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tags/tag227.xml" ContentType="application/vnd.openxmlformats-officedocument.presentationml.tags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1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178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tags/tag41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68.xml" ContentType="application/vnd.openxmlformats-officedocument.presentationml.tags+xml"/>
  <Default Extension="emf" ContentType="image/x-emf"/>
  <Override PartName="/ppt/tags/tag224.xml" ContentType="application/vnd.openxmlformats-officedocument.presentationml.tags+xml"/>
  <Override PartName="/ppt/presentation.xml" ContentType="application/vnd.openxmlformats-officedocument.presentationml.presentation.main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64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ppt/tags/tag124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tags/tag17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31.xml" ContentType="application/vnd.openxmlformats-officedocument.presentationml.tags+xml"/>
  <Override PartName="/ppt/tags/tag160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tags/tag207.xml" ContentType="application/vnd.openxmlformats-officedocument.presentationml.tags+xml"/>
  <Override PartName="/ppt/tags/tag218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Override PartName="/ppt/tags/tag225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187.xml" ContentType="application/vnd.openxmlformats-officedocument.presentationml.tags+xml"/>
  <Override PartName="/ppt/tags/tag210.xml" ContentType="application/vnd.openxmlformats-officedocument.presentationml.tags+xml"/>
  <Override PartName="/ppt/tags/tag221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47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194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36.xml" ContentType="application/vnd.openxmlformats-officedocument.presentationml.tags+xml"/>
  <Override PartName="/ppt/tags/tag154.xml" ContentType="application/vnd.openxmlformats-officedocument.presentationml.tags+xml"/>
  <Override PartName="/ppt/tags/tag18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43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tags/tag190.xml" ContentType="application/vnd.openxmlformats-officedocument.presentationml.tags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tags/tag150.xml" ContentType="application/vnd.openxmlformats-officedocument.presentationml.tags+xml"/>
  <Override PartName="/ppt/tags/tag219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tags/tag226.xml" ContentType="application/vnd.openxmlformats-officedocument.presentationml.tags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tags/tag215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tags/tag222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9.xml" ContentType="application/vnd.openxmlformats-officedocument.presentationml.tags+xml"/>
  <Override PartName="/ppt/tags/tag177.xml" ContentType="application/vnd.openxmlformats-officedocument.presentationml.tags+xml"/>
  <Override PartName="/ppt/tags/tag211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66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tags/tag173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slides/slide10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tags/tag53.xml" ContentType="application/vnd.openxmlformats-officedocument.presentationml.tags+xml"/>
  <Override PartName="/ppt/tags/tag15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651" r:id="rId2"/>
    <p:sldId id="1020" r:id="rId3"/>
    <p:sldId id="1021" r:id="rId4"/>
    <p:sldId id="1022" r:id="rId5"/>
    <p:sldId id="1023" r:id="rId6"/>
    <p:sldId id="1024" r:id="rId7"/>
    <p:sldId id="1025" r:id="rId8"/>
    <p:sldId id="1026" r:id="rId9"/>
    <p:sldId id="1027" r:id="rId10"/>
    <p:sldId id="1028" r:id="rId11"/>
    <p:sldId id="1029" r:id="rId12"/>
    <p:sldId id="1030" r:id="rId13"/>
    <p:sldId id="1032" r:id="rId14"/>
    <p:sldId id="1033" r:id="rId15"/>
    <p:sldId id="1034" r:id="rId16"/>
    <p:sldId id="1035" r:id="rId17"/>
    <p:sldId id="1036" r:id="rId18"/>
    <p:sldId id="1037" r:id="rId19"/>
    <p:sldId id="1038" r:id="rId20"/>
    <p:sldId id="1039" r:id="rId21"/>
  </p:sldIdLst>
  <p:sldSz cx="9144000" cy="6858000" type="screen4x3"/>
  <p:notesSz cx="9180513" cy="6858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43" userDrawn="1">
          <p15:clr>
            <a:srgbClr val="A4A3A4"/>
          </p15:clr>
        </p15:guide>
        <p15:guide id="2" pos="28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008000"/>
    <a:srgbClr val="263AF8"/>
    <a:srgbClr val="99CCFF"/>
    <a:srgbClr val="3A3AB9"/>
    <a:srgbClr val="5D26F8"/>
    <a:srgbClr val="CC0000"/>
    <a:srgbClr val="5252D4"/>
    <a:srgbClr val="B545B5"/>
    <a:srgbClr val="339966"/>
    <a:srgbClr val="66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6429" autoAdjust="0"/>
  </p:normalViewPr>
  <p:slideViewPr>
    <p:cSldViewPr showGuides="1">
      <p:cViewPr varScale="1">
        <p:scale>
          <a:sx n="127" d="100"/>
          <a:sy n="127" d="100"/>
        </p:scale>
        <p:origin x="-1164" y="-96"/>
      </p:cViewPr>
      <p:guideLst>
        <p:guide orient="horz" pos="2143"/>
        <p:guide pos="2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02111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02111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6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025CC5D-31DA-4F4B-89AE-356C3429DF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02111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7095" y="514694"/>
            <a:ext cx="3428130" cy="25710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4026" y="3257752"/>
            <a:ext cx="6732143" cy="30857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02111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DA164DF-2D1A-4652-9C0E-EA404900A3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E2FF24-F61C-42D3-964B-BEF0164BFDEA}" type="datetime1">
              <a:rPr lang="zh-CN" altLang="en-US" smtClean="0"/>
              <a:pPr>
                <a:defRPr/>
              </a:pPr>
              <a:t>2024/10/28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7-5 Sorting V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9B4B7-6FC4-46C7-B312-FF4DD7F8F95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 descr="华工标志（透明版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A61825-F878-44AD-B06F-653776035553}" type="datetime1">
              <a:rPr lang="zh-CN" altLang="en-US" smtClean="0"/>
              <a:pPr>
                <a:defRPr/>
              </a:pPr>
              <a:t>2024/10/28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7-5 Sorting V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60E623-7BE8-433A-A2F9-07576491169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0363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360362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2B50E9-536A-4961-BB6F-C73463F8F191}" type="datetime1">
              <a:rPr lang="zh-CN" altLang="en-US" smtClean="0"/>
              <a:pPr>
                <a:defRPr/>
              </a:pPr>
              <a:t>2024/10/28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7-5 Sorting V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FF39B-38BA-4A28-8FBF-A3AD744757D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335">
                <a:latin typeface="Sitka Small" pitchFamily="2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3200">
                <a:latin typeface="Sitka Text" pitchFamily="2" charset="0"/>
              </a:defRPr>
            </a:lvl1pPr>
            <a:lvl2pPr>
              <a:defRPr sz="2665">
                <a:latin typeface="Sitka Text" pitchFamily="2" charset="0"/>
              </a:defRPr>
            </a:lvl2pPr>
            <a:lvl3pPr>
              <a:defRPr sz="2400">
                <a:latin typeface="Sitka Text" pitchFamily="2" charset="0"/>
              </a:defRPr>
            </a:lvl3pPr>
            <a:lvl4pPr>
              <a:defRPr sz="1865">
                <a:latin typeface="Sitka Text" pitchFamily="2" charset="0"/>
              </a:defRPr>
            </a:lvl4pPr>
            <a:lvl5pPr>
              <a:defRPr sz="1865">
                <a:latin typeface="Sitka Text" pitchFamily="2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6B8461-B589-4982-A850-389EEC1EFD8F}" type="datetime1">
              <a:rPr lang="zh-CN" altLang="en-US" smtClean="0"/>
              <a:pPr>
                <a:defRPr/>
              </a:pPr>
              <a:t>2024/10/28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7-5 Sorting V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1" y="1712425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91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3EC691-8BCA-4D29-A490-08AA1D75F0C0}" type="datetime1">
              <a:rPr lang="zh-CN" altLang="en-US" smtClean="0"/>
              <a:pPr>
                <a:defRPr/>
              </a:pPr>
              <a:t>2024/10/28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7-5 Sorting V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52B5B-A998-4951-B51D-36F67317467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845" y="1828802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1" y="1828802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41F69E-124D-43A8-965E-7194FFCDD2DB}" type="datetime1">
              <a:rPr lang="zh-CN" altLang="en-US" smtClean="0"/>
              <a:pPr>
                <a:defRPr/>
              </a:pPr>
              <a:t>2024/10/28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7-5 Sorting V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B17B5-A930-4446-BA1F-272BF9AC384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3848" y="1681850"/>
            <a:ext cx="3867151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848" y="2507552"/>
            <a:ext cx="386715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3" y="1681852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3" y="2507552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36FAF9-A1F5-47C4-8E6D-738B83B68403}" type="datetime1">
              <a:rPr lang="zh-CN" altLang="en-US" smtClean="0"/>
              <a:pPr>
                <a:defRPr/>
              </a:pPr>
              <a:t>2024/10/28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7-5 Sorting V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24403-EF1A-4B6F-946B-A6E534429E5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DE106-EF1F-4071-827D-CA3D90473A55}" type="datetime1">
              <a:rPr lang="zh-CN" altLang="en-US" smtClean="0"/>
              <a:pPr>
                <a:defRPr/>
              </a:pPr>
              <a:t>2024/10/28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7-5 Sorting V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C8C6E-2ECC-4C4B-9171-1828715EE89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8A1C40-BC3D-4CE8-91A5-D06C6978A4E2}" type="datetime1">
              <a:rPr lang="zh-CN" altLang="en-US" smtClean="0"/>
              <a:pPr>
                <a:defRPr/>
              </a:pPr>
              <a:t>2024/10/28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7-5 Sorting V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7ABA4-88C9-4138-B5CD-00AB99C8AB8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9" y="457202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6203" y="990600"/>
            <a:ext cx="4629151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9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5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ECCC7D-E44F-4DA0-8562-C72E03F2F7FB}" type="datetime1">
              <a:rPr lang="zh-CN" altLang="en-US" smtClean="0"/>
              <a:pPr>
                <a:defRPr/>
              </a:pPr>
              <a:t>2024/10/28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7-5 Sorting V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196B7-B9C7-42B1-8A5A-00AAACE51B9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9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3" y="990600"/>
            <a:ext cx="4629151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9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5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049C25-04FA-4F9F-BA8A-A7C4728444E5}" type="datetime1">
              <a:rPr lang="zh-CN" altLang="en-US" smtClean="0"/>
              <a:pPr>
                <a:defRPr/>
              </a:pPr>
              <a:t>2024/10/28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7-5 Sorting V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1FAD-2A9A-4887-9496-291ED06DDAC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939" y="35065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7" y="1828802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450D3A3F-32B1-44E9-8EEF-EE0A3D1579AF}" type="datetime1">
              <a:rPr lang="zh-CN" altLang="en-US" smtClean="0"/>
              <a:pPr>
                <a:defRPr/>
              </a:pPr>
              <a:t>2024/10/28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lec 7-5 Sorting V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DFF39B-38BA-4A28-8FBF-A3AD744757D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335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itka Small" pitchFamily="2" charset="0"/>
          <a:ea typeface="+mj-ea"/>
          <a:cs typeface="Times New Roman" panose="02020603050405020304" pitchFamily="18" charset="0"/>
        </a:defRPr>
      </a:lvl1pPr>
    </p:titleStyle>
    <p:bodyStyle>
      <a:lvl1pPr marL="170815" indent="-170815" algn="l" defTabSz="685800" rtl="0" eaLnBrk="1" latinLnBrk="0" hangingPunct="1">
        <a:lnSpc>
          <a:spcPct val="90000"/>
        </a:lnSpc>
        <a:spcBef>
          <a:spcPct val="151000"/>
        </a:spcBef>
        <a:buFont typeface="Wingdings 2" pitchFamily="18" charset="2"/>
        <a:buChar char=""/>
        <a:defRPr sz="3200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1pPr>
      <a:lvl2pPr marL="5137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26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2pPr>
      <a:lvl3pPr marL="8566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3pPr>
      <a:lvl4pPr marL="11995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18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4pPr>
      <a:lvl5pPr marL="15424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18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5pPr>
      <a:lvl6pPr marL="18853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7" Type="http://schemas.openxmlformats.org/officeDocument/2006/relationships/image" Target="../media/image1.png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7" Type="http://schemas.openxmlformats.org/officeDocument/2006/relationships/image" Target="../media/image1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33.xml"/><Relationship Id="rId7" Type="http://schemas.openxmlformats.org/officeDocument/2006/relationships/image" Target="../media/image1.png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5.xml"/><Relationship Id="rId4" Type="http://schemas.openxmlformats.org/officeDocument/2006/relationships/tags" Target="../tags/tag13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3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4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150.xml"/><Relationship Id="rId7" Type="http://schemas.openxmlformats.org/officeDocument/2006/relationships/image" Target="../media/image1.png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2.xml"/><Relationship Id="rId10" Type="http://schemas.openxmlformats.org/officeDocument/2006/relationships/image" Target="../media/image6.emf"/><Relationship Id="rId4" Type="http://schemas.openxmlformats.org/officeDocument/2006/relationships/tags" Target="../tags/tag151.xml"/><Relationship Id="rId9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155.xml"/><Relationship Id="rId7" Type="http://schemas.openxmlformats.org/officeDocument/2006/relationships/image" Target="../media/image1.png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7.xml"/><Relationship Id="rId10" Type="http://schemas.openxmlformats.org/officeDocument/2006/relationships/image" Target="../media/image9.emf"/><Relationship Id="rId4" Type="http://schemas.openxmlformats.org/officeDocument/2006/relationships/tags" Target="../tags/tag156.xml"/><Relationship Id="rId9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tags" Target="../tags/tag160.xml"/><Relationship Id="rId7" Type="http://schemas.openxmlformats.org/officeDocument/2006/relationships/image" Target="../media/image1.png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2.xml"/><Relationship Id="rId10" Type="http://schemas.openxmlformats.org/officeDocument/2006/relationships/image" Target="../media/image12.emf"/><Relationship Id="rId4" Type="http://schemas.openxmlformats.org/officeDocument/2006/relationships/tags" Target="../tags/tag161.xml"/><Relationship Id="rId9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tags" Target="../tags/tag165.xml"/><Relationship Id="rId7" Type="http://schemas.openxmlformats.org/officeDocument/2006/relationships/image" Target="../media/image1.png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.emf"/><Relationship Id="rId5" Type="http://schemas.openxmlformats.org/officeDocument/2006/relationships/tags" Target="../tags/tag167.xml"/><Relationship Id="rId10" Type="http://schemas.openxmlformats.org/officeDocument/2006/relationships/image" Target="../media/image15.emf"/><Relationship Id="rId4" Type="http://schemas.openxmlformats.org/officeDocument/2006/relationships/tags" Target="../tags/tag166.xml"/><Relationship Id="rId9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7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10" Type="http://schemas.openxmlformats.org/officeDocument/2006/relationships/tags" Target="../tags/tag15.xml"/><Relationship Id="rId19" Type="http://schemas.openxmlformats.org/officeDocument/2006/relationships/image" Target="../media/image1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186.xml"/><Relationship Id="rId18" Type="http://schemas.openxmlformats.org/officeDocument/2006/relationships/tags" Target="../tags/tag191.xml"/><Relationship Id="rId26" Type="http://schemas.openxmlformats.org/officeDocument/2006/relationships/tags" Target="../tags/tag199.xml"/><Relationship Id="rId39" Type="http://schemas.openxmlformats.org/officeDocument/2006/relationships/tags" Target="../tags/tag212.xml"/><Relationship Id="rId21" Type="http://schemas.openxmlformats.org/officeDocument/2006/relationships/tags" Target="../tags/tag194.xml"/><Relationship Id="rId34" Type="http://schemas.openxmlformats.org/officeDocument/2006/relationships/tags" Target="../tags/tag207.xml"/><Relationship Id="rId42" Type="http://schemas.openxmlformats.org/officeDocument/2006/relationships/tags" Target="../tags/tag215.xml"/><Relationship Id="rId47" Type="http://schemas.openxmlformats.org/officeDocument/2006/relationships/tags" Target="../tags/tag220.xml"/><Relationship Id="rId50" Type="http://schemas.openxmlformats.org/officeDocument/2006/relationships/tags" Target="../tags/tag223.xml"/><Relationship Id="rId55" Type="http://schemas.openxmlformats.org/officeDocument/2006/relationships/tags" Target="../tags/tag228.xml"/><Relationship Id="rId7" Type="http://schemas.openxmlformats.org/officeDocument/2006/relationships/tags" Target="../tags/tag180.xml"/><Relationship Id="rId12" Type="http://schemas.openxmlformats.org/officeDocument/2006/relationships/tags" Target="../tags/tag185.xml"/><Relationship Id="rId17" Type="http://schemas.openxmlformats.org/officeDocument/2006/relationships/tags" Target="../tags/tag190.xml"/><Relationship Id="rId25" Type="http://schemas.openxmlformats.org/officeDocument/2006/relationships/tags" Target="../tags/tag198.xml"/><Relationship Id="rId33" Type="http://schemas.openxmlformats.org/officeDocument/2006/relationships/tags" Target="../tags/tag206.xml"/><Relationship Id="rId38" Type="http://schemas.openxmlformats.org/officeDocument/2006/relationships/tags" Target="../tags/tag211.xml"/><Relationship Id="rId46" Type="http://schemas.openxmlformats.org/officeDocument/2006/relationships/tags" Target="../tags/tag219.xml"/><Relationship Id="rId2" Type="http://schemas.openxmlformats.org/officeDocument/2006/relationships/tags" Target="../tags/tag175.xml"/><Relationship Id="rId16" Type="http://schemas.openxmlformats.org/officeDocument/2006/relationships/tags" Target="../tags/tag189.xml"/><Relationship Id="rId20" Type="http://schemas.openxmlformats.org/officeDocument/2006/relationships/tags" Target="../tags/tag193.xml"/><Relationship Id="rId29" Type="http://schemas.openxmlformats.org/officeDocument/2006/relationships/tags" Target="../tags/tag202.xml"/><Relationship Id="rId41" Type="http://schemas.openxmlformats.org/officeDocument/2006/relationships/tags" Target="../tags/tag214.xml"/><Relationship Id="rId54" Type="http://schemas.openxmlformats.org/officeDocument/2006/relationships/tags" Target="../tags/tag227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11" Type="http://schemas.openxmlformats.org/officeDocument/2006/relationships/tags" Target="../tags/tag184.xml"/><Relationship Id="rId24" Type="http://schemas.openxmlformats.org/officeDocument/2006/relationships/tags" Target="../tags/tag197.xml"/><Relationship Id="rId32" Type="http://schemas.openxmlformats.org/officeDocument/2006/relationships/tags" Target="../tags/tag205.xml"/><Relationship Id="rId37" Type="http://schemas.openxmlformats.org/officeDocument/2006/relationships/tags" Target="../tags/tag210.xml"/><Relationship Id="rId40" Type="http://schemas.openxmlformats.org/officeDocument/2006/relationships/tags" Target="../tags/tag213.xml"/><Relationship Id="rId45" Type="http://schemas.openxmlformats.org/officeDocument/2006/relationships/tags" Target="../tags/tag218.xml"/><Relationship Id="rId53" Type="http://schemas.openxmlformats.org/officeDocument/2006/relationships/tags" Target="../tags/tag226.xml"/><Relationship Id="rId5" Type="http://schemas.openxmlformats.org/officeDocument/2006/relationships/tags" Target="../tags/tag178.xml"/><Relationship Id="rId15" Type="http://schemas.openxmlformats.org/officeDocument/2006/relationships/tags" Target="../tags/tag188.xml"/><Relationship Id="rId23" Type="http://schemas.openxmlformats.org/officeDocument/2006/relationships/tags" Target="../tags/tag196.xml"/><Relationship Id="rId28" Type="http://schemas.openxmlformats.org/officeDocument/2006/relationships/tags" Target="../tags/tag201.xml"/><Relationship Id="rId36" Type="http://schemas.openxmlformats.org/officeDocument/2006/relationships/tags" Target="../tags/tag209.xml"/><Relationship Id="rId49" Type="http://schemas.openxmlformats.org/officeDocument/2006/relationships/tags" Target="../tags/tag222.xml"/><Relationship Id="rId57" Type="http://schemas.openxmlformats.org/officeDocument/2006/relationships/image" Target="../media/image1.png"/><Relationship Id="rId10" Type="http://schemas.openxmlformats.org/officeDocument/2006/relationships/tags" Target="../tags/tag183.xml"/><Relationship Id="rId19" Type="http://schemas.openxmlformats.org/officeDocument/2006/relationships/tags" Target="../tags/tag192.xml"/><Relationship Id="rId31" Type="http://schemas.openxmlformats.org/officeDocument/2006/relationships/tags" Target="../tags/tag204.xml"/><Relationship Id="rId44" Type="http://schemas.openxmlformats.org/officeDocument/2006/relationships/tags" Target="../tags/tag217.xml"/><Relationship Id="rId52" Type="http://schemas.openxmlformats.org/officeDocument/2006/relationships/tags" Target="../tags/tag225.xml"/><Relationship Id="rId4" Type="http://schemas.openxmlformats.org/officeDocument/2006/relationships/tags" Target="../tags/tag177.xml"/><Relationship Id="rId9" Type="http://schemas.openxmlformats.org/officeDocument/2006/relationships/tags" Target="../tags/tag182.xml"/><Relationship Id="rId14" Type="http://schemas.openxmlformats.org/officeDocument/2006/relationships/tags" Target="../tags/tag187.xml"/><Relationship Id="rId22" Type="http://schemas.openxmlformats.org/officeDocument/2006/relationships/tags" Target="../tags/tag195.xml"/><Relationship Id="rId27" Type="http://schemas.openxmlformats.org/officeDocument/2006/relationships/tags" Target="../tags/tag200.xml"/><Relationship Id="rId30" Type="http://schemas.openxmlformats.org/officeDocument/2006/relationships/tags" Target="../tags/tag203.xml"/><Relationship Id="rId35" Type="http://schemas.openxmlformats.org/officeDocument/2006/relationships/tags" Target="../tags/tag208.xml"/><Relationship Id="rId43" Type="http://schemas.openxmlformats.org/officeDocument/2006/relationships/tags" Target="../tags/tag216.xml"/><Relationship Id="rId48" Type="http://schemas.openxmlformats.org/officeDocument/2006/relationships/tags" Target="../tags/tag221.xml"/><Relationship Id="rId56" Type="http://schemas.openxmlformats.org/officeDocument/2006/relationships/slideLayout" Target="../slideLayouts/slideLayout2.xml"/><Relationship Id="rId8" Type="http://schemas.openxmlformats.org/officeDocument/2006/relationships/tags" Target="../tags/tag181.xml"/><Relationship Id="rId51" Type="http://schemas.openxmlformats.org/officeDocument/2006/relationships/tags" Target="../tags/tag224.xml"/><Relationship Id="rId3" Type="http://schemas.openxmlformats.org/officeDocument/2006/relationships/tags" Target="../tags/tag17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26" Type="http://schemas.openxmlformats.org/officeDocument/2006/relationships/tags" Target="../tags/tag48.xml"/><Relationship Id="rId3" Type="http://schemas.openxmlformats.org/officeDocument/2006/relationships/tags" Target="../tags/tag25.xml"/><Relationship Id="rId21" Type="http://schemas.openxmlformats.org/officeDocument/2006/relationships/tags" Target="../tags/tag43.xml"/><Relationship Id="rId34" Type="http://schemas.openxmlformats.org/officeDocument/2006/relationships/tags" Target="../tags/tag56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5" Type="http://schemas.openxmlformats.org/officeDocument/2006/relationships/tags" Target="../tags/tag47.xml"/><Relationship Id="rId33" Type="http://schemas.openxmlformats.org/officeDocument/2006/relationships/tags" Target="../tags/tag55.xml"/><Relationship Id="rId38" Type="http://schemas.openxmlformats.org/officeDocument/2006/relationships/image" Target="../media/image1.png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20" Type="http://schemas.openxmlformats.org/officeDocument/2006/relationships/tags" Target="../tags/tag42.xml"/><Relationship Id="rId29" Type="http://schemas.openxmlformats.org/officeDocument/2006/relationships/tags" Target="../tags/tag51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tags" Target="../tags/tag46.xml"/><Relationship Id="rId32" Type="http://schemas.openxmlformats.org/officeDocument/2006/relationships/tags" Target="../tags/tag54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23" Type="http://schemas.openxmlformats.org/officeDocument/2006/relationships/tags" Target="../tags/tag45.xml"/><Relationship Id="rId28" Type="http://schemas.openxmlformats.org/officeDocument/2006/relationships/tags" Target="../tags/tag50.xml"/><Relationship Id="rId36" Type="http://schemas.openxmlformats.org/officeDocument/2006/relationships/tags" Target="../tags/tag58.xml"/><Relationship Id="rId10" Type="http://schemas.openxmlformats.org/officeDocument/2006/relationships/tags" Target="../tags/tag32.xml"/><Relationship Id="rId19" Type="http://schemas.openxmlformats.org/officeDocument/2006/relationships/tags" Target="../tags/tag41.xml"/><Relationship Id="rId31" Type="http://schemas.openxmlformats.org/officeDocument/2006/relationships/tags" Target="../tags/tag53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tags" Target="../tags/tag44.xml"/><Relationship Id="rId27" Type="http://schemas.openxmlformats.org/officeDocument/2006/relationships/tags" Target="../tags/tag49.xml"/><Relationship Id="rId30" Type="http://schemas.openxmlformats.org/officeDocument/2006/relationships/tags" Target="../tags/tag52.xml"/><Relationship Id="rId35" Type="http://schemas.openxmlformats.org/officeDocument/2006/relationships/tags" Target="../tags/tag5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image" Target="../media/image1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26" Type="http://schemas.openxmlformats.org/officeDocument/2006/relationships/tags" Target="../tags/tag89.xml"/><Relationship Id="rId3" Type="http://schemas.openxmlformats.org/officeDocument/2006/relationships/tags" Target="../tags/tag66.xml"/><Relationship Id="rId21" Type="http://schemas.openxmlformats.org/officeDocument/2006/relationships/tags" Target="../tags/tag84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5" Type="http://schemas.openxmlformats.org/officeDocument/2006/relationships/tags" Target="../tags/tag88.xml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20" Type="http://schemas.openxmlformats.org/officeDocument/2006/relationships/tags" Target="../tags/tag83.xml"/><Relationship Id="rId29" Type="http://schemas.openxmlformats.org/officeDocument/2006/relationships/image" Target="../media/image1.png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24" Type="http://schemas.openxmlformats.org/officeDocument/2006/relationships/tags" Target="../tags/tag87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23" Type="http://schemas.openxmlformats.org/officeDocument/2006/relationships/tags" Target="../tags/tag86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73.xml"/><Relationship Id="rId19" Type="http://schemas.openxmlformats.org/officeDocument/2006/relationships/tags" Target="../tags/tag82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tags" Target="../tags/tag85.xml"/><Relationship Id="rId27" Type="http://schemas.openxmlformats.org/officeDocument/2006/relationships/tags" Target="../tags/tag9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01.xml"/><Relationship Id="rId7" Type="http://schemas.openxmlformats.org/officeDocument/2006/relationships/image" Target="../media/image1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3.xml"/><Relationship Id="rId4" Type="http://schemas.openxmlformats.org/officeDocument/2006/relationships/tags" Target="../tags/tag10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tags" Target="../tags/tag116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tags" Target="../tags/tag115.xml"/><Relationship Id="rId17" Type="http://schemas.openxmlformats.org/officeDocument/2006/relationships/tags" Target="../tags/tag120.xml"/><Relationship Id="rId2" Type="http://schemas.openxmlformats.org/officeDocument/2006/relationships/tags" Target="../tags/tag105.xml"/><Relationship Id="rId16" Type="http://schemas.openxmlformats.org/officeDocument/2006/relationships/tags" Target="../tags/tag119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5" Type="http://schemas.openxmlformats.org/officeDocument/2006/relationships/tags" Target="../tags/tag108.xml"/><Relationship Id="rId15" Type="http://schemas.openxmlformats.org/officeDocument/2006/relationships/tags" Target="../tags/tag118.xml"/><Relationship Id="rId10" Type="http://schemas.openxmlformats.org/officeDocument/2006/relationships/tags" Target="../tags/tag113.xml"/><Relationship Id="rId19" Type="http://schemas.openxmlformats.org/officeDocument/2006/relationships/image" Target="../media/image1.png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tags" Target="../tags/tag1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5"/>
          <p:cNvSpPr/>
          <p:nvPr>
            <p:custDataLst>
              <p:tags r:id="rId1"/>
            </p:custDataLst>
          </p:nvPr>
        </p:nvSpPr>
        <p:spPr>
          <a:xfrm>
            <a:off x="0" y="2146141"/>
            <a:ext cx="9144000" cy="1817846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-36830" y="2242664"/>
            <a:ext cx="9144000" cy="15811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  <a:sym typeface="+mn-ea"/>
              </a:rPr>
              <a:t>Sorting</a:t>
            </a:r>
          </a:p>
        </p:txBody>
      </p:sp>
      <p:sp>
        <p:nvSpPr>
          <p:cNvPr id="6" name="Sub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-108585" y="4418330"/>
            <a:ext cx="9438640" cy="1483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ct val="151000"/>
              </a:spcBef>
              <a:buFont typeface="Wingdings 2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7145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smtClean="0">
                <a:solidFill>
                  <a:srgbClr val="000000"/>
                </a:solidFill>
              </a:rPr>
              <a:t>Fall 2024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dirty="0">
                <a:solidFill>
                  <a:srgbClr val="000000"/>
                </a:solidFill>
              </a:rPr>
              <a:t>School of Software Engineering</a:t>
            </a:r>
          </a:p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dirty="0">
                <a:solidFill>
                  <a:srgbClr val="000000"/>
                </a:solidFill>
              </a:rPr>
              <a:t>South China University of Technology</a:t>
            </a:r>
            <a:endParaRPr lang="en-US" altLang="zh-CN" sz="1065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39801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59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0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Multiway Merge</a:t>
            </a:r>
          </a:p>
        </p:txBody>
      </p:sp>
      <p:pic>
        <p:nvPicPr>
          <p:cNvPr id="11" name="图片 10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557020"/>
            <a:ext cx="7981315" cy="2924175"/>
          </a:xfrm>
        </p:spPr>
        <p:txBody>
          <a:bodyPr/>
          <a:lstStyle/>
          <a:p>
            <a:r>
              <a:rPr lang="en-US" altLang="zh-CN" sz="2800" dirty="0" smtClean="0"/>
              <a:t>Extending </a:t>
            </a:r>
            <a:r>
              <a:rPr lang="en-US" altLang="zh-CN" sz="2800" dirty="0"/>
              <a:t>the basic (two-way) merge to a </a:t>
            </a:r>
            <a:r>
              <a:rPr lang="en-US" altLang="zh-CN" sz="2800" dirty="0">
                <a:solidFill>
                  <a:srgbClr val="263AF8"/>
                </a:solidFill>
              </a:rPr>
              <a:t>k-way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merge</a:t>
            </a:r>
            <a:endParaRPr lang="en-US" altLang="zh-CN" sz="2800" dirty="0"/>
          </a:p>
          <a:p>
            <a:pPr lvl="1"/>
            <a:r>
              <a:rPr lang="en-US" altLang="zh-CN" sz="2000" dirty="0"/>
              <a:t>k-way </a:t>
            </a:r>
            <a:r>
              <a:rPr lang="en-US" altLang="zh-CN" sz="2000" dirty="0" smtClean="0"/>
              <a:t>merge works </a:t>
            </a:r>
            <a:r>
              <a:rPr lang="en-US" altLang="zh-CN" sz="2000" dirty="0"/>
              <a:t>the same </a:t>
            </a:r>
            <a:r>
              <a:rPr lang="en-US" altLang="zh-CN" sz="2000" dirty="0" smtClean="0"/>
              <a:t>way </a:t>
            </a:r>
            <a:r>
              <a:rPr lang="en-US" altLang="zh-CN" sz="2000" dirty="0"/>
              <a:t>as the two-way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>
                <a:solidFill>
                  <a:srgbClr val="263AF8"/>
                </a:solidFill>
              </a:rPr>
              <a:t>Difference</a:t>
            </a:r>
            <a:r>
              <a:rPr lang="en-US" altLang="zh-CN" sz="2000" dirty="0" smtClean="0"/>
              <a:t>: find </a:t>
            </a:r>
            <a:r>
              <a:rPr lang="en-US" altLang="zh-CN" sz="2000" dirty="0"/>
              <a:t>the smallest of the k </a:t>
            </a:r>
            <a:r>
              <a:rPr lang="en-US" altLang="zh-CN" sz="2000" dirty="0" smtClean="0"/>
              <a:t>elements</a:t>
            </a:r>
          </a:p>
          <a:p>
            <a:pPr lvl="2"/>
            <a:r>
              <a:rPr lang="en-US" altLang="zh-CN" sz="2000" dirty="0"/>
              <a:t>using a priority queue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77FC9F-0CCB-47E2-A6CB-B12E81BD114B}" type="slidenum">
              <a:rPr lang="en-US" altLang="zh-CN" sz="465" smtClean="0"/>
              <a:pPr/>
              <a:t>10</a:t>
            </a:fld>
            <a:endParaRPr lang="en-US" altLang="zh-CN" sz="465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1891030" y="4300220"/>
          <a:ext cx="5822950" cy="191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925"/>
                <a:gridCol w="415925"/>
                <a:gridCol w="415925"/>
                <a:gridCol w="415925"/>
                <a:gridCol w="415925"/>
                <a:gridCol w="415925"/>
                <a:gridCol w="415925"/>
                <a:gridCol w="415925"/>
                <a:gridCol w="415925"/>
                <a:gridCol w="415925"/>
                <a:gridCol w="415925"/>
                <a:gridCol w="415925"/>
                <a:gridCol w="415925"/>
                <a:gridCol w="415925"/>
              </a:tblGrid>
              <a:tr h="3187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Ta1</a:t>
                      </a:r>
                      <a:endParaRPr lang="en-US" sz="1600" b="0" i="1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81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94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11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96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12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35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17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99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28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58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41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75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15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Ta2</a:t>
                      </a:r>
                      <a:endParaRPr lang="en-US" sz="1600" b="0" i="1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Ta3</a:t>
                      </a:r>
                      <a:endParaRPr lang="en-US" sz="1600" b="0" i="1" u="none" strike="noStrike" dirty="0" smtClean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Tb1</a:t>
                      </a:r>
                      <a:endParaRPr lang="en-US" sz="1600" b="0" i="1" u="none" strike="noStrike" dirty="0" smtClean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Tb2</a:t>
                      </a:r>
                      <a:endParaRPr lang="en-US" sz="1600" b="0" i="1" u="none" strike="noStrike" dirty="0" smtClean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Tb3</a:t>
                      </a:r>
                      <a:endParaRPr lang="en-US" sz="1600" b="0" i="1" u="none" strike="noStrike" dirty="0" smtClean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6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916667" y="3979969"/>
            <a:ext cx="148653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Sitka Text" pitchFamily="2" charset="0"/>
              </a:rPr>
              <a:t>3-way </a:t>
            </a:r>
            <a:r>
              <a:rPr lang="en-US" altLang="zh-CN" sz="1600" b="1" dirty="0">
                <a:solidFill>
                  <a:srgbClr val="FF0000"/>
                </a:solidFill>
                <a:latin typeface="Sitka Text" pitchFamily="2" charset="0"/>
              </a:rPr>
              <a:t>merge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39801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59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Multiway Merge</a:t>
            </a:r>
          </a:p>
        </p:txBody>
      </p:sp>
      <p:pic>
        <p:nvPicPr>
          <p:cNvPr id="11" name="图片 10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7270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77FC9F-0CCB-47E2-A6CB-B12E81BD114B}" type="slidenum">
              <a:rPr lang="en-US" altLang="zh-CN" sz="465" smtClean="0"/>
              <a:pPr/>
              <a:t>11</a:t>
            </a:fld>
            <a:endParaRPr lang="en-US" altLang="zh-CN" sz="465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842770" y="1836420"/>
          <a:ext cx="584073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195"/>
                <a:gridCol w="417195"/>
                <a:gridCol w="417195"/>
                <a:gridCol w="417195"/>
                <a:gridCol w="417195"/>
                <a:gridCol w="417195"/>
                <a:gridCol w="417195"/>
                <a:gridCol w="417195"/>
                <a:gridCol w="417195"/>
                <a:gridCol w="417195"/>
                <a:gridCol w="417195"/>
                <a:gridCol w="417195"/>
                <a:gridCol w="417195"/>
                <a:gridCol w="417195"/>
              </a:tblGrid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Ta1</a:t>
                      </a:r>
                      <a:endParaRPr lang="en-US" sz="1400" b="0" i="1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Ta2</a:t>
                      </a:r>
                      <a:endParaRPr lang="en-US" sz="1400" b="0" i="1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Ta3</a:t>
                      </a:r>
                      <a:endParaRPr lang="en-US" sz="1400" b="0" i="1" u="none" strike="noStrike" dirty="0" smtClean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Tb1</a:t>
                      </a:r>
                      <a:endParaRPr lang="en-US" sz="1400" b="0" i="1" u="none" strike="noStrike" dirty="0" smtClean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94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Tb2</a:t>
                      </a:r>
                      <a:endParaRPr lang="en-US" sz="1400" b="0" i="1" u="none" strike="noStrike" dirty="0" smtClean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Tb3</a:t>
                      </a:r>
                      <a:endParaRPr lang="en-US" sz="1400" b="0" i="1" u="none" strike="noStrike" dirty="0" smtClean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008000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008000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008000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842770" y="1483995"/>
            <a:ext cx="1253490" cy="34353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Sitka Text" pitchFamily="2" charset="0"/>
              </a:rPr>
              <a:t>Initial runs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1899920" y="4199890"/>
          <a:ext cx="5858510" cy="192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465"/>
                <a:gridCol w="418465"/>
                <a:gridCol w="418465"/>
                <a:gridCol w="418465"/>
                <a:gridCol w="418465"/>
                <a:gridCol w="418465"/>
                <a:gridCol w="418465"/>
                <a:gridCol w="418465"/>
                <a:gridCol w="418465"/>
                <a:gridCol w="418465"/>
                <a:gridCol w="418465"/>
                <a:gridCol w="418465"/>
                <a:gridCol w="418465"/>
                <a:gridCol w="418465"/>
              </a:tblGrid>
              <a:tr h="320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Ta1</a:t>
                      </a:r>
                      <a:endParaRPr lang="en-US" sz="1400" b="0" i="1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94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Ta2</a:t>
                      </a:r>
                      <a:endParaRPr lang="en-US" sz="1400" b="0" i="1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/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/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/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/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 dirty="0"/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Ta3</a:t>
                      </a:r>
                      <a:endParaRPr lang="en-US" sz="1400" b="0" i="1" u="none" strike="noStrike" dirty="0" smtClean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/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/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/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 dirty="0"/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Tb1</a:t>
                      </a:r>
                      <a:endParaRPr lang="en-US" sz="1400" b="0" i="1" u="none" strike="noStrike" dirty="0" smtClean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Tb2</a:t>
                      </a:r>
                      <a:endParaRPr lang="en-US" sz="1400" b="0" i="1" u="none" strike="noStrike" dirty="0" smtClean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Tb3</a:t>
                      </a:r>
                      <a:endParaRPr lang="en-US" sz="1400" b="0" i="1" u="none" strike="noStrike" dirty="0" smtClean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879971" y="3855636"/>
            <a:ext cx="217297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Sitka Text" pitchFamily="2" charset="0"/>
              </a:rPr>
              <a:t>1</a:t>
            </a:r>
            <a:r>
              <a:rPr lang="en-US" altLang="zh-CN" sz="1600" b="1" baseline="30000" dirty="0" smtClean="0">
                <a:solidFill>
                  <a:srgbClr val="FF0000"/>
                </a:solidFill>
                <a:latin typeface="Sitka Text" pitchFamily="2" charset="0"/>
              </a:rPr>
              <a:t>st</a:t>
            </a:r>
            <a:r>
              <a:rPr lang="en-US" altLang="zh-CN" sz="1600" b="1" dirty="0" smtClean="0">
                <a:solidFill>
                  <a:srgbClr val="FF0000"/>
                </a:solidFill>
                <a:latin typeface="Sitka Text" pitchFamily="2" charset="0"/>
              </a:rPr>
              <a:t> k way-merge pass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39801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59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Multiway Merge</a:t>
            </a:r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7270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77FC9F-0CCB-47E2-A6CB-B12E81BD114B}" type="slidenum">
              <a:rPr lang="en-US" altLang="zh-CN" sz="465" smtClean="0"/>
              <a:pPr/>
              <a:t>12</a:t>
            </a:fld>
            <a:endParaRPr lang="en-US" altLang="zh-CN" sz="465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1460500" y="2221230"/>
          <a:ext cx="5911850" cy="1939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  <a:gridCol w="422275"/>
                <a:gridCol w="422275"/>
                <a:gridCol w="422275"/>
                <a:gridCol w="422275"/>
                <a:gridCol w="422275"/>
                <a:gridCol w="422275"/>
                <a:gridCol w="422275"/>
                <a:gridCol w="422275"/>
                <a:gridCol w="422275"/>
              </a:tblGrid>
              <a:tr h="323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Ta1</a:t>
                      </a:r>
                      <a:endParaRPr lang="en-US" sz="1400" b="0" i="1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4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3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Ta2</a:t>
                      </a:r>
                      <a:endParaRPr lang="en-US" sz="1400" b="0" i="1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rgbClr val="FF0000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rgbClr val="FF0000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rgbClr val="FF0000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rgbClr val="FF0000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/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/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/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/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 dirty="0"/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3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Ta3</a:t>
                      </a:r>
                      <a:endParaRPr lang="en-US" sz="1400" b="0" i="1" u="none" strike="noStrike" dirty="0" smtClean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/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/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/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 dirty="0"/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3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Tb1</a:t>
                      </a:r>
                      <a:endParaRPr lang="en-US" sz="1400" b="0" i="1" u="none" strike="noStrike" dirty="0" smtClean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94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3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Tb2</a:t>
                      </a:r>
                      <a:endParaRPr lang="en-US" sz="1400" b="0" i="1" u="none" strike="noStrike" dirty="0" smtClean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232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 smtClean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Tb3</a:t>
                      </a:r>
                      <a:endParaRPr lang="en-US" sz="1400" b="0" i="1" u="none" strike="noStrike" dirty="0" smtClean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6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711200" y="1778978"/>
            <a:ext cx="339090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Sitka Text" pitchFamily="2" charset="0"/>
              </a:rPr>
              <a:t>Final pass (2</a:t>
            </a:r>
            <a:r>
              <a:rPr lang="en-US" altLang="zh-CN" sz="1600" b="1" baseline="30000" dirty="0" smtClean="0">
                <a:solidFill>
                  <a:srgbClr val="FF0000"/>
                </a:solidFill>
                <a:latin typeface="Sitka Text" pitchFamily="2" charset="0"/>
              </a:rPr>
              <a:t>st</a:t>
            </a:r>
            <a:r>
              <a:rPr lang="en-US" altLang="zh-CN" sz="1600" b="1" dirty="0" smtClean="0">
                <a:solidFill>
                  <a:srgbClr val="FF0000"/>
                </a:solidFill>
                <a:latin typeface="Sitka Text" pitchFamily="2" charset="0"/>
              </a:rPr>
              <a:t> k way-merge pass)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4200" y="4589780"/>
                <a:ext cx="8247380" cy="1431925"/>
              </a:xfrm>
            </p:spPr>
            <p:txBody>
              <a:bodyPr/>
              <a:lstStyle/>
              <a:p>
                <a:r>
                  <a:rPr lang="en-US" altLang="zh-CN" sz="2400" dirty="0" smtClean="0"/>
                  <a:t>The algorithm need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m:rPr>
                            <m:sty m:val="p"/>
                          </m:rPr>
                          <a:rPr lang="en-US" altLang="zh-CN" sz="2400" b="0" i="0" baseline="-25000" dirty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400" dirty="0"/>
                  <a:t> passes, plus the initial run-constructing </a:t>
                </a:r>
                <a:r>
                  <a:rPr lang="en-US" altLang="zh-CN" sz="2400" dirty="0" smtClean="0"/>
                  <a:t>pass</a:t>
                </a:r>
                <a:endParaRPr lang="en-US" altLang="zh-CN" sz="2400" dirty="0" smtClean="0"/>
              </a:p>
              <a:p>
                <a:pPr lvl="1"/>
                <a:r>
                  <a:rPr lang="en-US" altLang="zh-CN" sz="2000" dirty="0" smtClean="0"/>
                  <a:t>320 initial runs and 5-way, require 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altLang="zh-CN" sz="2000" b="0" i="0" baseline="-25000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320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passes.</a:t>
                </a:r>
                <a:endParaRPr lang="en-US" altLang="zh-CN" sz="2000" dirty="0" smtClean="0"/>
              </a:p>
            </p:txBody>
          </p:sp>
        </mc:Choice>
        <mc:Fallback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4200" y="4589780"/>
                <a:ext cx="8247380" cy="1431925"/>
              </a:xfr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90105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59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Replacement Selection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640" y="1700530"/>
            <a:ext cx="8023860" cy="4232275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sz="2400" dirty="0"/>
              <a:t>How to create initial runs as large as possible</a:t>
            </a:r>
            <a:r>
              <a:rPr lang="en-US" altLang="zh-CN" sz="2400" dirty="0" smtClean="0"/>
              <a:t>?</a:t>
            </a:r>
            <a:endParaRPr lang="en-US" altLang="zh-CN" sz="2400" dirty="0"/>
          </a:p>
          <a:p>
            <a:pPr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sz="2400" dirty="0"/>
              <a:t>Assume the available memory can hold M records</a:t>
            </a:r>
            <a:endParaRPr lang="en-US" altLang="zh-CN" sz="2400" dirty="0" smtClean="0"/>
          </a:p>
          <a:p>
            <a:pPr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sz="2400" dirty="0" smtClean="0"/>
              <a:t>In the Simple </a:t>
            </a:r>
            <a:r>
              <a:rPr lang="en-US" altLang="zh-CN" sz="2400" dirty="0"/>
              <a:t>External </a:t>
            </a:r>
            <a:r>
              <a:rPr lang="en-US" altLang="zh-CN" sz="2400" dirty="0" err="1" smtClean="0"/>
              <a:t>Mergesort</a:t>
            </a:r>
            <a:endParaRPr lang="en-US" altLang="zh-CN" sz="2400" dirty="0" smtClean="0"/>
          </a:p>
          <a:p>
            <a:pPr lvl="1"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sz="2000" dirty="0" smtClean="0"/>
              <a:t>Load </a:t>
            </a:r>
            <a:r>
              <a:rPr lang="en-US" altLang="zh-CN" sz="2000" dirty="0"/>
              <a:t>M records into memory and sort them </a:t>
            </a:r>
            <a:endParaRPr lang="en-US" altLang="zh-CN" sz="2000" dirty="0" smtClean="0"/>
          </a:p>
          <a:p>
            <a:pPr lvl="1"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sz="2000" dirty="0" smtClean="0"/>
              <a:t>Break </a:t>
            </a:r>
            <a:r>
              <a:rPr lang="en-US" altLang="zh-CN" sz="2000" dirty="0"/>
              <a:t>the input file into initial runs of length </a:t>
            </a:r>
            <a:r>
              <a:rPr lang="en-US" altLang="zh-CN" sz="2000" dirty="0" smtClean="0"/>
              <a:t>M</a:t>
            </a:r>
            <a:endParaRPr lang="en-US" altLang="zh-CN" sz="2000" dirty="0"/>
          </a:p>
          <a:p>
            <a:pPr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sz="2400" dirty="0"/>
              <a:t>A better approach is to use </a:t>
            </a:r>
            <a:r>
              <a:rPr lang="en-US" altLang="zh-CN" sz="2400" dirty="0">
                <a:solidFill>
                  <a:srgbClr val="263AF8"/>
                </a:solidFill>
              </a:rPr>
              <a:t>replacement selection algorithm</a:t>
            </a:r>
            <a:r>
              <a:rPr lang="en-US" altLang="zh-CN" sz="2400" dirty="0"/>
              <a:t> to create runs of </a:t>
            </a:r>
            <a:r>
              <a:rPr lang="en-US" altLang="zh-CN" sz="2400" dirty="0" smtClean="0"/>
              <a:t>length 2M, </a:t>
            </a:r>
            <a:r>
              <a:rPr lang="en-US" altLang="zh-CN" sz="2400" dirty="0"/>
              <a:t>on average.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77FC9F-0CCB-47E2-A6CB-B12E81BD114B}" type="slidenum">
              <a:rPr lang="en-US" altLang="zh-CN" sz="465" smtClean="0"/>
              <a:pPr/>
              <a:t>13</a:t>
            </a:fld>
            <a:endParaRPr lang="en-US" altLang="zh-CN" sz="465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7812405" y="5411470"/>
            <a:ext cx="925830" cy="751840"/>
            <a:chOff x="6683" y="6632"/>
            <a:chExt cx="467" cy="379"/>
          </a:xfrm>
          <a:solidFill>
            <a:schemeClr val="accent1">
              <a:alpha val="47000"/>
            </a:schemeClr>
          </a:solidFill>
        </p:grpSpPr>
        <p:sp>
          <p:nvSpPr>
            <p:cNvPr id="1241" name="Freeform 37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6686" y="6632"/>
              <a:ext cx="464" cy="218"/>
            </a:xfrm>
            <a:custGeom>
              <a:avLst/>
              <a:gdLst>
                <a:gd name="T0" fmla="*/ 2 w 486"/>
                <a:gd name="T1" fmla="*/ 152 h 228"/>
                <a:gd name="T2" fmla="*/ 163 w 486"/>
                <a:gd name="T3" fmla="*/ 20 h 228"/>
                <a:gd name="T4" fmla="*/ 286 w 486"/>
                <a:gd name="T5" fmla="*/ 16 h 228"/>
                <a:gd name="T6" fmla="*/ 353 w 486"/>
                <a:gd name="T7" fmla="*/ 38 h 228"/>
                <a:gd name="T8" fmla="*/ 396 w 486"/>
                <a:gd name="T9" fmla="*/ 62 h 228"/>
                <a:gd name="T10" fmla="*/ 404 w 486"/>
                <a:gd name="T11" fmla="*/ 67 h 228"/>
                <a:gd name="T12" fmla="*/ 414 w 486"/>
                <a:gd name="T13" fmla="*/ 75 h 228"/>
                <a:gd name="T14" fmla="*/ 417 w 486"/>
                <a:gd name="T15" fmla="*/ 74 h 228"/>
                <a:gd name="T16" fmla="*/ 421 w 486"/>
                <a:gd name="T17" fmla="*/ 65 h 228"/>
                <a:gd name="T18" fmla="*/ 424 w 486"/>
                <a:gd name="T19" fmla="*/ 64 h 228"/>
                <a:gd name="T20" fmla="*/ 435 w 486"/>
                <a:gd name="T21" fmla="*/ 32 h 228"/>
                <a:gd name="T22" fmla="*/ 459 w 486"/>
                <a:gd name="T23" fmla="*/ 102 h 228"/>
                <a:gd name="T24" fmla="*/ 471 w 486"/>
                <a:gd name="T25" fmla="*/ 144 h 228"/>
                <a:gd name="T26" fmla="*/ 472 w 486"/>
                <a:gd name="T27" fmla="*/ 165 h 228"/>
                <a:gd name="T28" fmla="*/ 475 w 486"/>
                <a:gd name="T29" fmla="*/ 180 h 228"/>
                <a:gd name="T30" fmla="*/ 470 w 486"/>
                <a:gd name="T31" fmla="*/ 185 h 228"/>
                <a:gd name="T32" fmla="*/ 429 w 486"/>
                <a:gd name="T33" fmla="*/ 194 h 228"/>
                <a:gd name="T34" fmla="*/ 412 w 486"/>
                <a:gd name="T35" fmla="*/ 196 h 228"/>
                <a:gd name="T36" fmla="*/ 404 w 486"/>
                <a:gd name="T37" fmla="*/ 198 h 228"/>
                <a:gd name="T38" fmla="*/ 342 w 486"/>
                <a:gd name="T39" fmla="*/ 218 h 228"/>
                <a:gd name="T40" fmla="*/ 340 w 486"/>
                <a:gd name="T41" fmla="*/ 219 h 228"/>
                <a:gd name="T42" fmla="*/ 365 w 486"/>
                <a:gd name="T43" fmla="*/ 156 h 228"/>
                <a:gd name="T44" fmla="*/ 365 w 486"/>
                <a:gd name="T45" fmla="*/ 150 h 228"/>
                <a:gd name="T46" fmla="*/ 349 w 486"/>
                <a:gd name="T47" fmla="*/ 135 h 228"/>
                <a:gd name="T48" fmla="*/ 347 w 486"/>
                <a:gd name="T49" fmla="*/ 130 h 228"/>
                <a:gd name="T50" fmla="*/ 138 w 486"/>
                <a:gd name="T51" fmla="*/ 90 h 228"/>
                <a:gd name="T52" fmla="*/ 51 w 486"/>
                <a:gd name="T53" fmla="*/ 115 h 228"/>
                <a:gd name="T54" fmla="*/ 1 w 486"/>
                <a:gd name="T55" fmla="*/ 162 h 228"/>
                <a:gd name="T56" fmla="*/ 1 w 486"/>
                <a:gd name="T57" fmla="*/ 162 h 228"/>
                <a:gd name="T58" fmla="*/ 60 w 486"/>
                <a:gd name="T59" fmla="*/ 120 h 228"/>
                <a:gd name="T60" fmla="*/ 140 w 486"/>
                <a:gd name="T61" fmla="*/ 98 h 228"/>
                <a:gd name="T62" fmla="*/ 341 w 486"/>
                <a:gd name="T63" fmla="*/ 137 h 228"/>
                <a:gd name="T64" fmla="*/ 357 w 486"/>
                <a:gd name="T65" fmla="*/ 153 h 228"/>
                <a:gd name="T66" fmla="*/ 333 w 486"/>
                <a:gd name="T67" fmla="*/ 223 h 228"/>
                <a:gd name="T68" fmla="*/ 337 w 486"/>
                <a:gd name="T69" fmla="*/ 227 h 228"/>
                <a:gd name="T70" fmla="*/ 388 w 486"/>
                <a:gd name="T71" fmla="*/ 210 h 228"/>
                <a:gd name="T72" fmla="*/ 423 w 486"/>
                <a:gd name="T73" fmla="*/ 204 h 228"/>
                <a:gd name="T74" fmla="*/ 480 w 486"/>
                <a:gd name="T75" fmla="*/ 190 h 228"/>
                <a:gd name="T76" fmla="*/ 481 w 486"/>
                <a:gd name="T77" fmla="*/ 193 h 228"/>
                <a:gd name="T78" fmla="*/ 482 w 486"/>
                <a:gd name="T79" fmla="*/ 193 h 228"/>
                <a:gd name="T80" fmla="*/ 482 w 486"/>
                <a:gd name="T81" fmla="*/ 189 h 228"/>
                <a:gd name="T82" fmla="*/ 485 w 486"/>
                <a:gd name="T83" fmla="*/ 187 h 228"/>
                <a:gd name="T84" fmla="*/ 486 w 486"/>
                <a:gd name="T85" fmla="*/ 183 h 228"/>
                <a:gd name="T86" fmla="*/ 484 w 486"/>
                <a:gd name="T87" fmla="*/ 177 h 228"/>
                <a:gd name="T88" fmla="*/ 469 w 486"/>
                <a:gd name="T89" fmla="*/ 104 h 228"/>
                <a:gd name="T90" fmla="*/ 438 w 486"/>
                <a:gd name="T91" fmla="*/ 9 h 228"/>
                <a:gd name="T92" fmla="*/ 429 w 486"/>
                <a:gd name="T93" fmla="*/ 9 h 228"/>
                <a:gd name="T94" fmla="*/ 420 w 486"/>
                <a:gd name="T95" fmla="*/ 45 h 228"/>
                <a:gd name="T96" fmla="*/ 420 w 486"/>
                <a:gd name="T97" fmla="*/ 46 h 228"/>
                <a:gd name="T98" fmla="*/ 420 w 486"/>
                <a:gd name="T99" fmla="*/ 47 h 228"/>
                <a:gd name="T100" fmla="*/ 418 w 486"/>
                <a:gd name="T101" fmla="*/ 53 h 228"/>
                <a:gd name="T102" fmla="*/ 413 w 486"/>
                <a:gd name="T103" fmla="*/ 60 h 228"/>
                <a:gd name="T104" fmla="*/ 412 w 486"/>
                <a:gd name="T105" fmla="*/ 59 h 228"/>
                <a:gd name="T106" fmla="*/ 353 w 486"/>
                <a:gd name="T107" fmla="*/ 28 h 228"/>
                <a:gd name="T108" fmla="*/ 283 w 486"/>
                <a:gd name="T109" fmla="*/ 8 h 228"/>
                <a:gd name="T110" fmla="*/ 158 w 486"/>
                <a:gd name="T111" fmla="*/ 14 h 228"/>
                <a:gd name="T112" fmla="*/ 0 w 486"/>
                <a:gd name="T113" fmla="*/ 151 h 228"/>
                <a:gd name="T114" fmla="*/ 2 w 486"/>
                <a:gd name="T115" fmla="*/ 152 h 228"/>
                <a:gd name="T116" fmla="*/ 414 w 486"/>
                <a:gd name="T117" fmla="*/ 69 h 228"/>
                <a:gd name="T118" fmla="*/ 412 w 486"/>
                <a:gd name="T119" fmla="*/ 68 h 228"/>
                <a:gd name="T120" fmla="*/ 413 w 486"/>
                <a:gd name="T121" fmla="*/ 68 h 228"/>
                <a:gd name="T122" fmla="*/ 415 w 486"/>
                <a:gd name="T123" fmla="*/ 67 h 228"/>
                <a:gd name="T124" fmla="*/ 414 w 486"/>
                <a:gd name="T125" fmla="*/ 6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6" h="228">
                  <a:moveTo>
                    <a:pt x="2" y="152"/>
                  </a:moveTo>
                  <a:cubicBezTo>
                    <a:pt x="26" y="80"/>
                    <a:pt x="94" y="39"/>
                    <a:pt x="163" y="20"/>
                  </a:cubicBezTo>
                  <a:cubicBezTo>
                    <a:pt x="204" y="10"/>
                    <a:pt x="245" y="9"/>
                    <a:pt x="286" y="16"/>
                  </a:cubicBezTo>
                  <a:cubicBezTo>
                    <a:pt x="309" y="21"/>
                    <a:pt x="332" y="27"/>
                    <a:pt x="353" y="38"/>
                  </a:cubicBezTo>
                  <a:cubicBezTo>
                    <a:pt x="367" y="45"/>
                    <a:pt x="381" y="55"/>
                    <a:pt x="396" y="62"/>
                  </a:cubicBezTo>
                  <a:cubicBezTo>
                    <a:pt x="398" y="64"/>
                    <a:pt x="401" y="66"/>
                    <a:pt x="404" y="67"/>
                  </a:cubicBezTo>
                  <a:cubicBezTo>
                    <a:pt x="407" y="69"/>
                    <a:pt x="410" y="72"/>
                    <a:pt x="414" y="75"/>
                  </a:cubicBezTo>
                  <a:cubicBezTo>
                    <a:pt x="415" y="75"/>
                    <a:pt x="416" y="75"/>
                    <a:pt x="417" y="74"/>
                  </a:cubicBezTo>
                  <a:cubicBezTo>
                    <a:pt x="419" y="71"/>
                    <a:pt x="420" y="68"/>
                    <a:pt x="421" y="65"/>
                  </a:cubicBezTo>
                  <a:cubicBezTo>
                    <a:pt x="422" y="65"/>
                    <a:pt x="423" y="65"/>
                    <a:pt x="424" y="64"/>
                  </a:cubicBezTo>
                  <a:cubicBezTo>
                    <a:pt x="430" y="56"/>
                    <a:pt x="433" y="44"/>
                    <a:pt x="435" y="32"/>
                  </a:cubicBezTo>
                  <a:cubicBezTo>
                    <a:pt x="443" y="55"/>
                    <a:pt x="451" y="78"/>
                    <a:pt x="459" y="102"/>
                  </a:cubicBezTo>
                  <a:cubicBezTo>
                    <a:pt x="463" y="116"/>
                    <a:pt x="467" y="130"/>
                    <a:pt x="471" y="144"/>
                  </a:cubicBezTo>
                  <a:cubicBezTo>
                    <a:pt x="471" y="151"/>
                    <a:pt x="471" y="158"/>
                    <a:pt x="472" y="165"/>
                  </a:cubicBezTo>
                  <a:cubicBezTo>
                    <a:pt x="472" y="170"/>
                    <a:pt x="473" y="175"/>
                    <a:pt x="475" y="180"/>
                  </a:cubicBezTo>
                  <a:cubicBezTo>
                    <a:pt x="476" y="184"/>
                    <a:pt x="473" y="184"/>
                    <a:pt x="470" y="185"/>
                  </a:cubicBezTo>
                  <a:cubicBezTo>
                    <a:pt x="457" y="190"/>
                    <a:pt x="443" y="192"/>
                    <a:pt x="429" y="194"/>
                  </a:cubicBezTo>
                  <a:cubicBezTo>
                    <a:pt x="424" y="194"/>
                    <a:pt x="418" y="195"/>
                    <a:pt x="412" y="196"/>
                  </a:cubicBezTo>
                  <a:cubicBezTo>
                    <a:pt x="409" y="197"/>
                    <a:pt x="407" y="197"/>
                    <a:pt x="404" y="198"/>
                  </a:cubicBezTo>
                  <a:cubicBezTo>
                    <a:pt x="382" y="202"/>
                    <a:pt x="360" y="206"/>
                    <a:pt x="342" y="218"/>
                  </a:cubicBezTo>
                  <a:cubicBezTo>
                    <a:pt x="341" y="218"/>
                    <a:pt x="341" y="218"/>
                    <a:pt x="340" y="219"/>
                  </a:cubicBezTo>
                  <a:cubicBezTo>
                    <a:pt x="340" y="197"/>
                    <a:pt x="349" y="171"/>
                    <a:pt x="365" y="156"/>
                  </a:cubicBezTo>
                  <a:cubicBezTo>
                    <a:pt x="366" y="154"/>
                    <a:pt x="366" y="152"/>
                    <a:pt x="365" y="150"/>
                  </a:cubicBezTo>
                  <a:cubicBezTo>
                    <a:pt x="360" y="145"/>
                    <a:pt x="355" y="139"/>
                    <a:pt x="349" y="135"/>
                  </a:cubicBezTo>
                  <a:cubicBezTo>
                    <a:pt x="349" y="134"/>
                    <a:pt x="349" y="132"/>
                    <a:pt x="347" y="130"/>
                  </a:cubicBezTo>
                  <a:cubicBezTo>
                    <a:pt x="288" y="87"/>
                    <a:pt x="208" y="78"/>
                    <a:pt x="138" y="90"/>
                  </a:cubicBezTo>
                  <a:cubicBezTo>
                    <a:pt x="108" y="95"/>
                    <a:pt x="79" y="104"/>
                    <a:pt x="51" y="115"/>
                  </a:cubicBezTo>
                  <a:cubicBezTo>
                    <a:pt x="32" y="124"/>
                    <a:pt x="5" y="138"/>
                    <a:pt x="1" y="162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13" y="140"/>
                    <a:pt x="39" y="129"/>
                    <a:pt x="60" y="120"/>
                  </a:cubicBezTo>
                  <a:cubicBezTo>
                    <a:pt x="86" y="110"/>
                    <a:pt x="113" y="103"/>
                    <a:pt x="140" y="98"/>
                  </a:cubicBezTo>
                  <a:cubicBezTo>
                    <a:pt x="208" y="86"/>
                    <a:pt x="285" y="96"/>
                    <a:pt x="341" y="137"/>
                  </a:cubicBezTo>
                  <a:cubicBezTo>
                    <a:pt x="345" y="143"/>
                    <a:pt x="351" y="148"/>
                    <a:pt x="357" y="153"/>
                  </a:cubicBezTo>
                  <a:cubicBezTo>
                    <a:pt x="341" y="171"/>
                    <a:pt x="332" y="200"/>
                    <a:pt x="333" y="223"/>
                  </a:cubicBezTo>
                  <a:cubicBezTo>
                    <a:pt x="333" y="226"/>
                    <a:pt x="335" y="228"/>
                    <a:pt x="337" y="227"/>
                  </a:cubicBezTo>
                  <a:cubicBezTo>
                    <a:pt x="355" y="222"/>
                    <a:pt x="371" y="215"/>
                    <a:pt x="388" y="210"/>
                  </a:cubicBezTo>
                  <a:cubicBezTo>
                    <a:pt x="400" y="208"/>
                    <a:pt x="412" y="206"/>
                    <a:pt x="423" y="204"/>
                  </a:cubicBezTo>
                  <a:cubicBezTo>
                    <a:pt x="441" y="201"/>
                    <a:pt x="464" y="201"/>
                    <a:pt x="480" y="190"/>
                  </a:cubicBezTo>
                  <a:cubicBezTo>
                    <a:pt x="481" y="191"/>
                    <a:pt x="481" y="192"/>
                    <a:pt x="481" y="193"/>
                  </a:cubicBezTo>
                  <a:cubicBezTo>
                    <a:pt x="481" y="193"/>
                    <a:pt x="482" y="193"/>
                    <a:pt x="482" y="193"/>
                  </a:cubicBezTo>
                  <a:cubicBezTo>
                    <a:pt x="482" y="191"/>
                    <a:pt x="482" y="190"/>
                    <a:pt x="482" y="189"/>
                  </a:cubicBezTo>
                  <a:cubicBezTo>
                    <a:pt x="483" y="188"/>
                    <a:pt x="484" y="188"/>
                    <a:pt x="485" y="187"/>
                  </a:cubicBezTo>
                  <a:cubicBezTo>
                    <a:pt x="486" y="186"/>
                    <a:pt x="486" y="184"/>
                    <a:pt x="486" y="183"/>
                  </a:cubicBezTo>
                  <a:cubicBezTo>
                    <a:pt x="485" y="181"/>
                    <a:pt x="484" y="179"/>
                    <a:pt x="484" y="177"/>
                  </a:cubicBezTo>
                  <a:cubicBezTo>
                    <a:pt x="485" y="153"/>
                    <a:pt x="475" y="125"/>
                    <a:pt x="469" y="104"/>
                  </a:cubicBezTo>
                  <a:cubicBezTo>
                    <a:pt x="460" y="72"/>
                    <a:pt x="448" y="41"/>
                    <a:pt x="438" y="9"/>
                  </a:cubicBezTo>
                  <a:cubicBezTo>
                    <a:pt x="437" y="5"/>
                    <a:pt x="430" y="4"/>
                    <a:pt x="429" y="9"/>
                  </a:cubicBezTo>
                  <a:cubicBezTo>
                    <a:pt x="427" y="22"/>
                    <a:pt x="423" y="34"/>
                    <a:pt x="420" y="45"/>
                  </a:cubicBezTo>
                  <a:cubicBezTo>
                    <a:pt x="420" y="46"/>
                    <a:pt x="420" y="46"/>
                    <a:pt x="420" y="46"/>
                  </a:cubicBezTo>
                  <a:cubicBezTo>
                    <a:pt x="420" y="46"/>
                    <a:pt x="420" y="46"/>
                    <a:pt x="420" y="47"/>
                  </a:cubicBezTo>
                  <a:cubicBezTo>
                    <a:pt x="419" y="49"/>
                    <a:pt x="419" y="51"/>
                    <a:pt x="418" y="53"/>
                  </a:cubicBezTo>
                  <a:cubicBezTo>
                    <a:pt x="417" y="56"/>
                    <a:pt x="415" y="58"/>
                    <a:pt x="413" y="60"/>
                  </a:cubicBezTo>
                  <a:cubicBezTo>
                    <a:pt x="413" y="60"/>
                    <a:pt x="412" y="59"/>
                    <a:pt x="412" y="59"/>
                  </a:cubicBezTo>
                  <a:cubicBezTo>
                    <a:pt x="392" y="49"/>
                    <a:pt x="373" y="38"/>
                    <a:pt x="353" y="28"/>
                  </a:cubicBezTo>
                  <a:cubicBezTo>
                    <a:pt x="331" y="17"/>
                    <a:pt x="307" y="12"/>
                    <a:pt x="283" y="8"/>
                  </a:cubicBezTo>
                  <a:cubicBezTo>
                    <a:pt x="241" y="0"/>
                    <a:pt x="199" y="3"/>
                    <a:pt x="158" y="14"/>
                  </a:cubicBezTo>
                  <a:cubicBezTo>
                    <a:pt x="88" y="33"/>
                    <a:pt x="21" y="78"/>
                    <a:pt x="0" y="151"/>
                  </a:cubicBezTo>
                  <a:cubicBezTo>
                    <a:pt x="0" y="152"/>
                    <a:pt x="1" y="152"/>
                    <a:pt x="2" y="152"/>
                  </a:cubicBezTo>
                  <a:close/>
                  <a:moveTo>
                    <a:pt x="414" y="69"/>
                  </a:moveTo>
                  <a:cubicBezTo>
                    <a:pt x="413" y="69"/>
                    <a:pt x="412" y="68"/>
                    <a:pt x="412" y="68"/>
                  </a:cubicBezTo>
                  <a:cubicBezTo>
                    <a:pt x="412" y="68"/>
                    <a:pt x="413" y="68"/>
                    <a:pt x="413" y="68"/>
                  </a:cubicBezTo>
                  <a:cubicBezTo>
                    <a:pt x="414" y="67"/>
                    <a:pt x="414" y="67"/>
                    <a:pt x="415" y="67"/>
                  </a:cubicBezTo>
                  <a:cubicBezTo>
                    <a:pt x="414" y="68"/>
                    <a:pt x="414" y="68"/>
                    <a:pt x="414" y="6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2" name="Freeform 378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6683" y="6795"/>
              <a:ext cx="467" cy="216"/>
            </a:xfrm>
            <a:custGeom>
              <a:avLst/>
              <a:gdLst>
                <a:gd name="T0" fmla="*/ 2 w 490"/>
                <a:gd name="T1" fmla="*/ 40 h 227"/>
                <a:gd name="T2" fmla="*/ 364 w 490"/>
                <a:gd name="T3" fmla="*/ 185 h 227"/>
                <a:gd name="T4" fmla="*/ 136 w 490"/>
                <a:gd name="T5" fmla="*/ 16 h 227"/>
                <a:gd name="T6" fmla="*/ 421 w 490"/>
                <a:gd name="T7" fmla="*/ 155 h 227"/>
                <a:gd name="T8" fmla="*/ 41 w 490"/>
                <a:gd name="T9" fmla="*/ 166 h 227"/>
                <a:gd name="T10" fmla="*/ 40 w 490"/>
                <a:gd name="T11" fmla="*/ 111 h 227"/>
                <a:gd name="T12" fmla="*/ 144 w 490"/>
                <a:gd name="T13" fmla="*/ 19 h 227"/>
                <a:gd name="T14" fmla="*/ 379 w 490"/>
                <a:gd name="T15" fmla="*/ 132 h 227"/>
                <a:gd name="T16" fmla="*/ 52 w 490"/>
                <a:gd name="T17" fmla="*/ 166 h 227"/>
                <a:gd name="T18" fmla="*/ 94 w 490"/>
                <a:gd name="T19" fmla="*/ 102 h 227"/>
                <a:gd name="T20" fmla="*/ 227 w 490"/>
                <a:gd name="T21" fmla="*/ 137 h 227"/>
                <a:gd name="T22" fmla="*/ 108 w 490"/>
                <a:gd name="T23" fmla="*/ 165 h 227"/>
                <a:gd name="T24" fmla="*/ 80 w 490"/>
                <a:gd name="T25" fmla="*/ 63 h 227"/>
                <a:gd name="T26" fmla="*/ 105 w 490"/>
                <a:gd name="T27" fmla="*/ 38 h 227"/>
                <a:gd name="T28" fmla="*/ 77 w 490"/>
                <a:gd name="T29" fmla="*/ 91 h 227"/>
                <a:gd name="T30" fmla="*/ 45 w 490"/>
                <a:gd name="T31" fmla="*/ 60 h 227"/>
                <a:gd name="T32" fmla="*/ 80 w 490"/>
                <a:gd name="T33" fmla="*/ 112 h 227"/>
                <a:gd name="T34" fmla="*/ 156 w 490"/>
                <a:gd name="T35" fmla="*/ 129 h 227"/>
                <a:gd name="T36" fmla="*/ 226 w 490"/>
                <a:gd name="T37" fmla="*/ 175 h 227"/>
                <a:gd name="T38" fmla="*/ 244 w 490"/>
                <a:gd name="T39" fmla="*/ 177 h 227"/>
                <a:gd name="T40" fmla="*/ 300 w 490"/>
                <a:gd name="T41" fmla="*/ 154 h 227"/>
                <a:gd name="T42" fmla="*/ 169 w 490"/>
                <a:gd name="T43" fmla="*/ 147 h 227"/>
                <a:gd name="T44" fmla="*/ 115 w 490"/>
                <a:gd name="T45" fmla="*/ 145 h 227"/>
                <a:gd name="T46" fmla="*/ 199 w 490"/>
                <a:gd name="T47" fmla="*/ 170 h 227"/>
                <a:gd name="T48" fmla="*/ 181 w 490"/>
                <a:gd name="T49" fmla="*/ 145 h 227"/>
                <a:gd name="T50" fmla="*/ 102 w 490"/>
                <a:gd name="T51" fmla="*/ 137 h 227"/>
                <a:gd name="T52" fmla="*/ 85 w 490"/>
                <a:gd name="T53" fmla="*/ 118 h 227"/>
                <a:gd name="T54" fmla="*/ 102 w 490"/>
                <a:gd name="T55" fmla="*/ 148 h 227"/>
                <a:gd name="T56" fmla="*/ 173 w 490"/>
                <a:gd name="T57" fmla="*/ 167 h 227"/>
                <a:gd name="T58" fmla="*/ 361 w 490"/>
                <a:gd name="T59" fmla="*/ 157 h 227"/>
                <a:gd name="T60" fmla="*/ 375 w 490"/>
                <a:gd name="T61" fmla="*/ 160 h 227"/>
                <a:gd name="T62" fmla="*/ 329 w 490"/>
                <a:gd name="T63" fmla="*/ 160 h 227"/>
                <a:gd name="T64" fmla="*/ 195 w 490"/>
                <a:gd name="T65" fmla="*/ 144 h 227"/>
                <a:gd name="T66" fmla="*/ 133 w 490"/>
                <a:gd name="T67" fmla="*/ 122 h 227"/>
                <a:gd name="T68" fmla="*/ 104 w 490"/>
                <a:gd name="T69" fmla="*/ 110 h 227"/>
                <a:gd name="T70" fmla="*/ 124 w 490"/>
                <a:gd name="T71" fmla="*/ 30 h 227"/>
                <a:gd name="T72" fmla="*/ 41 w 490"/>
                <a:gd name="T73" fmla="*/ 55 h 227"/>
                <a:gd name="T74" fmla="*/ 54 w 490"/>
                <a:gd name="T75" fmla="*/ 99 h 227"/>
                <a:gd name="T76" fmla="*/ 53 w 490"/>
                <a:gd name="T77" fmla="*/ 139 h 227"/>
                <a:gd name="T78" fmla="*/ 89 w 490"/>
                <a:gd name="T79" fmla="*/ 153 h 227"/>
                <a:gd name="T80" fmla="*/ 149 w 490"/>
                <a:gd name="T81" fmla="*/ 175 h 227"/>
                <a:gd name="T82" fmla="*/ 202 w 490"/>
                <a:gd name="T83" fmla="*/ 188 h 227"/>
                <a:gd name="T84" fmla="*/ 266 w 490"/>
                <a:gd name="T85" fmla="*/ 194 h 227"/>
                <a:gd name="T86" fmla="*/ 336 w 490"/>
                <a:gd name="T87" fmla="*/ 170 h 227"/>
                <a:gd name="T88" fmla="*/ 443 w 490"/>
                <a:gd name="T89" fmla="*/ 121 h 227"/>
                <a:gd name="T90" fmla="*/ 307 w 490"/>
                <a:gd name="T91" fmla="*/ 142 h 227"/>
                <a:gd name="T92" fmla="*/ 195 w 490"/>
                <a:gd name="T93" fmla="*/ 131 h 227"/>
                <a:gd name="T94" fmla="*/ 133 w 490"/>
                <a:gd name="T95" fmla="*/ 104 h 227"/>
                <a:gd name="T96" fmla="*/ 118 w 490"/>
                <a:gd name="T97" fmla="*/ 66 h 227"/>
                <a:gd name="T98" fmla="*/ 75 w 490"/>
                <a:gd name="T99" fmla="*/ 31 h 227"/>
                <a:gd name="T100" fmla="*/ 44 w 490"/>
                <a:gd name="T101" fmla="*/ 112 h 227"/>
                <a:gd name="T102" fmla="*/ 78 w 490"/>
                <a:gd name="T103" fmla="*/ 156 h 227"/>
                <a:gd name="T104" fmla="*/ 199 w 490"/>
                <a:gd name="T105" fmla="*/ 192 h 227"/>
                <a:gd name="T106" fmla="*/ 311 w 490"/>
                <a:gd name="T107" fmla="*/ 201 h 227"/>
                <a:gd name="T108" fmla="*/ 456 w 490"/>
                <a:gd name="T109" fmla="*/ 108 h 227"/>
                <a:gd name="T110" fmla="*/ 388 w 490"/>
                <a:gd name="T111" fmla="*/ 131 h 227"/>
                <a:gd name="T112" fmla="*/ 125 w 490"/>
                <a:gd name="T113" fmla="*/ 94 h 227"/>
                <a:gd name="T114" fmla="*/ 16 w 490"/>
                <a:gd name="T115" fmla="*/ 84 h 227"/>
                <a:gd name="T116" fmla="*/ 38 w 490"/>
                <a:gd name="T117" fmla="*/ 126 h 227"/>
                <a:gd name="T118" fmla="*/ 72 w 490"/>
                <a:gd name="T119" fmla="*/ 161 h 227"/>
                <a:gd name="T120" fmla="*/ 364 w 490"/>
                <a:gd name="T121" fmla="*/ 194 h 227"/>
                <a:gd name="T122" fmla="*/ 138 w 490"/>
                <a:gd name="T123" fmla="*/ 9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0" h="227">
                  <a:moveTo>
                    <a:pt x="486" y="68"/>
                  </a:moveTo>
                  <a:cubicBezTo>
                    <a:pt x="486" y="67"/>
                    <a:pt x="486" y="67"/>
                    <a:pt x="486" y="66"/>
                  </a:cubicBezTo>
                  <a:cubicBezTo>
                    <a:pt x="486" y="66"/>
                    <a:pt x="486" y="66"/>
                    <a:pt x="486" y="66"/>
                  </a:cubicBezTo>
                  <a:cubicBezTo>
                    <a:pt x="479" y="78"/>
                    <a:pt x="468" y="87"/>
                    <a:pt x="457" y="93"/>
                  </a:cubicBezTo>
                  <a:cubicBezTo>
                    <a:pt x="456" y="93"/>
                    <a:pt x="456" y="93"/>
                    <a:pt x="456" y="93"/>
                  </a:cubicBezTo>
                  <a:cubicBezTo>
                    <a:pt x="456" y="94"/>
                    <a:pt x="456" y="94"/>
                    <a:pt x="456" y="94"/>
                  </a:cubicBezTo>
                  <a:cubicBezTo>
                    <a:pt x="453" y="96"/>
                    <a:pt x="449" y="97"/>
                    <a:pt x="446" y="99"/>
                  </a:cubicBezTo>
                  <a:cubicBezTo>
                    <a:pt x="446" y="99"/>
                    <a:pt x="446" y="99"/>
                    <a:pt x="446" y="99"/>
                  </a:cubicBezTo>
                  <a:cubicBezTo>
                    <a:pt x="446" y="97"/>
                    <a:pt x="443" y="97"/>
                    <a:pt x="443" y="98"/>
                  </a:cubicBezTo>
                  <a:cubicBezTo>
                    <a:pt x="443" y="99"/>
                    <a:pt x="443" y="100"/>
                    <a:pt x="443" y="101"/>
                  </a:cubicBezTo>
                  <a:cubicBezTo>
                    <a:pt x="441" y="102"/>
                    <a:pt x="438" y="103"/>
                    <a:pt x="436" y="103"/>
                  </a:cubicBezTo>
                  <a:cubicBezTo>
                    <a:pt x="436" y="102"/>
                    <a:pt x="436" y="101"/>
                    <a:pt x="436" y="100"/>
                  </a:cubicBezTo>
                  <a:cubicBezTo>
                    <a:pt x="436" y="100"/>
                    <a:pt x="436" y="100"/>
                    <a:pt x="436" y="100"/>
                  </a:cubicBezTo>
                  <a:cubicBezTo>
                    <a:pt x="435" y="102"/>
                    <a:pt x="435" y="103"/>
                    <a:pt x="435" y="104"/>
                  </a:cubicBezTo>
                  <a:cubicBezTo>
                    <a:pt x="432" y="105"/>
                    <a:pt x="429" y="107"/>
                    <a:pt x="426" y="108"/>
                  </a:cubicBezTo>
                  <a:cubicBezTo>
                    <a:pt x="401" y="118"/>
                    <a:pt x="374" y="125"/>
                    <a:pt x="346" y="130"/>
                  </a:cubicBezTo>
                  <a:cubicBezTo>
                    <a:pt x="344" y="130"/>
                    <a:pt x="341" y="131"/>
                    <a:pt x="339" y="131"/>
                  </a:cubicBezTo>
                  <a:cubicBezTo>
                    <a:pt x="318" y="132"/>
                    <a:pt x="298" y="134"/>
                    <a:pt x="278" y="134"/>
                  </a:cubicBezTo>
                  <a:cubicBezTo>
                    <a:pt x="233" y="132"/>
                    <a:pt x="189" y="120"/>
                    <a:pt x="153" y="96"/>
                  </a:cubicBezTo>
                  <a:cubicBezTo>
                    <a:pt x="154" y="94"/>
                    <a:pt x="151" y="92"/>
                    <a:pt x="149" y="94"/>
                  </a:cubicBezTo>
                  <a:cubicBezTo>
                    <a:pt x="149" y="94"/>
                    <a:pt x="149" y="94"/>
                    <a:pt x="149" y="94"/>
                  </a:cubicBezTo>
                  <a:cubicBezTo>
                    <a:pt x="148" y="93"/>
                    <a:pt x="147" y="92"/>
                    <a:pt x="146" y="91"/>
                  </a:cubicBezTo>
                  <a:cubicBezTo>
                    <a:pt x="142" y="84"/>
                    <a:pt x="136" y="80"/>
                    <a:pt x="130" y="74"/>
                  </a:cubicBezTo>
                  <a:cubicBezTo>
                    <a:pt x="146" y="57"/>
                    <a:pt x="155" y="28"/>
                    <a:pt x="154" y="4"/>
                  </a:cubicBezTo>
                  <a:cubicBezTo>
                    <a:pt x="154" y="2"/>
                    <a:pt x="152" y="0"/>
                    <a:pt x="149" y="1"/>
                  </a:cubicBezTo>
                  <a:cubicBezTo>
                    <a:pt x="132" y="6"/>
                    <a:pt x="115" y="12"/>
                    <a:pt x="98" y="18"/>
                  </a:cubicBezTo>
                  <a:cubicBezTo>
                    <a:pt x="87" y="20"/>
                    <a:pt x="75" y="22"/>
                    <a:pt x="64" y="24"/>
                  </a:cubicBezTo>
                  <a:cubicBezTo>
                    <a:pt x="46" y="27"/>
                    <a:pt x="22" y="27"/>
                    <a:pt x="6" y="37"/>
                  </a:cubicBezTo>
                  <a:cubicBezTo>
                    <a:pt x="6" y="37"/>
                    <a:pt x="6" y="36"/>
                    <a:pt x="6" y="35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6"/>
                    <a:pt x="5" y="38"/>
                    <a:pt x="4" y="39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1" y="41"/>
                    <a:pt x="0" y="44"/>
                    <a:pt x="1" y="45"/>
                  </a:cubicBezTo>
                  <a:cubicBezTo>
                    <a:pt x="2" y="47"/>
                    <a:pt x="2" y="49"/>
                    <a:pt x="3" y="50"/>
                  </a:cubicBezTo>
                  <a:cubicBezTo>
                    <a:pt x="2" y="75"/>
                    <a:pt x="12" y="102"/>
                    <a:pt x="18" y="123"/>
                  </a:cubicBezTo>
                  <a:cubicBezTo>
                    <a:pt x="27" y="155"/>
                    <a:pt x="39" y="186"/>
                    <a:pt x="49" y="218"/>
                  </a:cubicBezTo>
                  <a:cubicBezTo>
                    <a:pt x="50" y="222"/>
                    <a:pt x="57" y="223"/>
                    <a:pt x="58" y="218"/>
                  </a:cubicBezTo>
                  <a:cubicBezTo>
                    <a:pt x="59" y="206"/>
                    <a:pt x="63" y="194"/>
                    <a:pt x="66" y="182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7" y="182"/>
                    <a:pt x="67" y="181"/>
                    <a:pt x="67" y="181"/>
                  </a:cubicBezTo>
                  <a:cubicBezTo>
                    <a:pt x="67" y="180"/>
                    <a:pt x="67" y="179"/>
                    <a:pt x="67" y="179"/>
                  </a:cubicBezTo>
                  <a:cubicBezTo>
                    <a:pt x="68" y="178"/>
                    <a:pt x="69" y="177"/>
                    <a:pt x="70" y="177"/>
                  </a:cubicBezTo>
                  <a:cubicBezTo>
                    <a:pt x="71" y="176"/>
                    <a:pt x="70" y="175"/>
                    <a:pt x="69" y="175"/>
                  </a:cubicBezTo>
                  <a:cubicBezTo>
                    <a:pt x="69" y="175"/>
                    <a:pt x="68" y="175"/>
                    <a:pt x="68" y="176"/>
                  </a:cubicBezTo>
                  <a:cubicBezTo>
                    <a:pt x="68" y="175"/>
                    <a:pt x="68" y="175"/>
                    <a:pt x="68" y="174"/>
                  </a:cubicBezTo>
                  <a:cubicBezTo>
                    <a:pt x="70" y="172"/>
                    <a:pt x="71" y="169"/>
                    <a:pt x="74" y="168"/>
                  </a:cubicBezTo>
                  <a:cubicBezTo>
                    <a:pt x="74" y="168"/>
                    <a:pt x="75" y="168"/>
                    <a:pt x="75" y="169"/>
                  </a:cubicBezTo>
                  <a:cubicBezTo>
                    <a:pt x="95" y="179"/>
                    <a:pt x="114" y="190"/>
                    <a:pt x="134" y="200"/>
                  </a:cubicBezTo>
                  <a:cubicBezTo>
                    <a:pt x="155" y="211"/>
                    <a:pt x="180" y="216"/>
                    <a:pt x="204" y="220"/>
                  </a:cubicBezTo>
                  <a:cubicBezTo>
                    <a:pt x="246" y="227"/>
                    <a:pt x="288" y="225"/>
                    <a:pt x="329" y="213"/>
                  </a:cubicBezTo>
                  <a:cubicBezTo>
                    <a:pt x="335" y="212"/>
                    <a:pt x="341" y="210"/>
                    <a:pt x="346" y="208"/>
                  </a:cubicBezTo>
                  <a:cubicBezTo>
                    <a:pt x="347" y="208"/>
                    <a:pt x="347" y="209"/>
                    <a:pt x="348" y="209"/>
                  </a:cubicBezTo>
                  <a:cubicBezTo>
                    <a:pt x="350" y="208"/>
                    <a:pt x="352" y="207"/>
                    <a:pt x="353" y="206"/>
                  </a:cubicBezTo>
                  <a:cubicBezTo>
                    <a:pt x="385" y="194"/>
                    <a:pt x="415" y="177"/>
                    <a:pt x="439" y="154"/>
                  </a:cubicBezTo>
                  <a:cubicBezTo>
                    <a:pt x="444" y="151"/>
                    <a:pt x="448" y="147"/>
                    <a:pt x="452" y="142"/>
                  </a:cubicBezTo>
                  <a:cubicBezTo>
                    <a:pt x="462" y="132"/>
                    <a:pt x="469" y="119"/>
                    <a:pt x="475" y="106"/>
                  </a:cubicBezTo>
                  <a:cubicBezTo>
                    <a:pt x="475" y="105"/>
                    <a:pt x="476" y="105"/>
                    <a:pt x="476" y="104"/>
                  </a:cubicBezTo>
                  <a:cubicBezTo>
                    <a:pt x="477" y="103"/>
                    <a:pt x="477" y="103"/>
                    <a:pt x="478" y="102"/>
                  </a:cubicBezTo>
                  <a:cubicBezTo>
                    <a:pt x="479" y="102"/>
                    <a:pt x="479" y="100"/>
                    <a:pt x="478" y="99"/>
                  </a:cubicBezTo>
                  <a:cubicBezTo>
                    <a:pt x="481" y="93"/>
                    <a:pt x="484" y="86"/>
                    <a:pt x="486" y="80"/>
                  </a:cubicBezTo>
                  <a:cubicBezTo>
                    <a:pt x="487" y="77"/>
                    <a:pt x="488" y="73"/>
                    <a:pt x="489" y="70"/>
                  </a:cubicBezTo>
                  <a:cubicBezTo>
                    <a:pt x="490" y="68"/>
                    <a:pt x="487" y="66"/>
                    <a:pt x="486" y="68"/>
                  </a:cubicBezTo>
                  <a:close/>
                  <a:moveTo>
                    <a:pt x="360" y="195"/>
                  </a:moveTo>
                  <a:cubicBezTo>
                    <a:pt x="362" y="192"/>
                    <a:pt x="363" y="188"/>
                    <a:pt x="364" y="185"/>
                  </a:cubicBezTo>
                  <a:cubicBezTo>
                    <a:pt x="365" y="185"/>
                    <a:pt x="365" y="185"/>
                    <a:pt x="366" y="184"/>
                  </a:cubicBezTo>
                  <a:cubicBezTo>
                    <a:pt x="364" y="188"/>
                    <a:pt x="363" y="192"/>
                    <a:pt x="361" y="195"/>
                  </a:cubicBezTo>
                  <a:cubicBezTo>
                    <a:pt x="361" y="195"/>
                    <a:pt x="360" y="195"/>
                    <a:pt x="360" y="195"/>
                  </a:cubicBezTo>
                  <a:close/>
                  <a:moveTo>
                    <a:pt x="346" y="201"/>
                  </a:moveTo>
                  <a:cubicBezTo>
                    <a:pt x="347" y="198"/>
                    <a:pt x="348" y="196"/>
                    <a:pt x="349" y="193"/>
                  </a:cubicBezTo>
                  <a:cubicBezTo>
                    <a:pt x="351" y="192"/>
                    <a:pt x="353" y="191"/>
                    <a:pt x="355" y="190"/>
                  </a:cubicBezTo>
                  <a:cubicBezTo>
                    <a:pt x="353" y="193"/>
                    <a:pt x="352" y="196"/>
                    <a:pt x="350" y="199"/>
                  </a:cubicBezTo>
                  <a:cubicBezTo>
                    <a:pt x="349" y="200"/>
                    <a:pt x="347" y="200"/>
                    <a:pt x="346" y="201"/>
                  </a:cubicBezTo>
                  <a:close/>
                  <a:moveTo>
                    <a:pt x="322" y="208"/>
                  </a:moveTo>
                  <a:cubicBezTo>
                    <a:pt x="320" y="208"/>
                    <a:pt x="317" y="209"/>
                    <a:pt x="315" y="209"/>
                  </a:cubicBezTo>
                  <a:cubicBezTo>
                    <a:pt x="315" y="209"/>
                    <a:pt x="315" y="208"/>
                    <a:pt x="316" y="208"/>
                  </a:cubicBezTo>
                  <a:cubicBezTo>
                    <a:pt x="318" y="207"/>
                    <a:pt x="320" y="206"/>
                    <a:pt x="322" y="205"/>
                  </a:cubicBezTo>
                  <a:cubicBezTo>
                    <a:pt x="322" y="205"/>
                    <a:pt x="323" y="205"/>
                    <a:pt x="323" y="205"/>
                  </a:cubicBezTo>
                  <a:cubicBezTo>
                    <a:pt x="323" y="206"/>
                    <a:pt x="323" y="207"/>
                    <a:pt x="322" y="208"/>
                  </a:cubicBezTo>
                  <a:close/>
                  <a:moveTo>
                    <a:pt x="174" y="205"/>
                  </a:moveTo>
                  <a:cubicBezTo>
                    <a:pt x="175" y="205"/>
                    <a:pt x="176" y="204"/>
                    <a:pt x="176" y="203"/>
                  </a:cubicBezTo>
                  <a:cubicBezTo>
                    <a:pt x="181" y="204"/>
                    <a:pt x="185" y="204"/>
                    <a:pt x="189" y="204"/>
                  </a:cubicBezTo>
                  <a:cubicBezTo>
                    <a:pt x="188" y="206"/>
                    <a:pt x="187" y="207"/>
                    <a:pt x="186" y="208"/>
                  </a:cubicBezTo>
                  <a:cubicBezTo>
                    <a:pt x="182" y="207"/>
                    <a:pt x="178" y="206"/>
                    <a:pt x="174" y="205"/>
                  </a:cubicBezTo>
                  <a:close/>
                  <a:moveTo>
                    <a:pt x="159" y="201"/>
                  </a:moveTo>
                  <a:cubicBezTo>
                    <a:pt x="164" y="202"/>
                    <a:pt x="169" y="202"/>
                    <a:pt x="174" y="203"/>
                  </a:cubicBezTo>
                  <a:cubicBezTo>
                    <a:pt x="173" y="204"/>
                    <a:pt x="172" y="204"/>
                    <a:pt x="172" y="205"/>
                  </a:cubicBezTo>
                  <a:cubicBezTo>
                    <a:pt x="168" y="203"/>
                    <a:pt x="163" y="202"/>
                    <a:pt x="159" y="201"/>
                  </a:cubicBezTo>
                  <a:close/>
                  <a:moveTo>
                    <a:pt x="147" y="9"/>
                  </a:moveTo>
                  <a:cubicBezTo>
                    <a:pt x="147" y="14"/>
                    <a:pt x="146" y="18"/>
                    <a:pt x="145" y="23"/>
                  </a:cubicBezTo>
                  <a:cubicBezTo>
                    <a:pt x="145" y="23"/>
                    <a:pt x="145" y="22"/>
                    <a:pt x="145" y="22"/>
                  </a:cubicBezTo>
                  <a:cubicBezTo>
                    <a:pt x="145" y="18"/>
                    <a:pt x="146" y="14"/>
                    <a:pt x="147" y="10"/>
                  </a:cubicBezTo>
                  <a:cubicBezTo>
                    <a:pt x="147" y="9"/>
                    <a:pt x="146" y="9"/>
                    <a:pt x="146" y="9"/>
                  </a:cubicBezTo>
                  <a:cubicBezTo>
                    <a:pt x="146" y="12"/>
                    <a:pt x="145" y="15"/>
                    <a:pt x="144" y="18"/>
                  </a:cubicBezTo>
                  <a:cubicBezTo>
                    <a:pt x="144" y="17"/>
                    <a:pt x="144" y="16"/>
                    <a:pt x="143" y="16"/>
                  </a:cubicBezTo>
                  <a:cubicBezTo>
                    <a:pt x="141" y="16"/>
                    <a:pt x="139" y="17"/>
                    <a:pt x="138" y="17"/>
                  </a:cubicBezTo>
                  <a:cubicBezTo>
                    <a:pt x="137" y="17"/>
                    <a:pt x="137" y="16"/>
                    <a:pt x="136" y="16"/>
                  </a:cubicBezTo>
                  <a:cubicBezTo>
                    <a:pt x="137" y="15"/>
                    <a:pt x="138" y="14"/>
                    <a:pt x="138" y="14"/>
                  </a:cubicBezTo>
                  <a:cubicBezTo>
                    <a:pt x="141" y="12"/>
                    <a:pt x="143" y="11"/>
                    <a:pt x="145" y="10"/>
                  </a:cubicBezTo>
                  <a:cubicBezTo>
                    <a:pt x="146" y="9"/>
                    <a:pt x="146" y="9"/>
                    <a:pt x="147" y="9"/>
                  </a:cubicBezTo>
                  <a:close/>
                  <a:moveTo>
                    <a:pt x="140" y="44"/>
                  </a:moveTo>
                  <a:cubicBezTo>
                    <a:pt x="139" y="43"/>
                    <a:pt x="139" y="43"/>
                    <a:pt x="138" y="42"/>
                  </a:cubicBezTo>
                  <a:cubicBezTo>
                    <a:pt x="141" y="36"/>
                    <a:pt x="143" y="29"/>
                    <a:pt x="144" y="23"/>
                  </a:cubicBezTo>
                  <a:cubicBezTo>
                    <a:pt x="145" y="23"/>
                    <a:pt x="145" y="23"/>
                    <a:pt x="145" y="24"/>
                  </a:cubicBezTo>
                  <a:cubicBezTo>
                    <a:pt x="144" y="30"/>
                    <a:pt x="142" y="37"/>
                    <a:pt x="140" y="44"/>
                  </a:cubicBezTo>
                  <a:close/>
                  <a:moveTo>
                    <a:pt x="131" y="61"/>
                  </a:moveTo>
                  <a:cubicBezTo>
                    <a:pt x="130" y="61"/>
                    <a:pt x="130" y="60"/>
                    <a:pt x="129" y="60"/>
                  </a:cubicBezTo>
                  <a:cubicBezTo>
                    <a:pt x="130" y="60"/>
                    <a:pt x="130" y="59"/>
                    <a:pt x="130" y="59"/>
                  </a:cubicBezTo>
                  <a:cubicBezTo>
                    <a:pt x="131" y="59"/>
                    <a:pt x="132" y="58"/>
                    <a:pt x="133" y="57"/>
                  </a:cubicBezTo>
                  <a:cubicBezTo>
                    <a:pt x="133" y="58"/>
                    <a:pt x="132" y="60"/>
                    <a:pt x="131" y="61"/>
                  </a:cubicBezTo>
                  <a:close/>
                  <a:moveTo>
                    <a:pt x="135" y="90"/>
                  </a:moveTo>
                  <a:cubicBezTo>
                    <a:pt x="134" y="93"/>
                    <a:pt x="133" y="96"/>
                    <a:pt x="132" y="98"/>
                  </a:cubicBezTo>
                  <a:cubicBezTo>
                    <a:pt x="130" y="97"/>
                    <a:pt x="129" y="96"/>
                    <a:pt x="127" y="95"/>
                  </a:cubicBezTo>
                  <a:cubicBezTo>
                    <a:pt x="129" y="93"/>
                    <a:pt x="131" y="91"/>
                    <a:pt x="133" y="89"/>
                  </a:cubicBezTo>
                  <a:cubicBezTo>
                    <a:pt x="134" y="89"/>
                    <a:pt x="134" y="90"/>
                    <a:pt x="135" y="90"/>
                  </a:cubicBezTo>
                  <a:close/>
                  <a:moveTo>
                    <a:pt x="185" y="122"/>
                  </a:moveTo>
                  <a:cubicBezTo>
                    <a:pt x="185" y="122"/>
                    <a:pt x="184" y="123"/>
                    <a:pt x="184" y="123"/>
                  </a:cubicBezTo>
                  <a:cubicBezTo>
                    <a:pt x="182" y="122"/>
                    <a:pt x="179" y="121"/>
                    <a:pt x="177" y="120"/>
                  </a:cubicBezTo>
                  <a:cubicBezTo>
                    <a:pt x="177" y="120"/>
                    <a:pt x="177" y="119"/>
                    <a:pt x="177" y="119"/>
                  </a:cubicBezTo>
                  <a:cubicBezTo>
                    <a:pt x="180" y="120"/>
                    <a:pt x="182" y="121"/>
                    <a:pt x="185" y="122"/>
                  </a:cubicBezTo>
                  <a:close/>
                  <a:moveTo>
                    <a:pt x="451" y="133"/>
                  </a:moveTo>
                  <a:cubicBezTo>
                    <a:pt x="451" y="130"/>
                    <a:pt x="452" y="127"/>
                    <a:pt x="453" y="124"/>
                  </a:cubicBezTo>
                  <a:cubicBezTo>
                    <a:pt x="456" y="122"/>
                    <a:pt x="458" y="119"/>
                    <a:pt x="460" y="117"/>
                  </a:cubicBezTo>
                  <a:cubicBezTo>
                    <a:pt x="459" y="119"/>
                    <a:pt x="459" y="120"/>
                    <a:pt x="458" y="122"/>
                  </a:cubicBezTo>
                  <a:cubicBezTo>
                    <a:pt x="456" y="126"/>
                    <a:pt x="453" y="130"/>
                    <a:pt x="451" y="133"/>
                  </a:cubicBezTo>
                  <a:close/>
                  <a:moveTo>
                    <a:pt x="413" y="163"/>
                  </a:moveTo>
                  <a:cubicBezTo>
                    <a:pt x="414" y="160"/>
                    <a:pt x="415" y="156"/>
                    <a:pt x="416" y="153"/>
                  </a:cubicBezTo>
                  <a:cubicBezTo>
                    <a:pt x="419" y="151"/>
                    <a:pt x="422" y="148"/>
                    <a:pt x="425" y="146"/>
                  </a:cubicBezTo>
                  <a:cubicBezTo>
                    <a:pt x="424" y="149"/>
                    <a:pt x="423" y="152"/>
                    <a:pt x="421" y="155"/>
                  </a:cubicBezTo>
                  <a:cubicBezTo>
                    <a:pt x="421" y="156"/>
                    <a:pt x="422" y="157"/>
                    <a:pt x="423" y="156"/>
                  </a:cubicBezTo>
                  <a:cubicBezTo>
                    <a:pt x="427" y="154"/>
                    <a:pt x="429" y="147"/>
                    <a:pt x="430" y="142"/>
                  </a:cubicBezTo>
                  <a:cubicBezTo>
                    <a:pt x="431" y="141"/>
                    <a:pt x="432" y="140"/>
                    <a:pt x="433" y="139"/>
                  </a:cubicBezTo>
                  <a:cubicBezTo>
                    <a:pt x="432" y="143"/>
                    <a:pt x="431" y="147"/>
                    <a:pt x="431" y="151"/>
                  </a:cubicBezTo>
                  <a:cubicBezTo>
                    <a:pt x="425" y="156"/>
                    <a:pt x="419" y="159"/>
                    <a:pt x="413" y="163"/>
                  </a:cubicBezTo>
                  <a:close/>
                  <a:moveTo>
                    <a:pt x="402" y="170"/>
                  </a:moveTo>
                  <a:cubicBezTo>
                    <a:pt x="402" y="167"/>
                    <a:pt x="403" y="165"/>
                    <a:pt x="404" y="162"/>
                  </a:cubicBezTo>
                  <a:cubicBezTo>
                    <a:pt x="406" y="161"/>
                    <a:pt x="407" y="160"/>
                    <a:pt x="409" y="159"/>
                  </a:cubicBezTo>
                  <a:cubicBezTo>
                    <a:pt x="407" y="162"/>
                    <a:pt x="406" y="164"/>
                    <a:pt x="405" y="167"/>
                  </a:cubicBezTo>
                  <a:cubicBezTo>
                    <a:pt x="404" y="168"/>
                    <a:pt x="403" y="169"/>
                    <a:pt x="402" y="170"/>
                  </a:cubicBezTo>
                  <a:close/>
                  <a:moveTo>
                    <a:pt x="236" y="216"/>
                  </a:moveTo>
                  <a:cubicBezTo>
                    <a:pt x="231" y="215"/>
                    <a:pt x="227" y="215"/>
                    <a:pt x="222" y="214"/>
                  </a:cubicBezTo>
                  <a:cubicBezTo>
                    <a:pt x="224" y="211"/>
                    <a:pt x="225" y="208"/>
                    <a:pt x="227" y="204"/>
                  </a:cubicBezTo>
                  <a:cubicBezTo>
                    <a:pt x="233" y="204"/>
                    <a:pt x="238" y="204"/>
                    <a:pt x="243" y="203"/>
                  </a:cubicBezTo>
                  <a:cubicBezTo>
                    <a:pt x="241" y="207"/>
                    <a:pt x="239" y="210"/>
                    <a:pt x="237" y="214"/>
                  </a:cubicBezTo>
                  <a:cubicBezTo>
                    <a:pt x="237" y="214"/>
                    <a:pt x="236" y="215"/>
                    <a:pt x="236" y="216"/>
                  </a:cubicBezTo>
                  <a:close/>
                  <a:moveTo>
                    <a:pt x="199" y="199"/>
                  </a:moveTo>
                  <a:cubicBezTo>
                    <a:pt x="201" y="197"/>
                    <a:pt x="203" y="195"/>
                    <a:pt x="204" y="193"/>
                  </a:cubicBezTo>
                  <a:cubicBezTo>
                    <a:pt x="206" y="193"/>
                    <a:pt x="207" y="193"/>
                    <a:pt x="209" y="194"/>
                  </a:cubicBezTo>
                  <a:cubicBezTo>
                    <a:pt x="210" y="194"/>
                    <a:pt x="212" y="194"/>
                    <a:pt x="213" y="194"/>
                  </a:cubicBezTo>
                  <a:cubicBezTo>
                    <a:pt x="212" y="196"/>
                    <a:pt x="211" y="198"/>
                    <a:pt x="210" y="199"/>
                  </a:cubicBezTo>
                  <a:cubicBezTo>
                    <a:pt x="206" y="199"/>
                    <a:pt x="203" y="199"/>
                    <a:pt x="199" y="199"/>
                  </a:cubicBezTo>
                  <a:close/>
                  <a:moveTo>
                    <a:pt x="55" y="181"/>
                  </a:moveTo>
                  <a:cubicBezTo>
                    <a:pt x="55" y="181"/>
                    <a:pt x="54" y="181"/>
                    <a:pt x="54" y="181"/>
                  </a:cubicBezTo>
                  <a:cubicBezTo>
                    <a:pt x="54" y="182"/>
                    <a:pt x="54" y="182"/>
                    <a:pt x="53" y="182"/>
                  </a:cubicBezTo>
                  <a:cubicBezTo>
                    <a:pt x="54" y="179"/>
                    <a:pt x="54" y="176"/>
                    <a:pt x="55" y="173"/>
                  </a:cubicBezTo>
                  <a:cubicBezTo>
                    <a:pt x="55" y="173"/>
                    <a:pt x="55" y="173"/>
                    <a:pt x="55" y="172"/>
                  </a:cubicBezTo>
                  <a:cubicBezTo>
                    <a:pt x="56" y="170"/>
                    <a:pt x="57" y="167"/>
                    <a:pt x="58" y="164"/>
                  </a:cubicBezTo>
                  <a:cubicBezTo>
                    <a:pt x="58" y="164"/>
                    <a:pt x="59" y="164"/>
                    <a:pt x="59" y="164"/>
                  </a:cubicBezTo>
                  <a:cubicBezTo>
                    <a:pt x="57" y="169"/>
                    <a:pt x="56" y="175"/>
                    <a:pt x="55" y="181"/>
                  </a:cubicBezTo>
                  <a:close/>
                  <a:moveTo>
                    <a:pt x="46" y="179"/>
                  </a:moveTo>
                  <a:cubicBezTo>
                    <a:pt x="44" y="175"/>
                    <a:pt x="43" y="170"/>
                    <a:pt x="41" y="166"/>
                  </a:cubicBezTo>
                  <a:cubicBezTo>
                    <a:pt x="43" y="166"/>
                    <a:pt x="45" y="166"/>
                    <a:pt x="47" y="166"/>
                  </a:cubicBezTo>
                  <a:cubicBezTo>
                    <a:pt x="46" y="168"/>
                    <a:pt x="46" y="170"/>
                    <a:pt x="46" y="172"/>
                  </a:cubicBezTo>
                  <a:cubicBezTo>
                    <a:pt x="45" y="175"/>
                    <a:pt x="49" y="176"/>
                    <a:pt x="50" y="173"/>
                  </a:cubicBezTo>
                  <a:cubicBezTo>
                    <a:pt x="50" y="171"/>
                    <a:pt x="50" y="170"/>
                    <a:pt x="51" y="168"/>
                  </a:cubicBezTo>
                  <a:cubicBezTo>
                    <a:pt x="51" y="168"/>
                    <a:pt x="51" y="168"/>
                    <a:pt x="51" y="168"/>
                  </a:cubicBezTo>
                  <a:cubicBezTo>
                    <a:pt x="50" y="173"/>
                    <a:pt x="49" y="177"/>
                    <a:pt x="49" y="181"/>
                  </a:cubicBezTo>
                  <a:cubicBezTo>
                    <a:pt x="48" y="180"/>
                    <a:pt x="47" y="180"/>
                    <a:pt x="46" y="179"/>
                  </a:cubicBezTo>
                  <a:cubicBezTo>
                    <a:pt x="46" y="179"/>
                    <a:pt x="46" y="179"/>
                    <a:pt x="46" y="179"/>
                  </a:cubicBezTo>
                  <a:close/>
                  <a:moveTo>
                    <a:pt x="38" y="148"/>
                  </a:moveTo>
                  <a:cubicBezTo>
                    <a:pt x="38" y="144"/>
                    <a:pt x="39" y="140"/>
                    <a:pt x="40" y="136"/>
                  </a:cubicBezTo>
                  <a:cubicBezTo>
                    <a:pt x="41" y="135"/>
                    <a:pt x="43" y="135"/>
                    <a:pt x="45" y="135"/>
                  </a:cubicBezTo>
                  <a:cubicBezTo>
                    <a:pt x="47" y="138"/>
                    <a:pt x="50" y="140"/>
                    <a:pt x="52" y="143"/>
                  </a:cubicBezTo>
                  <a:cubicBezTo>
                    <a:pt x="50" y="149"/>
                    <a:pt x="49" y="154"/>
                    <a:pt x="48" y="160"/>
                  </a:cubicBezTo>
                  <a:cubicBezTo>
                    <a:pt x="45" y="155"/>
                    <a:pt x="42" y="151"/>
                    <a:pt x="38" y="148"/>
                  </a:cubicBezTo>
                  <a:close/>
                  <a:moveTo>
                    <a:pt x="34" y="143"/>
                  </a:moveTo>
                  <a:cubicBezTo>
                    <a:pt x="33" y="142"/>
                    <a:pt x="33" y="141"/>
                    <a:pt x="32" y="139"/>
                  </a:cubicBezTo>
                  <a:cubicBezTo>
                    <a:pt x="32" y="139"/>
                    <a:pt x="33" y="139"/>
                    <a:pt x="33" y="138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4" y="136"/>
                    <a:pt x="34" y="136"/>
                    <a:pt x="35" y="136"/>
                  </a:cubicBezTo>
                  <a:cubicBezTo>
                    <a:pt x="34" y="139"/>
                    <a:pt x="34" y="141"/>
                    <a:pt x="34" y="144"/>
                  </a:cubicBezTo>
                  <a:cubicBezTo>
                    <a:pt x="34" y="143"/>
                    <a:pt x="34" y="143"/>
                    <a:pt x="34" y="143"/>
                  </a:cubicBezTo>
                  <a:close/>
                  <a:moveTo>
                    <a:pt x="40" y="107"/>
                  </a:moveTo>
                  <a:cubicBezTo>
                    <a:pt x="42" y="103"/>
                    <a:pt x="44" y="99"/>
                    <a:pt x="46" y="94"/>
                  </a:cubicBezTo>
                  <a:cubicBezTo>
                    <a:pt x="46" y="94"/>
                    <a:pt x="47" y="94"/>
                    <a:pt x="48" y="94"/>
                  </a:cubicBezTo>
                  <a:cubicBezTo>
                    <a:pt x="49" y="95"/>
                    <a:pt x="50" y="97"/>
                    <a:pt x="51" y="98"/>
                  </a:cubicBezTo>
                  <a:cubicBezTo>
                    <a:pt x="49" y="101"/>
                    <a:pt x="48" y="105"/>
                    <a:pt x="46" y="109"/>
                  </a:cubicBezTo>
                  <a:cubicBezTo>
                    <a:pt x="45" y="109"/>
                    <a:pt x="44" y="110"/>
                    <a:pt x="43" y="110"/>
                  </a:cubicBezTo>
                  <a:cubicBezTo>
                    <a:pt x="42" y="109"/>
                    <a:pt x="41" y="108"/>
                    <a:pt x="40" y="107"/>
                  </a:cubicBezTo>
                  <a:close/>
                  <a:moveTo>
                    <a:pt x="40" y="111"/>
                  </a:moveTo>
                  <a:cubicBezTo>
                    <a:pt x="39" y="111"/>
                    <a:pt x="39" y="111"/>
                    <a:pt x="39" y="111"/>
                  </a:cubicBezTo>
                  <a:cubicBezTo>
                    <a:pt x="39" y="111"/>
                    <a:pt x="39" y="111"/>
                    <a:pt x="39" y="110"/>
                  </a:cubicBezTo>
                  <a:cubicBezTo>
                    <a:pt x="39" y="111"/>
                    <a:pt x="40" y="111"/>
                    <a:pt x="40" y="111"/>
                  </a:cubicBezTo>
                  <a:close/>
                  <a:moveTo>
                    <a:pt x="22" y="82"/>
                  </a:moveTo>
                  <a:cubicBezTo>
                    <a:pt x="26" y="82"/>
                    <a:pt x="30" y="81"/>
                    <a:pt x="34" y="80"/>
                  </a:cubicBezTo>
                  <a:cubicBezTo>
                    <a:pt x="32" y="85"/>
                    <a:pt x="30" y="91"/>
                    <a:pt x="28" y="96"/>
                  </a:cubicBezTo>
                  <a:cubicBezTo>
                    <a:pt x="25" y="94"/>
                    <a:pt x="23" y="92"/>
                    <a:pt x="21" y="90"/>
                  </a:cubicBezTo>
                  <a:cubicBezTo>
                    <a:pt x="21" y="90"/>
                    <a:pt x="21" y="90"/>
                    <a:pt x="20" y="90"/>
                  </a:cubicBezTo>
                  <a:cubicBezTo>
                    <a:pt x="21" y="87"/>
                    <a:pt x="21" y="85"/>
                    <a:pt x="22" y="82"/>
                  </a:cubicBezTo>
                  <a:close/>
                  <a:moveTo>
                    <a:pt x="20" y="45"/>
                  </a:moveTo>
                  <a:cubicBezTo>
                    <a:pt x="19" y="48"/>
                    <a:pt x="18" y="50"/>
                    <a:pt x="17" y="53"/>
                  </a:cubicBezTo>
                  <a:cubicBezTo>
                    <a:pt x="16" y="52"/>
                    <a:pt x="14" y="51"/>
                    <a:pt x="13" y="50"/>
                  </a:cubicBezTo>
                  <a:cubicBezTo>
                    <a:pt x="12" y="49"/>
                    <a:pt x="12" y="48"/>
                    <a:pt x="12" y="48"/>
                  </a:cubicBezTo>
                  <a:cubicBezTo>
                    <a:pt x="11" y="44"/>
                    <a:pt x="13" y="44"/>
                    <a:pt x="17" y="43"/>
                  </a:cubicBezTo>
                  <a:cubicBezTo>
                    <a:pt x="17" y="42"/>
                    <a:pt x="18" y="42"/>
                    <a:pt x="18" y="42"/>
                  </a:cubicBezTo>
                  <a:cubicBezTo>
                    <a:pt x="22" y="43"/>
                    <a:pt x="26" y="43"/>
                    <a:pt x="30" y="42"/>
                  </a:cubicBezTo>
                  <a:cubicBezTo>
                    <a:pt x="31" y="43"/>
                    <a:pt x="32" y="44"/>
                    <a:pt x="32" y="45"/>
                  </a:cubicBezTo>
                  <a:cubicBezTo>
                    <a:pt x="30" y="49"/>
                    <a:pt x="28" y="54"/>
                    <a:pt x="26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3" y="57"/>
                    <a:pt x="20" y="55"/>
                    <a:pt x="18" y="53"/>
                  </a:cubicBezTo>
                  <a:cubicBezTo>
                    <a:pt x="19" y="51"/>
                    <a:pt x="20" y="48"/>
                    <a:pt x="21" y="46"/>
                  </a:cubicBezTo>
                  <a:cubicBezTo>
                    <a:pt x="21" y="45"/>
                    <a:pt x="20" y="45"/>
                    <a:pt x="20" y="45"/>
                  </a:cubicBezTo>
                  <a:close/>
                  <a:moveTo>
                    <a:pt x="134" y="16"/>
                  </a:moveTo>
                  <a:cubicBezTo>
                    <a:pt x="135" y="16"/>
                    <a:pt x="135" y="16"/>
                    <a:pt x="135" y="16"/>
                  </a:cubicBezTo>
                  <a:cubicBezTo>
                    <a:pt x="135" y="16"/>
                    <a:pt x="135" y="17"/>
                    <a:pt x="134" y="17"/>
                  </a:cubicBezTo>
                  <a:cubicBezTo>
                    <a:pt x="133" y="17"/>
                    <a:pt x="131" y="18"/>
                    <a:pt x="129" y="18"/>
                  </a:cubicBezTo>
                  <a:cubicBezTo>
                    <a:pt x="131" y="17"/>
                    <a:pt x="133" y="16"/>
                    <a:pt x="134" y="16"/>
                  </a:cubicBezTo>
                  <a:close/>
                  <a:moveTo>
                    <a:pt x="135" y="15"/>
                  </a:moveTo>
                  <a:cubicBezTo>
                    <a:pt x="135" y="15"/>
                    <a:pt x="136" y="15"/>
                    <a:pt x="137" y="14"/>
                  </a:cubicBezTo>
                  <a:cubicBezTo>
                    <a:pt x="136" y="15"/>
                    <a:pt x="136" y="15"/>
                    <a:pt x="136" y="16"/>
                  </a:cubicBezTo>
                  <a:cubicBezTo>
                    <a:pt x="135" y="16"/>
                    <a:pt x="135" y="15"/>
                    <a:pt x="135" y="15"/>
                  </a:cubicBezTo>
                  <a:close/>
                  <a:moveTo>
                    <a:pt x="144" y="21"/>
                  </a:moveTo>
                  <a:cubicBezTo>
                    <a:pt x="143" y="21"/>
                    <a:pt x="143" y="20"/>
                    <a:pt x="142" y="20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44" y="20"/>
                    <a:pt x="144" y="19"/>
                    <a:pt x="144" y="19"/>
                  </a:cubicBezTo>
                  <a:cubicBezTo>
                    <a:pt x="144" y="20"/>
                    <a:pt x="144" y="21"/>
                    <a:pt x="144" y="21"/>
                  </a:cubicBezTo>
                  <a:close/>
                  <a:moveTo>
                    <a:pt x="144" y="22"/>
                  </a:moveTo>
                  <a:cubicBezTo>
                    <a:pt x="142" y="27"/>
                    <a:pt x="140" y="33"/>
                    <a:pt x="138" y="38"/>
                  </a:cubicBezTo>
                  <a:cubicBezTo>
                    <a:pt x="138" y="37"/>
                    <a:pt x="137" y="36"/>
                    <a:pt x="136" y="37"/>
                  </a:cubicBezTo>
                  <a:cubicBezTo>
                    <a:pt x="135" y="37"/>
                    <a:pt x="134" y="37"/>
                    <a:pt x="133" y="38"/>
                  </a:cubicBezTo>
                  <a:cubicBezTo>
                    <a:pt x="131" y="36"/>
                    <a:pt x="130" y="35"/>
                    <a:pt x="128" y="34"/>
                  </a:cubicBezTo>
                  <a:cubicBezTo>
                    <a:pt x="132" y="31"/>
                    <a:pt x="136" y="29"/>
                    <a:pt x="141" y="27"/>
                  </a:cubicBezTo>
                  <a:cubicBezTo>
                    <a:pt x="143" y="25"/>
                    <a:pt x="141" y="22"/>
                    <a:pt x="138" y="23"/>
                  </a:cubicBezTo>
                  <a:cubicBezTo>
                    <a:pt x="135" y="25"/>
                    <a:pt x="131" y="27"/>
                    <a:pt x="128" y="29"/>
                  </a:cubicBezTo>
                  <a:cubicBezTo>
                    <a:pt x="129" y="27"/>
                    <a:pt x="130" y="25"/>
                    <a:pt x="132" y="23"/>
                  </a:cubicBezTo>
                  <a:cubicBezTo>
                    <a:pt x="135" y="22"/>
                    <a:pt x="138" y="21"/>
                    <a:pt x="142" y="20"/>
                  </a:cubicBezTo>
                  <a:cubicBezTo>
                    <a:pt x="142" y="21"/>
                    <a:pt x="143" y="21"/>
                    <a:pt x="144" y="22"/>
                  </a:cubicBezTo>
                  <a:close/>
                  <a:moveTo>
                    <a:pt x="129" y="56"/>
                  </a:moveTo>
                  <a:cubicBezTo>
                    <a:pt x="128" y="56"/>
                    <a:pt x="127" y="57"/>
                    <a:pt x="126" y="57"/>
                  </a:cubicBezTo>
                  <a:cubicBezTo>
                    <a:pt x="123" y="55"/>
                    <a:pt x="120" y="52"/>
                    <a:pt x="117" y="48"/>
                  </a:cubicBezTo>
                  <a:cubicBezTo>
                    <a:pt x="117" y="48"/>
                    <a:pt x="118" y="47"/>
                    <a:pt x="118" y="47"/>
                  </a:cubicBezTo>
                  <a:cubicBezTo>
                    <a:pt x="123" y="45"/>
                    <a:pt x="129" y="43"/>
                    <a:pt x="134" y="41"/>
                  </a:cubicBezTo>
                  <a:cubicBezTo>
                    <a:pt x="135" y="42"/>
                    <a:pt x="135" y="42"/>
                    <a:pt x="136" y="43"/>
                  </a:cubicBezTo>
                  <a:cubicBezTo>
                    <a:pt x="134" y="47"/>
                    <a:pt x="132" y="52"/>
                    <a:pt x="129" y="56"/>
                  </a:cubicBezTo>
                  <a:close/>
                  <a:moveTo>
                    <a:pt x="298" y="142"/>
                  </a:moveTo>
                  <a:cubicBezTo>
                    <a:pt x="298" y="143"/>
                    <a:pt x="297" y="144"/>
                    <a:pt x="297" y="145"/>
                  </a:cubicBezTo>
                  <a:cubicBezTo>
                    <a:pt x="294" y="145"/>
                    <a:pt x="291" y="146"/>
                    <a:pt x="287" y="146"/>
                  </a:cubicBezTo>
                  <a:cubicBezTo>
                    <a:pt x="288" y="146"/>
                    <a:pt x="288" y="146"/>
                    <a:pt x="288" y="146"/>
                  </a:cubicBezTo>
                  <a:cubicBezTo>
                    <a:pt x="288" y="143"/>
                    <a:pt x="286" y="142"/>
                    <a:pt x="284" y="144"/>
                  </a:cubicBezTo>
                  <a:cubicBezTo>
                    <a:pt x="284" y="145"/>
                    <a:pt x="283" y="146"/>
                    <a:pt x="283" y="147"/>
                  </a:cubicBezTo>
                  <a:cubicBezTo>
                    <a:pt x="280" y="148"/>
                    <a:pt x="278" y="148"/>
                    <a:pt x="276" y="148"/>
                  </a:cubicBezTo>
                  <a:cubicBezTo>
                    <a:pt x="276" y="146"/>
                    <a:pt x="277" y="144"/>
                    <a:pt x="277" y="142"/>
                  </a:cubicBezTo>
                  <a:cubicBezTo>
                    <a:pt x="284" y="143"/>
                    <a:pt x="291" y="143"/>
                    <a:pt x="298" y="142"/>
                  </a:cubicBezTo>
                  <a:close/>
                  <a:moveTo>
                    <a:pt x="387" y="132"/>
                  </a:moveTo>
                  <a:cubicBezTo>
                    <a:pt x="387" y="132"/>
                    <a:pt x="387" y="133"/>
                    <a:pt x="386" y="133"/>
                  </a:cubicBezTo>
                  <a:cubicBezTo>
                    <a:pt x="384" y="134"/>
                    <a:pt x="381" y="135"/>
                    <a:pt x="378" y="135"/>
                  </a:cubicBezTo>
                  <a:cubicBezTo>
                    <a:pt x="378" y="134"/>
                    <a:pt x="379" y="133"/>
                    <a:pt x="379" y="132"/>
                  </a:cubicBezTo>
                  <a:cubicBezTo>
                    <a:pt x="382" y="132"/>
                    <a:pt x="384" y="132"/>
                    <a:pt x="387" y="132"/>
                  </a:cubicBezTo>
                  <a:close/>
                  <a:moveTo>
                    <a:pt x="385" y="137"/>
                  </a:moveTo>
                  <a:cubicBezTo>
                    <a:pt x="384" y="137"/>
                    <a:pt x="384" y="138"/>
                    <a:pt x="384" y="139"/>
                  </a:cubicBezTo>
                  <a:cubicBezTo>
                    <a:pt x="381" y="139"/>
                    <a:pt x="379" y="140"/>
                    <a:pt x="377" y="141"/>
                  </a:cubicBezTo>
                  <a:cubicBezTo>
                    <a:pt x="377" y="140"/>
                    <a:pt x="377" y="139"/>
                    <a:pt x="377" y="139"/>
                  </a:cubicBezTo>
                  <a:cubicBezTo>
                    <a:pt x="380" y="138"/>
                    <a:pt x="382" y="137"/>
                    <a:pt x="385" y="137"/>
                  </a:cubicBezTo>
                  <a:close/>
                  <a:moveTo>
                    <a:pt x="274" y="211"/>
                  </a:moveTo>
                  <a:cubicBezTo>
                    <a:pt x="276" y="207"/>
                    <a:pt x="277" y="203"/>
                    <a:pt x="278" y="199"/>
                  </a:cubicBezTo>
                  <a:cubicBezTo>
                    <a:pt x="281" y="199"/>
                    <a:pt x="284" y="198"/>
                    <a:pt x="287" y="198"/>
                  </a:cubicBezTo>
                  <a:cubicBezTo>
                    <a:pt x="286" y="202"/>
                    <a:pt x="285" y="205"/>
                    <a:pt x="285" y="209"/>
                  </a:cubicBezTo>
                  <a:cubicBezTo>
                    <a:pt x="281" y="210"/>
                    <a:pt x="278" y="210"/>
                    <a:pt x="274" y="211"/>
                  </a:cubicBezTo>
                  <a:close/>
                  <a:moveTo>
                    <a:pt x="235" y="191"/>
                  </a:moveTo>
                  <a:cubicBezTo>
                    <a:pt x="237" y="189"/>
                    <a:pt x="238" y="186"/>
                    <a:pt x="239" y="184"/>
                  </a:cubicBezTo>
                  <a:cubicBezTo>
                    <a:pt x="244" y="184"/>
                    <a:pt x="249" y="184"/>
                    <a:pt x="255" y="184"/>
                  </a:cubicBezTo>
                  <a:cubicBezTo>
                    <a:pt x="253" y="186"/>
                    <a:pt x="252" y="188"/>
                    <a:pt x="251" y="190"/>
                  </a:cubicBezTo>
                  <a:cubicBezTo>
                    <a:pt x="245" y="190"/>
                    <a:pt x="240" y="191"/>
                    <a:pt x="235" y="191"/>
                  </a:cubicBezTo>
                  <a:close/>
                  <a:moveTo>
                    <a:pt x="227" y="199"/>
                  </a:moveTo>
                  <a:cubicBezTo>
                    <a:pt x="228" y="198"/>
                    <a:pt x="228" y="196"/>
                    <a:pt x="229" y="195"/>
                  </a:cubicBezTo>
                  <a:cubicBezTo>
                    <a:pt x="229" y="195"/>
                    <a:pt x="230" y="195"/>
                    <a:pt x="230" y="195"/>
                  </a:cubicBezTo>
                  <a:cubicBezTo>
                    <a:pt x="229" y="196"/>
                    <a:pt x="228" y="198"/>
                    <a:pt x="228" y="199"/>
                  </a:cubicBezTo>
                  <a:cubicBezTo>
                    <a:pt x="227" y="199"/>
                    <a:pt x="227" y="199"/>
                    <a:pt x="227" y="199"/>
                  </a:cubicBezTo>
                  <a:close/>
                  <a:moveTo>
                    <a:pt x="225" y="204"/>
                  </a:moveTo>
                  <a:cubicBezTo>
                    <a:pt x="223" y="208"/>
                    <a:pt x="222" y="211"/>
                    <a:pt x="220" y="214"/>
                  </a:cubicBezTo>
                  <a:cubicBezTo>
                    <a:pt x="218" y="214"/>
                    <a:pt x="217" y="214"/>
                    <a:pt x="215" y="213"/>
                  </a:cubicBezTo>
                  <a:cubicBezTo>
                    <a:pt x="218" y="211"/>
                    <a:pt x="220" y="208"/>
                    <a:pt x="223" y="205"/>
                  </a:cubicBezTo>
                  <a:cubicBezTo>
                    <a:pt x="223" y="205"/>
                    <a:pt x="224" y="205"/>
                    <a:pt x="225" y="204"/>
                  </a:cubicBezTo>
                  <a:close/>
                  <a:moveTo>
                    <a:pt x="159" y="196"/>
                  </a:moveTo>
                  <a:cubicBezTo>
                    <a:pt x="157" y="195"/>
                    <a:pt x="155" y="195"/>
                    <a:pt x="152" y="194"/>
                  </a:cubicBezTo>
                  <a:cubicBezTo>
                    <a:pt x="155" y="191"/>
                    <a:pt x="159" y="187"/>
                    <a:pt x="162" y="183"/>
                  </a:cubicBezTo>
                  <a:cubicBezTo>
                    <a:pt x="164" y="184"/>
                    <a:pt x="167" y="184"/>
                    <a:pt x="170" y="185"/>
                  </a:cubicBezTo>
                  <a:cubicBezTo>
                    <a:pt x="166" y="189"/>
                    <a:pt x="163" y="192"/>
                    <a:pt x="159" y="196"/>
                  </a:cubicBezTo>
                  <a:close/>
                  <a:moveTo>
                    <a:pt x="52" y="166"/>
                  </a:moveTo>
                  <a:cubicBezTo>
                    <a:pt x="52" y="166"/>
                    <a:pt x="51" y="166"/>
                    <a:pt x="51" y="166"/>
                  </a:cubicBezTo>
                  <a:cubicBezTo>
                    <a:pt x="51" y="166"/>
                    <a:pt x="52" y="166"/>
                    <a:pt x="52" y="166"/>
                  </a:cubicBezTo>
                  <a:cubicBezTo>
                    <a:pt x="52" y="166"/>
                    <a:pt x="52" y="166"/>
                    <a:pt x="52" y="166"/>
                  </a:cubicBezTo>
                  <a:close/>
                  <a:moveTo>
                    <a:pt x="52" y="163"/>
                  </a:moveTo>
                  <a:cubicBezTo>
                    <a:pt x="53" y="158"/>
                    <a:pt x="54" y="153"/>
                    <a:pt x="56" y="148"/>
                  </a:cubicBezTo>
                  <a:cubicBezTo>
                    <a:pt x="56" y="149"/>
                    <a:pt x="57" y="150"/>
                    <a:pt x="57" y="150"/>
                  </a:cubicBezTo>
                  <a:cubicBezTo>
                    <a:pt x="55" y="154"/>
                    <a:pt x="54" y="159"/>
                    <a:pt x="52" y="163"/>
                  </a:cubicBezTo>
                  <a:cubicBezTo>
                    <a:pt x="52" y="163"/>
                    <a:pt x="52" y="163"/>
                    <a:pt x="52" y="163"/>
                  </a:cubicBezTo>
                  <a:close/>
                  <a:moveTo>
                    <a:pt x="57" y="144"/>
                  </a:moveTo>
                  <a:cubicBezTo>
                    <a:pt x="58" y="141"/>
                    <a:pt x="59" y="138"/>
                    <a:pt x="59" y="136"/>
                  </a:cubicBezTo>
                  <a:cubicBezTo>
                    <a:pt x="60" y="137"/>
                    <a:pt x="62" y="138"/>
                    <a:pt x="63" y="140"/>
                  </a:cubicBezTo>
                  <a:cubicBezTo>
                    <a:pt x="61" y="142"/>
                    <a:pt x="60" y="144"/>
                    <a:pt x="59" y="146"/>
                  </a:cubicBezTo>
                  <a:cubicBezTo>
                    <a:pt x="58" y="145"/>
                    <a:pt x="58" y="145"/>
                    <a:pt x="57" y="144"/>
                  </a:cubicBezTo>
                  <a:close/>
                  <a:moveTo>
                    <a:pt x="37" y="42"/>
                  </a:moveTo>
                  <a:cubicBezTo>
                    <a:pt x="42" y="42"/>
                    <a:pt x="47" y="41"/>
                    <a:pt x="52" y="40"/>
                  </a:cubicBezTo>
                  <a:cubicBezTo>
                    <a:pt x="50" y="45"/>
                    <a:pt x="48" y="49"/>
                    <a:pt x="45" y="53"/>
                  </a:cubicBezTo>
                  <a:cubicBezTo>
                    <a:pt x="44" y="54"/>
                    <a:pt x="43" y="54"/>
                    <a:pt x="42" y="54"/>
                  </a:cubicBezTo>
                  <a:cubicBezTo>
                    <a:pt x="39" y="52"/>
                    <a:pt x="37" y="49"/>
                    <a:pt x="35" y="47"/>
                  </a:cubicBezTo>
                  <a:cubicBezTo>
                    <a:pt x="35" y="45"/>
                    <a:pt x="36" y="44"/>
                    <a:pt x="37" y="42"/>
                  </a:cubicBezTo>
                  <a:close/>
                  <a:moveTo>
                    <a:pt x="33" y="44"/>
                  </a:moveTo>
                  <a:cubicBezTo>
                    <a:pt x="32" y="43"/>
                    <a:pt x="32" y="43"/>
                    <a:pt x="31" y="42"/>
                  </a:cubicBezTo>
                  <a:cubicBezTo>
                    <a:pt x="32" y="42"/>
                    <a:pt x="33" y="42"/>
                    <a:pt x="33" y="42"/>
                  </a:cubicBezTo>
                  <a:cubicBezTo>
                    <a:pt x="33" y="43"/>
                    <a:pt x="33" y="43"/>
                    <a:pt x="33" y="44"/>
                  </a:cubicBezTo>
                  <a:close/>
                  <a:moveTo>
                    <a:pt x="61" y="39"/>
                  </a:moveTo>
                  <a:cubicBezTo>
                    <a:pt x="63" y="42"/>
                    <a:pt x="65" y="45"/>
                    <a:pt x="68" y="48"/>
                  </a:cubicBezTo>
                  <a:cubicBezTo>
                    <a:pt x="68" y="48"/>
                    <a:pt x="67" y="48"/>
                    <a:pt x="67" y="48"/>
                  </a:cubicBezTo>
                  <a:cubicBezTo>
                    <a:pt x="61" y="50"/>
                    <a:pt x="55" y="51"/>
                    <a:pt x="48" y="53"/>
                  </a:cubicBezTo>
                  <a:cubicBezTo>
                    <a:pt x="50" y="49"/>
                    <a:pt x="52" y="44"/>
                    <a:pt x="54" y="40"/>
                  </a:cubicBezTo>
                  <a:cubicBezTo>
                    <a:pt x="56" y="40"/>
                    <a:pt x="59" y="39"/>
                    <a:pt x="61" y="39"/>
                  </a:cubicBezTo>
                  <a:close/>
                  <a:moveTo>
                    <a:pt x="96" y="102"/>
                  </a:moveTo>
                  <a:cubicBezTo>
                    <a:pt x="96" y="102"/>
                    <a:pt x="96" y="102"/>
                    <a:pt x="96" y="102"/>
                  </a:cubicBezTo>
                  <a:cubicBezTo>
                    <a:pt x="96" y="101"/>
                    <a:pt x="94" y="101"/>
                    <a:pt x="94" y="102"/>
                  </a:cubicBezTo>
                  <a:cubicBezTo>
                    <a:pt x="93" y="101"/>
                    <a:pt x="93" y="101"/>
                    <a:pt x="92" y="100"/>
                  </a:cubicBezTo>
                  <a:cubicBezTo>
                    <a:pt x="93" y="98"/>
                    <a:pt x="93" y="97"/>
                    <a:pt x="94" y="95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97" y="95"/>
                    <a:pt x="97" y="93"/>
                    <a:pt x="96" y="92"/>
                  </a:cubicBezTo>
                  <a:cubicBezTo>
                    <a:pt x="97" y="89"/>
                    <a:pt x="99" y="86"/>
                    <a:pt x="101" y="83"/>
                  </a:cubicBezTo>
                  <a:cubicBezTo>
                    <a:pt x="101" y="84"/>
                    <a:pt x="101" y="84"/>
                    <a:pt x="102" y="84"/>
                  </a:cubicBezTo>
                  <a:cubicBezTo>
                    <a:pt x="102" y="84"/>
                    <a:pt x="103" y="83"/>
                    <a:pt x="103" y="83"/>
                  </a:cubicBezTo>
                  <a:cubicBezTo>
                    <a:pt x="102" y="82"/>
                    <a:pt x="102" y="82"/>
                    <a:pt x="101" y="81"/>
                  </a:cubicBezTo>
                  <a:cubicBezTo>
                    <a:pt x="103" y="79"/>
                    <a:pt x="104" y="76"/>
                    <a:pt x="106" y="73"/>
                  </a:cubicBezTo>
                  <a:cubicBezTo>
                    <a:pt x="109" y="71"/>
                    <a:pt x="113" y="69"/>
                    <a:pt x="116" y="67"/>
                  </a:cubicBezTo>
                  <a:cubicBezTo>
                    <a:pt x="117" y="68"/>
                    <a:pt x="119" y="69"/>
                    <a:pt x="120" y="70"/>
                  </a:cubicBezTo>
                  <a:cubicBezTo>
                    <a:pt x="113" y="81"/>
                    <a:pt x="104" y="92"/>
                    <a:pt x="96" y="102"/>
                  </a:cubicBezTo>
                  <a:close/>
                  <a:moveTo>
                    <a:pt x="156" y="117"/>
                  </a:moveTo>
                  <a:cubicBezTo>
                    <a:pt x="159" y="118"/>
                    <a:pt x="161" y="119"/>
                    <a:pt x="163" y="120"/>
                  </a:cubicBezTo>
                  <a:cubicBezTo>
                    <a:pt x="162" y="121"/>
                    <a:pt x="160" y="123"/>
                    <a:pt x="159" y="124"/>
                  </a:cubicBezTo>
                  <a:cubicBezTo>
                    <a:pt x="157" y="123"/>
                    <a:pt x="154" y="122"/>
                    <a:pt x="152" y="121"/>
                  </a:cubicBezTo>
                  <a:cubicBezTo>
                    <a:pt x="153" y="119"/>
                    <a:pt x="155" y="118"/>
                    <a:pt x="156" y="117"/>
                  </a:cubicBezTo>
                  <a:close/>
                  <a:moveTo>
                    <a:pt x="204" y="145"/>
                  </a:moveTo>
                  <a:cubicBezTo>
                    <a:pt x="206" y="145"/>
                    <a:pt x="208" y="146"/>
                    <a:pt x="210" y="146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07" y="147"/>
                    <a:pt x="204" y="146"/>
                    <a:pt x="201" y="145"/>
                  </a:cubicBezTo>
                  <a:cubicBezTo>
                    <a:pt x="201" y="145"/>
                    <a:pt x="201" y="144"/>
                    <a:pt x="202" y="144"/>
                  </a:cubicBezTo>
                  <a:cubicBezTo>
                    <a:pt x="203" y="144"/>
                    <a:pt x="203" y="144"/>
                    <a:pt x="204" y="145"/>
                  </a:cubicBezTo>
                  <a:close/>
                  <a:moveTo>
                    <a:pt x="223" y="149"/>
                  </a:moveTo>
                  <a:cubicBezTo>
                    <a:pt x="222" y="150"/>
                    <a:pt x="222" y="152"/>
                    <a:pt x="221" y="153"/>
                  </a:cubicBezTo>
                  <a:cubicBezTo>
                    <a:pt x="218" y="153"/>
                    <a:pt x="215" y="152"/>
                    <a:pt x="212" y="152"/>
                  </a:cubicBezTo>
                  <a:cubicBezTo>
                    <a:pt x="213" y="150"/>
                    <a:pt x="213" y="149"/>
                    <a:pt x="214" y="147"/>
                  </a:cubicBezTo>
                  <a:cubicBezTo>
                    <a:pt x="217" y="148"/>
                    <a:pt x="220" y="148"/>
                    <a:pt x="223" y="149"/>
                  </a:cubicBezTo>
                  <a:close/>
                  <a:moveTo>
                    <a:pt x="216" y="143"/>
                  </a:moveTo>
                  <a:cubicBezTo>
                    <a:pt x="217" y="141"/>
                    <a:pt x="217" y="138"/>
                    <a:pt x="218" y="136"/>
                  </a:cubicBezTo>
                  <a:cubicBezTo>
                    <a:pt x="221" y="136"/>
                    <a:pt x="224" y="137"/>
                    <a:pt x="227" y="137"/>
                  </a:cubicBezTo>
                  <a:cubicBezTo>
                    <a:pt x="226" y="140"/>
                    <a:pt x="225" y="142"/>
                    <a:pt x="224" y="145"/>
                  </a:cubicBezTo>
                  <a:cubicBezTo>
                    <a:pt x="221" y="144"/>
                    <a:pt x="219" y="144"/>
                    <a:pt x="216" y="143"/>
                  </a:cubicBezTo>
                  <a:close/>
                  <a:moveTo>
                    <a:pt x="245" y="152"/>
                  </a:moveTo>
                  <a:cubicBezTo>
                    <a:pt x="245" y="153"/>
                    <a:pt x="245" y="153"/>
                    <a:pt x="244" y="154"/>
                  </a:cubicBezTo>
                  <a:cubicBezTo>
                    <a:pt x="244" y="154"/>
                    <a:pt x="243" y="154"/>
                    <a:pt x="243" y="154"/>
                  </a:cubicBezTo>
                  <a:cubicBezTo>
                    <a:pt x="240" y="154"/>
                    <a:pt x="237" y="154"/>
                    <a:pt x="234" y="154"/>
                  </a:cubicBezTo>
                  <a:cubicBezTo>
                    <a:pt x="234" y="153"/>
                    <a:pt x="234" y="152"/>
                    <a:pt x="235" y="151"/>
                  </a:cubicBezTo>
                  <a:cubicBezTo>
                    <a:pt x="238" y="151"/>
                    <a:pt x="242" y="152"/>
                    <a:pt x="245" y="152"/>
                  </a:cubicBezTo>
                  <a:close/>
                  <a:moveTo>
                    <a:pt x="236" y="147"/>
                  </a:moveTo>
                  <a:cubicBezTo>
                    <a:pt x="238" y="144"/>
                    <a:pt x="239" y="141"/>
                    <a:pt x="241" y="138"/>
                  </a:cubicBezTo>
                  <a:cubicBezTo>
                    <a:pt x="244" y="139"/>
                    <a:pt x="247" y="139"/>
                    <a:pt x="250" y="140"/>
                  </a:cubicBezTo>
                  <a:cubicBezTo>
                    <a:pt x="249" y="143"/>
                    <a:pt x="248" y="146"/>
                    <a:pt x="247" y="148"/>
                  </a:cubicBezTo>
                  <a:cubicBezTo>
                    <a:pt x="243" y="148"/>
                    <a:pt x="240" y="148"/>
                    <a:pt x="236" y="147"/>
                  </a:cubicBezTo>
                  <a:close/>
                  <a:moveTo>
                    <a:pt x="292" y="186"/>
                  </a:moveTo>
                  <a:cubicBezTo>
                    <a:pt x="288" y="187"/>
                    <a:pt x="285" y="187"/>
                    <a:pt x="282" y="187"/>
                  </a:cubicBezTo>
                  <a:cubicBezTo>
                    <a:pt x="283" y="185"/>
                    <a:pt x="283" y="184"/>
                    <a:pt x="284" y="182"/>
                  </a:cubicBezTo>
                  <a:cubicBezTo>
                    <a:pt x="284" y="182"/>
                    <a:pt x="284" y="181"/>
                    <a:pt x="285" y="181"/>
                  </a:cubicBezTo>
                  <a:cubicBezTo>
                    <a:pt x="288" y="181"/>
                    <a:pt x="291" y="180"/>
                    <a:pt x="294" y="180"/>
                  </a:cubicBezTo>
                  <a:cubicBezTo>
                    <a:pt x="293" y="182"/>
                    <a:pt x="292" y="184"/>
                    <a:pt x="292" y="186"/>
                  </a:cubicBezTo>
                  <a:close/>
                  <a:moveTo>
                    <a:pt x="155" y="177"/>
                  </a:moveTo>
                  <a:cubicBezTo>
                    <a:pt x="156" y="176"/>
                    <a:pt x="156" y="176"/>
                    <a:pt x="156" y="175"/>
                  </a:cubicBezTo>
                  <a:cubicBezTo>
                    <a:pt x="158" y="175"/>
                    <a:pt x="160" y="176"/>
                    <a:pt x="161" y="176"/>
                  </a:cubicBezTo>
                  <a:cubicBezTo>
                    <a:pt x="161" y="177"/>
                    <a:pt x="161" y="177"/>
                    <a:pt x="160" y="178"/>
                  </a:cubicBezTo>
                  <a:cubicBezTo>
                    <a:pt x="159" y="178"/>
                    <a:pt x="157" y="177"/>
                    <a:pt x="155" y="177"/>
                  </a:cubicBezTo>
                  <a:close/>
                  <a:moveTo>
                    <a:pt x="160" y="169"/>
                  </a:moveTo>
                  <a:cubicBezTo>
                    <a:pt x="161" y="167"/>
                    <a:pt x="162" y="165"/>
                    <a:pt x="164" y="163"/>
                  </a:cubicBezTo>
                  <a:cubicBezTo>
                    <a:pt x="165" y="164"/>
                    <a:pt x="167" y="164"/>
                    <a:pt x="169" y="165"/>
                  </a:cubicBezTo>
                  <a:cubicBezTo>
                    <a:pt x="167" y="167"/>
                    <a:pt x="166" y="169"/>
                    <a:pt x="165" y="171"/>
                  </a:cubicBezTo>
                  <a:cubicBezTo>
                    <a:pt x="163" y="170"/>
                    <a:pt x="162" y="170"/>
                    <a:pt x="160" y="169"/>
                  </a:cubicBezTo>
                  <a:close/>
                  <a:moveTo>
                    <a:pt x="119" y="168"/>
                  </a:moveTo>
                  <a:cubicBezTo>
                    <a:pt x="117" y="167"/>
                    <a:pt x="114" y="167"/>
                    <a:pt x="111" y="166"/>
                  </a:cubicBezTo>
                  <a:cubicBezTo>
                    <a:pt x="110" y="166"/>
                    <a:pt x="109" y="165"/>
                    <a:pt x="108" y="165"/>
                  </a:cubicBezTo>
                  <a:cubicBezTo>
                    <a:pt x="110" y="162"/>
                    <a:pt x="111" y="160"/>
                    <a:pt x="112" y="159"/>
                  </a:cubicBezTo>
                  <a:cubicBezTo>
                    <a:pt x="113" y="158"/>
                    <a:pt x="113" y="157"/>
                    <a:pt x="114" y="156"/>
                  </a:cubicBezTo>
                  <a:cubicBezTo>
                    <a:pt x="117" y="158"/>
                    <a:pt x="120" y="160"/>
                    <a:pt x="123" y="161"/>
                  </a:cubicBezTo>
                  <a:cubicBezTo>
                    <a:pt x="122" y="163"/>
                    <a:pt x="121" y="165"/>
                    <a:pt x="120" y="166"/>
                  </a:cubicBezTo>
                  <a:cubicBezTo>
                    <a:pt x="120" y="167"/>
                    <a:pt x="120" y="168"/>
                    <a:pt x="119" y="168"/>
                  </a:cubicBezTo>
                  <a:close/>
                  <a:moveTo>
                    <a:pt x="102" y="162"/>
                  </a:moveTo>
                  <a:cubicBezTo>
                    <a:pt x="105" y="159"/>
                    <a:pt x="107" y="156"/>
                    <a:pt x="109" y="153"/>
                  </a:cubicBezTo>
                  <a:cubicBezTo>
                    <a:pt x="109" y="153"/>
                    <a:pt x="109" y="153"/>
                    <a:pt x="110" y="153"/>
                  </a:cubicBezTo>
                  <a:cubicBezTo>
                    <a:pt x="108" y="157"/>
                    <a:pt x="106" y="160"/>
                    <a:pt x="104" y="163"/>
                  </a:cubicBezTo>
                  <a:cubicBezTo>
                    <a:pt x="103" y="162"/>
                    <a:pt x="103" y="162"/>
                    <a:pt x="102" y="162"/>
                  </a:cubicBezTo>
                  <a:close/>
                  <a:moveTo>
                    <a:pt x="76" y="142"/>
                  </a:moveTo>
                  <a:cubicBezTo>
                    <a:pt x="75" y="142"/>
                    <a:pt x="75" y="141"/>
                    <a:pt x="74" y="140"/>
                  </a:cubicBezTo>
                  <a:cubicBezTo>
                    <a:pt x="75" y="138"/>
                    <a:pt x="77" y="135"/>
                    <a:pt x="78" y="133"/>
                  </a:cubicBezTo>
                  <a:cubicBezTo>
                    <a:pt x="79" y="134"/>
                    <a:pt x="79" y="135"/>
                    <a:pt x="80" y="136"/>
                  </a:cubicBezTo>
                  <a:cubicBezTo>
                    <a:pt x="78" y="138"/>
                    <a:pt x="77" y="140"/>
                    <a:pt x="76" y="142"/>
                  </a:cubicBezTo>
                  <a:close/>
                  <a:moveTo>
                    <a:pt x="61" y="130"/>
                  </a:moveTo>
                  <a:cubicBezTo>
                    <a:pt x="63" y="129"/>
                    <a:pt x="64" y="129"/>
                    <a:pt x="65" y="129"/>
                  </a:cubicBezTo>
                  <a:cubicBezTo>
                    <a:pt x="66" y="130"/>
                    <a:pt x="67" y="131"/>
                    <a:pt x="67" y="132"/>
                  </a:cubicBezTo>
                  <a:cubicBezTo>
                    <a:pt x="66" y="133"/>
                    <a:pt x="66" y="135"/>
                    <a:pt x="65" y="136"/>
                  </a:cubicBezTo>
                  <a:cubicBezTo>
                    <a:pt x="64" y="134"/>
                    <a:pt x="62" y="133"/>
                    <a:pt x="61" y="131"/>
                  </a:cubicBezTo>
                  <a:cubicBezTo>
                    <a:pt x="61" y="131"/>
                    <a:pt x="61" y="130"/>
                    <a:pt x="61" y="130"/>
                  </a:cubicBezTo>
                  <a:close/>
                  <a:moveTo>
                    <a:pt x="66" y="128"/>
                  </a:moveTo>
                  <a:cubicBezTo>
                    <a:pt x="68" y="128"/>
                    <a:pt x="69" y="127"/>
                    <a:pt x="71" y="127"/>
                  </a:cubicBezTo>
                  <a:cubicBezTo>
                    <a:pt x="70" y="128"/>
                    <a:pt x="69" y="129"/>
                    <a:pt x="68" y="131"/>
                  </a:cubicBezTo>
                  <a:cubicBezTo>
                    <a:pt x="67" y="130"/>
                    <a:pt x="67" y="129"/>
                    <a:pt x="66" y="128"/>
                  </a:cubicBezTo>
                  <a:close/>
                  <a:moveTo>
                    <a:pt x="38" y="79"/>
                  </a:moveTo>
                  <a:cubicBezTo>
                    <a:pt x="39" y="79"/>
                    <a:pt x="41" y="78"/>
                    <a:pt x="42" y="78"/>
                  </a:cubicBezTo>
                  <a:cubicBezTo>
                    <a:pt x="44" y="80"/>
                    <a:pt x="46" y="83"/>
                    <a:pt x="47" y="85"/>
                  </a:cubicBezTo>
                  <a:cubicBezTo>
                    <a:pt x="47" y="86"/>
                    <a:pt x="46" y="88"/>
                    <a:pt x="45" y="89"/>
                  </a:cubicBezTo>
                  <a:cubicBezTo>
                    <a:pt x="42" y="87"/>
                    <a:pt x="40" y="84"/>
                    <a:pt x="37" y="81"/>
                  </a:cubicBezTo>
                  <a:cubicBezTo>
                    <a:pt x="37" y="81"/>
                    <a:pt x="37" y="80"/>
                    <a:pt x="38" y="79"/>
                  </a:cubicBezTo>
                  <a:close/>
                  <a:moveTo>
                    <a:pt x="80" y="63"/>
                  </a:moveTo>
                  <a:cubicBezTo>
                    <a:pt x="81" y="65"/>
                    <a:pt x="83" y="67"/>
                    <a:pt x="84" y="69"/>
                  </a:cubicBezTo>
                  <a:cubicBezTo>
                    <a:pt x="82" y="73"/>
                    <a:pt x="80" y="77"/>
                    <a:pt x="78" y="81"/>
                  </a:cubicBezTo>
                  <a:cubicBezTo>
                    <a:pt x="76" y="82"/>
                    <a:pt x="74" y="83"/>
                    <a:pt x="72" y="83"/>
                  </a:cubicBezTo>
                  <a:cubicBezTo>
                    <a:pt x="70" y="81"/>
                    <a:pt x="67" y="79"/>
                    <a:pt x="65" y="77"/>
                  </a:cubicBezTo>
                  <a:cubicBezTo>
                    <a:pt x="66" y="74"/>
                    <a:pt x="68" y="71"/>
                    <a:pt x="69" y="68"/>
                  </a:cubicBezTo>
                  <a:cubicBezTo>
                    <a:pt x="73" y="66"/>
                    <a:pt x="76" y="65"/>
                    <a:pt x="80" y="63"/>
                  </a:cubicBezTo>
                  <a:close/>
                  <a:moveTo>
                    <a:pt x="71" y="64"/>
                  </a:moveTo>
                  <a:cubicBezTo>
                    <a:pt x="73" y="62"/>
                    <a:pt x="74" y="59"/>
                    <a:pt x="75" y="57"/>
                  </a:cubicBezTo>
                  <a:cubicBezTo>
                    <a:pt x="76" y="58"/>
                    <a:pt x="77" y="60"/>
                    <a:pt x="78" y="61"/>
                  </a:cubicBezTo>
                  <a:cubicBezTo>
                    <a:pt x="76" y="62"/>
                    <a:pt x="74" y="63"/>
                    <a:pt x="71" y="64"/>
                  </a:cubicBezTo>
                  <a:close/>
                  <a:moveTo>
                    <a:pt x="102" y="44"/>
                  </a:moveTo>
                  <a:cubicBezTo>
                    <a:pt x="105" y="43"/>
                    <a:pt x="108" y="42"/>
                    <a:pt x="111" y="41"/>
                  </a:cubicBezTo>
                  <a:cubicBezTo>
                    <a:pt x="112" y="42"/>
                    <a:pt x="112" y="43"/>
                    <a:pt x="113" y="45"/>
                  </a:cubicBezTo>
                  <a:cubicBezTo>
                    <a:pt x="108" y="47"/>
                    <a:pt x="103" y="49"/>
                    <a:pt x="99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48"/>
                    <a:pt x="100" y="46"/>
                    <a:pt x="102" y="44"/>
                  </a:cubicBezTo>
                  <a:close/>
                  <a:moveTo>
                    <a:pt x="96" y="49"/>
                  </a:moveTo>
                  <a:cubicBezTo>
                    <a:pt x="95" y="48"/>
                    <a:pt x="94" y="47"/>
                    <a:pt x="93" y="47"/>
                  </a:cubicBezTo>
                  <a:cubicBezTo>
                    <a:pt x="95" y="46"/>
                    <a:pt x="97" y="46"/>
                    <a:pt x="99" y="45"/>
                  </a:cubicBezTo>
                  <a:cubicBezTo>
                    <a:pt x="98" y="46"/>
                    <a:pt x="97" y="48"/>
                    <a:pt x="96" y="49"/>
                  </a:cubicBezTo>
                  <a:close/>
                  <a:moveTo>
                    <a:pt x="101" y="30"/>
                  </a:moveTo>
                  <a:cubicBezTo>
                    <a:pt x="104" y="29"/>
                    <a:pt x="107" y="28"/>
                    <a:pt x="110" y="28"/>
                  </a:cubicBezTo>
                  <a:cubicBezTo>
                    <a:pt x="109" y="30"/>
                    <a:pt x="107" y="32"/>
                    <a:pt x="106" y="34"/>
                  </a:cubicBezTo>
                  <a:cubicBezTo>
                    <a:pt x="104" y="33"/>
                    <a:pt x="103" y="31"/>
                    <a:pt x="101" y="30"/>
                  </a:cubicBezTo>
                  <a:close/>
                  <a:moveTo>
                    <a:pt x="111" y="27"/>
                  </a:moveTo>
                  <a:cubicBezTo>
                    <a:pt x="113" y="27"/>
                    <a:pt x="115" y="26"/>
                    <a:pt x="117" y="26"/>
                  </a:cubicBezTo>
                  <a:cubicBezTo>
                    <a:pt x="119" y="28"/>
                    <a:pt x="121" y="29"/>
                    <a:pt x="123" y="31"/>
                  </a:cubicBezTo>
                  <a:cubicBezTo>
                    <a:pt x="118" y="33"/>
                    <a:pt x="113" y="35"/>
                    <a:pt x="108" y="37"/>
                  </a:cubicBezTo>
                  <a:cubicBezTo>
                    <a:pt x="108" y="36"/>
                    <a:pt x="107" y="36"/>
                    <a:pt x="107" y="35"/>
                  </a:cubicBezTo>
                  <a:cubicBezTo>
                    <a:pt x="108" y="33"/>
                    <a:pt x="110" y="30"/>
                    <a:pt x="111" y="27"/>
                  </a:cubicBezTo>
                  <a:close/>
                  <a:moveTo>
                    <a:pt x="108" y="37"/>
                  </a:moveTo>
                  <a:cubicBezTo>
                    <a:pt x="107" y="37"/>
                    <a:pt x="106" y="38"/>
                    <a:pt x="105" y="38"/>
                  </a:cubicBezTo>
                  <a:cubicBezTo>
                    <a:pt x="106" y="37"/>
                    <a:pt x="106" y="36"/>
                    <a:pt x="106" y="36"/>
                  </a:cubicBezTo>
                  <a:cubicBezTo>
                    <a:pt x="107" y="36"/>
                    <a:pt x="107" y="37"/>
                    <a:pt x="108" y="37"/>
                  </a:cubicBezTo>
                  <a:close/>
                  <a:moveTo>
                    <a:pt x="114" y="48"/>
                  </a:moveTo>
                  <a:cubicBezTo>
                    <a:pt x="112" y="52"/>
                    <a:pt x="110" y="56"/>
                    <a:pt x="109" y="59"/>
                  </a:cubicBezTo>
                  <a:cubicBezTo>
                    <a:pt x="106" y="57"/>
                    <a:pt x="104" y="55"/>
                    <a:pt x="102" y="54"/>
                  </a:cubicBezTo>
                  <a:cubicBezTo>
                    <a:pt x="106" y="52"/>
                    <a:pt x="110" y="50"/>
                    <a:pt x="114" y="48"/>
                  </a:cubicBezTo>
                  <a:close/>
                  <a:moveTo>
                    <a:pt x="98" y="51"/>
                  </a:moveTo>
                  <a:cubicBezTo>
                    <a:pt x="98" y="51"/>
                    <a:pt x="98" y="52"/>
                    <a:pt x="97" y="52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lose/>
                  <a:moveTo>
                    <a:pt x="101" y="54"/>
                  </a:moveTo>
                  <a:cubicBezTo>
                    <a:pt x="103" y="56"/>
                    <a:pt x="106" y="58"/>
                    <a:pt x="108" y="60"/>
                  </a:cubicBezTo>
                  <a:cubicBezTo>
                    <a:pt x="107" y="63"/>
                    <a:pt x="106" y="65"/>
                    <a:pt x="104" y="68"/>
                  </a:cubicBezTo>
                  <a:cubicBezTo>
                    <a:pt x="101" y="70"/>
                    <a:pt x="97" y="72"/>
                    <a:pt x="93" y="73"/>
                  </a:cubicBezTo>
                  <a:cubicBezTo>
                    <a:pt x="91" y="72"/>
                    <a:pt x="90" y="70"/>
                    <a:pt x="88" y="69"/>
                  </a:cubicBezTo>
                  <a:cubicBezTo>
                    <a:pt x="90" y="65"/>
                    <a:pt x="92" y="61"/>
                    <a:pt x="95" y="57"/>
                  </a:cubicBezTo>
                  <a:cubicBezTo>
                    <a:pt x="97" y="56"/>
                    <a:pt x="99" y="55"/>
                    <a:pt x="101" y="54"/>
                  </a:cubicBezTo>
                  <a:close/>
                  <a:moveTo>
                    <a:pt x="92" y="92"/>
                  </a:moveTo>
                  <a:cubicBezTo>
                    <a:pt x="89" y="92"/>
                    <a:pt x="86" y="93"/>
                    <a:pt x="84" y="93"/>
                  </a:cubicBezTo>
                  <a:cubicBezTo>
                    <a:pt x="82" y="92"/>
                    <a:pt x="80" y="90"/>
                    <a:pt x="78" y="89"/>
                  </a:cubicBezTo>
                  <a:cubicBezTo>
                    <a:pt x="79" y="87"/>
                    <a:pt x="80" y="85"/>
                    <a:pt x="81" y="84"/>
                  </a:cubicBezTo>
                  <a:cubicBezTo>
                    <a:pt x="85" y="82"/>
                    <a:pt x="89" y="80"/>
                    <a:pt x="94" y="78"/>
                  </a:cubicBezTo>
                  <a:cubicBezTo>
                    <a:pt x="95" y="79"/>
                    <a:pt x="96" y="80"/>
                    <a:pt x="98" y="81"/>
                  </a:cubicBezTo>
                  <a:cubicBezTo>
                    <a:pt x="96" y="85"/>
                    <a:pt x="94" y="89"/>
                    <a:pt x="92" y="92"/>
                  </a:cubicBezTo>
                  <a:close/>
                  <a:moveTo>
                    <a:pt x="89" y="98"/>
                  </a:moveTo>
                  <a:cubicBezTo>
                    <a:pt x="88" y="97"/>
                    <a:pt x="87" y="96"/>
                    <a:pt x="87" y="96"/>
                  </a:cubicBezTo>
                  <a:cubicBezTo>
                    <a:pt x="88" y="96"/>
                    <a:pt x="89" y="95"/>
                    <a:pt x="90" y="95"/>
                  </a:cubicBezTo>
                  <a:cubicBezTo>
                    <a:pt x="90" y="95"/>
                    <a:pt x="90" y="95"/>
                    <a:pt x="90" y="95"/>
                  </a:cubicBezTo>
                  <a:cubicBezTo>
                    <a:pt x="90" y="96"/>
                    <a:pt x="89" y="97"/>
                    <a:pt x="89" y="98"/>
                  </a:cubicBezTo>
                  <a:close/>
                  <a:moveTo>
                    <a:pt x="81" y="94"/>
                  </a:moveTo>
                  <a:cubicBezTo>
                    <a:pt x="79" y="94"/>
                    <a:pt x="77" y="95"/>
                    <a:pt x="75" y="96"/>
                  </a:cubicBezTo>
                  <a:cubicBezTo>
                    <a:pt x="76" y="94"/>
                    <a:pt x="77" y="92"/>
                    <a:pt x="77" y="91"/>
                  </a:cubicBezTo>
                  <a:cubicBezTo>
                    <a:pt x="79" y="92"/>
                    <a:pt x="80" y="93"/>
                    <a:pt x="81" y="94"/>
                  </a:cubicBezTo>
                  <a:close/>
                  <a:moveTo>
                    <a:pt x="83" y="78"/>
                  </a:moveTo>
                  <a:cubicBezTo>
                    <a:pt x="85" y="76"/>
                    <a:pt x="86" y="74"/>
                    <a:pt x="87" y="71"/>
                  </a:cubicBezTo>
                  <a:cubicBezTo>
                    <a:pt x="88" y="73"/>
                    <a:pt x="89" y="74"/>
                    <a:pt x="90" y="75"/>
                  </a:cubicBezTo>
                  <a:cubicBezTo>
                    <a:pt x="88" y="76"/>
                    <a:pt x="86" y="77"/>
                    <a:pt x="83" y="78"/>
                  </a:cubicBezTo>
                  <a:close/>
                  <a:moveTo>
                    <a:pt x="97" y="77"/>
                  </a:moveTo>
                  <a:cubicBezTo>
                    <a:pt x="98" y="76"/>
                    <a:pt x="99" y="76"/>
                    <a:pt x="101" y="75"/>
                  </a:cubicBezTo>
                  <a:cubicBezTo>
                    <a:pt x="100" y="76"/>
                    <a:pt x="99" y="78"/>
                    <a:pt x="99" y="79"/>
                  </a:cubicBezTo>
                  <a:cubicBezTo>
                    <a:pt x="98" y="78"/>
                    <a:pt x="98" y="78"/>
                    <a:pt x="97" y="77"/>
                  </a:cubicBezTo>
                  <a:close/>
                  <a:moveTo>
                    <a:pt x="86" y="66"/>
                  </a:moveTo>
                  <a:cubicBezTo>
                    <a:pt x="84" y="65"/>
                    <a:pt x="83" y="64"/>
                    <a:pt x="82" y="63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5" y="61"/>
                    <a:pt x="87" y="60"/>
                    <a:pt x="90" y="59"/>
                  </a:cubicBezTo>
                  <a:cubicBezTo>
                    <a:pt x="89" y="61"/>
                    <a:pt x="87" y="64"/>
                    <a:pt x="86" y="66"/>
                  </a:cubicBezTo>
                  <a:close/>
                  <a:moveTo>
                    <a:pt x="70" y="84"/>
                  </a:moveTo>
                  <a:cubicBezTo>
                    <a:pt x="66" y="86"/>
                    <a:pt x="63" y="87"/>
                    <a:pt x="59" y="88"/>
                  </a:cubicBezTo>
                  <a:cubicBezTo>
                    <a:pt x="61" y="85"/>
                    <a:pt x="63" y="82"/>
                    <a:pt x="64" y="79"/>
                  </a:cubicBezTo>
                  <a:cubicBezTo>
                    <a:pt x="66" y="81"/>
                    <a:pt x="68" y="82"/>
                    <a:pt x="70" y="84"/>
                  </a:cubicBezTo>
                  <a:close/>
                  <a:moveTo>
                    <a:pt x="62" y="75"/>
                  </a:moveTo>
                  <a:cubicBezTo>
                    <a:pt x="61" y="74"/>
                    <a:pt x="60" y="73"/>
                    <a:pt x="59" y="72"/>
                  </a:cubicBezTo>
                  <a:cubicBezTo>
                    <a:pt x="61" y="71"/>
                    <a:pt x="63" y="71"/>
                    <a:pt x="65" y="70"/>
                  </a:cubicBezTo>
                  <a:cubicBezTo>
                    <a:pt x="64" y="71"/>
                    <a:pt x="63" y="73"/>
                    <a:pt x="62" y="75"/>
                  </a:cubicBezTo>
                  <a:close/>
                  <a:moveTo>
                    <a:pt x="46" y="57"/>
                  </a:moveTo>
                  <a:cubicBezTo>
                    <a:pt x="53" y="56"/>
                    <a:pt x="59" y="55"/>
                    <a:pt x="65" y="54"/>
                  </a:cubicBezTo>
                  <a:cubicBezTo>
                    <a:pt x="62" y="59"/>
                    <a:pt x="59" y="64"/>
                    <a:pt x="56" y="69"/>
                  </a:cubicBezTo>
                  <a:cubicBezTo>
                    <a:pt x="53" y="66"/>
                    <a:pt x="49" y="62"/>
                    <a:pt x="46" y="59"/>
                  </a:cubicBezTo>
                  <a:cubicBezTo>
                    <a:pt x="46" y="58"/>
                    <a:pt x="46" y="58"/>
                    <a:pt x="46" y="57"/>
                  </a:cubicBezTo>
                  <a:close/>
                  <a:moveTo>
                    <a:pt x="55" y="70"/>
                  </a:moveTo>
                  <a:cubicBezTo>
                    <a:pt x="55" y="71"/>
                    <a:pt x="55" y="71"/>
                    <a:pt x="55" y="71"/>
                  </a:cubicBezTo>
                  <a:cubicBezTo>
                    <a:pt x="51" y="73"/>
                    <a:pt x="47" y="74"/>
                    <a:pt x="43" y="76"/>
                  </a:cubicBezTo>
                  <a:cubicBezTo>
                    <a:pt x="42" y="74"/>
                    <a:pt x="41" y="73"/>
                    <a:pt x="40" y="72"/>
                  </a:cubicBezTo>
                  <a:cubicBezTo>
                    <a:pt x="42" y="68"/>
                    <a:pt x="44" y="64"/>
                    <a:pt x="45" y="60"/>
                  </a:cubicBezTo>
                  <a:cubicBezTo>
                    <a:pt x="49" y="63"/>
                    <a:pt x="52" y="67"/>
                    <a:pt x="55" y="70"/>
                  </a:cubicBezTo>
                  <a:close/>
                  <a:moveTo>
                    <a:pt x="41" y="76"/>
                  </a:moveTo>
                  <a:cubicBezTo>
                    <a:pt x="40" y="77"/>
                    <a:pt x="39" y="77"/>
                    <a:pt x="39" y="77"/>
                  </a:cubicBezTo>
                  <a:cubicBezTo>
                    <a:pt x="39" y="76"/>
                    <a:pt x="39" y="75"/>
                    <a:pt x="39" y="75"/>
                  </a:cubicBezTo>
                  <a:cubicBezTo>
                    <a:pt x="40" y="75"/>
                    <a:pt x="40" y="76"/>
                    <a:pt x="41" y="76"/>
                  </a:cubicBezTo>
                  <a:close/>
                  <a:moveTo>
                    <a:pt x="45" y="77"/>
                  </a:moveTo>
                  <a:cubicBezTo>
                    <a:pt x="47" y="76"/>
                    <a:pt x="50" y="75"/>
                    <a:pt x="53" y="74"/>
                  </a:cubicBezTo>
                  <a:cubicBezTo>
                    <a:pt x="52" y="77"/>
                    <a:pt x="50" y="80"/>
                    <a:pt x="49" y="82"/>
                  </a:cubicBezTo>
                  <a:cubicBezTo>
                    <a:pt x="47" y="81"/>
                    <a:pt x="46" y="79"/>
                    <a:pt x="45" y="77"/>
                  </a:cubicBezTo>
                  <a:close/>
                  <a:moveTo>
                    <a:pt x="56" y="73"/>
                  </a:moveTo>
                  <a:cubicBezTo>
                    <a:pt x="56" y="73"/>
                    <a:pt x="57" y="73"/>
                    <a:pt x="58" y="73"/>
                  </a:cubicBezTo>
                  <a:cubicBezTo>
                    <a:pt x="59" y="74"/>
                    <a:pt x="60" y="75"/>
                    <a:pt x="62" y="76"/>
                  </a:cubicBezTo>
                  <a:cubicBezTo>
                    <a:pt x="59" y="81"/>
                    <a:pt x="57" y="85"/>
                    <a:pt x="55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54" y="88"/>
                    <a:pt x="52" y="87"/>
                    <a:pt x="51" y="86"/>
                  </a:cubicBezTo>
                  <a:cubicBezTo>
                    <a:pt x="51" y="85"/>
                    <a:pt x="51" y="85"/>
                    <a:pt x="50" y="84"/>
                  </a:cubicBezTo>
                  <a:cubicBezTo>
                    <a:pt x="52" y="81"/>
                    <a:pt x="54" y="77"/>
                    <a:pt x="56" y="73"/>
                  </a:cubicBezTo>
                  <a:close/>
                  <a:moveTo>
                    <a:pt x="58" y="91"/>
                  </a:moveTo>
                  <a:cubicBezTo>
                    <a:pt x="63" y="90"/>
                    <a:pt x="68" y="88"/>
                    <a:pt x="73" y="87"/>
                  </a:cubicBezTo>
                  <a:cubicBezTo>
                    <a:pt x="73" y="87"/>
                    <a:pt x="74" y="87"/>
                    <a:pt x="74" y="88"/>
                  </a:cubicBezTo>
                  <a:cubicBezTo>
                    <a:pt x="72" y="91"/>
                    <a:pt x="71" y="95"/>
                    <a:pt x="69" y="98"/>
                  </a:cubicBezTo>
                  <a:cubicBezTo>
                    <a:pt x="67" y="99"/>
                    <a:pt x="65" y="100"/>
                    <a:pt x="64" y="101"/>
                  </a:cubicBezTo>
                  <a:cubicBezTo>
                    <a:pt x="62" y="98"/>
                    <a:pt x="59" y="96"/>
                    <a:pt x="57" y="93"/>
                  </a:cubicBezTo>
                  <a:cubicBezTo>
                    <a:pt x="57" y="92"/>
                    <a:pt x="58" y="92"/>
                    <a:pt x="58" y="91"/>
                  </a:cubicBezTo>
                  <a:close/>
                  <a:moveTo>
                    <a:pt x="67" y="102"/>
                  </a:moveTo>
                  <a:cubicBezTo>
                    <a:pt x="67" y="102"/>
                    <a:pt x="67" y="103"/>
                    <a:pt x="66" y="104"/>
                  </a:cubicBezTo>
                  <a:cubicBezTo>
                    <a:pt x="66" y="103"/>
                    <a:pt x="66" y="103"/>
                    <a:pt x="65" y="102"/>
                  </a:cubicBezTo>
                  <a:cubicBezTo>
                    <a:pt x="66" y="102"/>
                    <a:pt x="67" y="102"/>
                    <a:pt x="67" y="102"/>
                  </a:cubicBezTo>
                  <a:close/>
                  <a:moveTo>
                    <a:pt x="73" y="99"/>
                  </a:moveTo>
                  <a:cubicBezTo>
                    <a:pt x="77" y="98"/>
                    <a:pt x="80" y="97"/>
                    <a:pt x="84" y="96"/>
                  </a:cubicBezTo>
                  <a:cubicBezTo>
                    <a:pt x="85" y="97"/>
                    <a:pt x="86" y="99"/>
                    <a:pt x="88" y="100"/>
                  </a:cubicBezTo>
                  <a:cubicBezTo>
                    <a:pt x="85" y="104"/>
                    <a:pt x="83" y="108"/>
                    <a:pt x="80" y="112"/>
                  </a:cubicBezTo>
                  <a:cubicBezTo>
                    <a:pt x="79" y="112"/>
                    <a:pt x="79" y="111"/>
                    <a:pt x="79" y="111"/>
                  </a:cubicBezTo>
                  <a:cubicBezTo>
                    <a:pt x="78" y="110"/>
                    <a:pt x="78" y="110"/>
                    <a:pt x="78" y="111"/>
                  </a:cubicBezTo>
                  <a:cubicBezTo>
                    <a:pt x="78" y="112"/>
                    <a:pt x="79" y="112"/>
                    <a:pt x="79" y="113"/>
                  </a:cubicBezTo>
                  <a:cubicBezTo>
                    <a:pt x="79" y="114"/>
                    <a:pt x="78" y="115"/>
                    <a:pt x="78" y="116"/>
                  </a:cubicBezTo>
                  <a:cubicBezTo>
                    <a:pt x="75" y="113"/>
                    <a:pt x="72" y="110"/>
                    <a:pt x="70" y="108"/>
                  </a:cubicBezTo>
                  <a:cubicBezTo>
                    <a:pt x="71" y="105"/>
                    <a:pt x="72" y="102"/>
                    <a:pt x="73" y="99"/>
                  </a:cubicBezTo>
                  <a:close/>
                  <a:moveTo>
                    <a:pt x="98" y="110"/>
                  </a:moveTo>
                  <a:cubicBezTo>
                    <a:pt x="97" y="112"/>
                    <a:pt x="95" y="114"/>
                    <a:pt x="94" y="116"/>
                  </a:cubicBezTo>
                  <a:cubicBezTo>
                    <a:pt x="92" y="116"/>
                    <a:pt x="91" y="116"/>
                    <a:pt x="89" y="117"/>
                  </a:cubicBezTo>
                  <a:cubicBezTo>
                    <a:pt x="92" y="113"/>
                    <a:pt x="94" y="110"/>
                    <a:pt x="97" y="107"/>
                  </a:cubicBezTo>
                  <a:cubicBezTo>
                    <a:pt x="97" y="107"/>
                    <a:pt x="97" y="107"/>
                    <a:pt x="97" y="107"/>
                  </a:cubicBezTo>
                  <a:cubicBezTo>
                    <a:pt x="97" y="108"/>
                    <a:pt x="98" y="109"/>
                    <a:pt x="98" y="110"/>
                  </a:cubicBezTo>
                  <a:close/>
                  <a:moveTo>
                    <a:pt x="106" y="121"/>
                  </a:moveTo>
                  <a:cubicBezTo>
                    <a:pt x="103" y="125"/>
                    <a:pt x="101" y="129"/>
                    <a:pt x="99" y="133"/>
                  </a:cubicBezTo>
                  <a:cubicBezTo>
                    <a:pt x="99" y="133"/>
                    <a:pt x="98" y="133"/>
                    <a:pt x="98" y="132"/>
                  </a:cubicBezTo>
                  <a:cubicBezTo>
                    <a:pt x="99" y="130"/>
                    <a:pt x="101" y="129"/>
                    <a:pt x="102" y="127"/>
                  </a:cubicBezTo>
                  <a:cubicBezTo>
                    <a:pt x="103" y="125"/>
                    <a:pt x="104" y="123"/>
                    <a:pt x="105" y="121"/>
                  </a:cubicBezTo>
                  <a:cubicBezTo>
                    <a:pt x="105" y="121"/>
                    <a:pt x="105" y="121"/>
                    <a:pt x="106" y="121"/>
                  </a:cubicBezTo>
                  <a:close/>
                  <a:moveTo>
                    <a:pt x="107" y="119"/>
                  </a:moveTo>
                  <a:cubicBezTo>
                    <a:pt x="107" y="118"/>
                    <a:pt x="108" y="117"/>
                    <a:pt x="108" y="116"/>
                  </a:cubicBezTo>
                  <a:cubicBezTo>
                    <a:pt x="109" y="116"/>
                    <a:pt x="109" y="116"/>
                    <a:pt x="109" y="116"/>
                  </a:cubicBezTo>
                  <a:cubicBezTo>
                    <a:pt x="108" y="117"/>
                    <a:pt x="107" y="118"/>
                    <a:pt x="107" y="119"/>
                  </a:cubicBezTo>
                  <a:cubicBezTo>
                    <a:pt x="107" y="119"/>
                    <a:pt x="107" y="119"/>
                    <a:pt x="107" y="119"/>
                  </a:cubicBezTo>
                  <a:close/>
                  <a:moveTo>
                    <a:pt x="170" y="128"/>
                  </a:moveTo>
                  <a:cubicBezTo>
                    <a:pt x="167" y="127"/>
                    <a:pt x="164" y="126"/>
                    <a:pt x="160" y="125"/>
                  </a:cubicBezTo>
                  <a:cubicBezTo>
                    <a:pt x="161" y="123"/>
                    <a:pt x="163" y="122"/>
                    <a:pt x="164" y="120"/>
                  </a:cubicBezTo>
                  <a:cubicBezTo>
                    <a:pt x="167" y="122"/>
                    <a:pt x="170" y="123"/>
                    <a:pt x="172" y="124"/>
                  </a:cubicBezTo>
                  <a:cubicBezTo>
                    <a:pt x="172" y="126"/>
                    <a:pt x="171" y="127"/>
                    <a:pt x="170" y="128"/>
                  </a:cubicBezTo>
                  <a:close/>
                  <a:moveTo>
                    <a:pt x="167" y="133"/>
                  </a:moveTo>
                  <a:cubicBezTo>
                    <a:pt x="167" y="133"/>
                    <a:pt x="167" y="134"/>
                    <a:pt x="166" y="134"/>
                  </a:cubicBezTo>
                  <a:cubicBezTo>
                    <a:pt x="164" y="133"/>
                    <a:pt x="161" y="131"/>
                    <a:pt x="158" y="130"/>
                  </a:cubicBezTo>
                  <a:cubicBezTo>
                    <a:pt x="158" y="130"/>
                    <a:pt x="157" y="130"/>
                    <a:pt x="156" y="129"/>
                  </a:cubicBezTo>
                  <a:cubicBezTo>
                    <a:pt x="157" y="129"/>
                    <a:pt x="157" y="129"/>
                    <a:pt x="157" y="129"/>
                  </a:cubicBezTo>
                  <a:cubicBezTo>
                    <a:pt x="160" y="130"/>
                    <a:pt x="163" y="132"/>
                    <a:pt x="167" y="133"/>
                  </a:cubicBezTo>
                  <a:close/>
                  <a:moveTo>
                    <a:pt x="164" y="137"/>
                  </a:moveTo>
                  <a:cubicBezTo>
                    <a:pt x="164" y="138"/>
                    <a:pt x="164" y="138"/>
                    <a:pt x="164" y="138"/>
                  </a:cubicBezTo>
                  <a:cubicBezTo>
                    <a:pt x="160" y="136"/>
                    <a:pt x="157" y="135"/>
                    <a:pt x="154" y="133"/>
                  </a:cubicBezTo>
                  <a:cubicBezTo>
                    <a:pt x="154" y="133"/>
                    <a:pt x="154" y="132"/>
                    <a:pt x="154" y="132"/>
                  </a:cubicBezTo>
                  <a:cubicBezTo>
                    <a:pt x="157" y="134"/>
                    <a:pt x="161" y="136"/>
                    <a:pt x="164" y="137"/>
                  </a:cubicBezTo>
                  <a:close/>
                  <a:moveTo>
                    <a:pt x="208" y="152"/>
                  </a:moveTo>
                  <a:cubicBezTo>
                    <a:pt x="206" y="152"/>
                    <a:pt x="205" y="151"/>
                    <a:pt x="204" y="151"/>
                  </a:cubicBezTo>
                  <a:cubicBezTo>
                    <a:pt x="202" y="151"/>
                    <a:pt x="200" y="151"/>
                    <a:pt x="198" y="150"/>
                  </a:cubicBezTo>
                  <a:cubicBezTo>
                    <a:pt x="198" y="150"/>
                    <a:pt x="198" y="150"/>
                    <a:pt x="198" y="149"/>
                  </a:cubicBezTo>
                  <a:cubicBezTo>
                    <a:pt x="202" y="150"/>
                    <a:pt x="205" y="150"/>
                    <a:pt x="209" y="150"/>
                  </a:cubicBezTo>
                  <a:cubicBezTo>
                    <a:pt x="208" y="150"/>
                    <a:pt x="208" y="151"/>
                    <a:pt x="208" y="152"/>
                  </a:cubicBezTo>
                  <a:close/>
                  <a:moveTo>
                    <a:pt x="125" y="132"/>
                  </a:moveTo>
                  <a:cubicBezTo>
                    <a:pt x="125" y="132"/>
                    <a:pt x="125" y="132"/>
                    <a:pt x="125" y="132"/>
                  </a:cubicBezTo>
                  <a:cubicBezTo>
                    <a:pt x="125" y="132"/>
                    <a:pt x="125" y="132"/>
                    <a:pt x="124" y="132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5" y="132"/>
                    <a:pt x="125" y="132"/>
                    <a:pt x="125" y="132"/>
                  </a:cubicBezTo>
                  <a:close/>
                  <a:moveTo>
                    <a:pt x="226" y="165"/>
                  </a:moveTo>
                  <a:cubicBezTo>
                    <a:pt x="225" y="168"/>
                    <a:pt x="224" y="171"/>
                    <a:pt x="222" y="174"/>
                  </a:cubicBezTo>
                  <a:cubicBezTo>
                    <a:pt x="220" y="174"/>
                    <a:pt x="218" y="174"/>
                    <a:pt x="216" y="173"/>
                  </a:cubicBezTo>
                  <a:cubicBezTo>
                    <a:pt x="218" y="170"/>
                    <a:pt x="219" y="167"/>
                    <a:pt x="221" y="164"/>
                  </a:cubicBezTo>
                  <a:cubicBezTo>
                    <a:pt x="222" y="164"/>
                    <a:pt x="224" y="164"/>
                    <a:pt x="226" y="165"/>
                  </a:cubicBezTo>
                  <a:close/>
                  <a:moveTo>
                    <a:pt x="222" y="159"/>
                  </a:moveTo>
                  <a:cubicBezTo>
                    <a:pt x="223" y="159"/>
                    <a:pt x="223" y="158"/>
                    <a:pt x="223" y="158"/>
                  </a:cubicBezTo>
                  <a:cubicBezTo>
                    <a:pt x="225" y="158"/>
                    <a:pt x="227" y="158"/>
                    <a:pt x="229" y="158"/>
                  </a:cubicBezTo>
                  <a:cubicBezTo>
                    <a:pt x="229" y="159"/>
                    <a:pt x="228" y="160"/>
                    <a:pt x="228" y="160"/>
                  </a:cubicBezTo>
                  <a:cubicBezTo>
                    <a:pt x="226" y="160"/>
                    <a:pt x="224" y="160"/>
                    <a:pt x="222" y="159"/>
                  </a:cubicBezTo>
                  <a:close/>
                  <a:moveTo>
                    <a:pt x="229" y="165"/>
                  </a:moveTo>
                  <a:cubicBezTo>
                    <a:pt x="232" y="165"/>
                    <a:pt x="236" y="166"/>
                    <a:pt x="239" y="166"/>
                  </a:cubicBezTo>
                  <a:cubicBezTo>
                    <a:pt x="237" y="169"/>
                    <a:pt x="235" y="173"/>
                    <a:pt x="233" y="176"/>
                  </a:cubicBezTo>
                  <a:cubicBezTo>
                    <a:pt x="231" y="176"/>
                    <a:pt x="228" y="175"/>
                    <a:pt x="226" y="175"/>
                  </a:cubicBezTo>
                  <a:cubicBezTo>
                    <a:pt x="227" y="172"/>
                    <a:pt x="228" y="168"/>
                    <a:pt x="229" y="165"/>
                  </a:cubicBezTo>
                  <a:close/>
                  <a:moveTo>
                    <a:pt x="244" y="166"/>
                  </a:moveTo>
                  <a:cubicBezTo>
                    <a:pt x="245" y="166"/>
                    <a:pt x="246" y="166"/>
                    <a:pt x="247" y="167"/>
                  </a:cubicBezTo>
                  <a:cubicBezTo>
                    <a:pt x="244" y="170"/>
                    <a:pt x="242" y="173"/>
                    <a:pt x="240" y="177"/>
                  </a:cubicBezTo>
                  <a:cubicBezTo>
                    <a:pt x="240" y="177"/>
                    <a:pt x="240" y="177"/>
                    <a:pt x="239" y="177"/>
                  </a:cubicBezTo>
                  <a:cubicBezTo>
                    <a:pt x="241" y="173"/>
                    <a:pt x="242" y="170"/>
                    <a:pt x="244" y="166"/>
                  </a:cubicBezTo>
                  <a:close/>
                  <a:moveTo>
                    <a:pt x="277" y="159"/>
                  </a:moveTo>
                  <a:cubicBezTo>
                    <a:pt x="276" y="161"/>
                    <a:pt x="276" y="162"/>
                    <a:pt x="275" y="164"/>
                  </a:cubicBezTo>
                  <a:cubicBezTo>
                    <a:pt x="273" y="164"/>
                    <a:pt x="272" y="164"/>
                    <a:pt x="270" y="163"/>
                  </a:cubicBezTo>
                  <a:cubicBezTo>
                    <a:pt x="271" y="162"/>
                    <a:pt x="271" y="161"/>
                    <a:pt x="272" y="159"/>
                  </a:cubicBezTo>
                  <a:cubicBezTo>
                    <a:pt x="273" y="159"/>
                    <a:pt x="275" y="159"/>
                    <a:pt x="277" y="159"/>
                  </a:cubicBezTo>
                  <a:close/>
                  <a:moveTo>
                    <a:pt x="297" y="163"/>
                  </a:moveTo>
                  <a:cubicBezTo>
                    <a:pt x="295" y="163"/>
                    <a:pt x="293" y="163"/>
                    <a:pt x="290" y="164"/>
                  </a:cubicBezTo>
                  <a:cubicBezTo>
                    <a:pt x="291" y="162"/>
                    <a:pt x="292" y="160"/>
                    <a:pt x="292" y="159"/>
                  </a:cubicBezTo>
                  <a:cubicBezTo>
                    <a:pt x="294" y="159"/>
                    <a:pt x="297" y="159"/>
                    <a:pt x="299" y="158"/>
                  </a:cubicBezTo>
                  <a:cubicBezTo>
                    <a:pt x="298" y="160"/>
                    <a:pt x="298" y="162"/>
                    <a:pt x="297" y="163"/>
                  </a:cubicBezTo>
                  <a:close/>
                  <a:moveTo>
                    <a:pt x="287" y="164"/>
                  </a:moveTo>
                  <a:cubicBezTo>
                    <a:pt x="285" y="164"/>
                    <a:pt x="283" y="164"/>
                    <a:pt x="281" y="164"/>
                  </a:cubicBezTo>
                  <a:cubicBezTo>
                    <a:pt x="282" y="162"/>
                    <a:pt x="282" y="161"/>
                    <a:pt x="283" y="159"/>
                  </a:cubicBezTo>
                  <a:cubicBezTo>
                    <a:pt x="285" y="159"/>
                    <a:pt x="287" y="159"/>
                    <a:pt x="289" y="159"/>
                  </a:cubicBezTo>
                  <a:cubicBezTo>
                    <a:pt x="289" y="160"/>
                    <a:pt x="288" y="162"/>
                    <a:pt x="287" y="164"/>
                  </a:cubicBezTo>
                  <a:close/>
                  <a:moveTo>
                    <a:pt x="265" y="163"/>
                  </a:moveTo>
                  <a:cubicBezTo>
                    <a:pt x="264" y="163"/>
                    <a:pt x="263" y="163"/>
                    <a:pt x="263" y="163"/>
                  </a:cubicBezTo>
                  <a:cubicBezTo>
                    <a:pt x="259" y="163"/>
                    <a:pt x="256" y="163"/>
                    <a:pt x="253" y="163"/>
                  </a:cubicBezTo>
                  <a:cubicBezTo>
                    <a:pt x="254" y="161"/>
                    <a:pt x="255" y="160"/>
                    <a:pt x="256" y="159"/>
                  </a:cubicBezTo>
                  <a:cubicBezTo>
                    <a:pt x="259" y="159"/>
                    <a:pt x="263" y="159"/>
                    <a:pt x="267" y="159"/>
                  </a:cubicBezTo>
                  <a:cubicBezTo>
                    <a:pt x="267" y="161"/>
                    <a:pt x="266" y="162"/>
                    <a:pt x="265" y="163"/>
                  </a:cubicBezTo>
                  <a:close/>
                  <a:moveTo>
                    <a:pt x="259" y="167"/>
                  </a:moveTo>
                  <a:cubicBezTo>
                    <a:pt x="261" y="167"/>
                    <a:pt x="262" y="167"/>
                    <a:pt x="263" y="168"/>
                  </a:cubicBezTo>
                  <a:cubicBezTo>
                    <a:pt x="262" y="170"/>
                    <a:pt x="260" y="173"/>
                    <a:pt x="259" y="176"/>
                  </a:cubicBezTo>
                  <a:cubicBezTo>
                    <a:pt x="256" y="176"/>
                    <a:pt x="253" y="176"/>
                    <a:pt x="250" y="177"/>
                  </a:cubicBezTo>
                  <a:cubicBezTo>
                    <a:pt x="248" y="177"/>
                    <a:pt x="246" y="177"/>
                    <a:pt x="244" y="177"/>
                  </a:cubicBezTo>
                  <a:cubicBezTo>
                    <a:pt x="246" y="174"/>
                    <a:pt x="248" y="170"/>
                    <a:pt x="250" y="167"/>
                  </a:cubicBezTo>
                  <a:cubicBezTo>
                    <a:pt x="253" y="167"/>
                    <a:pt x="256" y="167"/>
                    <a:pt x="259" y="167"/>
                  </a:cubicBezTo>
                  <a:close/>
                  <a:moveTo>
                    <a:pt x="268" y="168"/>
                  </a:moveTo>
                  <a:cubicBezTo>
                    <a:pt x="270" y="168"/>
                    <a:pt x="272" y="168"/>
                    <a:pt x="273" y="168"/>
                  </a:cubicBezTo>
                  <a:cubicBezTo>
                    <a:pt x="272" y="170"/>
                    <a:pt x="272" y="172"/>
                    <a:pt x="271" y="174"/>
                  </a:cubicBezTo>
                  <a:cubicBezTo>
                    <a:pt x="269" y="174"/>
                    <a:pt x="267" y="175"/>
                    <a:pt x="264" y="175"/>
                  </a:cubicBezTo>
                  <a:cubicBezTo>
                    <a:pt x="266" y="173"/>
                    <a:pt x="267" y="170"/>
                    <a:pt x="268" y="168"/>
                  </a:cubicBezTo>
                  <a:close/>
                  <a:moveTo>
                    <a:pt x="279" y="168"/>
                  </a:moveTo>
                  <a:cubicBezTo>
                    <a:pt x="281" y="168"/>
                    <a:pt x="283" y="168"/>
                    <a:pt x="285" y="168"/>
                  </a:cubicBezTo>
                  <a:cubicBezTo>
                    <a:pt x="285" y="169"/>
                    <a:pt x="284" y="170"/>
                    <a:pt x="284" y="171"/>
                  </a:cubicBezTo>
                  <a:cubicBezTo>
                    <a:pt x="282" y="172"/>
                    <a:pt x="279" y="172"/>
                    <a:pt x="277" y="173"/>
                  </a:cubicBezTo>
                  <a:cubicBezTo>
                    <a:pt x="277" y="171"/>
                    <a:pt x="278" y="169"/>
                    <a:pt x="279" y="168"/>
                  </a:cubicBezTo>
                  <a:close/>
                  <a:moveTo>
                    <a:pt x="289" y="168"/>
                  </a:moveTo>
                  <a:cubicBezTo>
                    <a:pt x="291" y="167"/>
                    <a:pt x="294" y="167"/>
                    <a:pt x="297" y="167"/>
                  </a:cubicBezTo>
                  <a:cubicBezTo>
                    <a:pt x="297" y="167"/>
                    <a:pt x="297" y="168"/>
                    <a:pt x="296" y="168"/>
                  </a:cubicBezTo>
                  <a:cubicBezTo>
                    <a:pt x="294" y="169"/>
                    <a:pt x="291" y="170"/>
                    <a:pt x="288" y="170"/>
                  </a:cubicBezTo>
                  <a:cubicBezTo>
                    <a:pt x="288" y="169"/>
                    <a:pt x="289" y="168"/>
                    <a:pt x="289" y="168"/>
                  </a:cubicBezTo>
                  <a:close/>
                  <a:moveTo>
                    <a:pt x="303" y="163"/>
                  </a:moveTo>
                  <a:cubicBezTo>
                    <a:pt x="304" y="161"/>
                    <a:pt x="304" y="160"/>
                    <a:pt x="304" y="158"/>
                  </a:cubicBezTo>
                  <a:cubicBezTo>
                    <a:pt x="305" y="158"/>
                    <a:pt x="306" y="158"/>
                    <a:pt x="307" y="158"/>
                  </a:cubicBezTo>
                  <a:cubicBezTo>
                    <a:pt x="307" y="160"/>
                    <a:pt x="307" y="161"/>
                    <a:pt x="306" y="163"/>
                  </a:cubicBezTo>
                  <a:cubicBezTo>
                    <a:pt x="305" y="163"/>
                    <a:pt x="304" y="163"/>
                    <a:pt x="303" y="163"/>
                  </a:cubicBezTo>
                  <a:close/>
                  <a:moveTo>
                    <a:pt x="305" y="153"/>
                  </a:moveTo>
                  <a:cubicBezTo>
                    <a:pt x="306" y="153"/>
                    <a:pt x="306" y="152"/>
                    <a:pt x="306" y="152"/>
                  </a:cubicBezTo>
                  <a:cubicBezTo>
                    <a:pt x="307" y="151"/>
                    <a:pt x="308" y="151"/>
                    <a:pt x="309" y="151"/>
                  </a:cubicBezTo>
                  <a:cubicBezTo>
                    <a:pt x="309" y="152"/>
                    <a:pt x="309" y="152"/>
                    <a:pt x="308" y="153"/>
                  </a:cubicBezTo>
                  <a:cubicBezTo>
                    <a:pt x="307" y="153"/>
                    <a:pt x="306" y="153"/>
                    <a:pt x="305" y="153"/>
                  </a:cubicBezTo>
                  <a:close/>
                  <a:moveTo>
                    <a:pt x="300" y="154"/>
                  </a:moveTo>
                  <a:cubicBezTo>
                    <a:pt x="298" y="154"/>
                    <a:pt x="296" y="154"/>
                    <a:pt x="295" y="154"/>
                  </a:cubicBezTo>
                  <a:cubicBezTo>
                    <a:pt x="295" y="154"/>
                    <a:pt x="295" y="153"/>
                    <a:pt x="295" y="153"/>
                  </a:cubicBezTo>
                  <a:cubicBezTo>
                    <a:pt x="297" y="153"/>
                    <a:pt x="298" y="153"/>
                    <a:pt x="300" y="152"/>
                  </a:cubicBezTo>
                  <a:cubicBezTo>
                    <a:pt x="300" y="153"/>
                    <a:pt x="300" y="153"/>
                    <a:pt x="300" y="154"/>
                  </a:cubicBezTo>
                  <a:close/>
                  <a:moveTo>
                    <a:pt x="292" y="154"/>
                  </a:moveTo>
                  <a:cubicBezTo>
                    <a:pt x="291" y="154"/>
                    <a:pt x="291" y="154"/>
                    <a:pt x="290" y="154"/>
                  </a:cubicBezTo>
                  <a:cubicBezTo>
                    <a:pt x="289" y="154"/>
                    <a:pt x="287" y="154"/>
                    <a:pt x="285" y="154"/>
                  </a:cubicBezTo>
                  <a:cubicBezTo>
                    <a:pt x="285" y="154"/>
                    <a:pt x="285" y="154"/>
                    <a:pt x="285" y="154"/>
                  </a:cubicBezTo>
                  <a:cubicBezTo>
                    <a:pt x="287" y="154"/>
                    <a:pt x="290" y="154"/>
                    <a:pt x="292" y="153"/>
                  </a:cubicBezTo>
                  <a:cubicBezTo>
                    <a:pt x="292" y="154"/>
                    <a:pt x="292" y="154"/>
                    <a:pt x="292" y="154"/>
                  </a:cubicBezTo>
                  <a:close/>
                  <a:moveTo>
                    <a:pt x="251" y="159"/>
                  </a:moveTo>
                  <a:cubicBezTo>
                    <a:pt x="251" y="160"/>
                    <a:pt x="250" y="161"/>
                    <a:pt x="249" y="162"/>
                  </a:cubicBezTo>
                  <a:cubicBezTo>
                    <a:pt x="248" y="162"/>
                    <a:pt x="247" y="162"/>
                    <a:pt x="246" y="162"/>
                  </a:cubicBezTo>
                  <a:cubicBezTo>
                    <a:pt x="246" y="161"/>
                    <a:pt x="246" y="160"/>
                    <a:pt x="247" y="159"/>
                  </a:cubicBezTo>
                  <a:cubicBezTo>
                    <a:pt x="248" y="159"/>
                    <a:pt x="250" y="159"/>
                    <a:pt x="251" y="159"/>
                  </a:cubicBezTo>
                  <a:close/>
                  <a:moveTo>
                    <a:pt x="241" y="162"/>
                  </a:moveTo>
                  <a:cubicBezTo>
                    <a:pt x="238" y="161"/>
                    <a:pt x="234" y="161"/>
                    <a:pt x="231" y="161"/>
                  </a:cubicBezTo>
                  <a:cubicBezTo>
                    <a:pt x="231" y="160"/>
                    <a:pt x="232" y="159"/>
                    <a:pt x="232" y="158"/>
                  </a:cubicBezTo>
                  <a:cubicBezTo>
                    <a:pt x="235" y="159"/>
                    <a:pt x="239" y="159"/>
                    <a:pt x="242" y="159"/>
                  </a:cubicBezTo>
                  <a:cubicBezTo>
                    <a:pt x="242" y="160"/>
                    <a:pt x="241" y="161"/>
                    <a:pt x="241" y="162"/>
                  </a:cubicBezTo>
                  <a:close/>
                  <a:moveTo>
                    <a:pt x="219" y="158"/>
                  </a:moveTo>
                  <a:cubicBezTo>
                    <a:pt x="219" y="158"/>
                    <a:pt x="219" y="158"/>
                    <a:pt x="219" y="159"/>
                  </a:cubicBezTo>
                  <a:cubicBezTo>
                    <a:pt x="216" y="158"/>
                    <a:pt x="213" y="158"/>
                    <a:pt x="210" y="157"/>
                  </a:cubicBezTo>
                  <a:cubicBezTo>
                    <a:pt x="210" y="157"/>
                    <a:pt x="210" y="157"/>
                    <a:pt x="210" y="157"/>
                  </a:cubicBezTo>
                  <a:cubicBezTo>
                    <a:pt x="212" y="157"/>
                    <a:pt x="214" y="157"/>
                    <a:pt x="216" y="157"/>
                  </a:cubicBezTo>
                  <a:cubicBezTo>
                    <a:pt x="217" y="157"/>
                    <a:pt x="218" y="157"/>
                    <a:pt x="219" y="158"/>
                  </a:cubicBezTo>
                  <a:close/>
                  <a:moveTo>
                    <a:pt x="206" y="157"/>
                  </a:moveTo>
                  <a:cubicBezTo>
                    <a:pt x="204" y="156"/>
                    <a:pt x="203" y="156"/>
                    <a:pt x="201" y="156"/>
                  </a:cubicBezTo>
                  <a:cubicBezTo>
                    <a:pt x="203" y="156"/>
                    <a:pt x="204" y="156"/>
                    <a:pt x="206" y="156"/>
                  </a:cubicBezTo>
                  <a:cubicBezTo>
                    <a:pt x="206" y="156"/>
                    <a:pt x="206" y="157"/>
                    <a:pt x="206" y="157"/>
                  </a:cubicBezTo>
                  <a:close/>
                  <a:moveTo>
                    <a:pt x="169" y="147"/>
                  </a:moveTo>
                  <a:cubicBezTo>
                    <a:pt x="169" y="147"/>
                    <a:pt x="169" y="147"/>
                    <a:pt x="168" y="147"/>
                  </a:cubicBezTo>
                  <a:cubicBezTo>
                    <a:pt x="166" y="146"/>
                    <a:pt x="164" y="146"/>
                    <a:pt x="163" y="145"/>
                  </a:cubicBezTo>
                  <a:cubicBezTo>
                    <a:pt x="163" y="145"/>
                    <a:pt x="163" y="145"/>
                    <a:pt x="163" y="144"/>
                  </a:cubicBezTo>
                  <a:cubicBezTo>
                    <a:pt x="165" y="145"/>
                    <a:pt x="168" y="146"/>
                    <a:pt x="170" y="147"/>
                  </a:cubicBezTo>
                  <a:cubicBezTo>
                    <a:pt x="170" y="147"/>
                    <a:pt x="170" y="147"/>
                    <a:pt x="169" y="147"/>
                  </a:cubicBezTo>
                  <a:close/>
                  <a:moveTo>
                    <a:pt x="143" y="143"/>
                  </a:moveTo>
                  <a:cubicBezTo>
                    <a:pt x="143" y="143"/>
                    <a:pt x="142" y="143"/>
                    <a:pt x="142" y="143"/>
                  </a:cubicBezTo>
                  <a:cubicBezTo>
                    <a:pt x="141" y="143"/>
                    <a:pt x="139" y="143"/>
                    <a:pt x="138" y="142"/>
                  </a:cubicBezTo>
                  <a:cubicBezTo>
                    <a:pt x="138" y="142"/>
                    <a:pt x="138" y="141"/>
                    <a:pt x="139" y="141"/>
                  </a:cubicBezTo>
                  <a:cubicBezTo>
                    <a:pt x="140" y="142"/>
                    <a:pt x="142" y="142"/>
                    <a:pt x="143" y="143"/>
                  </a:cubicBezTo>
                  <a:cubicBezTo>
                    <a:pt x="143" y="143"/>
                    <a:pt x="143" y="143"/>
                    <a:pt x="143" y="143"/>
                  </a:cubicBezTo>
                  <a:close/>
                  <a:moveTo>
                    <a:pt x="135" y="141"/>
                  </a:moveTo>
                  <a:cubicBezTo>
                    <a:pt x="135" y="141"/>
                    <a:pt x="134" y="141"/>
                    <a:pt x="134" y="142"/>
                  </a:cubicBezTo>
                  <a:cubicBezTo>
                    <a:pt x="133" y="141"/>
                    <a:pt x="131" y="141"/>
                    <a:pt x="130" y="141"/>
                  </a:cubicBezTo>
                  <a:cubicBezTo>
                    <a:pt x="129" y="140"/>
                    <a:pt x="127" y="139"/>
                    <a:pt x="126" y="138"/>
                  </a:cubicBezTo>
                  <a:cubicBezTo>
                    <a:pt x="126" y="137"/>
                    <a:pt x="126" y="137"/>
                    <a:pt x="127" y="136"/>
                  </a:cubicBezTo>
                  <a:cubicBezTo>
                    <a:pt x="128" y="136"/>
                    <a:pt x="129" y="136"/>
                    <a:pt x="131" y="136"/>
                  </a:cubicBezTo>
                  <a:cubicBezTo>
                    <a:pt x="132" y="137"/>
                    <a:pt x="134" y="138"/>
                    <a:pt x="136" y="139"/>
                  </a:cubicBezTo>
                  <a:cubicBezTo>
                    <a:pt x="135" y="140"/>
                    <a:pt x="135" y="140"/>
                    <a:pt x="135" y="141"/>
                  </a:cubicBezTo>
                  <a:close/>
                  <a:moveTo>
                    <a:pt x="118" y="135"/>
                  </a:moveTo>
                  <a:cubicBezTo>
                    <a:pt x="118" y="135"/>
                    <a:pt x="118" y="135"/>
                    <a:pt x="118" y="135"/>
                  </a:cubicBezTo>
                  <a:cubicBezTo>
                    <a:pt x="117" y="136"/>
                    <a:pt x="116" y="137"/>
                    <a:pt x="116" y="138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16" y="137"/>
                    <a:pt x="117" y="136"/>
                    <a:pt x="118" y="135"/>
                  </a:cubicBezTo>
                  <a:close/>
                  <a:moveTo>
                    <a:pt x="101" y="139"/>
                  </a:moveTo>
                  <a:cubicBezTo>
                    <a:pt x="101" y="139"/>
                    <a:pt x="101" y="139"/>
                    <a:pt x="101" y="140"/>
                  </a:cubicBezTo>
                  <a:cubicBezTo>
                    <a:pt x="103" y="141"/>
                    <a:pt x="104" y="142"/>
                    <a:pt x="106" y="144"/>
                  </a:cubicBezTo>
                  <a:cubicBezTo>
                    <a:pt x="105" y="144"/>
                    <a:pt x="105" y="145"/>
                    <a:pt x="105" y="145"/>
                  </a:cubicBezTo>
                  <a:cubicBezTo>
                    <a:pt x="102" y="144"/>
                    <a:pt x="99" y="143"/>
                    <a:pt x="96" y="142"/>
                  </a:cubicBezTo>
                  <a:cubicBezTo>
                    <a:pt x="97" y="140"/>
                    <a:pt x="98" y="139"/>
                    <a:pt x="99" y="137"/>
                  </a:cubicBezTo>
                  <a:cubicBezTo>
                    <a:pt x="100" y="138"/>
                    <a:pt x="100" y="139"/>
                    <a:pt x="101" y="139"/>
                  </a:cubicBezTo>
                  <a:close/>
                  <a:moveTo>
                    <a:pt x="115" y="145"/>
                  </a:moveTo>
                  <a:cubicBezTo>
                    <a:pt x="115" y="144"/>
                    <a:pt x="115" y="144"/>
                    <a:pt x="116" y="144"/>
                  </a:cubicBezTo>
                  <a:cubicBezTo>
                    <a:pt x="116" y="144"/>
                    <a:pt x="116" y="144"/>
                    <a:pt x="116" y="144"/>
                  </a:cubicBezTo>
                  <a:cubicBezTo>
                    <a:pt x="115" y="146"/>
                    <a:pt x="114" y="147"/>
                    <a:pt x="113" y="149"/>
                  </a:cubicBezTo>
                  <a:cubicBezTo>
                    <a:pt x="113" y="149"/>
                    <a:pt x="112" y="149"/>
                    <a:pt x="112" y="149"/>
                  </a:cubicBezTo>
                  <a:cubicBezTo>
                    <a:pt x="113" y="147"/>
                    <a:pt x="114" y="146"/>
                    <a:pt x="115" y="145"/>
                  </a:cubicBezTo>
                  <a:close/>
                  <a:moveTo>
                    <a:pt x="120" y="139"/>
                  </a:moveTo>
                  <a:cubicBezTo>
                    <a:pt x="120" y="138"/>
                    <a:pt x="120" y="138"/>
                    <a:pt x="121" y="137"/>
                  </a:cubicBezTo>
                  <a:cubicBezTo>
                    <a:pt x="121" y="137"/>
                    <a:pt x="121" y="137"/>
                    <a:pt x="121" y="138"/>
                  </a:cubicBezTo>
                  <a:cubicBezTo>
                    <a:pt x="120" y="138"/>
                    <a:pt x="120" y="138"/>
                    <a:pt x="120" y="139"/>
                  </a:cubicBezTo>
                  <a:cubicBezTo>
                    <a:pt x="120" y="139"/>
                    <a:pt x="120" y="139"/>
                    <a:pt x="120" y="139"/>
                  </a:cubicBezTo>
                  <a:close/>
                  <a:moveTo>
                    <a:pt x="144" y="148"/>
                  </a:moveTo>
                  <a:cubicBezTo>
                    <a:pt x="144" y="148"/>
                    <a:pt x="144" y="148"/>
                    <a:pt x="145" y="148"/>
                  </a:cubicBezTo>
                  <a:cubicBezTo>
                    <a:pt x="148" y="149"/>
                    <a:pt x="152" y="149"/>
                    <a:pt x="156" y="150"/>
                  </a:cubicBezTo>
                  <a:cubicBezTo>
                    <a:pt x="155" y="151"/>
                    <a:pt x="154" y="153"/>
                    <a:pt x="153" y="154"/>
                  </a:cubicBezTo>
                  <a:cubicBezTo>
                    <a:pt x="150" y="152"/>
                    <a:pt x="147" y="151"/>
                    <a:pt x="143" y="149"/>
                  </a:cubicBezTo>
                  <a:cubicBezTo>
                    <a:pt x="144" y="149"/>
                    <a:pt x="144" y="148"/>
                    <a:pt x="144" y="148"/>
                  </a:cubicBezTo>
                  <a:close/>
                  <a:moveTo>
                    <a:pt x="159" y="151"/>
                  </a:moveTo>
                  <a:cubicBezTo>
                    <a:pt x="161" y="151"/>
                    <a:pt x="163" y="151"/>
                    <a:pt x="164" y="151"/>
                  </a:cubicBezTo>
                  <a:cubicBezTo>
                    <a:pt x="165" y="151"/>
                    <a:pt x="166" y="152"/>
                    <a:pt x="166" y="152"/>
                  </a:cubicBezTo>
                  <a:cubicBezTo>
                    <a:pt x="165" y="154"/>
                    <a:pt x="164" y="156"/>
                    <a:pt x="162" y="158"/>
                  </a:cubicBezTo>
                  <a:cubicBezTo>
                    <a:pt x="160" y="157"/>
                    <a:pt x="158" y="156"/>
                    <a:pt x="157" y="155"/>
                  </a:cubicBezTo>
                  <a:cubicBezTo>
                    <a:pt x="157" y="154"/>
                    <a:pt x="158" y="152"/>
                    <a:pt x="159" y="151"/>
                  </a:cubicBezTo>
                  <a:close/>
                  <a:moveTo>
                    <a:pt x="170" y="153"/>
                  </a:moveTo>
                  <a:cubicBezTo>
                    <a:pt x="172" y="154"/>
                    <a:pt x="173" y="154"/>
                    <a:pt x="174" y="154"/>
                  </a:cubicBezTo>
                  <a:cubicBezTo>
                    <a:pt x="175" y="154"/>
                    <a:pt x="175" y="155"/>
                    <a:pt x="175" y="155"/>
                  </a:cubicBezTo>
                  <a:cubicBezTo>
                    <a:pt x="175" y="155"/>
                    <a:pt x="175" y="155"/>
                    <a:pt x="175" y="155"/>
                  </a:cubicBezTo>
                  <a:cubicBezTo>
                    <a:pt x="174" y="157"/>
                    <a:pt x="172" y="159"/>
                    <a:pt x="171" y="161"/>
                  </a:cubicBezTo>
                  <a:cubicBezTo>
                    <a:pt x="169" y="161"/>
                    <a:pt x="168" y="160"/>
                    <a:pt x="166" y="159"/>
                  </a:cubicBezTo>
                  <a:cubicBezTo>
                    <a:pt x="168" y="157"/>
                    <a:pt x="169" y="155"/>
                    <a:pt x="170" y="153"/>
                  </a:cubicBezTo>
                  <a:close/>
                  <a:moveTo>
                    <a:pt x="180" y="156"/>
                  </a:moveTo>
                  <a:cubicBezTo>
                    <a:pt x="182" y="157"/>
                    <a:pt x="185" y="157"/>
                    <a:pt x="187" y="158"/>
                  </a:cubicBezTo>
                  <a:cubicBezTo>
                    <a:pt x="186" y="160"/>
                    <a:pt x="184" y="163"/>
                    <a:pt x="183" y="165"/>
                  </a:cubicBezTo>
                  <a:cubicBezTo>
                    <a:pt x="181" y="164"/>
                    <a:pt x="178" y="164"/>
                    <a:pt x="176" y="163"/>
                  </a:cubicBezTo>
                  <a:cubicBezTo>
                    <a:pt x="177" y="160"/>
                    <a:pt x="179" y="158"/>
                    <a:pt x="180" y="156"/>
                  </a:cubicBezTo>
                  <a:close/>
                  <a:moveTo>
                    <a:pt x="193" y="159"/>
                  </a:moveTo>
                  <a:cubicBezTo>
                    <a:pt x="196" y="160"/>
                    <a:pt x="200" y="161"/>
                    <a:pt x="204" y="161"/>
                  </a:cubicBezTo>
                  <a:cubicBezTo>
                    <a:pt x="202" y="164"/>
                    <a:pt x="201" y="167"/>
                    <a:pt x="199" y="170"/>
                  </a:cubicBezTo>
                  <a:cubicBezTo>
                    <a:pt x="196" y="169"/>
                    <a:pt x="192" y="168"/>
                    <a:pt x="188" y="167"/>
                  </a:cubicBezTo>
                  <a:cubicBezTo>
                    <a:pt x="190" y="164"/>
                    <a:pt x="191" y="162"/>
                    <a:pt x="193" y="159"/>
                  </a:cubicBezTo>
                  <a:close/>
                  <a:moveTo>
                    <a:pt x="207" y="162"/>
                  </a:moveTo>
                  <a:cubicBezTo>
                    <a:pt x="210" y="163"/>
                    <a:pt x="213" y="163"/>
                    <a:pt x="216" y="163"/>
                  </a:cubicBezTo>
                  <a:cubicBezTo>
                    <a:pt x="215" y="166"/>
                    <a:pt x="213" y="169"/>
                    <a:pt x="211" y="172"/>
                  </a:cubicBezTo>
                  <a:cubicBezTo>
                    <a:pt x="209" y="172"/>
                    <a:pt x="206" y="171"/>
                    <a:pt x="203" y="171"/>
                  </a:cubicBezTo>
                  <a:cubicBezTo>
                    <a:pt x="205" y="168"/>
                    <a:pt x="206" y="165"/>
                    <a:pt x="207" y="162"/>
                  </a:cubicBezTo>
                  <a:close/>
                  <a:moveTo>
                    <a:pt x="312" y="157"/>
                  </a:moveTo>
                  <a:cubicBezTo>
                    <a:pt x="317" y="157"/>
                    <a:pt x="321" y="157"/>
                    <a:pt x="325" y="156"/>
                  </a:cubicBezTo>
                  <a:cubicBezTo>
                    <a:pt x="325" y="158"/>
                    <a:pt x="324" y="159"/>
                    <a:pt x="324" y="161"/>
                  </a:cubicBezTo>
                  <a:cubicBezTo>
                    <a:pt x="320" y="162"/>
                    <a:pt x="316" y="162"/>
                    <a:pt x="312" y="162"/>
                  </a:cubicBezTo>
                  <a:cubicBezTo>
                    <a:pt x="312" y="161"/>
                    <a:pt x="312" y="159"/>
                    <a:pt x="312" y="157"/>
                  </a:cubicBezTo>
                  <a:close/>
                  <a:moveTo>
                    <a:pt x="313" y="152"/>
                  </a:moveTo>
                  <a:cubicBezTo>
                    <a:pt x="313" y="152"/>
                    <a:pt x="313" y="151"/>
                    <a:pt x="313" y="150"/>
                  </a:cubicBezTo>
                  <a:cubicBezTo>
                    <a:pt x="318" y="150"/>
                    <a:pt x="323" y="149"/>
                    <a:pt x="327" y="148"/>
                  </a:cubicBezTo>
                  <a:cubicBezTo>
                    <a:pt x="327" y="149"/>
                    <a:pt x="327" y="150"/>
                    <a:pt x="327" y="151"/>
                  </a:cubicBezTo>
                  <a:cubicBezTo>
                    <a:pt x="322" y="152"/>
                    <a:pt x="318" y="152"/>
                    <a:pt x="313" y="152"/>
                  </a:cubicBezTo>
                  <a:close/>
                  <a:moveTo>
                    <a:pt x="325" y="145"/>
                  </a:moveTo>
                  <a:cubicBezTo>
                    <a:pt x="326" y="145"/>
                    <a:pt x="327" y="144"/>
                    <a:pt x="329" y="144"/>
                  </a:cubicBezTo>
                  <a:cubicBezTo>
                    <a:pt x="329" y="144"/>
                    <a:pt x="328" y="144"/>
                    <a:pt x="328" y="144"/>
                  </a:cubicBezTo>
                  <a:cubicBezTo>
                    <a:pt x="327" y="145"/>
                    <a:pt x="326" y="145"/>
                    <a:pt x="325" y="145"/>
                  </a:cubicBezTo>
                  <a:close/>
                  <a:moveTo>
                    <a:pt x="192" y="149"/>
                  </a:moveTo>
                  <a:cubicBezTo>
                    <a:pt x="191" y="148"/>
                    <a:pt x="190" y="148"/>
                    <a:pt x="189" y="148"/>
                  </a:cubicBezTo>
                  <a:cubicBezTo>
                    <a:pt x="188" y="148"/>
                    <a:pt x="187" y="147"/>
                    <a:pt x="186" y="147"/>
                  </a:cubicBezTo>
                  <a:cubicBezTo>
                    <a:pt x="186" y="147"/>
                    <a:pt x="186" y="147"/>
                    <a:pt x="186" y="146"/>
                  </a:cubicBezTo>
                  <a:cubicBezTo>
                    <a:pt x="188" y="147"/>
                    <a:pt x="190" y="148"/>
                    <a:pt x="193" y="148"/>
                  </a:cubicBezTo>
                  <a:cubicBezTo>
                    <a:pt x="192" y="148"/>
                    <a:pt x="192" y="149"/>
                    <a:pt x="192" y="149"/>
                  </a:cubicBezTo>
                  <a:close/>
                  <a:moveTo>
                    <a:pt x="181" y="145"/>
                  </a:moveTo>
                  <a:cubicBezTo>
                    <a:pt x="179" y="145"/>
                    <a:pt x="178" y="144"/>
                    <a:pt x="176" y="144"/>
                  </a:cubicBezTo>
                  <a:cubicBezTo>
                    <a:pt x="176" y="143"/>
                    <a:pt x="176" y="143"/>
                    <a:pt x="177" y="143"/>
                  </a:cubicBezTo>
                  <a:cubicBezTo>
                    <a:pt x="178" y="144"/>
                    <a:pt x="180" y="144"/>
                    <a:pt x="181" y="145"/>
                  </a:cubicBezTo>
                  <a:cubicBezTo>
                    <a:pt x="181" y="145"/>
                    <a:pt x="181" y="145"/>
                    <a:pt x="181" y="145"/>
                  </a:cubicBezTo>
                  <a:close/>
                  <a:moveTo>
                    <a:pt x="173" y="142"/>
                  </a:moveTo>
                  <a:cubicBezTo>
                    <a:pt x="171" y="141"/>
                    <a:pt x="168" y="140"/>
                    <a:pt x="166" y="139"/>
                  </a:cubicBezTo>
                  <a:cubicBezTo>
                    <a:pt x="166" y="139"/>
                    <a:pt x="167" y="139"/>
                    <a:pt x="167" y="139"/>
                  </a:cubicBezTo>
                  <a:cubicBezTo>
                    <a:pt x="169" y="140"/>
                    <a:pt x="171" y="141"/>
                    <a:pt x="173" y="142"/>
                  </a:cubicBezTo>
                  <a:cubicBezTo>
                    <a:pt x="173" y="142"/>
                    <a:pt x="173" y="142"/>
                    <a:pt x="173" y="142"/>
                  </a:cubicBezTo>
                  <a:close/>
                  <a:moveTo>
                    <a:pt x="160" y="143"/>
                  </a:moveTo>
                  <a:cubicBezTo>
                    <a:pt x="160" y="143"/>
                    <a:pt x="160" y="144"/>
                    <a:pt x="160" y="144"/>
                  </a:cubicBezTo>
                  <a:cubicBezTo>
                    <a:pt x="156" y="142"/>
                    <a:pt x="153" y="141"/>
                    <a:pt x="149" y="139"/>
                  </a:cubicBezTo>
                  <a:cubicBezTo>
                    <a:pt x="149" y="139"/>
                    <a:pt x="150" y="139"/>
                    <a:pt x="150" y="138"/>
                  </a:cubicBezTo>
                  <a:cubicBezTo>
                    <a:pt x="153" y="140"/>
                    <a:pt x="157" y="142"/>
                    <a:pt x="160" y="143"/>
                  </a:cubicBezTo>
                  <a:close/>
                  <a:moveTo>
                    <a:pt x="147" y="138"/>
                  </a:moveTo>
                  <a:cubicBezTo>
                    <a:pt x="146" y="138"/>
                    <a:pt x="145" y="137"/>
                    <a:pt x="144" y="137"/>
                  </a:cubicBezTo>
                  <a:cubicBezTo>
                    <a:pt x="143" y="136"/>
                    <a:pt x="143" y="136"/>
                    <a:pt x="142" y="135"/>
                  </a:cubicBezTo>
                  <a:cubicBezTo>
                    <a:pt x="142" y="135"/>
                    <a:pt x="142" y="135"/>
                    <a:pt x="142" y="134"/>
                  </a:cubicBezTo>
                  <a:cubicBezTo>
                    <a:pt x="144" y="135"/>
                    <a:pt x="146" y="136"/>
                    <a:pt x="147" y="137"/>
                  </a:cubicBezTo>
                  <a:cubicBezTo>
                    <a:pt x="147" y="137"/>
                    <a:pt x="147" y="138"/>
                    <a:pt x="147" y="138"/>
                  </a:cubicBezTo>
                  <a:close/>
                  <a:moveTo>
                    <a:pt x="139" y="134"/>
                  </a:moveTo>
                  <a:cubicBezTo>
                    <a:pt x="137" y="132"/>
                    <a:pt x="134" y="130"/>
                    <a:pt x="132" y="129"/>
                  </a:cubicBezTo>
                  <a:cubicBezTo>
                    <a:pt x="132" y="129"/>
                    <a:pt x="132" y="128"/>
                    <a:pt x="132" y="128"/>
                  </a:cubicBezTo>
                  <a:cubicBezTo>
                    <a:pt x="135" y="130"/>
                    <a:pt x="137" y="132"/>
                    <a:pt x="140" y="133"/>
                  </a:cubicBezTo>
                  <a:cubicBezTo>
                    <a:pt x="140" y="133"/>
                    <a:pt x="140" y="134"/>
                    <a:pt x="139" y="134"/>
                  </a:cubicBezTo>
                  <a:close/>
                  <a:moveTo>
                    <a:pt x="122" y="129"/>
                  </a:moveTo>
                  <a:cubicBezTo>
                    <a:pt x="122" y="129"/>
                    <a:pt x="122" y="129"/>
                    <a:pt x="122" y="130"/>
                  </a:cubicBezTo>
                  <a:cubicBezTo>
                    <a:pt x="121" y="130"/>
                    <a:pt x="121" y="130"/>
                    <a:pt x="121" y="131"/>
                  </a:cubicBezTo>
                  <a:cubicBezTo>
                    <a:pt x="121" y="131"/>
                    <a:pt x="120" y="131"/>
                    <a:pt x="120" y="130"/>
                  </a:cubicBezTo>
                  <a:cubicBezTo>
                    <a:pt x="120" y="130"/>
                    <a:pt x="121" y="129"/>
                    <a:pt x="121" y="128"/>
                  </a:cubicBezTo>
                  <a:cubicBezTo>
                    <a:pt x="122" y="129"/>
                    <a:pt x="122" y="129"/>
                    <a:pt x="122" y="129"/>
                  </a:cubicBezTo>
                  <a:close/>
                  <a:moveTo>
                    <a:pt x="111" y="128"/>
                  </a:moveTo>
                  <a:cubicBezTo>
                    <a:pt x="111" y="128"/>
                    <a:pt x="111" y="128"/>
                    <a:pt x="112" y="129"/>
                  </a:cubicBezTo>
                  <a:cubicBezTo>
                    <a:pt x="112" y="130"/>
                    <a:pt x="113" y="131"/>
                    <a:pt x="114" y="131"/>
                  </a:cubicBezTo>
                  <a:cubicBezTo>
                    <a:pt x="113" y="133"/>
                    <a:pt x="112" y="135"/>
                    <a:pt x="111" y="137"/>
                  </a:cubicBezTo>
                  <a:cubicBezTo>
                    <a:pt x="108" y="137"/>
                    <a:pt x="105" y="137"/>
                    <a:pt x="102" y="137"/>
                  </a:cubicBezTo>
                  <a:cubicBezTo>
                    <a:pt x="102" y="136"/>
                    <a:pt x="101" y="135"/>
                    <a:pt x="101" y="135"/>
                  </a:cubicBezTo>
                  <a:cubicBezTo>
                    <a:pt x="103" y="131"/>
                    <a:pt x="105" y="127"/>
                    <a:pt x="107" y="124"/>
                  </a:cubicBezTo>
                  <a:cubicBezTo>
                    <a:pt x="109" y="125"/>
                    <a:pt x="110" y="127"/>
                    <a:pt x="111" y="128"/>
                  </a:cubicBezTo>
                  <a:close/>
                  <a:moveTo>
                    <a:pt x="101" y="122"/>
                  </a:moveTo>
                  <a:cubicBezTo>
                    <a:pt x="99" y="124"/>
                    <a:pt x="97" y="127"/>
                    <a:pt x="95" y="130"/>
                  </a:cubicBezTo>
                  <a:cubicBezTo>
                    <a:pt x="94" y="128"/>
                    <a:pt x="93" y="127"/>
                    <a:pt x="92" y="126"/>
                  </a:cubicBezTo>
                  <a:cubicBezTo>
                    <a:pt x="93" y="124"/>
                    <a:pt x="95" y="122"/>
                    <a:pt x="96" y="120"/>
                  </a:cubicBezTo>
                  <a:cubicBezTo>
                    <a:pt x="97" y="120"/>
                    <a:pt x="98" y="120"/>
                    <a:pt x="99" y="120"/>
                  </a:cubicBezTo>
                  <a:cubicBezTo>
                    <a:pt x="101" y="120"/>
                    <a:pt x="101" y="116"/>
                    <a:pt x="99" y="116"/>
                  </a:cubicBezTo>
                  <a:cubicBezTo>
                    <a:pt x="100" y="115"/>
                    <a:pt x="100" y="114"/>
                    <a:pt x="101" y="114"/>
                  </a:cubicBezTo>
                  <a:cubicBezTo>
                    <a:pt x="101" y="115"/>
                    <a:pt x="102" y="117"/>
                    <a:pt x="103" y="118"/>
                  </a:cubicBezTo>
                  <a:cubicBezTo>
                    <a:pt x="102" y="119"/>
                    <a:pt x="102" y="121"/>
                    <a:pt x="101" y="122"/>
                  </a:cubicBezTo>
                  <a:close/>
                  <a:moveTo>
                    <a:pt x="81" y="134"/>
                  </a:moveTo>
                  <a:cubicBezTo>
                    <a:pt x="81" y="133"/>
                    <a:pt x="80" y="132"/>
                    <a:pt x="80" y="131"/>
                  </a:cubicBezTo>
                  <a:cubicBezTo>
                    <a:pt x="81" y="129"/>
                    <a:pt x="81" y="128"/>
                    <a:pt x="82" y="127"/>
                  </a:cubicBezTo>
                  <a:cubicBezTo>
                    <a:pt x="83" y="127"/>
                    <a:pt x="84" y="128"/>
                    <a:pt x="85" y="128"/>
                  </a:cubicBezTo>
                  <a:cubicBezTo>
                    <a:pt x="84" y="130"/>
                    <a:pt x="82" y="132"/>
                    <a:pt x="81" y="134"/>
                  </a:cubicBezTo>
                  <a:close/>
                  <a:moveTo>
                    <a:pt x="85" y="123"/>
                  </a:moveTo>
                  <a:cubicBezTo>
                    <a:pt x="85" y="123"/>
                    <a:pt x="85" y="122"/>
                    <a:pt x="86" y="122"/>
                  </a:cubicBezTo>
                  <a:cubicBezTo>
                    <a:pt x="86" y="123"/>
                    <a:pt x="87" y="124"/>
                    <a:pt x="88" y="125"/>
                  </a:cubicBezTo>
                  <a:cubicBezTo>
                    <a:pt x="87" y="125"/>
                    <a:pt x="87" y="125"/>
                    <a:pt x="87" y="125"/>
                  </a:cubicBezTo>
                  <a:cubicBezTo>
                    <a:pt x="86" y="125"/>
                    <a:pt x="86" y="124"/>
                    <a:pt x="85" y="123"/>
                  </a:cubicBezTo>
                  <a:close/>
                  <a:moveTo>
                    <a:pt x="80" y="119"/>
                  </a:moveTo>
                  <a:cubicBezTo>
                    <a:pt x="81" y="118"/>
                    <a:pt x="81" y="117"/>
                    <a:pt x="82" y="117"/>
                  </a:cubicBezTo>
                  <a:cubicBezTo>
                    <a:pt x="82" y="117"/>
                    <a:pt x="82" y="118"/>
                    <a:pt x="83" y="118"/>
                  </a:cubicBezTo>
                  <a:cubicBezTo>
                    <a:pt x="82" y="118"/>
                    <a:pt x="81" y="119"/>
                    <a:pt x="81" y="119"/>
                  </a:cubicBezTo>
                  <a:cubicBezTo>
                    <a:pt x="81" y="119"/>
                    <a:pt x="80" y="119"/>
                    <a:pt x="80" y="119"/>
                  </a:cubicBezTo>
                  <a:close/>
                  <a:moveTo>
                    <a:pt x="87" y="121"/>
                  </a:moveTo>
                  <a:cubicBezTo>
                    <a:pt x="88" y="121"/>
                    <a:pt x="89" y="121"/>
                    <a:pt x="90" y="121"/>
                  </a:cubicBezTo>
                  <a:cubicBezTo>
                    <a:pt x="90" y="121"/>
                    <a:pt x="89" y="122"/>
                    <a:pt x="89" y="123"/>
                  </a:cubicBezTo>
                  <a:cubicBezTo>
                    <a:pt x="88" y="122"/>
                    <a:pt x="88" y="122"/>
                    <a:pt x="87" y="121"/>
                  </a:cubicBezTo>
                  <a:close/>
                  <a:moveTo>
                    <a:pt x="85" y="118"/>
                  </a:moveTo>
                  <a:cubicBezTo>
                    <a:pt x="85" y="118"/>
                    <a:pt x="85" y="118"/>
                    <a:pt x="84" y="118"/>
                  </a:cubicBezTo>
                  <a:cubicBezTo>
                    <a:pt x="84" y="117"/>
                    <a:pt x="83" y="116"/>
                    <a:pt x="82" y="116"/>
                  </a:cubicBezTo>
                  <a:cubicBezTo>
                    <a:pt x="85" y="111"/>
                    <a:pt x="88" y="106"/>
                    <a:pt x="90" y="102"/>
                  </a:cubicBezTo>
                  <a:cubicBezTo>
                    <a:pt x="92" y="103"/>
                    <a:pt x="93" y="104"/>
                    <a:pt x="94" y="105"/>
                  </a:cubicBezTo>
                  <a:cubicBezTo>
                    <a:pt x="91" y="109"/>
                    <a:pt x="88" y="113"/>
                    <a:pt x="85" y="118"/>
                  </a:cubicBezTo>
                  <a:close/>
                  <a:moveTo>
                    <a:pt x="79" y="124"/>
                  </a:moveTo>
                  <a:cubicBezTo>
                    <a:pt x="79" y="124"/>
                    <a:pt x="80" y="125"/>
                    <a:pt x="80" y="125"/>
                  </a:cubicBezTo>
                  <a:cubicBezTo>
                    <a:pt x="79" y="126"/>
                    <a:pt x="79" y="127"/>
                    <a:pt x="78" y="128"/>
                  </a:cubicBezTo>
                  <a:cubicBezTo>
                    <a:pt x="78" y="127"/>
                    <a:pt x="77" y="126"/>
                    <a:pt x="77" y="125"/>
                  </a:cubicBezTo>
                  <a:cubicBezTo>
                    <a:pt x="77" y="125"/>
                    <a:pt x="77" y="125"/>
                    <a:pt x="77" y="124"/>
                  </a:cubicBezTo>
                  <a:cubicBezTo>
                    <a:pt x="78" y="124"/>
                    <a:pt x="78" y="124"/>
                    <a:pt x="79" y="124"/>
                  </a:cubicBezTo>
                  <a:close/>
                  <a:moveTo>
                    <a:pt x="75" y="128"/>
                  </a:moveTo>
                  <a:cubicBezTo>
                    <a:pt x="75" y="129"/>
                    <a:pt x="76" y="130"/>
                    <a:pt x="76" y="130"/>
                  </a:cubicBezTo>
                  <a:cubicBezTo>
                    <a:pt x="75" y="133"/>
                    <a:pt x="73" y="135"/>
                    <a:pt x="72" y="137"/>
                  </a:cubicBezTo>
                  <a:cubicBezTo>
                    <a:pt x="72" y="137"/>
                    <a:pt x="71" y="136"/>
                    <a:pt x="71" y="135"/>
                  </a:cubicBezTo>
                  <a:cubicBezTo>
                    <a:pt x="72" y="133"/>
                    <a:pt x="73" y="130"/>
                    <a:pt x="75" y="128"/>
                  </a:cubicBezTo>
                  <a:close/>
                  <a:moveTo>
                    <a:pt x="88" y="131"/>
                  </a:moveTo>
                  <a:cubicBezTo>
                    <a:pt x="89" y="131"/>
                    <a:pt x="90" y="132"/>
                    <a:pt x="91" y="132"/>
                  </a:cubicBezTo>
                  <a:cubicBezTo>
                    <a:pt x="92" y="133"/>
                    <a:pt x="93" y="131"/>
                    <a:pt x="93" y="131"/>
                  </a:cubicBezTo>
                  <a:cubicBezTo>
                    <a:pt x="92" y="130"/>
                    <a:pt x="91" y="129"/>
                    <a:pt x="90" y="128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1" y="129"/>
                    <a:pt x="92" y="131"/>
                    <a:pt x="94" y="132"/>
                  </a:cubicBezTo>
                  <a:cubicBezTo>
                    <a:pt x="91" y="135"/>
                    <a:pt x="88" y="139"/>
                    <a:pt x="85" y="143"/>
                  </a:cubicBezTo>
                  <a:cubicBezTo>
                    <a:pt x="84" y="142"/>
                    <a:pt x="83" y="141"/>
                    <a:pt x="83" y="140"/>
                  </a:cubicBezTo>
                  <a:cubicBezTo>
                    <a:pt x="84" y="137"/>
                    <a:pt x="86" y="134"/>
                    <a:pt x="88" y="131"/>
                  </a:cubicBezTo>
                  <a:close/>
                  <a:moveTo>
                    <a:pt x="97" y="135"/>
                  </a:moveTo>
                  <a:cubicBezTo>
                    <a:pt x="97" y="135"/>
                    <a:pt x="97" y="135"/>
                    <a:pt x="97" y="136"/>
                  </a:cubicBezTo>
                  <a:cubicBezTo>
                    <a:pt x="95" y="140"/>
                    <a:pt x="92" y="145"/>
                    <a:pt x="90" y="150"/>
                  </a:cubicBezTo>
                  <a:cubicBezTo>
                    <a:pt x="89" y="149"/>
                    <a:pt x="89" y="148"/>
                    <a:pt x="88" y="148"/>
                  </a:cubicBezTo>
                  <a:cubicBezTo>
                    <a:pt x="91" y="144"/>
                    <a:pt x="94" y="139"/>
                    <a:pt x="97" y="135"/>
                  </a:cubicBezTo>
                  <a:close/>
                  <a:moveTo>
                    <a:pt x="96" y="143"/>
                  </a:moveTo>
                  <a:cubicBezTo>
                    <a:pt x="98" y="144"/>
                    <a:pt x="100" y="146"/>
                    <a:pt x="102" y="148"/>
                  </a:cubicBezTo>
                  <a:cubicBezTo>
                    <a:pt x="100" y="151"/>
                    <a:pt x="98" y="154"/>
                    <a:pt x="95" y="156"/>
                  </a:cubicBezTo>
                  <a:cubicBezTo>
                    <a:pt x="94" y="155"/>
                    <a:pt x="92" y="153"/>
                    <a:pt x="91" y="151"/>
                  </a:cubicBezTo>
                  <a:cubicBezTo>
                    <a:pt x="92" y="148"/>
                    <a:pt x="94" y="145"/>
                    <a:pt x="96" y="143"/>
                  </a:cubicBezTo>
                  <a:close/>
                  <a:moveTo>
                    <a:pt x="117" y="151"/>
                  </a:moveTo>
                  <a:cubicBezTo>
                    <a:pt x="118" y="149"/>
                    <a:pt x="120" y="147"/>
                    <a:pt x="121" y="145"/>
                  </a:cubicBezTo>
                  <a:cubicBezTo>
                    <a:pt x="124" y="145"/>
                    <a:pt x="128" y="146"/>
                    <a:pt x="131" y="146"/>
                  </a:cubicBezTo>
                  <a:cubicBezTo>
                    <a:pt x="129" y="149"/>
                    <a:pt x="128" y="153"/>
                    <a:pt x="126" y="156"/>
                  </a:cubicBezTo>
                  <a:cubicBezTo>
                    <a:pt x="123" y="154"/>
                    <a:pt x="120" y="153"/>
                    <a:pt x="117" y="151"/>
                  </a:cubicBezTo>
                  <a:close/>
                  <a:moveTo>
                    <a:pt x="133" y="152"/>
                  </a:moveTo>
                  <a:cubicBezTo>
                    <a:pt x="133" y="151"/>
                    <a:pt x="134" y="149"/>
                    <a:pt x="135" y="148"/>
                  </a:cubicBezTo>
                  <a:cubicBezTo>
                    <a:pt x="136" y="149"/>
                    <a:pt x="137" y="150"/>
                    <a:pt x="138" y="150"/>
                  </a:cubicBezTo>
                  <a:cubicBezTo>
                    <a:pt x="136" y="153"/>
                    <a:pt x="135" y="156"/>
                    <a:pt x="133" y="159"/>
                  </a:cubicBezTo>
                  <a:cubicBezTo>
                    <a:pt x="132" y="159"/>
                    <a:pt x="131" y="158"/>
                    <a:pt x="130" y="158"/>
                  </a:cubicBezTo>
                  <a:cubicBezTo>
                    <a:pt x="131" y="156"/>
                    <a:pt x="132" y="154"/>
                    <a:pt x="133" y="152"/>
                  </a:cubicBezTo>
                  <a:close/>
                  <a:moveTo>
                    <a:pt x="142" y="152"/>
                  </a:moveTo>
                  <a:cubicBezTo>
                    <a:pt x="145" y="154"/>
                    <a:pt x="148" y="156"/>
                    <a:pt x="151" y="157"/>
                  </a:cubicBezTo>
                  <a:cubicBezTo>
                    <a:pt x="150" y="159"/>
                    <a:pt x="149" y="161"/>
                    <a:pt x="148" y="163"/>
                  </a:cubicBezTo>
                  <a:cubicBezTo>
                    <a:pt x="148" y="163"/>
                    <a:pt x="147" y="164"/>
                    <a:pt x="147" y="165"/>
                  </a:cubicBezTo>
                  <a:cubicBezTo>
                    <a:pt x="145" y="165"/>
                    <a:pt x="143" y="164"/>
                    <a:pt x="142" y="163"/>
                  </a:cubicBezTo>
                  <a:cubicBezTo>
                    <a:pt x="140" y="163"/>
                    <a:pt x="138" y="162"/>
                    <a:pt x="137" y="161"/>
                  </a:cubicBezTo>
                  <a:cubicBezTo>
                    <a:pt x="138" y="158"/>
                    <a:pt x="140" y="155"/>
                    <a:pt x="142" y="152"/>
                  </a:cubicBezTo>
                  <a:close/>
                  <a:moveTo>
                    <a:pt x="155" y="159"/>
                  </a:moveTo>
                  <a:cubicBezTo>
                    <a:pt x="156" y="160"/>
                    <a:pt x="158" y="161"/>
                    <a:pt x="160" y="161"/>
                  </a:cubicBezTo>
                  <a:cubicBezTo>
                    <a:pt x="159" y="163"/>
                    <a:pt x="158" y="164"/>
                    <a:pt x="157" y="165"/>
                  </a:cubicBezTo>
                  <a:cubicBezTo>
                    <a:pt x="157" y="166"/>
                    <a:pt x="156" y="167"/>
                    <a:pt x="155" y="168"/>
                  </a:cubicBezTo>
                  <a:cubicBezTo>
                    <a:pt x="154" y="168"/>
                    <a:pt x="152" y="167"/>
                    <a:pt x="151" y="167"/>
                  </a:cubicBezTo>
                  <a:cubicBezTo>
                    <a:pt x="152" y="164"/>
                    <a:pt x="153" y="162"/>
                    <a:pt x="155" y="159"/>
                  </a:cubicBezTo>
                  <a:close/>
                  <a:moveTo>
                    <a:pt x="173" y="167"/>
                  </a:moveTo>
                  <a:cubicBezTo>
                    <a:pt x="176" y="168"/>
                    <a:pt x="178" y="168"/>
                    <a:pt x="181" y="169"/>
                  </a:cubicBezTo>
                  <a:cubicBezTo>
                    <a:pt x="180" y="171"/>
                    <a:pt x="179" y="172"/>
                    <a:pt x="178" y="173"/>
                  </a:cubicBezTo>
                  <a:cubicBezTo>
                    <a:pt x="175" y="173"/>
                    <a:pt x="172" y="172"/>
                    <a:pt x="170" y="172"/>
                  </a:cubicBezTo>
                  <a:cubicBezTo>
                    <a:pt x="171" y="170"/>
                    <a:pt x="172" y="168"/>
                    <a:pt x="173" y="167"/>
                  </a:cubicBezTo>
                  <a:close/>
                  <a:moveTo>
                    <a:pt x="186" y="171"/>
                  </a:moveTo>
                  <a:cubicBezTo>
                    <a:pt x="189" y="172"/>
                    <a:pt x="193" y="173"/>
                    <a:pt x="197" y="174"/>
                  </a:cubicBezTo>
                  <a:cubicBezTo>
                    <a:pt x="197" y="175"/>
                    <a:pt x="196" y="175"/>
                    <a:pt x="196" y="176"/>
                  </a:cubicBezTo>
                  <a:cubicBezTo>
                    <a:pt x="193" y="175"/>
                    <a:pt x="191" y="175"/>
                    <a:pt x="188" y="175"/>
                  </a:cubicBezTo>
                  <a:cubicBezTo>
                    <a:pt x="187" y="175"/>
                    <a:pt x="185" y="174"/>
                    <a:pt x="184" y="174"/>
                  </a:cubicBezTo>
                  <a:cubicBezTo>
                    <a:pt x="184" y="173"/>
                    <a:pt x="185" y="172"/>
                    <a:pt x="186" y="171"/>
                  </a:cubicBezTo>
                  <a:close/>
                  <a:moveTo>
                    <a:pt x="200" y="175"/>
                  </a:moveTo>
                  <a:cubicBezTo>
                    <a:pt x="202" y="175"/>
                    <a:pt x="204" y="176"/>
                    <a:pt x="206" y="176"/>
                  </a:cubicBezTo>
                  <a:cubicBezTo>
                    <a:pt x="204" y="176"/>
                    <a:pt x="202" y="176"/>
                    <a:pt x="200" y="176"/>
                  </a:cubicBezTo>
                  <a:cubicBezTo>
                    <a:pt x="200" y="176"/>
                    <a:pt x="200" y="175"/>
                    <a:pt x="200" y="175"/>
                  </a:cubicBezTo>
                  <a:close/>
                  <a:moveTo>
                    <a:pt x="305" y="170"/>
                  </a:moveTo>
                  <a:cubicBezTo>
                    <a:pt x="305" y="170"/>
                    <a:pt x="305" y="170"/>
                    <a:pt x="305" y="170"/>
                  </a:cubicBezTo>
                  <a:cubicBezTo>
                    <a:pt x="304" y="171"/>
                    <a:pt x="304" y="171"/>
                    <a:pt x="303" y="171"/>
                  </a:cubicBezTo>
                  <a:cubicBezTo>
                    <a:pt x="304" y="170"/>
                    <a:pt x="304" y="170"/>
                    <a:pt x="305" y="170"/>
                  </a:cubicBezTo>
                  <a:close/>
                  <a:moveTo>
                    <a:pt x="311" y="166"/>
                  </a:moveTo>
                  <a:cubicBezTo>
                    <a:pt x="311" y="166"/>
                    <a:pt x="311" y="166"/>
                    <a:pt x="311" y="166"/>
                  </a:cubicBezTo>
                  <a:cubicBezTo>
                    <a:pt x="315" y="165"/>
                    <a:pt x="319" y="165"/>
                    <a:pt x="323" y="164"/>
                  </a:cubicBezTo>
                  <a:cubicBezTo>
                    <a:pt x="323" y="165"/>
                    <a:pt x="323" y="166"/>
                    <a:pt x="322" y="167"/>
                  </a:cubicBezTo>
                  <a:cubicBezTo>
                    <a:pt x="318" y="168"/>
                    <a:pt x="314" y="168"/>
                    <a:pt x="310" y="169"/>
                  </a:cubicBezTo>
                  <a:cubicBezTo>
                    <a:pt x="310" y="168"/>
                    <a:pt x="311" y="167"/>
                    <a:pt x="311" y="166"/>
                  </a:cubicBezTo>
                  <a:close/>
                  <a:moveTo>
                    <a:pt x="328" y="164"/>
                  </a:moveTo>
                  <a:cubicBezTo>
                    <a:pt x="332" y="163"/>
                    <a:pt x="335" y="163"/>
                    <a:pt x="338" y="162"/>
                  </a:cubicBezTo>
                  <a:cubicBezTo>
                    <a:pt x="338" y="162"/>
                    <a:pt x="338" y="163"/>
                    <a:pt x="338" y="163"/>
                  </a:cubicBezTo>
                  <a:cubicBezTo>
                    <a:pt x="334" y="164"/>
                    <a:pt x="331" y="165"/>
                    <a:pt x="328" y="166"/>
                  </a:cubicBezTo>
                  <a:cubicBezTo>
                    <a:pt x="328" y="165"/>
                    <a:pt x="328" y="164"/>
                    <a:pt x="328" y="164"/>
                  </a:cubicBezTo>
                  <a:close/>
                  <a:moveTo>
                    <a:pt x="342" y="161"/>
                  </a:moveTo>
                  <a:cubicBezTo>
                    <a:pt x="346" y="161"/>
                    <a:pt x="349" y="160"/>
                    <a:pt x="353" y="159"/>
                  </a:cubicBezTo>
                  <a:cubicBezTo>
                    <a:pt x="353" y="159"/>
                    <a:pt x="353" y="160"/>
                    <a:pt x="353" y="160"/>
                  </a:cubicBezTo>
                  <a:cubicBezTo>
                    <a:pt x="349" y="161"/>
                    <a:pt x="345" y="162"/>
                    <a:pt x="341" y="163"/>
                  </a:cubicBezTo>
                  <a:cubicBezTo>
                    <a:pt x="341" y="162"/>
                    <a:pt x="342" y="162"/>
                    <a:pt x="342" y="161"/>
                  </a:cubicBezTo>
                  <a:close/>
                  <a:moveTo>
                    <a:pt x="358" y="158"/>
                  </a:moveTo>
                  <a:cubicBezTo>
                    <a:pt x="359" y="158"/>
                    <a:pt x="360" y="157"/>
                    <a:pt x="361" y="157"/>
                  </a:cubicBezTo>
                  <a:cubicBezTo>
                    <a:pt x="364" y="157"/>
                    <a:pt x="366" y="156"/>
                    <a:pt x="369" y="155"/>
                  </a:cubicBezTo>
                  <a:cubicBezTo>
                    <a:pt x="369" y="155"/>
                    <a:pt x="368" y="156"/>
                    <a:pt x="368" y="156"/>
                  </a:cubicBezTo>
                  <a:cubicBezTo>
                    <a:pt x="365" y="157"/>
                    <a:pt x="361" y="158"/>
                    <a:pt x="358" y="159"/>
                  </a:cubicBezTo>
                  <a:cubicBezTo>
                    <a:pt x="358" y="158"/>
                    <a:pt x="358" y="158"/>
                    <a:pt x="358" y="158"/>
                  </a:cubicBezTo>
                  <a:close/>
                  <a:moveTo>
                    <a:pt x="374" y="154"/>
                  </a:moveTo>
                  <a:cubicBezTo>
                    <a:pt x="375" y="153"/>
                    <a:pt x="377" y="152"/>
                    <a:pt x="378" y="152"/>
                  </a:cubicBezTo>
                  <a:cubicBezTo>
                    <a:pt x="378" y="152"/>
                    <a:pt x="378" y="153"/>
                    <a:pt x="378" y="153"/>
                  </a:cubicBezTo>
                  <a:cubicBezTo>
                    <a:pt x="376" y="154"/>
                    <a:pt x="375" y="154"/>
                    <a:pt x="373" y="155"/>
                  </a:cubicBezTo>
                  <a:cubicBezTo>
                    <a:pt x="373" y="154"/>
                    <a:pt x="374" y="154"/>
                    <a:pt x="374" y="154"/>
                  </a:cubicBezTo>
                  <a:close/>
                  <a:moveTo>
                    <a:pt x="428" y="131"/>
                  </a:moveTo>
                  <a:cubicBezTo>
                    <a:pt x="426" y="132"/>
                    <a:pt x="424" y="134"/>
                    <a:pt x="422" y="135"/>
                  </a:cubicBezTo>
                  <a:cubicBezTo>
                    <a:pt x="422" y="133"/>
                    <a:pt x="423" y="131"/>
                    <a:pt x="423" y="128"/>
                  </a:cubicBezTo>
                  <a:cubicBezTo>
                    <a:pt x="425" y="127"/>
                    <a:pt x="428" y="125"/>
                    <a:pt x="430" y="124"/>
                  </a:cubicBezTo>
                  <a:cubicBezTo>
                    <a:pt x="430" y="126"/>
                    <a:pt x="429" y="128"/>
                    <a:pt x="429" y="131"/>
                  </a:cubicBezTo>
                  <a:cubicBezTo>
                    <a:pt x="429" y="131"/>
                    <a:pt x="428" y="131"/>
                    <a:pt x="428" y="131"/>
                  </a:cubicBezTo>
                  <a:close/>
                  <a:moveTo>
                    <a:pt x="417" y="138"/>
                  </a:moveTo>
                  <a:cubicBezTo>
                    <a:pt x="415" y="139"/>
                    <a:pt x="413" y="141"/>
                    <a:pt x="411" y="142"/>
                  </a:cubicBezTo>
                  <a:cubicBezTo>
                    <a:pt x="410" y="142"/>
                    <a:pt x="410" y="142"/>
                    <a:pt x="410" y="142"/>
                  </a:cubicBezTo>
                  <a:cubicBezTo>
                    <a:pt x="410" y="142"/>
                    <a:pt x="409" y="142"/>
                    <a:pt x="409" y="143"/>
                  </a:cubicBezTo>
                  <a:cubicBezTo>
                    <a:pt x="410" y="140"/>
                    <a:pt x="410" y="138"/>
                    <a:pt x="411" y="136"/>
                  </a:cubicBezTo>
                  <a:cubicBezTo>
                    <a:pt x="414" y="134"/>
                    <a:pt x="417" y="132"/>
                    <a:pt x="419" y="130"/>
                  </a:cubicBezTo>
                  <a:cubicBezTo>
                    <a:pt x="419" y="133"/>
                    <a:pt x="418" y="136"/>
                    <a:pt x="417" y="138"/>
                  </a:cubicBezTo>
                  <a:close/>
                  <a:moveTo>
                    <a:pt x="406" y="143"/>
                  </a:moveTo>
                  <a:cubicBezTo>
                    <a:pt x="406" y="142"/>
                    <a:pt x="406" y="140"/>
                    <a:pt x="407" y="138"/>
                  </a:cubicBezTo>
                  <a:cubicBezTo>
                    <a:pt x="407" y="138"/>
                    <a:pt x="407" y="138"/>
                    <a:pt x="408" y="137"/>
                  </a:cubicBezTo>
                  <a:cubicBezTo>
                    <a:pt x="407" y="139"/>
                    <a:pt x="407" y="141"/>
                    <a:pt x="406" y="143"/>
                  </a:cubicBezTo>
                  <a:close/>
                  <a:moveTo>
                    <a:pt x="397" y="147"/>
                  </a:moveTo>
                  <a:cubicBezTo>
                    <a:pt x="392" y="149"/>
                    <a:pt x="387" y="151"/>
                    <a:pt x="382" y="152"/>
                  </a:cubicBezTo>
                  <a:cubicBezTo>
                    <a:pt x="383" y="151"/>
                    <a:pt x="383" y="151"/>
                    <a:pt x="383" y="150"/>
                  </a:cubicBezTo>
                  <a:cubicBezTo>
                    <a:pt x="388" y="148"/>
                    <a:pt x="393" y="146"/>
                    <a:pt x="398" y="143"/>
                  </a:cubicBezTo>
                  <a:cubicBezTo>
                    <a:pt x="397" y="144"/>
                    <a:pt x="397" y="146"/>
                    <a:pt x="397" y="147"/>
                  </a:cubicBezTo>
                  <a:close/>
                  <a:moveTo>
                    <a:pt x="375" y="160"/>
                  </a:moveTo>
                  <a:cubicBezTo>
                    <a:pt x="375" y="160"/>
                    <a:pt x="375" y="160"/>
                    <a:pt x="375" y="161"/>
                  </a:cubicBezTo>
                  <a:cubicBezTo>
                    <a:pt x="374" y="161"/>
                    <a:pt x="373" y="162"/>
                    <a:pt x="371" y="162"/>
                  </a:cubicBezTo>
                  <a:cubicBezTo>
                    <a:pt x="372" y="162"/>
                    <a:pt x="372" y="162"/>
                    <a:pt x="372" y="161"/>
                  </a:cubicBezTo>
                  <a:cubicBezTo>
                    <a:pt x="373" y="161"/>
                    <a:pt x="374" y="160"/>
                    <a:pt x="375" y="160"/>
                  </a:cubicBezTo>
                  <a:close/>
                  <a:moveTo>
                    <a:pt x="433" y="128"/>
                  </a:moveTo>
                  <a:cubicBezTo>
                    <a:pt x="434" y="126"/>
                    <a:pt x="434" y="123"/>
                    <a:pt x="435" y="121"/>
                  </a:cubicBezTo>
                  <a:cubicBezTo>
                    <a:pt x="436" y="120"/>
                    <a:pt x="438" y="119"/>
                    <a:pt x="439" y="118"/>
                  </a:cubicBezTo>
                  <a:cubicBezTo>
                    <a:pt x="439" y="120"/>
                    <a:pt x="438" y="123"/>
                    <a:pt x="437" y="125"/>
                  </a:cubicBezTo>
                  <a:cubicBezTo>
                    <a:pt x="436" y="126"/>
                    <a:pt x="434" y="127"/>
                    <a:pt x="433" y="128"/>
                  </a:cubicBezTo>
                  <a:close/>
                  <a:moveTo>
                    <a:pt x="398" y="138"/>
                  </a:moveTo>
                  <a:cubicBezTo>
                    <a:pt x="394" y="140"/>
                    <a:pt x="390" y="142"/>
                    <a:pt x="386" y="144"/>
                  </a:cubicBezTo>
                  <a:cubicBezTo>
                    <a:pt x="386" y="144"/>
                    <a:pt x="386" y="143"/>
                    <a:pt x="387" y="142"/>
                  </a:cubicBezTo>
                  <a:cubicBezTo>
                    <a:pt x="391" y="141"/>
                    <a:pt x="395" y="139"/>
                    <a:pt x="399" y="138"/>
                  </a:cubicBezTo>
                  <a:cubicBezTo>
                    <a:pt x="399" y="138"/>
                    <a:pt x="398" y="138"/>
                    <a:pt x="398" y="138"/>
                  </a:cubicBezTo>
                  <a:close/>
                  <a:moveTo>
                    <a:pt x="380" y="147"/>
                  </a:moveTo>
                  <a:cubicBezTo>
                    <a:pt x="379" y="147"/>
                    <a:pt x="377" y="148"/>
                    <a:pt x="375" y="149"/>
                  </a:cubicBezTo>
                  <a:cubicBezTo>
                    <a:pt x="375" y="148"/>
                    <a:pt x="375" y="147"/>
                    <a:pt x="375" y="146"/>
                  </a:cubicBezTo>
                  <a:cubicBezTo>
                    <a:pt x="377" y="145"/>
                    <a:pt x="379" y="145"/>
                    <a:pt x="381" y="144"/>
                  </a:cubicBezTo>
                  <a:cubicBezTo>
                    <a:pt x="381" y="145"/>
                    <a:pt x="381" y="146"/>
                    <a:pt x="380" y="147"/>
                  </a:cubicBezTo>
                  <a:close/>
                  <a:moveTo>
                    <a:pt x="370" y="151"/>
                  </a:moveTo>
                  <a:cubicBezTo>
                    <a:pt x="369" y="151"/>
                    <a:pt x="367" y="152"/>
                    <a:pt x="366" y="152"/>
                  </a:cubicBezTo>
                  <a:cubicBezTo>
                    <a:pt x="363" y="153"/>
                    <a:pt x="361" y="153"/>
                    <a:pt x="359" y="154"/>
                  </a:cubicBezTo>
                  <a:cubicBezTo>
                    <a:pt x="359" y="153"/>
                    <a:pt x="359" y="151"/>
                    <a:pt x="360" y="150"/>
                  </a:cubicBezTo>
                  <a:cubicBezTo>
                    <a:pt x="364" y="149"/>
                    <a:pt x="368" y="148"/>
                    <a:pt x="371" y="147"/>
                  </a:cubicBezTo>
                  <a:cubicBezTo>
                    <a:pt x="371" y="148"/>
                    <a:pt x="371" y="149"/>
                    <a:pt x="370" y="151"/>
                  </a:cubicBezTo>
                  <a:close/>
                  <a:moveTo>
                    <a:pt x="354" y="155"/>
                  </a:moveTo>
                  <a:cubicBezTo>
                    <a:pt x="350" y="156"/>
                    <a:pt x="347" y="157"/>
                    <a:pt x="343" y="158"/>
                  </a:cubicBezTo>
                  <a:cubicBezTo>
                    <a:pt x="343" y="156"/>
                    <a:pt x="343" y="155"/>
                    <a:pt x="344" y="153"/>
                  </a:cubicBezTo>
                  <a:cubicBezTo>
                    <a:pt x="348" y="153"/>
                    <a:pt x="352" y="152"/>
                    <a:pt x="356" y="151"/>
                  </a:cubicBezTo>
                  <a:cubicBezTo>
                    <a:pt x="355" y="152"/>
                    <a:pt x="355" y="154"/>
                    <a:pt x="354" y="155"/>
                  </a:cubicBezTo>
                  <a:close/>
                  <a:moveTo>
                    <a:pt x="339" y="159"/>
                  </a:moveTo>
                  <a:cubicBezTo>
                    <a:pt x="336" y="159"/>
                    <a:pt x="332" y="160"/>
                    <a:pt x="329" y="160"/>
                  </a:cubicBezTo>
                  <a:cubicBezTo>
                    <a:pt x="329" y="159"/>
                    <a:pt x="330" y="157"/>
                    <a:pt x="330" y="155"/>
                  </a:cubicBezTo>
                  <a:cubicBezTo>
                    <a:pt x="333" y="155"/>
                    <a:pt x="337" y="154"/>
                    <a:pt x="341" y="154"/>
                  </a:cubicBezTo>
                  <a:cubicBezTo>
                    <a:pt x="340" y="155"/>
                    <a:pt x="340" y="157"/>
                    <a:pt x="339" y="159"/>
                  </a:cubicBezTo>
                  <a:close/>
                  <a:moveTo>
                    <a:pt x="330" y="150"/>
                  </a:moveTo>
                  <a:cubicBezTo>
                    <a:pt x="330" y="150"/>
                    <a:pt x="330" y="149"/>
                    <a:pt x="330" y="148"/>
                  </a:cubicBezTo>
                  <a:cubicBezTo>
                    <a:pt x="335" y="147"/>
                    <a:pt x="339" y="147"/>
                    <a:pt x="343" y="146"/>
                  </a:cubicBezTo>
                  <a:cubicBezTo>
                    <a:pt x="343" y="147"/>
                    <a:pt x="343" y="148"/>
                    <a:pt x="342" y="149"/>
                  </a:cubicBezTo>
                  <a:cubicBezTo>
                    <a:pt x="338" y="149"/>
                    <a:pt x="334" y="150"/>
                    <a:pt x="330" y="150"/>
                  </a:cubicBezTo>
                  <a:close/>
                  <a:moveTo>
                    <a:pt x="331" y="144"/>
                  </a:moveTo>
                  <a:cubicBezTo>
                    <a:pt x="331" y="144"/>
                    <a:pt x="331" y="144"/>
                    <a:pt x="331" y="144"/>
                  </a:cubicBezTo>
                  <a:cubicBezTo>
                    <a:pt x="335" y="142"/>
                    <a:pt x="340" y="141"/>
                    <a:pt x="345" y="139"/>
                  </a:cubicBezTo>
                  <a:cubicBezTo>
                    <a:pt x="345" y="140"/>
                    <a:pt x="345" y="141"/>
                    <a:pt x="344" y="142"/>
                  </a:cubicBezTo>
                  <a:cubicBezTo>
                    <a:pt x="340" y="143"/>
                    <a:pt x="335" y="143"/>
                    <a:pt x="331" y="144"/>
                  </a:cubicBezTo>
                  <a:close/>
                  <a:moveTo>
                    <a:pt x="260" y="153"/>
                  </a:moveTo>
                  <a:cubicBezTo>
                    <a:pt x="260" y="153"/>
                    <a:pt x="260" y="153"/>
                    <a:pt x="260" y="153"/>
                  </a:cubicBezTo>
                  <a:cubicBezTo>
                    <a:pt x="262" y="153"/>
                    <a:pt x="263" y="153"/>
                    <a:pt x="264" y="153"/>
                  </a:cubicBezTo>
                  <a:cubicBezTo>
                    <a:pt x="263" y="153"/>
                    <a:pt x="261" y="153"/>
                    <a:pt x="260" y="153"/>
                  </a:cubicBezTo>
                  <a:close/>
                  <a:moveTo>
                    <a:pt x="255" y="153"/>
                  </a:moveTo>
                  <a:cubicBezTo>
                    <a:pt x="253" y="154"/>
                    <a:pt x="251" y="154"/>
                    <a:pt x="248" y="154"/>
                  </a:cubicBezTo>
                  <a:cubicBezTo>
                    <a:pt x="249" y="153"/>
                    <a:pt x="249" y="153"/>
                    <a:pt x="249" y="152"/>
                  </a:cubicBezTo>
                  <a:cubicBezTo>
                    <a:pt x="251" y="152"/>
                    <a:pt x="253" y="152"/>
                    <a:pt x="256" y="153"/>
                  </a:cubicBezTo>
                  <a:cubicBezTo>
                    <a:pt x="256" y="153"/>
                    <a:pt x="255" y="153"/>
                    <a:pt x="255" y="153"/>
                  </a:cubicBezTo>
                  <a:close/>
                  <a:moveTo>
                    <a:pt x="231" y="153"/>
                  </a:moveTo>
                  <a:cubicBezTo>
                    <a:pt x="229" y="153"/>
                    <a:pt x="227" y="153"/>
                    <a:pt x="225" y="153"/>
                  </a:cubicBezTo>
                  <a:cubicBezTo>
                    <a:pt x="225" y="152"/>
                    <a:pt x="225" y="151"/>
                    <a:pt x="226" y="150"/>
                  </a:cubicBezTo>
                  <a:cubicBezTo>
                    <a:pt x="228" y="150"/>
                    <a:pt x="230" y="150"/>
                    <a:pt x="232" y="151"/>
                  </a:cubicBezTo>
                  <a:cubicBezTo>
                    <a:pt x="232" y="152"/>
                    <a:pt x="232" y="153"/>
                    <a:pt x="231" y="153"/>
                  </a:cubicBezTo>
                  <a:close/>
                  <a:moveTo>
                    <a:pt x="195" y="144"/>
                  </a:moveTo>
                  <a:cubicBezTo>
                    <a:pt x="193" y="143"/>
                    <a:pt x="191" y="143"/>
                    <a:pt x="188" y="142"/>
                  </a:cubicBezTo>
                  <a:cubicBezTo>
                    <a:pt x="189" y="142"/>
                    <a:pt x="189" y="141"/>
                    <a:pt x="189" y="141"/>
                  </a:cubicBezTo>
                  <a:cubicBezTo>
                    <a:pt x="192" y="141"/>
                    <a:pt x="194" y="142"/>
                    <a:pt x="196" y="142"/>
                  </a:cubicBezTo>
                  <a:cubicBezTo>
                    <a:pt x="196" y="143"/>
                    <a:pt x="195" y="144"/>
                    <a:pt x="195" y="144"/>
                  </a:cubicBezTo>
                  <a:close/>
                  <a:moveTo>
                    <a:pt x="184" y="141"/>
                  </a:moveTo>
                  <a:cubicBezTo>
                    <a:pt x="182" y="140"/>
                    <a:pt x="181" y="139"/>
                    <a:pt x="179" y="139"/>
                  </a:cubicBezTo>
                  <a:cubicBezTo>
                    <a:pt x="179" y="138"/>
                    <a:pt x="179" y="138"/>
                    <a:pt x="180" y="138"/>
                  </a:cubicBezTo>
                  <a:cubicBezTo>
                    <a:pt x="181" y="138"/>
                    <a:pt x="183" y="139"/>
                    <a:pt x="185" y="139"/>
                  </a:cubicBezTo>
                  <a:cubicBezTo>
                    <a:pt x="185" y="140"/>
                    <a:pt x="184" y="140"/>
                    <a:pt x="184" y="141"/>
                  </a:cubicBezTo>
                  <a:close/>
                  <a:moveTo>
                    <a:pt x="176" y="138"/>
                  </a:moveTo>
                  <a:cubicBezTo>
                    <a:pt x="173" y="137"/>
                    <a:pt x="171" y="136"/>
                    <a:pt x="169" y="135"/>
                  </a:cubicBezTo>
                  <a:cubicBezTo>
                    <a:pt x="169" y="135"/>
                    <a:pt x="169" y="134"/>
                    <a:pt x="169" y="134"/>
                  </a:cubicBezTo>
                  <a:cubicBezTo>
                    <a:pt x="172" y="135"/>
                    <a:pt x="174" y="136"/>
                    <a:pt x="176" y="137"/>
                  </a:cubicBezTo>
                  <a:cubicBezTo>
                    <a:pt x="176" y="137"/>
                    <a:pt x="176" y="137"/>
                    <a:pt x="176" y="138"/>
                  </a:cubicBezTo>
                  <a:close/>
                  <a:moveTo>
                    <a:pt x="172" y="129"/>
                  </a:moveTo>
                  <a:cubicBezTo>
                    <a:pt x="173" y="128"/>
                    <a:pt x="174" y="126"/>
                    <a:pt x="174" y="125"/>
                  </a:cubicBezTo>
                  <a:cubicBezTo>
                    <a:pt x="177" y="126"/>
                    <a:pt x="179" y="127"/>
                    <a:pt x="182" y="128"/>
                  </a:cubicBezTo>
                  <a:cubicBezTo>
                    <a:pt x="181" y="129"/>
                    <a:pt x="180" y="130"/>
                    <a:pt x="179" y="132"/>
                  </a:cubicBezTo>
                  <a:cubicBezTo>
                    <a:pt x="177" y="131"/>
                    <a:pt x="175" y="130"/>
                    <a:pt x="172" y="129"/>
                  </a:cubicBezTo>
                  <a:close/>
                  <a:moveTo>
                    <a:pt x="155" y="128"/>
                  </a:moveTo>
                  <a:cubicBezTo>
                    <a:pt x="155" y="128"/>
                    <a:pt x="155" y="128"/>
                    <a:pt x="154" y="128"/>
                  </a:cubicBezTo>
                  <a:cubicBezTo>
                    <a:pt x="153" y="127"/>
                    <a:pt x="150" y="126"/>
                    <a:pt x="148" y="125"/>
                  </a:cubicBezTo>
                  <a:cubicBezTo>
                    <a:pt x="149" y="125"/>
                    <a:pt x="149" y="125"/>
                    <a:pt x="149" y="124"/>
                  </a:cubicBezTo>
                  <a:cubicBezTo>
                    <a:pt x="151" y="125"/>
                    <a:pt x="153" y="127"/>
                    <a:pt x="155" y="128"/>
                  </a:cubicBezTo>
                  <a:close/>
                  <a:moveTo>
                    <a:pt x="150" y="130"/>
                  </a:moveTo>
                  <a:cubicBezTo>
                    <a:pt x="151" y="130"/>
                    <a:pt x="151" y="131"/>
                    <a:pt x="152" y="131"/>
                  </a:cubicBezTo>
                  <a:cubicBezTo>
                    <a:pt x="152" y="131"/>
                    <a:pt x="152" y="132"/>
                    <a:pt x="151" y="132"/>
                  </a:cubicBezTo>
                  <a:cubicBezTo>
                    <a:pt x="150" y="131"/>
                    <a:pt x="148" y="130"/>
                    <a:pt x="146" y="129"/>
                  </a:cubicBezTo>
                  <a:cubicBezTo>
                    <a:pt x="146" y="129"/>
                    <a:pt x="146" y="128"/>
                    <a:pt x="146" y="128"/>
                  </a:cubicBezTo>
                  <a:cubicBezTo>
                    <a:pt x="148" y="129"/>
                    <a:pt x="149" y="129"/>
                    <a:pt x="150" y="130"/>
                  </a:cubicBezTo>
                  <a:close/>
                  <a:moveTo>
                    <a:pt x="144" y="128"/>
                  </a:moveTo>
                  <a:cubicBezTo>
                    <a:pt x="141" y="126"/>
                    <a:pt x="138" y="125"/>
                    <a:pt x="136" y="124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39" y="124"/>
                    <a:pt x="142" y="126"/>
                    <a:pt x="144" y="127"/>
                  </a:cubicBezTo>
                  <a:cubicBezTo>
                    <a:pt x="144" y="127"/>
                    <a:pt x="144" y="127"/>
                    <a:pt x="144" y="128"/>
                  </a:cubicBezTo>
                  <a:close/>
                  <a:moveTo>
                    <a:pt x="133" y="122"/>
                  </a:moveTo>
                  <a:cubicBezTo>
                    <a:pt x="132" y="122"/>
                    <a:pt x="132" y="122"/>
                    <a:pt x="132" y="122"/>
                  </a:cubicBezTo>
                  <a:cubicBezTo>
                    <a:pt x="132" y="121"/>
                    <a:pt x="132" y="121"/>
                    <a:pt x="133" y="120"/>
                  </a:cubicBezTo>
                  <a:cubicBezTo>
                    <a:pt x="133" y="121"/>
                    <a:pt x="133" y="121"/>
                    <a:pt x="134" y="121"/>
                  </a:cubicBezTo>
                  <a:cubicBezTo>
                    <a:pt x="133" y="121"/>
                    <a:pt x="133" y="122"/>
                    <a:pt x="133" y="122"/>
                  </a:cubicBezTo>
                  <a:close/>
                  <a:moveTo>
                    <a:pt x="128" y="120"/>
                  </a:moveTo>
                  <a:cubicBezTo>
                    <a:pt x="127" y="120"/>
                    <a:pt x="127" y="120"/>
                    <a:pt x="126" y="119"/>
                  </a:cubicBezTo>
                  <a:cubicBezTo>
                    <a:pt x="126" y="118"/>
                    <a:pt x="127" y="118"/>
                    <a:pt x="127" y="117"/>
                  </a:cubicBezTo>
                  <a:cubicBezTo>
                    <a:pt x="128" y="117"/>
                    <a:pt x="129" y="118"/>
                    <a:pt x="130" y="118"/>
                  </a:cubicBezTo>
                  <a:cubicBezTo>
                    <a:pt x="129" y="119"/>
                    <a:pt x="129" y="120"/>
                    <a:pt x="128" y="120"/>
                  </a:cubicBezTo>
                  <a:close/>
                  <a:moveTo>
                    <a:pt x="123" y="118"/>
                  </a:moveTo>
                  <a:cubicBezTo>
                    <a:pt x="122" y="118"/>
                    <a:pt x="120" y="117"/>
                    <a:pt x="119" y="117"/>
                  </a:cubicBezTo>
                  <a:cubicBezTo>
                    <a:pt x="119" y="116"/>
                    <a:pt x="118" y="117"/>
                    <a:pt x="118" y="118"/>
                  </a:cubicBezTo>
                  <a:cubicBezTo>
                    <a:pt x="118" y="117"/>
                    <a:pt x="117" y="117"/>
                    <a:pt x="116" y="116"/>
                  </a:cubicBezTo>
                  <a:cubicBezTo>
                    <a:pt x="115" y="116"/>
                    <a:pt x="114" y="117"/>
                    <a:pt x="114" y="118"/>
                  </a:cubicBezTo>
                  <a:cubicBezTo>
                    <a:pt x="115" y="121"/>
                    <a:pt x="117" y="123"/>
                    <a:pt x="118" y="125"/>
                  </a:cubicBezTo>
                  <a:cubicBezTo>
                    <a:pt x="118" y="126"/>
                    <a:pt x="117" y="127"/>
                    <a:pt x="116" y="128"/>
                  </a:cubicBezTo>
                  <a:cubicBezTo>
                    <a:pt x="114" y="127"/>
                    <a:pt x="112" y="126"/>
                    <a:pt x="110" y="123"/>
                  </a:cubicBezTo>
                  <a:cubicBezTo>
                    <a:pt x="110" y="123"/>
                    <a:pt x="109" y="122"/>
                    <a:pt x="109" y="122"/>
                  </a:cubicBezTo>
                  <a:cubicBezTo>
                    <a:pt x="109" y="120"/>
                    <a:pt x="110" y="119"/>
                    <a:pt x="111" y="118"/>
                  </a:cubicBezTo>
                  <a:cubicBezTo>
                    <a:pt x="111" y="118"/>
                    <a:pt x="111" y="118"/>
                    <a:pt x="112" y="119"/>
                  </a:cubicBezTo>
                  <a:cubicBezTo>
                    <a:pt x="113" y="119"/>
                    <a:pt x="114" y="117"/>
                    <a:pt x="113" y="117"/>
                  </a:cubicBezTo>
                  <a:cubicBezTo>
                    <a:pt x="113" y="116"/>
                    <a:pt x="112" y="116"/>
                    <a:pt x="112" y="116"/>
                  </a:cubicBezTo>
                  <a:cubicBezTo>
                    <a:pt x="114" y="114"/>
                    <a:pt x="116" y="111"/>
                    <a:pt x="117" y="109"/>
                  </a:cubicBezTo>
                  <a:cubicBezTo>
                    <a:pt x="120" y="111"/>
                    <a:pt x="122" y="113"/>
                    <a:pt x="124" y="115"/>
                  </a:cubicBezTo>
                  <a:cubicBezTo>
                    <a:pt x="124" y="116"/>
                    <a:pt x="123" y="117"/>
                    <a:pt x="123" y="118"/>
                  </a:cubicBezTo>
                  <a:close/>
                  <a:moveTo>
                    <a:pt x="110" y="114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1" y="111"/>
                    <a:pt x="113" y="108"/>
                    <a:pt x="114" y="105"/>
                  </a:cubicBezTo>
                  <a:cubicBezTo>
                    <a:pt x="115" y="105"/>
                    <a:pt x="115" y="106"/>
                    <a:pt x="115" y="106"/>
                  </a:cubicBezTo>
                  <a:cubicBezTo>
                    <a:pt x="114" y="109"/>
                    <a:pt x="112" y="112"/>
                    <a:pt x="110" y="114"/>
                  </a:cubicBezTo>
                  <a:close/>
                  <a:moveTo>
                    <a:pt x="107" y="112"/>
                  </a:moveTo>
                  <a:cubicBezTo>
                    <a:pt x="106" y="111"/>
                    <a:pt x="105" y="110"/>
                    <a:pt x="104" y="110"/>
                  </a:cubicBezTo>
                  <a:cubicBezTo>
                    <a:pt x="106" y="106"/>
                    <a:pt x="108" y="103"/>
                    <a:pt x="111" y="99"/>
                  </a:cubicBezTo>
                  <a:cubicBezTo>
                    <a:pt x="111" y="100"/>
                    <a:pt x="112" y="101"/>
                    <a:pt x="112" y="102"/>
                  </a:cubicBezTo>
                  <a:cubicBezTo>
                    <a:pt x="111" y="105"/>
                    <a:pt x="109" y="109"/>
                    <a:pt x="107" y="112"/>
                  </a:cubicBezTo>
                  <a:close/>
                  <a:moveTo>
                    <a:pt x="106" y="114"/>
                  </a:moveTo>
                  <a:cubicBezTo>
                    <a:pt x="105" y="115"/>
                    <a:pt x="105" y="115"/>
                    <a:pt x="104" y="116"/>
                  </a:cubicBezTo>
                  <a:cubicBezTo>
                    <a:pt x="103" y="115"/>
                    <a:pt x="103" y="114"/>
                    <a:pt x="102" y="112"/>
                  </a:cubicBezTo>
                  <a:cubicBezTo>
                    <a:pt x="102" y="112"/>
                    <a:pt x="102" y="112"/>
                    <a:pt x="102" y="111"/>
                  </a:cubicBezTo>
                  <a:cubicBezTo>
                    <a:pt x="103" y="112"/>
                    <a:pt x="105" y="113"/>
                    <a:pt x="106" y="114"/>
                  </a:cubicBezTo>
                  <a:close/>
                  <a:moveTo>
                    <a:pt x="109" y="66"/>
                  </a:moveTo>
                  <a:cubicBezTo>
                    <a:pt x="109" y="65"/>
                    <a:pt x="110" y="63"/>
                    <a:pt x="110" y="62"/>
                  </a:cubicBezTo>
                  <a:cubicBezTo>
                    <a:pt x="111" y="63"/>
                    <a:pt x="112" y="63"/>
                    <a:pt x="112" y="64"/>
                  </a:cubicBezTo>
                  <a:cubicBezTo>
                    <a:pt x="111" y="64"/>
                    <a:pt x="110" y="65"/>
                    <a:pt x="109" y="66"/>
                  </a:cubicBezTo>
                  <a:close/>
                  <a:moveTo>
                    <a:pt x="111" y="61"/>
                  </a:moveTo>
                  <a:cubicBezTo>
                    <a:pt x="113" y="57"/>
                    <a:pt x="115" y="53"/>
                    <a:pt x="117" y="49"/>
                  </a:cubicBezTo>
                  <a:cubicBezTo>
                    <a:pt x="119" y="52"/>
                    <a:pt x="122" y="55"/>
                    <a:pt x="125" y="58"/>
                  </a:cubicBezTo>
                  <a:cubicBezTo>
                    <a:pt x="121" y="60"/>
                    <a:pt x="117" y="61"/>
                    <a:pt x="114" y="63"/>
                  </a:cubicBezTo>
                  <a:cubicBezTo>
                    <a:pt x="113" y="63"/>
                    <a:pt x="112" y="62"/>
                    <a:pt x="111" y="61"/>
                  </a:cubicBezTo>
                  <a:close/>
                  <a:moveTo>
                    <a:pt x="114" y="44"/>
                  </a:moveTo>
                  <a:cubicBezTo>
                    <a:pt x="113" y="43"/>
                    <a:pt x="112" y="42"/>
                    <a:pt x="111" y="41"/>
                  </a:cubicBezTo>
                  <a:cubicBezTo>
                    <a:pt x="114" y="39"/>
                    <a:pt x="118" y="38"/>
                    <a:pt x="121" y="37"/>
                  </a:cubicBezTo>
                  <a:cubicBezTo>
                    <a:pt x="119" y="39"/>
                    <a:pt x="118" y="41"/>
                    <a:pt x="117" y="43"/>
                  </a:cubicBezTo>
                  <a:cubicBezTo>
                    <a:pt x="116" y="44"/>
                    <a:pt x="115" y="44"/>
                    <a:pt x="114" y="44"/>
                  </a:cubicBezTo>
                  <a:close/>
                  <a:moveTo>
                    <a:pt x="124" y="35"/>
                  </a:moveTo>
                  <a:cubicBezTo>
                    <a:pt x="125" y="35"/>
                    <a:pt x="126" y="35"/>
                    <a:pt x="126" y="34"/>
                  </a:cubicBezTo>
                  <a:cubicBezTo>
                    <a:pt x="128" y="36"/>
                    <a:pt x="129" y="37"/>
                    <a:pt x="131" y="38"/>
                  </a:cubicBezTo>
                  <a:cubicBezTo>
                    <a:pt x="127" y="39"/>
                    <a:pt x="124" y="41"/>
                    <a:pt x="120" y="42"/>
                  </a:cubicBezTo>
                  <a:cubicBezTo>
                    <a:pt x="122" y="40"/>
                    <a:pt x="123" y="38"/>
                    <a:pt x="124" y="35"/>
                  </a:cubicBezTo>
                  <a:close/>
                  <a:moveTo>
                    <a:pt x="124" y="30"/>
                  </a:moveTo>
                  <a:cubicBezTo>
                    <a:pt x="122" y="29"/>
                    <a:pt x="120" y="27"/>
                    <a:pt x="118" y="26"/>
                  </a:cubicBezTo>
                  <a:cubicBezTo>
                    <a:pt x="122" y="25"/>
                    <a:pt x="126" y="24"/>
                    <a:pt x="130" y="23"/>
                  </a:cubicBezTo>
                  <a:cubicBezTo>
                    <a:pt x="128" y="25"/>
                    <a:pt x="126" y="28"/>
                    <a:pt x="125" y="30"/>
                  </a:cubicBezTo>
                  <a:cubicBezTo>
                    <a:pt x="125" y="30"/>
                    <a:pt x="124" y="30"/>
                    <a:pt x="124" y="30"/>
                  </a:cubicBezTo>
                  <a:close/>
                  <a:moveTo>
                    <a:pt x="100" y="30"/>
                  </a:moveTo>
                  <a:cubicBezTo>
                    <a:pt x="102" y="31"/>
                    <a:pt x="104" y="33"/>
                    <a:pt x="105" y="35"/>
                  </a:cubicBezTo>
                  <a:cubicBezTo>
                    <a:pt x="105" y="36"/>
                    <a:pt x="104" y="37"/>
                    <a:pt x="103" y="39"/>
                  </a:cubicBezTo>
                  <a:cubicBezTo>
                    <a:pt x="98" y="40"/>
                    <a:pt x="93" y="42"/>
                    <a:pt x="89" y="43"/>
                  </a:cubicBezTo>
                  <a:cubicBezTo>
                    <a:pt x="87" y="42"/>
                    <a:pt x="85" y="41"/>
                    <a:pt x="84" y="39"/>
                  </a:cubicBezTo>
                  <a:cubicBezTo>
                    <a:pt x="85" y="37"/>
                    <a:pt x="86" y="35"/>
                    <a:pt x="87" y="33"/>
                  </a:cubicBezTo>
                  <a:cubicBezTo>
                    <a:pt x="91" y="32"/>
                    <a:pt x="96" y="31"/>
                    <a:pt x="100" y="30"/>
                  </a:cubicBezTo>
                  <a:close/>
                  <a:moveTo>
                    <a:pt x="88" y="43"/>
                  </a:moveTo>
                  <a:cubicBezTo>
                    <a:pt x="86" y="44"/>
                    <a:pt x="83" y="45"/>
                    <a:pt x="81" y="45"/>
                  </a:cubicBezTo>
                  <a:cubicBezTo>
                    <a:pt x="82" y="43"/>
                    <a:pt x="83" y="41"/>
                    <a:pt x="84" y="39"/>
                  </a:cubicBezTo>
                  <a:cubicBezTo>
                    <a:pt x="85" y="41"/>
                    <a:pt x="87" y="42"/>
                    <a:pt x="88" y="43"/>
                  </a:cubicBezTo>
                  <a:close/>
                  <a:moveTo>
                    <a:pt x="93" y="47"/>
                  </a:moveTo>
                  <a:cubicBezTo>
                    <a:pt x="94" y="48"/>
                    <a:pt x="95" y="49"/>
                    <a:pt x="96" y="49"/>
                  </a:cubicBezTo>
                  <a:cubicBezTo>
                    <a:pt x="95" y="51"/>
                    <a:pt x="94" y="52"/>
                    <a:pt x="93" y="54"/>
                  </a:cubicBezTo>
                  <a:cubicBezTo>
                    <a:pt x="89" y="56"/>
                    <a:pt x="84" y="58"/>
                    <a:pt x="80" y="60"/>
                  </a:cubicBezTo>
                  <a:cubicBezTo>
                    <a:pt x="78" y="59"/>
                    <a:pt x="77" y="57"/>
                    <a:pt x="76" y="56"/>
                  </a:cubicBezTo>
                  <a:cubicBezTo>
                    <a:pt x="76" y="54"/>
                    <a:pt x="77" y="52"/>
                    <a:pt x="78" y="51"/>
                  </a:cubicBezTo>
                  <a:cubicBezTo>
                    <a:pt x="83" y="49"/>
                    <a:pt x="88" y="48"/>
                    <a:pt x="93" y="47"/>
                  </a:cubicBezTo>
                  <a:close/>
                  <a:moveTo>
                    <a:pt x="74" y="54"/>
                  </a:moveTo>
                  <a:cubicBezTo>
                    <a:pt x="73" y="53"/>
                    <a:pt x="73" y="53"/>
                    <a:pt x="72" y="52"/>
                  </a:cubicBezTo>
                  <a:cubicBezTo>
                    <a:pt x="73" y="52"/>
                    <a:pt x="74" y="52"/>
                    <a:pt x="75" y="51"/>
                  </a:cubicBezTo>
                  <a:cubicBezTo>
                    <a:pt x="75" y="52"/>
                    <a:pt x="74" y="53"/>
                    <a:pt x="74" y="54"/>
                  </a:cubicBezTo>
                  <a:close/>
                  <a:moveTo>
                    <a:pt x="73" y="55"/>
                  </a:moveTo>
                  <a:cubicBezTo>
                    <a:pt x="71" y="58"/>
                    <a:pt x="69" y="62"/>
                    <a:pt x="67" y="66"/>
                  </a:cubicBezTo>
                  <a:cubicBezTo>
                    <a:pt x="64" y="67"/>
                    <a:pt x="61" y="69"/>
                    <a:pt x="57" y="70"/>
                  </a:cubicBezTo>
                  <a:cubicBezTo>
                    <a:pt x="60" y="65"/>
                    <a:pt x="63" y="59"/>
                    <a:pt x="66" y="53"/>
                  </a:cubicBezTo>
                  <a:cubicBezTo>
                    <a:pt x="68" y="53"/>
                    <a:pt x="69" y="53"/>
                    <a:pt x="71" y="52"/>
                  </a:cubicBezTo>
                  <a:cubicBezTo>
                    <a:pt x="72" y="53"/>
                    <a:pt x="73" y="54"/>
                    <a:pt x="73" y="55"/>
                  </a:cubicBezTo>
                  <a:close/>
                  <a:moveTo>
                    <a:pt x="41" y="55"/>
                  </a:moveTo>
                  <a:cubicBezTo>
                    <a:pt x="37" y="55"/>
                    <a:pt x="34" y="56"/>
                    <a:pt x="31" y="57"/>
                  </a:cubicBezTo>
                  <a:cubicBezTo>
                    <a:pt x="32" y="54"/>
                    <a:pt x="33" y="51"/>
                    <a:pt x="35" y="47"/>
                  </a:cubicBezTo>
                  <a:cubicBezTo>
                    <a:pt x="37" y="50"/>
                    <a:pt x="39" y="52"/>
                    <a:pt x="41" y="55"/>
                  </a:cubicBezTo>
                  <a:close/>
                  <a:moveTo>
                    <a:pt x="43" y="58"/>
                  </a:moveTo>
                  <a:cubicBezTo>
                    <a:pt x="42" y="62"/>
                    <a:pt x="40" y="66"/>
                    <a:pt x="38" y="70"/>
                  </a:cubicBezTo>
                  <a:cubicBezTo>
                    <a:pt x="35" y="67"/>
                    <a:pt x="32" y="64"/>
                    <a:pt x="29" y="62"/>
                  </a:cubicBezTo>
                  <a:cubicBezTo>
                    <a:pt x="29" y="61"/>
                    <a:pt x="30" y="60"/>
                    <a:pt x="30" y="60"/>
                  </a:cubicBezTo>
                  <a:cubicBezTo>
                    <a:pt x="34" y="59"/>
                    <a:pt x="39" y="58"/>
                    <a:pt x="43" y="58"/>
                  </a:cubicBezTo>
                  <a:close/>
                  <a:moveTo>
                    <a:pt x="29" y="63"/>
                  </a:moveTo>
                  <a:cubicBezTo>
                    <a:pt x="32" y="65"/>
                    <a:pt x="34" y="69"/>
                    <a:pt x="37" y="72"/>
                  </a:cubicBezTo>
                  <a:cubicBezTo>
                    <a:pt x="36" y="74"/>
                    <a:pt x="35" y="76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1" y="76"/>
                    <a:pt x="28" y="73"/>
                    <a:pt x="26" y="71"/>
                  </a:cubicBezTo>
                  <a:cubicBezTo>
                    <a:pt x="27" y="68"/>
                    <a:pt x="28" y="65"/>
                    <a:pt x="29" y="63"/>
                  </a:cubicBezTo>
                  <a:close/>
                  <a:moveTo>
                    <a:pt x="21" y="68"/>
                  </a:moveTo>
                  <a:cubicBezTo>
                    <a:pt x="20" y="66"/>
                    <a:pt x="18" y="65"/>
                    <a:pt x="16" y="63"/>
                  </a:cubicBezTo>
                  <a:cubicBezTo>
                    <a:pt x="16" y="63"/>
                    <a:pt x="16" y="62"/>
                    <a:pt x="16" y="62"/>
                  </a:cubicBezTo>
                  <a:cubicBezTo>
                    <a:pt x="19" y="62"/>
                    <a:pt x="22" y="61"/>
                    <a:pt x="24" y="61"/>
                  </a:cubicBezTo>
                  <a:cubicBezTo>
                    <a:pt x="23" y="63"/>
                    <a:pt x="22" y="65"/>
                    <a:pt x="21" y="68"/>
                  </a:cubicBezTo>
                  <a:close/>
                  <a:moveTo>
                    <a:pt x="44" y="90"/>
                  </a:moveTo>
                  <a:cubicBezTo>
                    <a:pt x="44" y="91"/>
                    <a:pt x="43" y="92"/>
                    <a:pt x="43" y="93"/>
                  </a:cubicBezTo>
                  <a:cubicBezTo>
                    <a:pt x="39" y="94"/>
                    <a:pt x="36" y="95"/>
                    <a:pt x="32" y="96"/>
                  </a:cubicBezTo>
                  <a:cubicBezTo>
                    <a:pt x="33" y="91"/>
                    <a:pt x="35" y="87"/>
                    <a:pt x="37" y="82"/>
                  </a:cubicBezTo>
                  <a:cubicBezTo>
                    <a:pt x="39" y="85"/>
                    <a:pt x="42" y="88"/>
                    <a:pt x="44" y="90"/>
                  </a:cubicBezTo>
                  <a:close/>
                  <a:moveTo>
                    <a:pt x="47" y="91"/>
                  </a:moveTo>
                  <a:cubicBezTo>
                    <a:pt x="48" y="90"/>
                    <a:pt x="48" y="88"/>
                    <a:pt x="49" y="87"/>
                  </a:cubicBezTo>
                  <a:cubicBezTo>
                    <a:pt x="50" y="88"/>
                    <a:pt x="51" y="90"/>
                    <a:pt x="52" y="91"/>
                  </a:cubicBezTo>
                  <a:cubicBezTo>
                    <a:pt x="50" y="91"/>
                    <a:pt x="49" y="92"/>
                    <a:pt x="48" y="92"/>
                  </a:cubicBezTo>
                  <a:cubicBezTo>
                    <a:pt x="47" y="92"/>
                    <a:pt x="47" y="91"/>
                    <a:pt x="47" y="91"/>
                  </a:cubicBezTo>
                  <a:close/>
                  <a:moveTo>
                    <a:pt x="53" y="93"/>
                  </a:moveTo>
                  <a:cubicBezTo>
                    <a:pt x="53" y="93"/>
                    <a:pt x="53" y="93"/>
                    <a:pt x="53" y="93"/>
                  </a:cubicBezTo>
                  <a:cubicBezTo>
                    <a:pt x="53" y="94"/>
                    <a:pt x="52" y="95"/>
                    <a:pt x="52" y="96"/>
                  </a:cubicBezTo>
                  <a:cubicBezTo>
                    <a:pt x="51" y="95"/>
                    <a:pt x="50" y="94"/>
                    <a:pt x="49" y="94"/>
                  </a:cubicBezTo>
                  <a:cubicBezTo>
                    <a:pt x="50" y="93"/>
                    <a:pt x="52" y="93"/>
                    <a:pt x="53" y="93"/>
                  </a:cubicBezTo>
                  <a:close/>
                  <a:moveTo>
                    <a:pt x="54" y="99"/>
                  </a:moveTo>
                  <a:cubicBezTo>
                    <a:pt x="55" y="98"/>
                    <a:pt x="55" y="97"/>
                    <a:pt x="56" y="96"/>
                  </a:cubicBezTo>
                  <a:cubicBezTo>
                    <a:pt x="57" y="98"/>
                    <a:pt x="59" y="100"/>
                    <a:pt x="60" y="102"/>
                  </a:cubicBezTo>
                  <a:cubicBezTo>
                    <a:pt x="60" y="103"/>
                    <a:pt x="59" y="103"/>
                    <a:pt x="58" y="103"/>
                  </a:cubicBezTo>
                  <a:cubicBezTo>
                    <a:pt x="57" y="102"/>
                    <a:pt x="56" y="100"/>
                    <a:pt x="54" y="99"/>
                  </a:cubicBezTo>
                  <a:close/>
                  <a:moveTo>
                    <a:pt x="56" y="104"/>
                  </a:moveTo>
                  <a:cubicBezTo>
                    <a:pt x="54" y="105"/>
                    <a:pt x="52" y="106"/>
                    <a:pt x="50" y="107"/>
                  </a:cubicBezTo>
                  <a:cubicBezTo>
                    <a:pt x="51" y="105"/>
                    <a:pt x="52" y="103"/>
                    <a:pt x="53" y="101"/>
                  </a:cubicBezTo>
                  <a:cubicBezTo>
                    <a:pt x="54" y="102"/>
                    <a:pt x="55" y="103"/>
                    <a:pt x="56" y="104"/>
                  </a:cubicBezTo>
                  <a:close/>
                  <a:moveTo>
                    <a:pt x="62" y="104"/>
                  </a:moveTo>
                  <a:cubicBezTo>
                    <a:pt x="62" y="105"/>
                    <a:pt x="63" y="107"/>
                    <a:pt x="64" y="108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3" y="108"/>
                    <a:pt x="61" y="106"/>
                    <a:pt x="60" y="105"/>
                  </a:cubicBezTo>
                  <a:cubicBezTo>
                    <a:pt x="60" y="105"/>
                    <a:pt x="61" y="104"/>
                    <a:pt x="62" y="104"/>
                  </a:cubicBezTo>
                  <a:close/>
                  <a:moveTo>
                    <a:pt x="68" y="112"/>
                  </a:moveTo>
                  <a:cubicBezTo>
                    <a:pt x="70" y="115"/>
                    <a:pt x="72" y="118"/>
                    <a:pt x="75" y="120"/>
                  </a:cubicBezTo>
                  <a:cubicBezTo>
                    <a:pt x="75" y="120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2" y="118"/>
                    <a:pt x="70" y="116"/>
                    <a:pt x="68" y="113"/>
                  </a:cubicBezTo>
                  <a:cubicBezTo>
                    <a:pt x="68" y="113"/>
                    <a:pt x="68" y="113"/>
                    <a:pt x="68" y="112"/>
                  </a:cubicBezTo>
                  <a:close/>
                  <a:moveTo>
                    <a:pt x="71" y="122"/>
                  </a:moveTo>
                  <a:cubicBezTo>
                    <a:pt x="69" y="123"/>
                    <a:pt x="67" y="124"/>
                    <a:pt x="65" y="125"/>
                  </a:cubicBezTo>
                  <a:cubicBezTo>
                    <a:pt x="64" y="124"/>
                    <a:pt x="64" y="124"/>
                    <a:pt x="64" y="123"/>
                  </a:cubicBezTo>
                  <a:cubicBezTo>
                    <a:pt x="65" y="121"/>
                    <a:pt x="65" y="119"/>
                    <a:pt x="66" y="117"/>
                  </a:cubicBezTo>
                  <a:cubicBezTo>
                    <a:pt x="68" y="119"/>
                    <a:pt x="69" y="120"/>
                    <a:pt x="71" y="122"/>
                  </a:cubicBezTo>
                  <a:close/>
                  <a:moveTo>
                    <a:pt x="63" y="125"/>
                  </a:moveTo>
                  <a:cubicBezTo>
                    <a:pt x="63" y="125"/>
                    <a:pt x="63" y="125"/>
                    <a:pt x="64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63" y="125"/>
                    <a:pt x="63" y="125"/>
                    <a:pt x="63" y="125"/>
                  </a:cubicBezTo>
                  <a:close/>
                  <a:moveTo>
                    <a:pt x="53" y="139"/>
                  </a:moveTo>
                  <a:cubicBezTo>
                    <a:pt x="52" y="137"/>
                    <a:pt x="50" y="136"/>
                    <a:pt x="49" y="134"/>
                  </a:cubicBezTo>
                  <a:cubicBezTo>
                    <a:pt x="51" y="133"/>
                    <a:pt x="53" y="133"/>
                    <a:pt x="55" y="132"/>
                  </a:cubicBezTo>
                  <a:cubicBezTo>
                    <a:pt x="54" y="134"/>
                    <a:pt x="54" y="137"/>
                    <a:pt x="53" y="139"/>
                  </a:cubicBezTo>
                  <a:close/>
                  <a:moveTo>
                    <a:pt x="66" y="144"/>
                  </a:moveTo>
                  <a:cubicBezTo>
                    <a:pt x="66" y="145"/>
                    <a:pt x="67" y="145"/>
                    <a:pt x="67" y="146"/>
                  </a:cubicBezTo>
                  <a:cubicBezTo>
                    <a:pt x="66" y="148"/>
                    <a:pt x="65" y="150"/>
                    <a:pt x="64" y="153"/>
                  </a:cubicBezTo>
                  <a:cubicBezTo>
                    <a:pt x="63" y="152"/>
                    <a:pt x="63" y="152"/>
                    <a:pt x="63" y="151"/>
                  </a:cubicBezTo>
                  <a:cubicBezTo>
                    <a:pt x="64" y="149"/>
                    <a:pt x="65" y="147"/>
                    <a:pt x="66" y="144"/>
                  </a:cubicBezTo>
                  <a:close/>
                  <a:moveTo>
                    <a:pt x="68" y="140"/>
                  </a:moveTo>
                  <a:cubicBezTo>
                    <a:pt x="69" y="139"/>
                    <a:pt x="69" y="138"/>
                    <a:pt x="70" y="137"/>
                  </a:cubicBezTo>
                  <a:cubicBezTo>
                    <a:pt x="70" y="137"/>
                    <a:pt x="71" y="138"/>
                    <a:pt x="71" y="139"/>
                  </a:cubicBezTo>
                  <a:cubicBezTo>
                    <a:pt x="71" y="140"/>
                    <a:pt x="70" y="141"/>
                    <a:pt x="69" y="142"/>
                  </a:cubicBezTo>
                  <a:cubicBezTo>
                    <a:pt x="69" y="142"/>
                    <a:pt x="68" y="141"/>
                    <a:pt x="68" y="140"/>
                  </a:cubicBezTo>
                  <a:close/>
                  <a:moveTo>
                    <a:pt x="73" y="142"/>
                  </a:moveTo>
                  <a:cubicBezTo>
                    <a:pt x="74" y="143"/>
                    <a:pt x="74" y="144"/>
                    <a:pt x="75" y="145"/>
                  </a:cubicBezTo>
                  <a:cubicBezTo>
                    <a:pt x="74" y="146"/>
                    <a:pt x="74" y="147"/>
                    <a:pt x="74" y="149"/>
                  </a:cubicBezTo>
                  <a:cubicBezTo>
                    <a:pt x="73" y="147"/>
                    <a:pt x="72" y="146"/>
                    <a:pt x="71" y="145"/>
                  </a:cubicBezTo>
                  <a:cubicBezTo>
                    <a:pt x="72" y="144"/>
                    <a:pt x="72" y="143"/>
                    <a:pt x="73" y="142"/>
                  </a:cubicBezTo>
                  <a:close/>
                  <a:moveTo>
                    <a:pt x="77" y="155"/>
                  </a:moveTo>
                  <a:cubicBezTo>
                    <a:pt x="77" y="155"/>
                    <a:pt x="77" y="155"/>
                    <a:pt x="77" y="155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7" y="153"/>
                    <a:pt x="78" y="151"/>
                    <a:pt x="79" y="149"/>
                  </a:cubicBezTo>
                  <a:cubicBezTo>
                    <a:pt x="79" y="149"/>
                    <a:pt x="79" y="150"/>
                    <a:pt x="80" y="150"/>
                  </a:cubicBezTo>
                  <a:cubicBezTo>
                    <a:pt x="79" y="152"/>
                    <a:pt x="78" y="153"/>
                    <a:pt x="77" y="155"/>
                  </a:cubicBezTo>
                  <a:close/>
                  <a:moveTo>
                    <a:pt x="80" y="146"/>
                  </a:moveTo>
                  <a:cubicBezTo>
                    <a:pt x="80" y="144"/>
                    <a:pt x="81" y="142"/>
                    <a:pt x="82" y="140"/>
                  </a:cubicBezTo>
                  <a:cubicBezTo>
                    <a:pt x="83" y="141"/>
                    <a:pt x="84" y="143"/>
                    <a:pt x="84" y="144"/>
                  </a:cubicBezTo>
                  <a:cubicBezTo>
                    <a:pt x="83" y="145"/>
                    <a:pt x="82" y="147"/>
                    <a:pt x="81" y="148"/>
                  </a:cubicBezTo>
                  <a:cubicBezTo>
                    <a:pt x="81" y="148"/>
                    <a:pt x="80" y="147"/>
                    <a:pt x="80" y="146"/>
                  </a:cubicBezTo>
                  <a:close/>
                  <a:moveTo>
                    <a:pt x="87" y="149"/>
                  </a:moveTo>
                  <a:cubicBezTo>
                    <a:pt x="88" y="150"/>
                    <a:pt x="88" y="151"/>
                    <a:pt x="88" y="152"/>
                  </a:cubicBezTo>
                  <a:cubicBezTo>
                    <a:pt x="88" y="152"/>
                    <a:pt x="88" y="153"/>
                    <a:pt x="88" y="153"/>
                  </a:cubicBezTo>
                  <a:cubicBezTo>
                    <a:pt x="87" y="153"/>
                    <a:pt x="86" y="152"/>
                    <a:pt x="85" y="151"/>
                  </a:cubicBezTo>
                  <a:cubicBezTo>
                    <a:pt x="86" y="151"/>
                    <a:pt x="86" y="150"/>
                    <a:pt x="87" y="149"/>
                  </a:cubicBezTo>
                  <a:close/>
                  <a:moveTo>
                    <a:pt x="89" y="153"/>
                  </a:moveTo>
                  <a:cubicBezTo>
                    <a:pt x="90" y="154"/>
                    <a:pt x="91" y="155"/>
                    <a:pt x="92" y="156"/>
                  </a:cubicBezTo>
                  <a:cubicBezTo>
                    <a:pt x="91" y="156"/>
                    <a:pt x="90" y="155"/>
                    <a:pt x="89" y="154"/>
                  </a:cubicBezTo>
                  <a:cubicBezTo>
                    <a:pt x="89" y="154"/>
                    <a:pt x="89" y="154"/>
                    <a:pt x="89" y="153"/>
                  </a:cubicBezTo>
                  <a:close/>
                  <a:moveTo>
                    <a:pt x="99" y="164"/>
                  </a:moveTo>
                  <a:cubicBezTo>
                    <a:pt x="100" y="165"/>
                    <a:pt x="101" y="165"/>
                    <a:pt x="102" y="166"/>
                  </a:cubicBezTo>
                  <a:cubicBezTo>
                    <a:pt x="101" y="167"/>
                    <a:pt x="100" y="169"/>
                    <a:pt x="99" y="170"/>
                  </a:cubicBezTo>
                  <a:cubicBezTo>
                    <a:pt x="98" y="169"/>
                    <a:pt x="96" y="169"/>
                    <a:pt x="94" y="168"/>
                  </a:cubicBezTo>
                  <a:cubicBezTo>
                    <a:pt x="96" y="167"/>
                    <a:pt x="98" y="166"/>
                    <a:pt x="99" y="164"/>
                  </a:cubicBezTo>
                  <a:close/>
                  <a:moveTo>
                    <a:pt x="103" y="172"/>
                  </a:moveTo>
                  <a:cubicBezTo>
                    <a:pt x="104" y="171"/>
                    <a:pt x="105" y="169"/>
                    <a:pt x="106" y="168"/>
                  </a:cubicBezTo>
                  <a:cubicBezTo>
                    <a:pt x="110" y="170"/>
                    <a:pt x="113" y="171"/>
                    <a:pt x="117" y="172"/>
                  </a:cubicBezTo>
                  <a:cubicBezTo>
                    <a:pt x="116" y="174"/>
                    <a:pt x="115" y="177"/>
                    <a:pt x="115" y="179"/>
                  </a:cubicBezTo>
                  <a:cubicBezTo>
                    <a:pt x="111" y="177"/>
                    <a:pt x="107" y="175"/>
                    <a:pt x="103" y="172"/>
                  </a:cubicBezTo>
                  <a:cubicBezTo>
                    <a:pt x="103" y="172"/>
                    <a:pt x="103" y="172"/>
                    <a:pt x="103" y="172"/>
                  </a:cubicBezTo>
                  <a:close/>
                  <a:moveTo>
                    <a:pt x="123" y="174"/>
                  </a:moveTo>
                  <a:cubicBezTo>
                    <a:pt x="123" y="174"/>
                    <a:pt x="124" y="174"/>
                    <a:pt x="125" y="174"/>
                  </a:cubicBezTo>
                  <a:cubicBezTo>
                    <a:pt x="124" y="177"/>
                    <a:pt x="122" y="180"/>
                    <a:pt x="121" y="183"/>
                  </a:cubicBezTo>
                  <a:cubicBezTo>
                    <a:pt x="120" y="182"/>
                    <a:pt x="119" y="182"/>
                    <a:pt x="118" y="181"/>
                  </a:cubicBezTo>
                  <a:cubicBezTo>
                    <a:pt x="120" y="179"/>
                    <a:pt x="121" y="176"/>
                    <a:pt x="123" y="174"/>
                  </a:cubicBezTo>
                  <a:close/>
                  <a:moveTo>
                    <a:pt x="125" y="170"/>
                  </a:moveTo>
                  <a:cubicBezTo>
                    <a:pt x="125" y="168"/>
                    <a:pt x="126" y="166"/>
                    <a:pt x="127" y="163"/>
                  </a:cubicBezTo>
                  <a:cubicBezTo>
                    <a:pt x="128" y="164"/>
                    <a:pt x="129" y="164"/>
                    <a:pt x="130" y="165"/>
                  </a:cubicBezTo>
                  <a:cubicBezTo>
                    <a:pt x="129" y="167"/>
                    <a:pt x="128" y="168"/>
                    <a:pt x="127" y="170"/>
                  </a:cubicBezTo>
                  <a:cubicBezTo>
                    <a:pt x="126" y="170"/>
                    <a:pt x="125" y="170"/>
                    <a:pt x="125" y="170"/>
                  </a:cubicBezTo>
                  <a:close/>
                  <a:moveTo>
                    <a:pt x="134" y="167"/>
                  </a:moveTo>
                  <a:cubicBezTo>
                    <a:pt x="137" y="168"/>
                    <a:pt x="140" y="169"/>
                    <a:pt x="144" y="171"/>
                  </a:cubicBezTo>
                  <a:cubicBezTo>
                    <a:pt x="143" y="172"/>
                    <a:pt x="143" y="173"/>
                    <a:pt x="142" y="174"/>
                  </a:cubicBezTo>
                  <a:cubicBezTo>
                    <a:pt x="139" y="173"/>
                    <a:pt x="135" y="172"/>
                    <a:pt x="132" y="171"/>
                  </a:cubicBezTo>
                  <a:cubicBezTo>
                    <a:pt x="132" y="170"/>
                    <a:pt x="133" y="168"/>
                    <a:pt x="134" y="167"/>
                  </a:cubicBezTo>
                  <a:close/>
                  <a:moveTo>
                    <a:pt x="149" y="172"/>
                  </a:moveTo>
                  <a:cubicBezTo>
                    <a:pt x="150" y="173"/>
                    <a:pt x="150" y="173"/>
                    <a:pt x="151" y="173"/>
                  </a:cubicBezTo>
                  <a:cubicBezTo>
                    <a:pt x="150" y="174"/>
                    <a:pt x="150" y="175"/>
                    <a:pt x="149" y="175"/>
                  </a:cubicBezTo>
                  <a:cubicBezTo>
                    <a:pt x="149" y="175"/>
                    <a:pt x="148" y="175"/>
                    <a:pt x="148" y="175"/>
                  </a:cubicBezTo>
                  <a:cubicBezTo>
                    <a:pt x="148" y="174"/>
                    <a:pt x="148" y="173"/>
                    <a:pt x="149" y="172"/>
                  </a:cubicBezTo>
                  <a:close/>
                  <a:moveTo>
                    <a:pt x="147" y="179"/>
                  </a:moveTo>
                  <a:cubicBezTo>
                    <a:pt x="146" y="180"/>
                    <a:pt x="146" y="180"/>
                    <a:pt x="146" y="181"/>
                  </a:cubicBezTo>
                  <a:cubicBezTo>
                    <a:pt x="146" y="180"/>
                    <a:pt x="146" y="180"/>
                    <a:pt x="146" y="179"/>
                  </a:cubicBezTo>
                  <a:cubicBezTo>
                    <a:pt x="147" y="179"/>
                    <a:pt x="147" y="179"/>
                    <a:pt x="147" y="179"/>
                  </a:cubicBezTo>
                  <a:close/>
                  <a:moveTo>
                    <a:pt x="142" y="187"/>
                  </a:moveTo>
                  <a:cubicBezTo>
                    <a:pt x="142" y="189"/>
                    <a:pt x="141" y="190"/>
                    <a:pt x="141" y="192"/>
                  </a:cubicBezTo>
                  <a:cubicBezTo>
                    <a:pt x="140" y="191"/>
                    <a:pt x="139" y="191"/>
                    <a:pt x="138" y="191"/>
                  </a:cubicBezTo>
                  <a:cubicBezTo>
                    <a:pt x="139" y="191"/>
                    <a:pt x="139" y="191"/>
                    <a:pt x="139" y="191"/>
                  </a:cubicBezTo>
                  <a:cubicBezTo>
                    <a:pt x="140" y="190"/>
                    <a:pt x="141" y="188"/>
                    <a:pt x="142" y="187"/>
                  </a:cubicBezTo>
                  <a:close/>
                  <a:moveTo>
                    <a:pt x="151" y="184"/>
                  </a:moveTo>
                  <a:cubicBezTo>
                    <a:pt x="151" y="183"/>
                    <a:pt x="152" y="182"/>
                    <a:pt x="153" y="181"/>
                  </a:cubicBezTo>
                  <a:cubicBezTo>
                    <a:pt x="154" y="181"/>
                    <a:pt x="156" y="182"/>
                    <a:pt x="158" y="182"/>
                  </a:cubicBezTo>
                  <a:cubicBezTo>
                    <a:pt x="156" y="185"/>
                    <a:pt x="153" y="191"/>
                    <a:pt x="150" y="194"/>
                  </a:cubicBezTo>
                  <a:cubicBezTo>
                    <a:pt x="148" y="193"/>
                    <a:pt x="146" y="193"/>
                    <a:pt x="144" y="192"/>
                  </a:cubicBezTo>
                  <a:cubicBezTo>
                    <a:pt x="146" y="190"/>
                    <a:pt x="149" y="186"/>
                    <a:pt x="151" y="184"/>
                  </a:cubicBezTo>
                  <a:close/>
                  <a:moveTo>
                    <a:pt x="166" y="180"/>
                  </a:moveTo>
                  <a:cubicBezTo>
                    <a:pt x="166" y="179"/>
                    <a:pt x="165" y="179"/>
                    <a:pt x="165" y="179"/>
                  </a:cubicBezTo>
                  <a:cubicBezTo>
                    <a:pt x="165" y="178"/>
                    <a:pt x="165" y="178"/>
                    <a:pt x="166" y="177"/>
                  </a:cubicBezTo>
                  <a:cubicBezTo>
                    <a:pt x="169" y="178"/>
                    <a:pt x="171" y="179"/>
                    <a:pt x="174" y="179"/>
                  </a:cubicBezTo>
                  <a:cubicBezTo>
                    <a:pt x="174" y="180"/>
                    <a:pt x="173" y="180"/>
                    <a:pt x="173" y="181"/>
                  </a:cubicBezTo>
                  <a:cubicBezTo>
                    <a:pt x="171" y="181"/>
                    <a:pt x="169" y="180"/>
                    <a:pt x="166" y="180"/>
                  </a:cubicBezTo>
                  <a:close/>
                  <a:moveTo>
                    <a:pt x="180" y="180"/>
                  </a:moveTo>
                  <a:cubicBezTo>
                    <a:pt x="181" y="180"/>
                    <a:pt x="182" y="180"/>
                    <a:pt x="184" y="181"/>
                  </a:cubicBezTo>
                  <a:cubicBezTo>
                    <a:pt x="186" y="181"/>
                    <a:pt x="189" y="181"/>
                    <a:pt x="192" y="182"/>
                  </a:cubicBezTo>
                  <a:cubicBezTo>
                    <a:pt x="191" y="183"/>
                    <a:pt x="191" y="184"/>
                    <a:pt x="190" y="185"/>
                  </a:cubicBezTo>
                  <a:cubicBezTo>
                    <a:pt x="186" y="184"/>
                    <a:pt x="182" y="183"/>
                    <a:pt x="178" y="182"/>
                  </a:cubicBezTo>
                  <a:cubicBezTo>
                    <a:pt x="178" y="182"/>
                    <a:pt x="179" y="181"/>
                    <a:pt x="180" y="180"/>
                  </a:cubicBezTo>
                  <a:close/>
                  <a:moveTo>
                    <a:pt x="196" y="182"/>
                  </a:moveTo>
                  <a:cubicBezTo>
                    <a:pt x="199" y="182"/>
                    <a:pt x="202" y="183"/>
                    <a:pt x="205" y="183"/>
                  </a:cubicBezTo>
                  <a:cubicBezTo>
                    <a:pt x="204" y="184"/>
                    <a:pt x="203" y="186"/>
                    <a:pt x="202" y="188"/>
                  </a:cubicBezTo>
                  <a:cubicBezTo>
                    <a:pt x="199" y="187"/>
                    <a:pt x="196" y="186"/>
                    <a:pt x="193" y="186"/>
                  </a:cubicBezTo>
                  <a:cubicBezTo>
                    <a:pt x="194" y="185"/>
                    <a:pt x="195" y="183"/>
                    <a:pt x="196" y="182"/>
                  </a:cubicBezTo>
                  <a:close/>
                  <a:moveTo>
                    <a:pt x="210" y="183"/>
                  </a:moveTo>
                  <a:cubicBezTo>
                    <a:pt x="213" y="184"/>
                    <a:pt x="215" y="184"/>
                    <a:pt x="218" y="184"/>
                  </a:cubicBezTo>
                  <a:cubicBezTo>
                    <a:pt x="217" y="186"/>
                    <a:pt x="216" y="188"/>
                    <a:pt x="215" y="190"/>
                  </a:cubicBezTo>
                  <a:cubicBezTo>
                    <a:pt x="212" y="189"/>
                    <a:pt x="210" y="189"/>
                    <a:pt x="207" y="188"/>
                  </a:cubicBezTo>
                  <a:cubicBezTo>
                    <a:pt x="208" y="187"/>
                    <a:pt x="209" y="185"/>
                    <a:pt x="210" y="183"/>
                  </a:cubicBezTo>
                  <a:close/>
                  <a:moveTo>
                    <a:pt x="222" y="184"/>
                  </a:moveTo>
                  <a:cubicBezTo>
                    <a:pt x="224" y="184"/>
                    <a:pt x="226" y="184"/>
                    <a:pt x="228" y="184"/>
                  </a:cubicBezTo>
                  <a:cubicBezTo>
                    <a:pt x="227" y="186"/>
                    <a:pt x="225" y="188"/>
                    <a:pt x="224" y="190"/>
                  </a:cubicBezTo>
                  <a:cubicBezTo>
                    <a:pt x="223" y="190"/>
                    <a:pt x="221" y="190"/>
                    <a:pt x="219" y="190"/>
                  </a:cubicBezTo>
                  <a:cubicBezTo>
                    <a:pt x="220" y="188"/>
                    <a:pt x="221" y="186"/>
                    <a:pt x="222" y="184"/>
                  </a:cubicBezTo>
                  <a:close/>
                  <a:moveTo>
                    <a:pt x="232" y="191"/>
                  </a:moveTo>
                  <a:cubicBezTo>
                    <a:pt x="233" y="189"/>
                    <a:pt x="234" y="186"/>
                    <a:pt x="236" y="184"/>
                  </a:cubicBezTo>
                  <a:cubicBezTo>
                    <a:pt x="236" y="184"/>
                    <a:pt x="236" y="184"/>
                    <a:pt x="236" y="184"/>
                  </a:cubicBezTo>
                  <a:cubicBezTo>
                    <a:pt x="235" y="186"/>
                    <a:pt x="233" y="189"/>
                    <a:pt x="232" y="191"/>
                  </a:cubicBezTo>
                  <a:cubicBezTo>
                    <a:pt x="232" y="191"/>
                    <a:pt x="232" y="191"/>
                    <a:pt x="232" y="191"/>
                  </a:cubicBezTo>
                  <a:close/>
                  <a:moveTo>
                    <a:pt x="260" y="184"/>
                  </a:moveTo>
                  <a:cubicBezTo>
                    <a:pt x="262" y="184"/>
                    <a:pt x="264" y="184"/>
                    <a:pt x="266" y="183"/>
                  </a:cubicBezTo>
                  <a:cubicBezTo>
                    <a:pt x="266" y="185"/>
                    <a:pt x="265" y="187"/>
                    <a:pt x="264" y="189"/>
                  </a:cubicBezTo>
                  <a:cubicBezTo>
                    <a:pt x="261" y="190"/>
                    <a:pt x="258" y="190"/>
                    <a:pt x="256" y="190"/>
                  </a:cubicBezTo>
                  <a:cubicBezTo>
                    <a:pt x="257" y="188"/>
                    <a:pt x="258" y="186"/>
                    <a:pt x="260" y="184"/>
                  </a:cubicBezTo>
                  <a:close/>
                  <a:moveTo>
                    <a:pt x="271" y="183"/>
                  </a:moveTo>
                  <a:cubicBezTo>
                    <a:pt x="274" y="183"/>
                    <a:pt x="277" y="183"/>
                    <a:pt x="280" y="182"/>
                  </a:cubicBezTo>
                  <a:cubicBezTo>
                    <a:pt x="279" y="184"/>
                    <a:pt x="278" y="186"/>
                    <a:pt x="278" y="188"/>
                  </a:cubicBezTo>
                  <a:cubicBezTo>
                    <a:pt x="275" y="188"/>
                    <a:pt x="271" y="189"/>
                    <a:pt x="268" y="189"/>
                  </a:cubicBezTo>
                  <a:cubicBezTo>
                    <a:pt x="269" y="187"/>
                    <a:pt x="270" y="185"/>
                    <a:pt x="271" y="183"/>
                  </a:cubicBezTo>
                  <a:close/>
                  <a:moveTo>
                    <a:pt x="276" y="193"/>
                  </a:moveTo>
                  <a:cubicBezTo>
                    <a:pt x="276" y="193"/>
                    <a:pt x="276" y="193"/>
                    <a:pt x="276" y="194"/>
                  </a:cubicBezTo>
                  <a:cubicBezTo>
                    <a:pt x="272" y="194"/>
                    <a:pt x="269" y="195"/>
                    <a:pt x="266" y="195"/>
                  </a:cubicBezTo>
                  <a:cubicBezTo>
                    <a:pt x="266" y="195"/>
                    <a:pt x="265" y="195"/>
                    <a:pt x="265" y="195"/>
                  </a:cubicBezTo>
                  <a:cubicBezTo>
                    <a:pt x="266" y="195"/>
                    <a:pt x="266" y="194"/>
                    <a:pt x="266" y="194"/>
                  </a:cubicBezTo>
                  <a:cubicBezTo>
                    <a:pt x="269" y="194"/>
                    <a:pt x="273" y="193"/>
                    <a:pt x="276" y="193"/>
                  </a:cubicBezTo>
                  <a:close/>
                  <a:moveTo>
                    <a:pt x="280" y="192"/>
                  </a:moveTo>
                  <a:cubicBezTo>
                    <a:pt x="283" y="192"/>
                    <a:pt x="287" y="192"/>
                    <a:pt x="290" y="191"/>
                  </a:cubicBezTo>
                  <a:cubicBezTo>
                    <a:pt x="290" y="191"/>
                    <a:pt x="290" y="192"/>
                    <a:pt x="289" y="192"/>
                  </a:cubicBezTo>
                  <a:cubicBezTo>
                    <a:pt x="286" y="192"/>
                    <a:pt x="283" y="193"/>
                    <a:pt x="280" y="193"/>
                  </a:cubicBezTo>
                  <a:cubicBezTo>
                    <a:pt x="280" y="193"/>
                    <a:pt x="280" y="193"/>
                    <a:pt x="280" y="192"/>
                  </a:cubicBezTo>
                  <a:close/>
                  <a:moveTo>
                    <a:pt x="296" y="197"/>
                  </a:moveTo>
                  <a:cubicBezTo>
                    <a:pt x="296" y="197"/>
                    <a:pt x="297" y="197"/>
                    <a:pt x="298" y="197"/>
                  </a:cubicBezTo>
                  <a:cubicBezTo>
                    <a:pt x="297" y="200"/>
                    <a:pt x="296" y="203"/>
                    <a:pt x="296" y="206"/>
                  </a:cubicBezTo>
                  <a:cubicBezTo>
                    <a:pt x="295" y="206"/>
                    <a:pt x="294" y="206"/>
                    <a:pt x="293" y="206"/>
                  </a:cubicBezTo>
                  <a:cubicBezTo>
                    <a:pt x="294" y="203"/>
                    <a:pt x="295" y="200"/>
                    <a:pt x="296" y="197"/>
                  </a:cubicBezTo>
                  <a:close/>
                  <a:moveTo>
                    <a:pt x="297" y="191"/>
                  </a:moveTo>
                  <a:cubicBezTo>
                    <a:pt x="297" y="191"/>
                    <a:pt x="297" y="190"/>
                    <a:pt x="297" y="190"/>
                  </a:cubicBezTo>
                  <a:cubicBezTo>
                    <a:pt x="298" y="190"/>
                    <a:pt x="299" y="190"/>
                    <a:pt x="300" y="189"/>
                  </a:cubicBezTo>
                  <a:cubicBezTo>
                    <a:pt x="300" y="190"/>
                    <a:pt x="300" y="190"/>
                    <a:pt x="300" y="190"/>
                  </a:cubicBezTo>
                  <a:cubicBezTo>
                    <a:pt x="299" y="191"/>
                    <a:pt x="298" y="191"/>
                    <a:pt x="297" y="191"/>
                  </a:cubicBezTo>
                  <a:close/>
                  <a:moveTo>
                    <a:pt x="298" y="185"/>
                  </a:moveTo>
                  <a:cubicBezTo>
                    <a:pt x="299" y="183"/>
                    <a:pt x="299" y="181"/>
                    <a:pt x="300" y="178"/>
                  </a:cubicBezTo>
                  <a:cubicBezTo>
                    <a:pt x="301" y="178"/>
                    <a:pt x="302" y="178"/>
                    <a:pt x="303" y="177"/>
                  </a:cubicBezTo>
                  <a:cubicBezTo>
                    <a:pt x="303" y="179"/>
                    <a:pt x="303" y="180"/>
                    <a:pt x="303" y="181"/>
                  </a:cubicBezTo>
                  <a:cubicBezTo>
                    <a:pt x="302" y="182"/>
                    <a:pt x="302" y="183"/>
                    <a:pt x="302" y="184"/>
                  </a:cubicBezTo>
                  <a:cubicBezTo>
                    <a:pt x="300" y="185"/>
                    <a:pt x="299" y="185"/>
                    <a:pt x="298" y="185"/>
                  </a:cubicBezTo>
                  <a:close/>
                  <a:moveTo>
                    <a:pt x="307" y="182"/>
                  </a:moveTo>
                  <a:cubicBezTo>
                    <a:pt x="308" y="180"/>
                    <a:pt x="308" y="178"/>
                    <a:pt x="309" y="176"/>
                  </a:cubicBezTo>
                  <a:cubicBezTo>
                    <a:pt x="313" y="175"/>
                    <a:pt x="317" y="174"/>
                    <a:pt x="321" y="173"/>
                  </a:cubicBezTo>
                  <a:cubicBezTo>
                    <a:pt x="320" y="175"/>
                    <a:pt x="320" y="177"/>
                    <a:pt x="319" y="179"/>
                  </a:cubicBezTo>
                  <a:cubicBezTo>
                    <a:pt x="319" y="180"/>
                    <a:pt x="319" y="180"/>
                    <a:pt x="318" y="181"/>
                  </a:cubicBezTo>
                  <a:cubicBezTo>
                    <a:pt x="315" y="182"/>
                    <a:pt x="311" y="183"/>
                    <a:pt x="307" y="183"/>
                  </a:cubicBezTo>
                  <a:cubicBezTo>
                    <a:pt x="307" y="183"/>
                    <a:pt x="307" y="182"/>
                    <a:pt x="307" y="182"/>
                  </a:cubicBezTo>
                  <a:close/>
                  <a:moveTo>
                    <a:pt x="326" y="172"/>
                  </a:moveTo>
                  <a:cubicBezTo>
                    <a:pt x="327" y="172"/>
                    <a:pt x="328" y="172"/>
                    <a:pt x="329" y="171"/>
                  </a:cubicBezTo>
                  <a:cubicBezTo>
                    <a:pt x="331" y="171"/>
                    <a:pt x="333" y="170"/>
                    <a:pt x="336" y="170"/>
                  </a:cubicBezTo>
                  <a:cubicBezTo>
                    <a:pt x="335" y="172"/>
                    <a:pt x="334" y="174"/>
                    <a:pt x="334" y="177"/>
                  </a:cubicBezTo>
                  <a:cubicBezTo>
                    <a:pt x="330" y="178"/>
                    <a:pt x="327" y="179"/>
                    <a:pt x="324" y="179"/>
                  </a:cubicBezTo>
                  <a:cubicBezTo>
                    <a:pt x="325" y="177"/>
                    <a:pt x="326" y="175"/>
                    <a:pt x="326" y="172"/>
                  </a:cubicBezTo>
                  <a:close/>
                  <a:moveTo>
                    <a:pt x="340" y="169"/>
                  </a:moveTo>
                  <a:cubicBezTo>
                    <a:pt x="344" y="168"/>
                    <a:pt x="347" y="167"/>
                    <a:pt x="351" y="166"/>
                  </a:cubicBezTo>
                  <a:cubicBezTo>
                    <a:pt x="351" y="167"/>
                    <a:pt x="351" y="167"/>
                    <a:pt x="351" y="167"/>
                  </a:cubicBezTo>
                  <a:cubicBezTo>
                    <a:pt x="351" y="169"/>
                    <a:pt x="350" y="170"/>
                    <a:pt x="350" y="171"/>
                  </a:cubicBezTo>
                  <a:cubicBezTo>
                    <a:pt x="346" y="173"/>
                    <a:pt x="342" y="174"/>
                    <a:pt x="338" y="175"/>
                  </a:cubicBezTo>
                  <a:cubicBezTo>
                    <a:pt x="338" y="173"/>
                    <a:pt x="339" y="171"/>
                    <a:pt x="340" y="169"/>
                  </a:cubicBezTo>
                  <a:close/>
                  <a:moveTo>
                    <a:pt x="356" y="165"/>
                  </a:moveTo>
                  <a:cubicBezTo>
                    <a:pt x="360" y="164"/>
                    <a:pt x="363" y="164"/>
                    <a:pt x="366" y="163"/>
                  </a:cubicBezTo>
                  <a:cubicBezTo>
                    <a:pt x="366" y="163"/>
                    <a:pt x="366" y="164"/>
                    <a:pt x="365" y="165"/>
                  </a:cubicBezTo>
                  <a:cubicBezTo>
                    <a:pt x="362" y="166"/>
                    <a:pt x="359" y="168"/>
                    <a:pt x="355" y="169"/>
                  </a:cubicBezTo>
                  <a:cubicBezTo>
                    <a:pt x="356" y="168"/>
                    <a:pt x="356" y="166"/>
                    <a:pt x="356" y="165"/>
                  </a:cubicBezTo>
                  <a:close/>
                  <a:moveTo>
                    <a:pt x="363" y="172"/>
                  </a:moveTo>
                  <a:cubicBezTo>
                    <a:pt x="362" y="174"/>
                    <a:pt x="361" y="175"/>
                    <a:pt x="361" y="177"/>
                  </a:cubicBezTo>
                  <a:cubicBezTo>
                    <a:pt x="358" y="178"/>
                    <a:pt x="356" y="179"/>
                    <a:pt x="353" y="179"/>
                  </a:cubicBezTo>
                  <a:cubicBezTo>
                    <a:pt x="353" y="178"/>
                    <a:pt x="354" y="177"/>
                    <a:pt x="354" y="175"/>
                  </a:cubicBezTo>
                  <a:cubicBezTo>
                    <a:pt x="357" y="174"/>
                    <a:pt x="360" y="173"/>
                    <a:pt x="363" y="172"/>
                  </a:cubicBezTo>
                  <a:close/>
                  <a:moveTo>
                    <a:pt x="368" y="174"/>
                  </a:moveTo>
                  <a:cubicBezTo>
                    <a:pt x="369" y="173"/>
                    <a:pt x="369" y="171"/>
                    <a:pt x="369" y="170"/>
                  </a:cubicBezTo>
                  <a:cubicBezTo>
                    <a:pt x="371" y="169"/>
                    <a:pt x="372" y="169"/>
                    <a:pt x="373" y="168"/>
                  </a:cubicBezTo>
                  <a:cubicBezTo>
                    <a:pt x="372" y="170"/>
                    <a:pt x="371" y="171"/>
                    <a:pt x="371" y="173"/>
                  </a:cubicBezTo>
                  <a:cubicBezTo>
                    <a:pt x="370" y="173"/>
                    <a:pt x="369" y="174"/>
                    <a:pt x="368" y="174"/>
                  </a:cubicBezTo>
                  <a:cubicBezTo>
                    <a:pt x="368" y="174"/>
                    <a:pt x="368" y="174"/>
                    <a:pt x="368" y="174"/>
                  </a:cubicBezTo>
                  <a:close/>
                  <a:moveTo>
                    <a:pt x="375" y="170"/>
                  </a:moveTo>
                  <a:cubicBezTo>
                    <a:pt x="376" y="169"/>
                    <a:pt x="376" y="167"/>
                    <a:pt x="377" y="166"/>
                  </a:cubicBezTo>
                  <a:cubicBezTo>
                    <a:pt x="378" y="166"/>
                    <a:pt x="380" y="165"/>
                    <a:pt x="381" y="164"/>
                  </a:cubicBezTo>
                  <a:cubicBezTo>
                    <a:pt x="385" y="163"/>
                    <a:pt x="388" y="161"/>
                    <a:pt x="391" y="160"/>
                  </a:cubicBezTo>
                  <a:cubicBezTo>
                    <a:pt x="387" y="162"/>
                    <a:pt x="383" y="165"/>
                    <a:pt x="379" y="168"/>
                  </a:cubicBezTo>
                  <a:cubicBezTo>
                    <a:pt x="378" y="168"/>
                    <a:pt x="377" y="169"/>
                    <a:pt x="375" y="170"/>
                  </a:cubicBezTo>
                  <a:close/>
                  <a:moveTo>
                    <a:pt x="443" y="121"/>
                  </a:moveTo>
                  <a:cubicBezTo>
                    <a:pt x="444" y="119"/>
                    <a:pt x="444" y="117"/>
                    <a:pt x="444" y="115"/>
                  </a:cubicBezTo>
                  <a:cubicBezTo>
                    <a:pt x="446" y="114"/>
                    <a:pt x="448" y="112"/>
                    <a:pt x="450" y="111"/>
                  </a:cubicBezTo>
                  <a:cubicBezTo>
                    <a:pt x="450" y="113"/>
                    <a:pt x="449" y="115"/>
                    <a:pt x="449" y="118"/>
                  </a:cubicBezTo>
                  <a:cubicBezTo>
                    <a:pt x="447" y="119"/>
                    <a:pt x="445" y="120"/>
                    <a:pt x="443" y="121"/>
                  </a:cubicBezTo>
                  <a:close/>
                  <a:moveTo>
                    <a:pt x="407" y="130"/>
                  </a:moveTo>
                  <a:cubicBezTo>
                    <a:pt x="407" y="130"/>
                    <a:pt x="407" y="130"/>
                    <a:pt x="407" y="130"/>
                  </a:cubicBezTo>
                  <a:cubicBezTo>
                    <a:pt x="407" y="130"/>
                    <a:pt x="407" y="130"/>
                    <a:pt x="408" y="130"/>
                  </a:cubicBezTo>
                  <a:cubicBezTo>
                    <a:pt x="407" y="130"/>
                    <a:pt x="407" y="130"/>
                    <a:pt x="407" y="130"/>
                  </a:cubicBezTo>
                  <a:close/>
                  <a:moveTo>
                    <a:pt x="399" y="133"/>
                  </a:moveTo>
                  <a:cubicBezTo>
                    <a:pt x="396" y="134"/>
                    <a:pt x="392" y="136"/>
                    <a:pt x="389" y="137"/>
                  </a:cubicBezTo>
                  <a:cubicBezTo>
                    <a:pt x="389" y="136"/>
                    <a:pt x="390" y="136"/>
                    <a:pt x="390" y="135"/>
                  </a:cubicBezTo>
                  <a:cubicBezTo>
                    <a:pt x="393" y="134"/>
                    <a:pt x="396" y="133"/>
                    <a:pt x="399" y="132"/>
                  </a:cubicBezTo>
                  <a:cubicBezTo>
                    <a:pt x="399" y="133"/>
                    <a:pt x="399" y="133"/>
                    <a:pt x="399" y="133"/>
                  </a:cubicBezTo>
                  <a:close/>
                  <a:moveTo>
                    <a:pt x="373" y="142"/>
                  </a:moveTo>
                  <a:cubicBezTo>
                    <a:pt x="369" y="143"/>
                    <a:pt x="365" y="144"/>
                    <a:pt x="361" y="145"/>
                  </a:cubicBezTo>
                  <a:cubicBezTo>
                    <a:pt x="361" y="144"/>
                    <a:pt x="362" y="143"/>
                    <a:pt x="362" y="142"/>
                  </a:cubicBezTo>
                  <a:cubicBezTo>
                    <a:pt x="366" y="141"/>
                    <a:pt x="370" y="140"/>
                    <a:pt x="374" y="139"/>
                  </a:cubicBezTo>
                  <a:cubicBezTo>
                    <a:pt x="374" y="140"/>
                    <a:pt x="373" y="141"/>
                    <a:pt x="373" y="142"/>
                  </a:cubicBezTo>
                  <a:close/>
                  <a:moveTo>
                    <a:pt x="357" y="146"/>
                  </a:moveTo>
                  <a:cubicBezTo>
                    <a:pt x="353" y="147"/>
                    <a:pt x="349" y="147"/>
                    <a:pt x="345" y="148"/>
                  </a:cubicBezTo>
                  <a:cubicBezTo>
                    <a:pt x="345" y="147"/>
                    <a:pt x="345" y="146"/>
                    <a:pt x="346" y="145"/>
                  </a:cubicBezTo>
                  <a:cubicBezTo>
                    <a:pt x="350" y="145"/>
                    <a:pt x="354" y="144"/>
                    <a:pt x="358" y="143"/>
                  </a:cubicBezTo>
                  <a:cubicBezTo>
                    <a:pt x="358" y="144"/>
                    <a:pt x="358" y="145"/>
                    <a:pt x="357" y="146"/>
                  </a:cubicBezTo>
                  <a:close/>
                  <a:moveTo>
                    <a:pt x="347" y="141"/>
                  </a:moveTo>
                  <a:cubicBezTo>
                    <a:pt x="347" y="140"/>
                    <a:pt x="347" y="139"/>
                    <a:pt x="347" y="138"/>
                  </a:cubicBezTo>
                  <a:cubicBezTo>
                    <a:pt x="348" y="138"/>
                    <a:pt x="348" y="138"/>
                    <a:pt x="349" y="138"/>
                  </a:cubicBezTo>
                  <a:cubicBezTo>
                    <a:pt x="353" y="137"/>
                    <a:pt x="357" y="136"/>
                    <a:pt x="361" y="135"/>
                  </a:cubicBezTo>
                  <a:cubicBezTo>
                    <a:pt x="361" y="136"/>
                    <a:pt x="360" y="138"/>
                    <a:pt x="360" y="139"/>
                  </a:cubicBezTo>
                  <a:cubicBezTo>
                    <a:pt x="355" y="140"/>
                    <a:pt x="351" y="141"/>
                    <a:pt x="347" y="141"/>
                  </a:cubicBezTo>
                  <a:close/>
                  <a:moveTo>
                    <a:pt x="311" y="142"/>
                  </a:moveTo>
                  <a:cubicBezTo>
                    <a:pt x="310" y="142"/>
                    <a:pt x="308" y="142"/>
                    <a:pt x="307" y="143"/>
                  </a:cubicBezTo>
                  <a:cubicBezTo>
                    <a:pt x="307" y="143"/>
                    <a:pt x="307" y="142"/>
                    <a:pt x="307" y="142"/>
                  </a:cubicBezTo>
                  <a:cubicBezTo>
                    <a:pt x="309" y="142"/>
                    <a:pt x="310" y="142"/>
                    <a:pt x="311" y="142"/>
                  </a:cubicBezTo>
                  <a:cubicBezTo>
                    <a:pt x="311" y="142"/>
                    <a:pt x="311" y="142"/>
                    <a:pt x="311" y="142"/>
                  </a:cubicBezTo>
                  <a:close/>
                  <a:moveTo>
                    <a:pt x="304" y="143"/>
                  </a:moveTo>
                  <a:cubicBezTo>
                    <a:pt x="302" y="144"/>
                    <a:pt x="301" y="144"/>
                    <a:pt x="299" y="144"/>
                  </a:cubicBezTo>
                  <a:cubicBezTo>
                    <a:pt x="300" y="144"/>
                    <a:pt x="300" y="143"/>
                    <a:pt x="300" y="142"/>
                  </a:cubicBezTo>
                  <a:cubicBezTo>
                    <a:pt x="302" y="142"/>
                    <a:pt x="303" y="142"/>
                    <a:pt x="304" y="142"/>
                  </a:cubicBezTo>
                  <a:cubicBezTo>
                    <a:pt x="304" y="143"/>
                    <a:pt x="304" y="143"/>
                    <a:pt x="304" y="143"/>
                  </a:cubicBezTo>
                  <a:close/>
                  <a:moveTo>
                    <a:pt x="271" y="149"/>
                  </a:moveTo>
                  <a:cubicBezTo>
                    <a:pt x="268" y="149"/>
                    <a:pt x="266" y="149"/>
                    <a:pt x="263" y="149"/>
                  </a:cubicBezTo>
                  <a:cubicBezTo>
                    <a:pt x="264" y="147"/>
                    <a:pt x="266" y="145"/>
                    <a:pt x="267" y="143"/>
                  </a:cubicBezTo>
                  <a:cubicBezTo>
                    <a:pt x="267" y="142"/>
                    <a:pt x="268" y="142"/>
                    <a:pt x="268" y="142"/>
                  </a:cubicBezTo>
                  <a:cubicBezTo>
                    <a:pt x="269" y="142"/>
                    <a:pt x="271" y="142"/>
                    <a:pt x="273" y="142"/>
                  </a:cubicBezTo>
                  <a:cubicBezTo>
                    <a:pt x="272" y="144"/>
                    <a:pt x="272" y="146"/>
                    <a:pt x="271" y="149"/>
                  </a:cubicBezTo>
                  <a:close/>
                  <a:moveTo>
                    <a:pt x="258" y="149"/>
                  </a:moveTo>
                  <a:cubicBezTo>
                    <a:pt x="255" y="149"/>
                    <a:pt x="253" y="149"/>
                    <a:pt x="250" y="149"/>
                  </a:cubicBezTo>
                  <a:cubicBezTo>
                    <a:pt x="251" y="146"/>
                    <a:pt x="252" y="143"/>
                    <a:pt x="252" y="140"/>
                  </a:cubicBezTo>
                  <a:cubicBezTo>
                    <a:pt x="256" y="141"/>
                    <a:pt x="260" y="141"/>
                    <a:pt x="263" y="141"/>
                  </a:cubicBezTo>
                  <a:cubicBezTo>
                    <a:pt x="262" y="144"/>
                    <a:pt x="260" y="146"/>
                    <a:pt x="258" y="149"/>
                  </a:cubicBezTo>
                  <a:close/>
                  <a:moveTo>
                    <a:pt x="239" y="138"/>
                  </a:moveTo>
                  <a:cubicBezTo>
                    <a:pt x="237" y="141"/>
                    <a:pt x="236" y="144"/>
                    <a:pt x="234" y="147"/>
                  </a:cubicBezTo>
                  <a:cubicBezTo>
                    <a:pt x="232" y="146"/>
                    <a:pt x="229" y="146"/>
                    <a:pt x="227" y="145"/>
                  </a:cubicBezTo>
                  <a:cubicBezTo>
                    <a:pt x="227" y="143"/>
                    <a:pt x="228" y="140"/>
                    <a:pt x="228" y="137"/>
                  </a:cubicBezTo>
                  <a:cubicBezTo>
                    <a:pt x="231" y="137"/>
                    <a:pt x="234" y="137"/>
                    <a:pt x="237" y="138"/>
                  </a:cubicBezTo>
                  <a:cubicBezTo>
                    <a:pt x="238" y="138"/>
                    <a:pt x="238" y="138"/>
                    <a:pt x="239" y="138"/>
                  </a:cubicBezTo>
                  <a:close/>
                  <a:moveTo>
                    <a:pt x="214" y="135"/>
                  </a:moveTo>
                  <a:cubicBezTo>
                    <a:pt x="214" y="138"/>
                    <a:pt x="213" y="140"/>
                    <a:pt x="212" y="142"/>
                  </a:cubicBezTo>
                  <a:cubicBezTo>
                    <a:pt x="209" y="141"/>
                    <a:pt x="207" y="141"/>
                    <a:pt x="205" y="140"/>
                  </a:cubicBezTo>
                  <a:cubicBezTo>
                    <a:pt x="206" y="138"/>
                    <a:pt x="207" y="136"/>
                    <a:pt x="209" y="135"/>
                  </a:cubicBezTo>
                  <a:cubicBezTo>
                    <a:pt x="211" y="135"/>
                    <a:pt x="212" y="135"/>
                    <a:pt x="214" y="135"/>
                  </a:cubicBezTo>
                  <a:close/>
                  <a:moveTo>
                    <a:pt x="199" y="138"/>
                  </a:moveTo>
                  <a:cubicBezTo>
                    <a:pt x="197" y="138"/>
                    <a:pt x="194" y="137"/>
                    <a:pt x="192" y="136"/>
                  </a:cubicBezTo>
                  <a:cubicBezTo>
                    <a:pt x="193" y="135"/>
                    <a:pt x="194" y="133"/>
                    <a:pt x="195" y="131"/>
                  </a:cubicBezTo>
                  <a:cubicBezTo>
                    <a:pt x="197" y="132"/>
                    <a:pt x="200" y="133"/>
                    <a:pt x="202" y="133"/>
                  </a:cubicBezTo>
                  <a:cubicBezTo>
                    <a:pt x="201" y="135"/>
                    <a:pt x="200" y="137"/>
                    <a:pt x="199" y="138"/>
                  </a:cubicBezTo>
                  <a:close/>
                  <a:moveTo>
                    <a:pt x="188" y="135"/>
                  </a:moveTo>
                  <a:cubicBezTo>
                    <a:pt x="186" y="134"/>
                    <a:pt x="184" y="134"/>
                    <a:pt x="182" y="133"/>
                  </a:cubicBezTo>
                  <a:cubicBezTo>
                    <a:pt x="183" y="131"/>
                    <a:pt x="183" y="130"/>
                    <a:pt x="184" y="128"/>
                  </a:cubicBezTo>
                  <a:cubicBezTo>
                    <a:pt x="184" y="128"/>
                    <a:pt x="185" y="129"/>
                    <a:pt x="185" y="129"/>
                  </a:cubicBezTo>
                  <a:cubicBezTo>
                    <a:pt x="185" y="129"/>
                    <a:pt x="186" y="129"/>
                    <a:pt x="186" y="129"/>
                  </a:cubicBezTo>
                  <a:cubicBezTo>
                    <a:pt x="187" y="129"/>
                    <a:pt x="189" y="130"/>
                    <a:pt x="191" y="130"/>
                  </a:cubicBezTo>
                  <a:cubicBezTo>
                    <a:pt x="190" y="132"/>
                    <a:pt x="189" y="133"/>
                    <a:pt x="188" y="135"/>
                  </a:cubicBezTo>
                  <a:close/>
                  <a:moveTo>
                    <a:pt x="149" y="106"/>
                  </a:moveTo>
                  <a:cubicBezTo>
                    <a:pt x="150" y="107"/>
                    <a:pt x="151" y="109"/>
                    <a:pt x="153" y="111"/>
                  </a:cubicBezTo>
                  <a:cubicBezTo>
                    <a:pt x="152" y="110"/>
                    <a:pt x="151" y="110"/>
                    <a:pt x="150" y="109"/>
                  </a:cubicBezTo>
                  <a:cubicBezTo>
                    <a:pt x="149" y="109"/>
                    <a:pt x="148" y="108"/>
                    <a:pt x="148" y="108"/>
                  </a:cubicBezTo>
                  <a:cubicBezTo>
                    <a:pt x="148" y="107"/>
                    <a:pt x="149" y="106"/>
                    <a:pt x="149" y="106"/>
                  </a:cubicBezTo>
                  <a:close/>
                  <a:moveTo>
                    <a:pt x="155" y="116"/>
                  </a:moveTo>
                  <a:cubicBezTo>
                    <a:pt x="153" y="117"/>
                    <a:pt x="152" y="118"/>
                    <a:pt x="150" y="120"/>
                  </a:cubicBezTo>
                  <a:cubicBezTo>
                    <a:pt x="147" y="118"/>
                    <a:pt x="145" y="116"/>
                    <a:pt x="142" y="114"/>
                  </a:cubicBezTo>
                  <a:cubicBezTo>
                    <a:pt x="144" y="113"/>
                    <a:pt x="145" y="112"/>
                    <a:pt x="146" y="110"/>
                  </a:cubicBezTo>
                  <a:cubicBezTo>
                    <a:pt x="149" y="112"/>
                    <a:pt x="152" y="114"/>
                    <a:pt x="155" y="116"/>
                  </a:cubicBezTo>
                  <a:close/>
                  <a:moveTo>
                    <a:pt x="147" y="123"/>
                  </a:moveTo>
                  <a:cubicBezTo>
                    <a:pt x="147" y="123"/>
                    <a:pt x="146" y="124"/>
                    <a:pt x="146" y="124"/>
                  </a:cubicBezTo>
                  <a:cubicBezTo>
                    <a:pt x="143" y="123"/>
                    <a:pt x="141" y="122"/>
                    <a:pt x="138" y="120"/>
                  </a:cubicBezTo>
                  <a:cubicBezTo>
                    <a:pt x="139" y="119"/>
                    <a:pt x="140" y="118"/>
                    <a:pt x="141" y="117"/>
                  </a:cubicBezTo>
                  <a:cubicBezTo>
                    <a:pt x="143" y="119"/>
                    <a:pt x="145" y="121"/>
                    <a:pt x="147" y="123"/>
                  </a:cubicBezTo>
                  <a:close/>
                  <a:moveTo>
                    <a:pt x="136" y="119"/>
                  </a:moveTo>
                  <a:cubicBezTo>
                    <a:pt x="135" y="119"/>
                    <a:pt x="135" y="118"/>
                    <a:pt x="134" y="118"/>
                  </a:cubicBezTo>
                  <a:cubicBezTo>
                    <a:pt x="135" y="117"/>
                    <a:pt x="137" y="115"/>
                    <a:pt x="138" y="114"/>
                  </a:cubicBezTo>
                  <a:cubicBezTo>
                    <a:pt x="138" y="114"/>
                    <a:pt x="138" y="115"/>
                    <a:pt x="139" y="115"/>
                  </a:cubicBezTo>
                  <a:cubicBezTo>
                    <a:pt x="138" y="116"/>
                    <a:pt x="137" y="118"/>
                    <a:pt x="136" y="119"/>
                  </a:cubicBezTo>
                  <a:close/>
                  <a:moveTo>
                    <a:pt x="131" y="116"/>
                  </a:moveTo>
                  <a:cubicBezTo>
                    <a:pt x="130" y="116"/>
                    <a:pt x="129" y="115"/>
                    <a:pt x="128" y="115"/>
                  </a:cubicBezTo>
                  <a:cubicBezTo>
                    <a:pt x="130" y="111"/>
                    <a:pt x="131" y="108"/>
                    <a:pt x="133" y="104"/>
                  </a:cubicBezTo>
                  <a:cubicBezTo>
                    <a:pt x="133" y="106"/>
                    <a:pt x="134" y="108"/>
                    <a:pt x="135" y="110"/>
                  </a:cubicBezTo>
                  <a:cubicBezTo>
                    <a:pt x="134" y="112"/>
                    <a:pt x="132" y="114"/>
                    <a:pt x="131" y="116"/>
                  </a:cubicBezTo>
                  <a:close/>
                  <a:moveTo>
                    <a:pt x="126" y="113"/>
                  </a:moveTo>
                  <a:cubicBezTo>
                    <a:pt x="123" y="111"/>
                    <a:pt x="121" y="109"/>
                    <a:pt x="119" y="107"/>
                  </a:cubicBezTo>
                  <a:cubicBezTo>
                    <a:pt x="121" y="104"/>
                    <a:pt x="123" y="100"/>
                    <a:pt x="126" y="97"/>
                  </a:cubicBezTo>
                  <a:cubicBezTo>
                    <a:pt x="128" y="98"/>
                    <a:pt x="129" y="100"/>
                    <a:pt x="131" y="101"/>
                  </a:cubicBezTo>
                  <a:cubicBezTo>
                    <a:pt x="129" y="105"/>
                    <a:pt x="127" y="109"/>
                    <a:pt x="126" y="113"/>
                  </a:cubicBezTo>
                  <a:close/>
                  <a:moveTo>
                    <a:pt x="116" y="105"/>
                  </a:moveTo>
                  <a:cubicBezTo>
                    <a:pt x="116" y="104"/>
                    <a:pt x="116" y="104"/>
                    <a:pt x="115" y="103"/>
                  </a:cubicBezTo>
                  <a:cubicBezTo>
                    <a:pt x="117" y="100"/>
                    <a:pt x="118" y="96"/>
                    <a:pt x="120" y="92"/>
                  </a:cubicBezTo>
                  <a:cubicBezTo>
                    <a:pt x="121" y="93"/>
                    <a:pt x="122" y="94"/>
                    <a:pt x="124" y="95"/>
                  </a:cubicBezTo>
                  <a:cubicBezTo>
                    <a:pt x="121" y="98"/>
                    <a:pt x="119" y="102"/>
                    <a:pt x="116" y="105"/>
                  </a:cubicBezTo>
                  <a:close/>
                  <a:moveTo>
                    <a:pt x="113" y="101"/>
                  </a:moveTo>
                  <a:cubicBezTo>
                    <a:pt x="112" y="100"/>
                    <a:pt x="112" y="99"/>
                    <a:pt x="111" y="98"/>
                  </a:cubicBezTo>
                  <a:cubicBezTo>
                    <a:pt x="113" y="95"/>
                    <a:pt x="115" y="93"/>
                    <a:pt x="116" y="90"/>
                  </a:cubicBezTo>
                  <a:cubicBezTo>
                    <a:pt x="117" y="90"/>
                    <a:pt x="117" y="90"/>
                    <a:pt x="118" y="91"/>
                  </a:cubicBezTo>
                  <a:cubicBezTo>
                    <a:pt x="116" y="94"/>
                    <a:pt x="115" y="98"/>
                    <a:pt x="113" y="101"/>
                  </a:cubicBezTo>
                  <a:close/>
                  <a:moveTo>
                    <a:pt x="110" y="95"/>
                  </a:moveTo>
                  <a:cubicBezTo>
                    <a:pt x="109" y="94"/>
                    <a:pt x="109" y="94"/>
                    <a:pt x="109" y="94"/>
                  </a:cubicBezTo>
                  <a:cubicBezTo>
                    <a:pt x="109" y="93"/>
                    <a:pt x="108" y="93"/>
                    <a:pt x="109" y="94"/>
                  </a:cubicBezTo>
                  <a:cubicBezTo>
                    <a:pt x="109" y="94"/>
                    <a:pt x="109" y="95"/>
                    <a:pt x="109" y="95"/>
                  </a:cubicBezTo>
                  <a:cubicBezTo>
                    <a:pt x="106" y="99"/>
                    <a:pt x="104" y="103"/>
                    <a:pt x="101" y="107"/>
                  </a:cubicBezTo>
                  <a:cubicBezTo>
                    <a:pt x="100" y="106"/>
                    <a:pt x="99" y="106"/>
                    <a:pt x="98" y="105"/>
                  </a:cubicBezTo>
                  <a:cubicBezTo>
                    <a:pt x="103" y="99"/>
                    <a:pt x="107" y="92"/>
                    <a:pt x="112" y="86"/>
                  </a:cubicBezTo>
                  <a:cubicBezTo>
                    <a:pt x="113" y="87"/>
                    <a:pt x="113" y="87"/>
                    <a:pt x="114" y="88"/>
                  </a:cubicBezTo>
                  <a:cubicBezTo>
                    <a:pt x="113" y="90"/>
                    <a:pt x="111" y="92"/>
                    <a:pt x="110" y="95"/>
                  </a:cubicBezTo>
                  <a:close/>
                  <a:moveTo>
                    <a:pt x="113" y="85"/>
                  </a:moveTo>
                  <a:cubicBezTo>
                    <a:pt x="116" y="81"/>
                    <a:pt x="119" y="77"/>
                    <a:pt x="121" y="73"/>
                  </a:cubicBezTo>
                  <a:cubicBezTo>
                    <a:pt x="121" y="73"/>
                    <a:pt x="121" y="74"/>
                    <a:pt x="121" y="74"/>
                  </a:cubicBezTo>
                  <a:cubicBezTo>
                    <a:pt x="119" y="78"/>
                    <a:pt x="117" y="82"/>
                    <a:pt x="115" y="86"/>
                  </a:cubicBezTo>
                  <a:cubicBezTo>
                    <a:pt x="115" y="86"/>
                    <a:pt x="114" y="85"/>
                    <a:pt x="113" y="85"/>
                  </a:cubicBezTo>
                  <a:close/>
                  <a:moveTo>
                    <a:pt x="118" y="66"/>
                  </a:moveTo>
                  <a:cubicBezTo>
                    <a:pt x="120" y="65"/>
                    <a:pt x="123" y="63"/>
                    <a:pt x="126" y="62"/>
                  </a:cubicBezTo>
                  <a:cubicBezTo>
                    <a:pt x="124" y="64"/>
                    <a:pt x="123" y="67"/>
                    <a:pt x="121" y="69"/>
                  </a:cubicBezTo>
                  <a:cubicBezTo>
                    <a:pt x="120" y="68"/>
                    <a:pt x="119" y="67"/>
                    <a:pt x="118" y="66"/>
                  </a:cubicBezTo>
                  <a:close/>
                  <a:moveTo>
                    <a:pt x="136" y="41"/>
                  </a:moveTo>
                  <a:cubicBezTo>
                    <a:pt x="136" y="41"/>
                    <a:pt x="137" y="41"/>
                    <a:pt x="137" y="41"/>
                  </a:cubicBezTo>
                  <a:cubicBezTo>
                    <a:pt x="137" y="41"/>
                    <a:pt x="137" y="40"/>
                    <a:pt x="137" y="40"/>
                  </a:cubicBezTo>
                  <a:cubicBezTo>
                    <a:pt x="137" y="41"/>
                    <a:pt x="137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lose/>
                  <a:moveTo>
                    <a:pt x="136" y="17"/>
                  </a:moveTo>
                  <a:cubicBezTo>
                    <a:pt x="136" y="17"/>
                    <a:pt x="136" y="17"/>
                    <a:pt x="136" y="16"/>
                  </a:cubicBezTo>
                  <a:cubicBezTo>
                    <a:pt x="136" y="17"/>
                    <a:pt x="137" y="17"/>
                    <a:pt x="137" y="17"/>
                  </a:cubicBezTo>
                  <a:cubicBezTo>
                    <a:pt x="137" y="17"/>
                    <a:pt x="136" y="17"/>
                    <a:pt x="136" y="17"/>
                  </a:cubicBezTo>
                  <a:close/>
                  <a:moveTo>
                    <a:pt x="82" y="38"/>
                  </a:moveTo>
                  <a:cubicBezTo>
                    <a:pt x="81" y="37"/>
                    <a:pt x="80" y="36"/>
                    <a:pt x="78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80" y="36"/>
                    <a:pt x="81" y="37"/>
                    <a:pt x="82" y="38"/>
                  </a:cubicBezTo>
                  <a:cubicBezTo>
                    <a:pt x="81" y="41"/>
                    <a:pt x="79" y="43"/>
                    <a:pt x="78" y="46"/>
                  </a:cubicBezTo>
                  <a:cubicBezTo>
                    <a:pt x="75" y="47"/>
                    <a:pt x="72" y="47"/>
                    <a:pt x="69" y="48"/>
                  </a:cubicBezTo>
                  <a:cubicBezTo>
                    <a:pt x="69" y="48"/>
                    <a:pt x="69" y="48"/>
                    <a:pt x="68" y="48"/>
                  </a:cubicBezTo>
                  <a:cubicBezTo>
                    <a:pt x="70" y="44"/>
                    <a:pt x="72" y="40"/>
                    <a:pt x="73" y="36"/>
                  </a:cubicBezTo>
                  <a:cubicBezTo>
                    <a:pt x="75" y="36"/>
                    <a:pt x="76" y="36"/>
                    <a:pt x="78" y="35"/>
                  </a:cubicBezTo>
                  <a:cubicBezTo>
                    <a:pt x="80" y="35"/>
                    <a:pt x="83" y="34"/>
                    <a:pt x="85" y="33"/>
                  </a:cubicBezTo>
                  <a:cubicBezTo>
                    <a:pt x="84" y="35"/>
                    <a:pt x="83" y="37"/>
                    <a:pt x="82" y="38"/>
                  </a:cubicBezTo>
                  <a:close/>
                  <a:moveTo>
                    <a:pt x="68" y="47"/>
                  </a:moveTo>
                  <a:cubicBezTo>
                    <a:pt x="66" y="44"/>
                    <a:pt x="64" y="42"/>
                    <a:pt x="61" y="39"/>
                  </a:cubicBezTo>
                  <a:cubicBezTo>
                    <a:pt x="65" y="38"/>
                    <a:pt x="69" y="37"/>
                    <a:pt x="73" y="36"/>
                  </a:cubicBezTo>
                  <a:cubicBezTo>
                    <a:pt x="71" y="40"/>
                    <a:pt x="70" y="43"/>
                    <a:pt x="68" y="47"/>
                  </a:cubicBezTo>
                  <a:close/>
                  <a:moveTo>
                    <a:pt x="56" y="37"/>
                  </a:moveTo>
                  <a:cubicBezTo>
                    <a:pt x="56" y="36"/>
                    <a:pt x="57" y="35"/>
                    <a:pt x="57" y="34"/>
                  </a:cubicBezTo>
                  <a:cubicBezTo>
                    <a:pt x="57" y="34"/>
                    <a:pt x="57" y="34"/>
                    <a:pt x="58" y="34"/>
                  </a:cubicBezTo>
                  <a:cubicBezTo>
                    <a:pt x="63" y="33"/>
                    <a:pt x="69" y="33"/>
                    <a:pt x="74" y="31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2"/>
                    <a:pt x="75" y="32"/>
                    <a:pt x="74" y="32"/>
                  </a:cubicBezTo>
                  <a:cubicBezTo>
                    <a:pt x="68" y="34"/>
                    <a:pt x="62" y="35"/>
                    <a:pt x="56" y="37"/>
                  </a:cubicBezTo>
                  <a:close/>
                  <a:moveTo>
                    <a:pt x="56" y="34"/>
                  </a:moveTo>
                  <a:cubicBezTo>
                    <a:pt x="56" y="35"/>
                    <a:pt x="55" y="36"/>
                    <a:pt x="54" y="37"/>
                  </a:cubicBezTo>
                  <a:cubicBezTo>
                    <a:pt x="49" y="38"/>
                    <a:pt x="43" y="39"/>
                    <a:pt x="37" y="40"/>
                  </a:cubicBezTo>
                  <a:cubicBezTo>
                    <a:pt x="38" y="39"/>
                    <a:pt x="38" y="38"/>
                    <a:pt x="38" y="37"/>
                  </a:cubicBezTo>
                  <a:cubicBezTo>
                    <a:pt x="44" y="36"/>
                    <a:pt x="50" y="35"/>
                    <a:pt x="56" y="34"/>
                  </a:cubicBezTo>
                  <a:close/>
                  <a:moveTo>
                    <a:pt x="34" y="41"/>
                  </a:moveTo>
                  <a:cubicBezTo>
                    <a:pt x="29" y="41"/>
                    <a:pt x="24" y="42"/>
                    <a:pt x="19" y="42"/>
                  </a:cubicBezTo>
                  <a:cubicBezTo>
                    <a:pt x="24" y="40"/>
                    <a:pt x="30" y="39"/>
                    <a:pt x="36" y="38"/>
                  </a:cubicBezTo>
                  <a:cubicBezTo>
                    <a:pt x="35" y="39"/>
                    <a:pt x="35" y="40"/>
                    <a:pt x="34" y="41"/>
                  </a:cubicBezTo>
                  <a:close/>
                  <a:moveTo>
                    <a:pt x="24" y="59"/>
                  </a:moveTo>
                  <a:cubicBezTo>
                    <a:pt x="22" y="59"/>
                    <a:pt x="19" y="60"/>
                    <a:pt x="16" y="61"/>
                  </a:cubicBezTo>
                  <a:cubicBezTo>
                    <a:pt x="17" y="58"/>
                    <a:pt x="17" y="56"/>
                    <a:pt x="18" y="54"/>
                  </a:cubicBezTo>
                  <a:cubicBezTo>
                    <a:pt x="20" y="55"/>
                    <a:pt x="22" y="57"/>
                    <a:pt x="24" y="59"/>
                  </a:cubicBezTo>
                  <a:close/>
                  <a:moveTo>
                    <a:pt x="15" y="64"/>
                  </a:moveTo>
                  <a:cubicBezTo>
                    <a:pt x="15" y="64"/>
                    <a:pt x="15" y="64"/>
                    <a:pt x="15" y="64"/>
                  </a:cubicBezTo>
                  <a:cubicBezTo>
                    <a:pt x="17" y="65"/>
                    <a:pt x="19" y="67"/>
                    <a:pt x="21" y="68"/>
                  </a:cubicBezTo>
                  <a:cubicBezTo>
                    <a:pt x="19" y="73"/>
                    <a:pt x="18" y="77"/>
                    <a:pt x="17" y="82"/>
                  </a:cubicBezTo>
                  <a:cubicBezTo>
                    <a:pt x="17" y="82"/>
                    <a:pt x="16" y="82"/>
                    <a:pt x="16" y="82"/>
                  </a:cubicBezTo>
                  <a:cubicBezTo>
                    <a:pt x="16" y="76"/>
                    <a:pt x="16" y="70"/>
                    <a:pt x="15" y="64"/>
                  </a:cubicBezTo>
                  <a:close/>
                  <a:moveTo>
                    <a:pt x="25" y="72"/>
                  </a:moveTo>
                  <a:cubicBezTo>
                    <a:pt x="28" y="74"/>
                    <a:pt x="30" y="76"/>
                    <a:pt x="33" y="79"/>
                  </a:cubicBezTo>
                  <a:cubicBezTo>
                    <a:pt x="29" y="80"/>
                    <a:pt x="26" y="80"/>
                    <a:pt x="22" y="81"/>
                  </a:cubicBezTo>
                  <a:cubicBezTo>
                    <a:pt x="23" y="78"/>
                    <a:pt x="24" y="75"/>
                    <a:pt x="25" y="72"/>
                  </a:cubicBezTo>
                  <a:close/>
                  <a:moveTo>
                    <a:pt x="32" y="97"/>
                  </a:moveTo>
                  <a:cubicBezTo>
                    <a:pt x="35" y="96"/>
                    <a:pt x="39" y="96"/>
                    <a:pt x="42" y="95"/>
                  </a:cubicBezTo>
                  <a:cubicBezTo>
                    <a:pt x="40" y="98"/>
                    <a:pt x="39" y="102"/>
                    <a:pt x="37" y="105"/>
                  </a:cubicBezTo>
                  <a:cubicBezTo>
                    <a:pt x="35" y="103"/>
                    <a:pt x="33" y="101"/>
                    <a:pt x="31" y="99"/>
                  </a:cubicBezTo>
                  <a:cubicBezTo>
                    <a:pt x="31" y="98"/>
                    <a:pt x="31" y="97"/>
                    <a:pt x="32" y="97"/>
                  </a:cubicBezTo>
                  <a:close/>
                  <a:moveTo>
                    <a:pt x="45" y="111"/>
                  </a:moveTo>
                  <a:cubicBezTo>
                    <a:pt x="44" y="111"/>
                    <a:pt x="44" y="111"/>
                    <a:pt x="44" y="112"/>
                  </a:cubicBezTo>
                  <a:cubicBezTo>
                    <a:pt x="44" y="112"/>
                    <a:pt x="44" y="111"/>
                    <a:pt x="44" y="111"/>
                  </a:cubicBezTo>
                  <a:cubicBezTo>
                    <a:pt x="44" y="111"/>
                    <a:pt x="44" y="111"/>
                    <a:pt x="45" y="111"/>
                  </a:cubicBezTo>
                  <a:close/>
                  <a:moveTo>
                    <a:pt x="49" y="109"/>
                  </a:moveTo>
                  <a:cubicBezTo>
                    <a:pt x="52" y="108"/>
                    <a:pt x="55" y="107"/>
                    <a:pt x="58" y="106"/>
                  </a:cubicBezTo>
                  <a:cubicBezTo>
                    <a:pt x="59" y="108"/>
                    <a:pt x="61" y="110"/>
                    <a:pt x="63" y="112"/>
                  </a:cubicBezTo>
                  <a:cubicBezTo>
                    <a:pt x="61" y="117"/>
                    <a:pt x="59" y="121"/>
                    <a:pt x="57" y="126"/>
                  </a:cubicBezTo>
                  <a:cubicBezTo>
                    <a:pt x="54" y="122"/>
                    <a:pt x="50" y="118"/>
                    <a:pt x="47" y="115"/>
                  </a:cubicBezTo>
                  <a:cubicBezTo>
                    <a:pt x="48" y="113"/>
                    <a:pt x="49" y="111"/>
                    <a:pt x="49" y="109"/>
                  </a:cubicBezTo>
                  <a:close/>
                  <a:moveTo>
                    <a:pt x="54" y="129"/>
                  </a:moveTo>
                  <a:cubicBezTo>
                    <a:pt x="52" y="130"/>
                    <a:pt x="49" y="131"/>
                    <a:pt x="46" y="131"/>
                  </a:cubicBezTo>
                  <a:cubicBezTo>
                    <a:pt x="45" y="130"/>
                    <a:pt x="43" y="128"/>
                    <a:pt x="42" y="127"/>
                  </a:cubicBezTo>
                  <a:cubicBezTo>
                    <a:pt x="43" y="124"/>
                    <a:pt x="44" y="121"/>
                    <a:pt x="46" y="118"/>
                  </a:cubicBezTo>
                  <a:cubicBezTo>
                    <a:pt x="48" y="121"/>
                    <a:pt x="51" y="125"/>
                    <a:pt x="54" y="129"/>
                  </a:cubicBezTo>
                  <a:close/>
                  <a:moveTo>
                    <a:pt x="43" y="132"/>
                  </a:moveTo>
                  <a:cubicBezTo>
                    <a:pt x="42" y="132"/>
                    <a:pt x="41" y="132"/>
                    <a:pt x="40" y="132"/>
                  </a:cubicBezTo>
                  <a:cubicBezTo>
                    <a:pt x="41" y="132"/>
                    <a:pt x="41" y="131"/>
                    <a:pt x="41" y="130"/>
                  </a:cubicBezTo>
                  <a:cubicBezTo>
                    <a:pt x="42" y="131"/>
                    <a:pt x="42" y="131"/>
                    <a:pt x="43" y="132"/>
                  </a:cubicBezTo>
                  <a:close/>
                  <a:moveTo>
                    <a:pt x="59" y="161"/>
                  </a:moveTo>
                  <a:cubicBezTo>
                    <a:pt x="59" y="159"/>
                    <a:pt x="60" y="157"/>
                    <a:pt x="61" y="155"/>
                  </a:cubicBezTo>
                  <a:cubicBezTo>
                    <a:pt x="61" y="155"/>
                    <a:pt x="62" y="156"/>
                    <a:pt x="62" y="156"/>
                  </a:cubicBezTo>
                  <a:cubicBezTo>
                    <a:pt x="62" y="158"/>
                    <a:pt x="61" y="159"/>
                    <a:pt x="61" y="160"/>
                  </a:cubicBezTo>
                  <a:cubicBezTo>
                    <a:pt x="60" y="160"/>
                    <a:pt x="59" y="161"/>
                    <a:pt x="59" y="161"/>
                  </a:cubicBezTo>
                  <a:close/>
                  <a:moveTo>
                    <a:pt x="67" y="158"/>
                  </a:moveTo>
                  <a:cubicBezTo>
                    <a:pt x="67" y="157"/>
                    <a:pt x="66" y="156"/>
                    <a:pt x="66" y="156"/>
                  </a:cubicBezTo>
                  <a:cubicBezTo>
                    <a:pt x="67" y="153"/>
                    <a:pt x="68" y="151"/>
                    <a:pt x="69" y="149"/>
                  </a:cubicBezTo>
                  <a:cubicBezTo>
                    <a:pt x="70" y="150"/>
                    <a:pt x="71" y="151"/>
                    <a:pt x="72" y="153"/>
                  </a:cubicBezTo>
                  <a:cubicBezTo>
                    <a:pt x="71" y="153"/>
                    <a:pt x="70" y="153"/>
                    <a:pt x="70" y="154"/>
                  </a:cubicBezTo>
                  <a:cubicBezTo>
                    <a:pt x="69" y="155"/>
                    <a:pt x="68" y="156"/>
                    <a:pt x="68" y="158"/>
                  </a:cubicBezTo>
                  <a:cubicBezTo>
                    <a:pt x="68" y="158"/>
                    <a:pt x="68" y="158"/>
                    <a:pt x="67" y="158"/>
                  </a:cubicBezTo>
                  <a:close/>
                  <a:moveTo>
                    <a:pt x="83" y="161"/>
                  </a:moveTo>
                  <a:cubicBezTo>
                    <a:pt x="82" y="160"/>
                    <a:pt x="80" y="158"/>
                    <a:pt x="78" y="157"/>
                  </a:cubicBezTo>
                  <a:cubicBezTo>
                    <a:pt x="78" y="157"/>
                    <a:pt x="78" y="157"/>
                    <a:pt x="78" y="156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8" y="156"/>
                    <a:pt x="79" y="156"/>
                    <a:pt x="79" y="156"/>
                  </a:cubicBezTo>
                  <a:cubicBezTo>
                    <a:pt x="80" y="155"/>
                    <a:pt x="81" y="154"/>
                    <a:pt x="83" y="153"/>
                  </a:cubicBezTo>
                  <a:cubicBezTo>
                    <a:pt x="84" y="154"/>
                    <a:pt x="85" y="155"/>
                    <a:pt x="86" y="156"/>
                  </a:cubicBezTo>
                  <a:cubicBezTo>
                    <a:pt x="85" y="158"/>
                    <a:pt x="84" y="159"/>
                    <a:pt x="84" y="161"/>
                  </a:cubicBezTo>
                  <a:cubicBezTo>
                    <a:pt x="84" y="161"/>
                    <a:pt x="83" y="161"/>
                    <a:pt x="83" y="161"/>
                  </a:cubicBezTo>
                  <a:close/>
                  <a:moveTo>
                    <a:pt x="87" y="157"/>
                  </a:moveTo>
                  <a:cubicBezTo>
                    <a:pt x="89" y="158"/>
                    <a:pt x="90" y="159"/>
                    <a:pt x="92" y="160"/>
                  </a:cubicBezTo>
                  <a:cubicBezTo>
                    <a:pt x="92" y="161"/>
                    <a:pt x="91" y="161"/>
                    <a:pt x="91" y="161"/>
                  </a:cubicBezTo>
                  <a:cubicBezTo>
                    <a:pt x="90" y="162"/>
                    <a:pt x="91" y="163"/>
                    <a:pt x="92" y="163"/>
                  </a:cubicBezTo>
                  <a:cubicBezTo>
                    <a:pt x="93" y="164"/>
                    <a:pt x="95" y="163"/>
                    <a:pt x="97" y="162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95" y="164"/>
                    <a:pt x="94" y="166"/>
                    <a:pt x="92" y="167"/>
                  </a:cubicBezTo>
                  <a:cubicBezTo>
                    <a:pt x="92" y="167"/>
                    <a:pt x="91" y="166"/>
                    <a:pt x="91" y="166"/>
                  </a:cubicBezTo>
                  <a:cubicBezTo>
                    <a:pt x="89" y="164"/>
                    <a:pt x="87" y="162"/>
                    <a:pt x="85" y="161"/>
                  </a:cubicBezTo>
                  <a:cubicBezTo>
                    <a:pt x="85" y="160"/>
                    <a:pt x="86" y="159"/>
                    <a:pt x="87" y="157"/>
                  </a:cubicBezTo>
                  <a:close/>
                  <a:moveTo>
                    <a:pt x="124" y="185"/>
                  </a:moveTo>
                  <a:cubicBezTo>
                    <a:pt x="126" y="182"/>
                    <a:pt x="128" y="178"/>
                    <a:pt x="130" y="175"/>
                  </a:cubicBezTo>
                  <a:cubicBezTo>
                    <a:pt x="133" y="176"/>
                    <a:pt x="137" y="177"/>
                    <a:pt x="140" y="178"/>
                  </a:cubicBezTo>
                  <a:cubicBezTo>
                    <a:pt x="138" y="182"/>
                    <a:pt x="137" y="185"/>
                    <a:pt x="137" y="186"/>
                  </a:cubicBezTo>
                  <a:cubicBezTo>
                    <a:pt x="136" y="185"/>
                    <a:pt x="135" y="185"/>
                    <a:pt x="135" y="186"/>
                  </a:cubicBezTo>
                  <a:cubicBezTo>
                    <a:pt x="135" y="188"/>
                    <a:pt x="135" y="188"/>
                    <a:pt x="136" y="189"/>
                  </a:cubicBezTo>
                  <a:cubicBezTo>
                    <a:pt x="136" y="190"/>
                    <a:pt x="136" y="190"/>
                    <a:pt x="136" y="190"/>
                  </a:cubicBezTo>
                  <a:cubicBezTo>
                    <a:pt x="134" y="190"/>
                    <a:pt x="132" y="189"/>
                    <a:pt x="130" y="188"/>
                  </a:cubicBezTo>
                  <a:cubicBezTo>
                    <a:pt x="128" y="187"/>
                    <a:pt x="126" y="186"/>
                    <a:pt x="124" y="185"/>
                  </a:cubicBezTo>
                  <a:close/>
                  <a:moveTo>
                    <a:pt x="175" y="186"/>
                  </a:moveTo>
                  <a:cubicBezTo>
                    <a:pt x="179" y="187"/>
                    <a:pt x="183" y="188"/>
                    <a:pt x="187" y="189"/>
                  </a:cubicBezTo>
                  <a:cubicBezTo>
                    <a:pt x="184" y="192"/>
                    <a:pt x="182" y="195"/>
                    <a:pt x="179" y="198"/>
                  </a:cubicBezTo>
                  <a:cubicBezTo>
                    <a:pt x="174" y="198"/>
                    <a:pt x="169" y="197"/>
                    <a:pt x="165" y="197"/>
                  </a:cubicBezTo>
                  <a:cubicBezTo>
                    <a:pt x="168" y="193"/>
                    <a:pt x="172" y="190"/>
                    <a:pt x="175" y="186"/>
                  </a:cubicBezTo>
                  <a:close/>
                  <a:moveTo>
                    <a:pt x="190" y="190"/>
                  </a:moveTo>
                  <a:cubicBezTo>
                    <a:pt x="193" y="191"/>
                    <a:pt x="196" y="191"/>
                    <a:pt x="199" y="192"/>
                  </a:cubicBezTo>
                  <a:cubicBezTo>
                    <a:pt x="197" y="194"/>
                    <a:pt x="195" y="197"/>
                    <a:pt x="193" y="199"/>
                  </a:cubicBezTo>
                  <a:cubicBezTo>
                    <a:pt x="189" y="199"/>
                    <a:pt x="186" y="199"/>
                    <a:pt x="182" y="199"/>
                  </a:cubicBezTo>
                  <a:cubicBezTo>
                    <a:pt x="185" y="196"/>
                    <a:pt x="187" y="193"/>
                    <a:pt x="190" y="190"/>
                  </a:cubicBezTo>
                  <a:close/>
                  <a:moveTo>
                    <a:pt x="217" y="194"/>
                  </a:moveTo>
                  <a:cubicBezTo>
                    <a:pt x="218" y="195"/>
                    <a:pt x="220" y="195"/>
                    <a:pt x="221" y="195"/>
                  </a:cubicBezTo>
                  <a:cubicBezTo>
                    <a:pt x="220" y="196"/>
                    <a:pt x="219" y="198"/>
                    <a:pt x="218" y="199"/>
                  </a:cubicBezTo>
                  <a:cubicBezTo>
                    <a:pt x="217" y="199"/>
                    <a:pt x="216" y="199"/>
                    <a:pt x="214" y="199"/>
                  </a:cubicBezTo>
                  <a:cubicBezTo>
                    <a:pt x="215" y="198"/>
                    <a:pt x="216" y="196"/>
                    <a:pt x="217" y="194"/>
                  </a:cubicBezTo>
                  <a:close/>
                  <a:moveTo>
                    <a:pt x="211" y="205"/>
                  </a:moveTo>
                  <a:cubicBezTo>
                    <a:pt x="212" y="205"/>
                    <a:pt x="213" y="205"/>
                    <a:pt x="214" y="205"/>
                  </a:cubicBezTo>
                  <a:cubicBezTo>
                    <a:pt x="213" y="207"/>
                    <a:pt x="211" y="210"/>
                    <a:pt x="209" y="212"/>
                  </a:cubicBezTo>
                  <a:cubicBezTo>
                    <a:pt x="209" y="212"/>
                    <a:pt x="209" y="213"/>
                    <a:pt x="209" y="213"/>
                  </a:cubicBezTo>
                  <a:cubicBezTo>
                    <a:pt x="208" y="212"/>
                    <a:pt x="207" y="212"/>
                    <a:pt x="205" y="212"/>
                  </a:cubicBezTo>
                  <a:cubicBezTo>
                    <a:pt x="207" y="210"/>
                    <a:pt x="209" y="207"/>
                    <a:pt x="211" y="205"/>
                  </a:cubicBezTo>
                  <a:close/>
                  <a:moveTo>
                    <a:pt x="231" y="199"/>
                  </a:moveTo>
                  <a:cubicBezTo>
                    <a:pt x="231" y="197"/>
                    <a:pt x="232" y="196"/>
                    <a:pt x="232" y="195"/>
                  </a:cubicBezTo>
                  <a:cubicBezTo>
                    <a:pt x="238" y="195"/>
                    <a:pt x="243" y="195"/>
                    <a:pt x="248" y="195"/>
                  </a:cubicBezTo>
                  <a:cubicBezTo>
                    <a:pt x="247" y="196"/>
                    <a:pt x="247" y="197"/>
                    <a:pt x="246" y="197"/>
                  </a:cubicBezTo>
                  <a:cubicBezTo>
                    <a:pt x="241" y="198"/>
                    <a:pt x="236" y="198"/>
                    <a:pt x="231" y="199"/>
                  </a:cubicBezTo>
                  <a:close/>
                  <a:moveTo>
                    <a:pt x="252" y="195"/>
                  </a:moveTo>
                  <a:cubicBezTo>
                    <a:pt x="255" y="195"/>
                    <a:pt x="258" y="195"/>
                    <a:pt x="261" y="194"/>
                  </a:cubicBezTo>
                  <a:cubicBezTo>
                    <a:pt x="261" y="195"/>
                    <a:pt x="261" y="195"/>
                    <a:pt x="261" y="196"/>
                  </a:cubicBezTo>
                  <a:cubicBezTo>
                    <a:pt x="258" y="196"/>
                    <a:pt x="254" y="196"/>
                    <a:pt x="251" y="197"/>
                  </a:cubicBezTo>
                  <a:cubicBezTo>
                    <a:pt x="252" y="196"/>
                    <a:pt x="252" y="196"/>
                    <a:pt x="252" y="195"/>
                  </a:cubicBezTo>
                  <a:close/>
                  <a:moveTo>
                    <a:pt x="262" y="201"/>
                  </a:moveTo>
                  <a:cubicBezTo>
                    <a:pt x="266" y="201"/>
                    <a:pt x="270" y="200"/>
                    <a:pt x="274" y="200"/>
                  </a:cubicBezTo>
                  <a:cubicBezTo>
                    <a:pt x="272" y="204"/>
                    <a:pt x="271" y="208"/>
                    <a:pt x="270" y="212"/>
                  </a:cubicBezTo>
                  <a:cubicBezTo>
                    <a:pt x="264" y="213"/>
                    <a:pt x="259" y="214"/>
                    <a:pt x="254" y="214"/>
                  </a:cubicBezTo>
                  <a:cubicBezTo>
                    <a:pt x="257" y="211"/>
                    <a:pt x="260" y="206"/>
                    <a:pt x="262" y="201"/>
                  </a:cubicBezTo>
                  <a:close/>
                  <a:moveTo>
                    <a:pt x="305" y="195"/>
                  </a:moveTo>
                  <a:cubicBezTo>
                    <a:pt x="308" y="195"/>
                    <a:pt x="310" y="194"/>
                    <a:pt x="313" y="194"/>
                  </a:cubicBezTo>
                  <a:cubicBezTo>
                    <a:pt x="312" y="196"/>
                    <a:pt x="311" y="199"/>
                    <a:pt x="311" y="201"/>
                  </a:cubicBezTo>
                  <a:cubicBezTo>
                    <a:pt x="308" y="202"/>
                    <a:pt x="305" y="203"/>
                    <a:pt x="303" y="204"/>
                  </a:cubicBezTo>
                  <a:cubicBezTo>
                    <a:pt x="304" y="201"/>
                    <a:pt x="304" y="198"/>
                    <a:pt x="305" y="195"/>
                  </a:cubicBezTo>
                  <a:close/>
                  <a:moveTo>
                    <a:pt x="306" y="190"/>
                  </a:moveTo>
                  <a:cubicBezTo>
                    <a:pt x="306" y="189"/>
                    <a:pt x="306" y="189"/>
                    <a:pt x="306" y="188"/>
                  </a:cubicBezTo>
                  <a:cubicBezTo>
                    <a:pt x="309" y="188"/>
                    <a:pt x="313" y="187"/>
                    <a:pt x="316" y="186"/>
                  </a:cubicBezTo>
                  <a:cubicBezTo>
                    <a:pt x="316" y="187"/>
                    <a:pt x="316" y="187"/>
                    <a:pt x="316" y="188"/>
                  </a:cubicBezTo>
                  <a:cubicBezTo>
                    <a:pt x="312" y="189"/>
                    <a:pt x="309" y="189"/>
                    <a:pt x="306" y="190"/>
                  </a:cubicBezTo>
                  <a:close/>
                  <a:moveTo>
                    <a:pt x="322" y="185"/>
                  </a:moveTo>
                  <a:cubicBezTo>
                    <a:pt x="326" y="184"/>
                    <a:pt x="329" y="183"/>
                    <a:pt x="332" y="182"/>
                  </a:cubicBezTo>
                  <a:cubicBezTo>
                    <a:pt x="331" y="183"/>
                    <a:pt x="331" y="184"/>
                    <a:pt x="331" y="185"/>
                  </a:cubicBezTo>
                  <a:cubicBezTo>
                    <a:pt x="328" y="186"/>
                    <a:pt x="325" y="186"/>
                    <a:pt x="322" y="187"/>
                  </a:cubicBezTo>
                  <a:cubicBezTo>
                    <a:pt x="322" y="186"/>
                    <a:pt x="322" y="185"/>
                    <a:pt x="322" y="185"/>
                  </a:cubicBezTo>
                  <a:close/>
                  <a:moveTo>
                    <a:pt x="336" y="181"/>
                  </a:moveTo>
                  <a:cubicBezTo>
                    <a:pt x="340" y="180"/>
                    <a:pt x="344" y="179"/>
                    <a:pt x="349" y="177"/>
                  </a:cubicBezTo>
                  <a:cubicBezTo>
                    <a:pt x="348" y="179"/>
                    <a:pt x="348" y="180"/>
                    <a:pt x="348" y="181"/>
                  </a:cubicBezTo>
                  <a:cubicBezTo>
                    <a:pt x="343" y="182"/>
                    <a:pt x="339" y="183"/>
                    <a:pt x="335" y="184"/>
                  </a:cubicBezTo>
                  <a:cubicBezTo>
                    <a:pt x="335" y="183"/>
                    <a:pt x="336" y="182"/>
                    <a:pt x="336" y="181"/>
                  </a:cubicBezTo>
                  <a:close/>
                  <a:moveTo>
                    <a:pt x="441" y="133"/>
                  </a:moveTo>
                  <a:cubicBezTo>
                    <a:pt x="443" y="132"/>
                    <a:pt x="444" y="131"/>
                    <a:pt x="446" y="130"/>
                  </a:cubicBezTo>
                  <a:cubicBezTo>
                    <a:pt x="445" y="132"/>
                    <a:pt x="445" y="135"/>
                    <a:pt x="444" y="138"/>
                  </a:cubicBezTo>
                  <a:cubicBezTo>
                    <a:pt x="443" y="139"/>
                    <a:pt x="444" y="140"/>
                    <a:pt x="444" y="140"/>
                  </a:cubicBezTo>
                  <a:cubicBezTo>
                    <a:pt x="442" y="143"/>
                    <a:pt x="440" y="145"/>
                    <a:pt x="437" y="147"/>
                  </a:cubicBezTo>
                  <a:cubicBezTo>
                    <a:pt x="439" y="143"/>
                    <a:pt x="440" y="138"/>
                    <a:pt x="441" y="133"/>
                  </a:cubicBezTo>
                  <a:close/>
                  <a:moveTo>
                    <a:pt x="469" y="102"/>
                  </a:moveTo>
                  <a:cubicBezTo>
                    <a:pt x="470" y="99"/>
                    <a:pt x="470" y="95"/>
                    <a:pt x="470" y="92"/>
                  </a:cubicBezTo>
                  <a:cubicBezTo>
                    <a:pt x="471" y="91"/>
                    <a:pt x="471" y="91"/>
                    <a:pt x="472" y="90"/>
                  </a:cubicBezTo>
                  <a:cubicBezTo>
                    <a:pt x="472" y="91"/>
                    <a:pt x="472" y="92"/>
                    <a:pt x="472" y="93"/>
                  </a:cubicBezTo>
                  <a:cubicBezTo>
                    <a:pt x="472" y="94"/>
                    <a:pt x="471" y="96"/>
                    <a:pt x="471" y="98"/>
                  </a:cubicBezTo>
                  <a:cubicBezTo>
                    <a:pt x="471" y="99"/>
                    <a:pt x="470" y="101"/>
                    <a:pt x="469" y="102"/>
                  </a:cubicBezTo>
                  <a:close/>
                  <a:moveTo>
                    <a:pt x="462" y="99"/>
                  </a:moveTo>
                  <a:cubicBezTo>
                    <a:pt x="460" y="103"/>
                    <a:pt x="458" y="107"/>
                    <a:pt x="455" y="111"/>
                  </a:cubicBezTo>
                  <a:cubicBezTo>
                    <a:pt x="455" y="110"/>
                    <a:pt x="456" y="109"/>
                    <a:pt x="456" y="108"/>
                  </a:cubicBezTo>
                  <a:cubicBezTo>
                    <a:pt x="456" y="108"/>
                    <a:pt x="456" y="108"/>
                    <a:pt x="456" y="107"/>
                  </a:cubicBezTo>
                  <a:cubicBezTo>
                    <a:pt x="457" y="107"/>
                    <a:pt x="456" y="107"/>
                    <a:pt x="456" y="107"/>
                  </a:cubicBezTo>
                  <a:cubicBezTo>
                    <a:pt x="456" y="107"/>
                    <a:pt x="456" y="107"/>
                    <a:pt x="456" y="107"/>
                  </a:cubicBezTo>
                  <a:cubicBezTo>
                    <a:pt x="456" y="106"/>
                    <a:pt x="456" y="105"/>
                    <a:pt x="456" y="104"/>
                  </a:cubicBezTo>
                  <a:cubicBezTo>
                    <a:pt x="458" y="102"/>
                    <a:pt x="460" y="101"/>
                    <a:pt x="462" y="99"/>
                  </a:cubicBezTo>
                  <a:close/>
                  <a:moveTo>
                    <a:pt x="450" y="110"/>
                  </a:moveTo>
                  <a:cubicBezTo>
                    <a:pt x="448" y="111"/>
                    <a:pt x="446" y="112"/>
                    <a:pt x="444" y="113"/>
                  </a:cubicBezTo>
                  <a:cubicBezTo>
                    <a:pt x="444" y="113"/>
                    <a:pt x="444" y="113"/>
                    <a:pt x="444" y="113"/>
                  </a:cubicBezTo>
                  <a:cubicBezTo>
                    <a:pt x="447" y="112"/>
                    <a:pt x="449" y="110"/>
                    <a:pt x="451" y="108"/>
                  </a:cubicBezTo>
                  <a:cubicBezTo>
                    <a:pt x="451" y="109"/>
                    <a:pt x="451" y="110"/>
                    <a:pt x="450" y="110"/>
                  </a:cubicBezTo>
                  <a:close/>
                  <a:moveTo>
                    <a:pt x="413" y="126"/>
                  </a:moveTo>
                  <a:cubicBezTo>
                    <a:pt x="414" y="124"/>
                    <a:pt x="414" y="122"/>
                    <a:pt x="415" y="120"/>
                  </a:cubicBezTo>
                  <a:cubicBezTo>
                    <a:pt x="417" y="120"/>
                    <a:pt x="419" y="119"/>
                    <a:pt x="422" y="118"/>
                  </a:cubicBezTo>
                  <a:cubicBezTo>
                    <a:pt x="422" y="119"/>
                    <a:pt x="421" y="121"/>
                    <a:pt x="421" y="123"/>
                  </a:cubicBezTo>
                  <a:cubicBezTo>
                    <a:pt x="418" y="124"/>
                    <a:pt x="416" y="125"/>
                    <a:pt x="413" y="126"/>
                  </a:cubicBezTo>
                  <a:close/>
                  <a:moveTo>
                    <a:pt x="411" y="126"/>
                  </a:moveTo>
                  <a:cubicBezTo>
                    <a:pt x="410" y="127"/>
                    <a:pt x="408" y="127"/>
                    <a:pt x="407" y="128"/>
                  </a:cubicBezTo>
                  <a:cubicBezTo>
                    <a:pt x="407" y="126"/>
                    <a:pt x="407" y="125"/>
                    <a:pt x="406" y="123"/>
                  </a:cubicBezTo>
                  <a:cubicBezTo>
                    <a:pt x="409" y="122"/>
                    <a:pt x="411" y="122"/>
                    <a:pt x="413" y="121"/>
                  </a:cubicBezTo>
                  <a:cubicBezTo>
                    <a:pt x="412" y="123"/>
                    <a:pt x="412" y="124"/>
                    <a:pt x="411" y="126"/>
                  </a:cubicBezTo>
                  <a:close/>
                  <a:moveTo>
                    <a:pt x="404" y="127"/>
                  </a:moveTo>
                  <a:cubicBezTo>
                    <a:pt x="403" y="125"/>
                    <a:pt x="399" y="125"/>
                    <a:pt x="399" y="128"/>
                  </a:cubicBezTo>
                  <a:cubicBezTo>
                    <a:pt x="399" y="129"/>
                    <a:pt x="399" y="129"/>
                    <a:pt x="399" y="130"/>
                  </a:cubicBezTo>
                  <a:cubicBezTo>
                    <a:pt x="397" y="130"/>
                    <a:pt x="394" y="131"/>
                    <a:pt x="392" y="132"/>
                  </a:cubicBezTo>
                  <a:cubicBezTo>
                    <a:pt x="392" y="131"/>
                    <a:pt x="393" y="130"/>
                    <a:pt x="393" y="129"/>
                  </a:cubicBezTo>
                  <a:cubicBezTo>
                    <a:pt x="394" y="128"/>
                    <a:pt x="394" y="128"/>
                    <a:pt x="394" y="127"/>
                  </a:cubicBezTo>
                  <a:cubicBezTo>
                    <a:pt x="397" y="126"/>
                    <a:pt x="401" y="125"/>
                    <a:pt x="404" y="124"/>
                  </a:cubicBezTo>
                  <a:cubicBezTo>
                    <a:pt x="404" y="125"/>
                    <a:pt x="404" y="126"/>
                    <a:pt x="404" y="127"/>
                  </a:cubicBezTo>
                  <a:close/>
                  <a:moveTo>
                    <a:pt x="388" y="131"/>
                  </a:moveTo>
                  <a:cubicBezTo>
                    <a:pt x="385" y="131"/>
                    <a:pt x="383" y="131"/>
                    <a:pt x="381" y="131"/>
                  </a:cubicBezTo>
                  <a:cubicBezTo>
                    <a:pt x="384" y="130"/>
                    <a:pt x="386" y="129"/>
                    <a:pt x="389" y="128"/>
                  </a:cubicBezTo>
                  <a:cubicBezTo>
                    <a:pt x="388" y="129"/>
                    <a:pt x="388" y="130"/>
                    <a:pt x="388" y="131"/>
                  </a:cubicBezTo>
                  <a:close/>
                  <a:moveTo>
                    <a:pt x="377" y="132"/>
                  </a:moveTo>
                  <a:cubicBezTo>
                    <a:pt x="376" y="133"/>
                    <a:pt x="376" y="134"/>
                    <a:pt x="375" y="136"/>
                  </a:cubicBezTo>
                  <a:cubicBezTo>
                    <a:pt x="371" y="137"/>
                    <a:pt x="367" y="138"/>
                    <a:pt x="363" y="138"/>
                  </a:cubicBezTo>
                  <a:cubicBezTo>
                    <a:pt x="363" y="137"/>
                    <a:pt x="364" y="136"/>
                    <a:pt x="365" y="134"/>
                  </a:cubicBezTo>
                  <a:cubicBezTo>
                    <a:pt x="369" y="134"/>
                    <a:pt x="373" y="133"/>
                    <a:pt x="377" y="132"/>
                  </a:cubicBezTo>
                  <a:cubicBezTo>
                    <a:pt x="377" y="132"/>
                    <a:pt x="377" y="132"/>
                    <a:pt x="377" y="132"/>
                  </a:cubicBezTo>
                  <a:close/>
                  <a:moveTo>
                    <a:pt x="193" y="126"/>
                  </a:moveTo>
                  <a:cubicBezTo>
                    <a:pt x="191" y="125"/>
                    <a:pt x="188" y="124"/>
                    <a:pt x="186" y="123"/>
                  </a:cubicBezTo>
                  <a:cubicBezTo>
                    <a:pt x="186" y="123"/>
                    <a:pt x="186" y="123"/>
                    <a:pt x="186" y="123"/>
                  </a:cubicBezTo>
                  <a:cubicBezTo>
                    <a:pt x="189" y="124"/>
                    <a:pt x="191" y="125"/>
                    <a:pt x="193" y="126"/>
                  </a:cubicBezTo>
                  <a:cubicBezTo>
                    <a:pt x="193" y="126"/>
                    <a:pt x="193" y="126"/>
                    <a:pt x="193" y="126"/>
                  </a:cubicBezTo>
                  <a:close/>
                  <a:moveTo>
                    <a:pt x="175" y="119"/>
                  </a:moveTo>
                  <a:cubicBezTo>
                    <a:pt x="175" y="119"/>
                    <a:pt x="175" y="119"/>
                    <a:pt x="175" y="119"/>
                  </a:cubicBezTo>
                  <a:cubicBezTo>
                    <a:pt x="172" y="118"/>
                    <a:pt x="170" y="116"/>
                    <a:pt x="167" y="114"/>
                  </a:cubicBezTo>
                  <a:cubicBezTo>
                    <a:pt x="170" y="116"/>
                    <a:pt x="173" y="117"/>
                    <a:pt x="176" y="118"/>
                  </a:cubicBezTo>
                  <a:cubicBezTo>
                    <a:pt x="175" y="119"/>
                    <a:pt x="175" y="119"/>
                    <a:pt x="175" y="119"/>
                  </a:cubicBezTo>
                  <a:close/>
                  <a:moveTo>
                    <a:pt x="149" y="103"/>
                  </a:moveTo>
                  <a:cubicBezTo>
                    <a:pt x="149" y="104"/>
                    <a:pt x="149" y="104"/>
                    <a:pt x="149" y="104"/>
                  </a:cubicBezTo>
                  <a:cubicBezTo>
                    <a:pt x="148" y="105"/>
                    <a:pt x="147" y="106"/>
                    <a:pt x="146" y="107"/>
                  </a:cubicBezTo>
                  <a:cubicBezTo>
                    <a:pt x="145" y="107"/>
                    <a:pt x="145" y="106"/>
                    <a:pt x="144" y="106"/>
                  </a:cubicBezTo>
                  <a:cubicBezTo>
                    <a:pt x="145" y="105"/>
                    <a:pt x="146" y="103"/>
                    <a:pt x="147" y="102"/>
                  </a:cubicBezTo>
                  <a:cubicBezTo>
                    <a:pt x="147" y="103"/>
                    <a:pt x="148" y="103"/>
                    <a:pt x="149" y="103"/>
                  </a:cubicBezTo>
                  <a:close/>
                  <a:moveTo>
                    <a:pt x="144" y="109"/>
                  </a:moveTo>
                  <a:cubicBezTo>
                    <a:pt x="143" y="111"/>
                    <a:pt x="142" y="112"/>
                    <a:pt x="141" y="113"/>
                  </a:cubicBezTo>
                  <a:cubicBezTo>
                    <a:pt x="140" y="113"/>
                    <a:pt x="140" y="112"/>
                    <a:pt x="139" y="112"/>
                  </a:cubicBezTo>
                  <a:cubicBezTo>
                    <a:pt x="140" y="110"/>
                    <a:pt x="141" y="109"/>
                    <a:pt x="142" y="108"/>
                  </a:cubicBezTo>
                  <a:cubicBezTo>
                    <a:pt x="143" y="109"/>
                    <a:pt x="143" y="109"/>
                    <a:pt x="144" y="109"/>
                  </a:cubicBezTo>
                  <a:close/>
                  <a:moveTo>
                    <a:pt x="137" y="108"/>
                  </a:moveTo>
                  <a:cubicBezTo>
                    <a:pt x="136" y="107"/>
                    <a:pt x="135" y="105"/>
                    <a:pt x="134" y="103"/>
                  </a:cubicBezTo>
                  <a:cubicBezTo>
                    <a:pt x="135" y="104"/>
                    <a:pt x="137" y="105"/>
                    <a:pt x="139" y="106"/>
                  </a:cubicBezTo>
                  <a:cubicBezTo>
                    <a:pt x="138" y="107"/>
                    <a:pt x="137" y="108"/>
                    <a:pt x="137" y="108"/>
                  </a:cubicBezTo>
                  <a:close/>
                  <a:moveTo>
                    <a:pt x="125" y="94"/>
                  </a:moveTo>
                  <a:cubicBezTo>
                    <a:pt x="123" y="92"/>
                    <a:pt x="122" y="91"/>
                    <a:pt x="120" y="90"/>
                  </a:cubicBezTo>
                  <a:cubicBezTo>
                    <a:pt x="121" y="87"/>
                    <a:pt x="122" y="83"/>
                    <a:pt x="123" y="80"/>
                  </a:cubicBezTo>
                  <a:cubicBezTo>
                    <a:pt x="123" y="80"/>
                    <a:pt x="122" y="79"/>
                    <a:pt x="122" y="80"/>
                  </a:cubicBezTo>
                  <a:cubicBezTo>
                    <a:pt x="121" y="83"/>
                    <a:pt x="120" y="86"/>
                    <a:pt x="119" y="89"/>
                  </a:cubicBezTo>
                  <a:cubicBezTo>
                    <a:pt x="118" y="88"/>
                    <a:pt x="118" y="88"/>
                    <a:pt x="117" y="88"/>
                  </a:cubicBezTo>
                  <a:cubicBezTo>
                    <a:pt x="119" y="84"/>
                    <a:pt x="121" y="81"/>
                    <a:pt x="122" y="77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80"/>
                    <a:pt x="128" y="84"/>
                    <a:pt x="131" y="87"/>
                  </a:cubicBezTo>
                  <a:cubicBezTo>
                    <a:pt x="129" y="89"/>
                    <a:pt x="127" y="91"/>
                    <a:pt x="125" y="94"/>
                  </a:cubicBezTo>
                  <a:close/>
                  <a:moveTo>
                    <a:pt x="123" y="71"/>
                  </a:moveTo>
                  <a:cubicBezTo>
                    <a:pt x="123" y="71"/>
                    <a:pt x="123" y="71"/>
                    <a:pt x="123" y="71"/>
                  </a:cubicBezTo>
                  <a:cubicBezTo>
                    <a:pt x="125" y="67"/>
                    <a:pt x="127" y="64"/>
                    <a:pt x="129" y="61"/>
                  </a:cubicBezTo>
                  <a:cubicBezTo>
                    <a:pt x="129" y="62"/>
                    <a:pt x="130" y="62"/>
                    <a:pt x="130" y="62"/>
                  </a:cubicBezTo>
                  <a:cubicBezTo>
                    <a:pt x="128" y="65"/>
                    <a:pt x="126" y="68"/>
                    <a:pt x="123" y="71"/>
                  </a:cubicBezTo>
                  <a:close/>
                  <a:moveTo>
                    <a:pt x="132" y="55"/>
                  </a:moveTo>
                  <a:cubicBezTo>
                    <a:pt x="134" y="51"/>
                    <a:pt x="136" y="47"/>
                    <a:pt x="137" y="44"/>
                  </a:cubicBezTo>
                  <a:cubicBezTo>
                    <a:pt x="138" y="44"/>
                    <a:pt x="139" y="45"/>
                    <a:pt x="139" y="45"/>
                  </a:cubicBezTo>
                  <a:cubicBezTo>
                    <a:pt x="138" y="49"/>
                    <a:pt x="136" y="52"/>
                    <a:pt x="134" y="56"/>
                  </a:cubicBezTo>
                  <a:cubicBezTo>
                    <a:pt x="134" y="55"/>
                    <a:pt x="133" y="54"/>
                    <a:pt x="132" y="55"/>
                  </a:cubicBezTo>
                  <a:close/>
                  <a:moveTo>
                    <a:pt x="86" y="29"/>
                  </a:moveTo>
                  <a:cubicBezTo>
                    <a:pt x="82" y="30"/>
                    <a:pt x="79" y="31"/>
                    <a:pt x="75" y="32"/>
                  </a:cubicBezTo>
                  <a:cubicBezTo>
                    <a:pt x="75" y="32"/>
                    <a:pt x="75" y="32"/>
                    <a:pt x="75" y="31"/>
                  </a:cubicBezTo>
                  <a:cubicBezTo>
                    <a:pt x="78" y="31"/>
                    <a:pt x="80" y="30"/>
                    <a:pt x="83" y="30"/>
                  </a:cubicBezTo>
                  <a:cubicBezTo>
                    <a:pt x="84" y="29"/>
                    <a:pt x="85" y="29"/>
                    <a:pt x="86" y="29"/>
                  </a:cubicBezTo>
                  <a:close/>
                  <a:moveTo>
                    <a:pt x="17" y="53"/>
                  </a:moveTo>
                  <a:cubicBezTo>
                    <a:pt x="16" y="56"/>
                    <a:pt x="16" y="58"/>
                    <a:pt x="15" y="60"/>
                  </a:cubicBezTo>
                  <a:cubicBezTo>
                    <a:pt x="14" y="57"/>
                    <a:pt x="14" y="54"/>
                    <a:pt x="13" y="51"/>
                  </a:cubicBezTo>
                  <a:cubicBezTo>
                    <a:pt x="14" y="51"/>
                    <a:pt x="16" y="52"/>
                    <a:pt x="17" y="53"/>
                  </a:cubicBezTo>
                  <a:close/>
                  <a:moveTo>
                    <a:pt x="16" y="84"/>
                  </a:moveTo>
                  <a:cubicBezTo>
                    <a:pt x="16" y="83"/>
                    <a:pt x="16" y="83"/>
                    <a:pt x="16" y="83"/>
                  </a:cubicBezTo>
                  <a:cubicBezTo>
                    <a:pt x="16" y="83"/>
                    <a:pt x="16" y="83"/>
                    <a:pt x="17" y="83"/>
                  </a:cubicBezTo>
                  <a:cubicBezTo>
                    <a:pt x="17" y="83"/>
                    <a:pt x="16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lose/>
                  <a:moveTo>
                    <a:pt x="20" y="91"/>
                  </a:moveTo>
                  <a:cubicBezTo>
                    <a:pt x="22" y="93"/>
                    <a:pt x="24" y="95"/>
                    <a:pt x="26" y="97"/>
                  </a:cubicBezTo>
                  <a:cubicBezTo>
                    <a:pt x="25" y="97"/>
                    <a:pt x="24" y="97"/>
                    <a:pt x="24" y="97"/>
                  </a:cubicBezTo>
                  <a:cubicBezTo>
                    <a:pt x="23" y="97"/>
                    <a:pt x="23" y="97"/>
                    <a:pt x="24" y="97"/>
                  </a:cubicBezTo>
                  <a:cubicBezTo>
                    <a:pt x="25" y="97"/>
                    <a:pt x="26" y="97"/>
                    <a:pt x="27" y="97"/>
                  </a:cubicBezTo>
                  <a:cubicBezTo>
                    <a:pt x="27" y="97"/>
                    <a:pt x="27" y="97"/>
                    <a:pt x="27" y="98"/>
                  </a:cubicBezTo>
                  <a:cubicBezTo>
                    <a:pt x="26" y="101"/>
                    <a:pt x="24" y="105"/>
                    <a:pt x="23" y="109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22" y="105"/>
                    <a:pt x="20" y="101"/>
                    <a:pt x="19" y="96"/>
                  </a:cubicBezTo>
                  <a:cubicBezTo>
                    <a:pt x="20" y="95"/>
                    <a:pt x="20" y="93"/>
                    <a:pt x="20" y="91"/>
                  </a:cubicBezTo>
                  <a:close/>
                  <a:moveTo>
                    <a:pt x="26" y="113"/>
                  </a:moveTo>
                  <a:cubicBezTo>
                    <a:pt x="26" y="114"/>
                    <a:pt x="26" y="114"/>
                    <a:pt x="27" y="114"/>
                  </a:cubicBezTo>
                  <a:cubicBezTo>
                    <a:pt x="26" y="114"/>
                    <a:pt x="26" y="114"/>
                    <a:pt x="26" y="114"/>
                  </a:cubicBezTo>
                  <a:cubicBezTo>
                    <a:pt x="26" y="114"/>
                    <a:pt x="26" y="114"/>
                    <a:pt x="26" y="113"/>
                  </a:cubicBezTo>
                  <a:close/>
                  <a:moveTo>
                    <a:pt x="27" y="112"/>
                  </a:moveTo>
                  <a:cubicBezTo>
                    <a:pt x="28" y="108"/>
                    <a:pt x="29" y="104"/>
                    <a:pt x="30" y="101"/>
                  </a:cubicBezTo>
                  <a:cubicBezTo>
                    <a:pt x="32" y="103"/>
                    <a:pt x="34" y="105"/>
                    <a:pt x="36" y="107"/>
                  </a:cubicBezTo>
                  <a:cubicBezTo>
                    <a:pt x="36" y="109"/>
                    <a:pt x="35" y="111"/>
                    <a:pt x="35" y="113"/>
                  </a:cubicBezTo>
                  <a:cubicBezTo>
                    <a:pt x="32" y="113"/>
                    <a:pt x="30" y="113"/>
                    <a:pt x="28" y="114"/>
                  </a:cubicBezTo>
                  <a:cubicBezTo>
                    <a:pt x="28" y="113"/>
                    <a:pt x="27" y="113"/>
                    <a:pt x="27" y="112"/>
                  </a:cubicBezTo>
                  <a:close/>
                  <a:moveTo>
                    <a:pt x="34" y="114"/>
                  </a:moveTo>
                  <a:cubicBezTo>
                    <a:pt x="34" y="115"/>
                    <a:pt x="33" y="116"/>
                    <a:pt x="33" y="118"/>
                  </a:cubicBezTo>
                  <a:cubicBezTo>
                    <a:pt x="32" y="117"/>
                    <a:pt x="30" y="116"/>
                    <a:pt x="29" y="114"/>
                  </a:cubicBezTo>
                  <a:cubicBezTo>
                    <a:pt x="31" y="114"/>
                    <a:pt x="32" y="114"/>
                    <a:pt x="34" y="114"/>
                  </a:cubicBezTo>
                  <a:close/>
                  <a:moveTo>
                    <a:pt x="38" y="113"/>
                  </a:moveTo>
                  <a:cubicBezTo>
                    <a:pt x="39" y="113"/>
                    <a:pt x="40" y="112"/>
                    <a:pt x="41" y="112"/>
                  </a:cubicBezTo>
                  <a:cubicBezTo>
                    <a:pt x="41" y="113"/>
                    <a:pt x="42" y="114"/>
                    <a:pt x="43" y="115"/>
                  </a:cubicBezTo>
                  <a:cubicBezTo>
                    <a:pt x="41" y="118"/>
                    <a:pt x="40" y="121"/>
                    <a:pt x="39" y="124"/>
                  </a:cubicBezTo>
                  <a:cubicBezTo>
                    <a:pt x="38" y="123"/>
                    <a:pt x="37" y="122"/>
                    <a:pt x="36" y="121"/>
                  </a:cubicBezTo>
                  <a:cubicBezTo>
                    <a:pt x="37" y="118"/>
                    <a:pt x="37" y="115"/>
                    <a:pt x="38" y="113"/>
                  </a:cubicBezTo>
                  <a:close/>
                  <a:moveTo>
                    <a:pt x="38" y="126"/>
                  </a:moveTo>
                  <a:cubicBezTo>
                    <a:pt x="37" y="129"/>
                    <a:pt x="36" y="131"/>
                    <a:pt x="36" y="133"/>
                  </a:cubicBezTo>
                  <a:cubicBezTo>
                    <a:pt x="35" y="133"/>
                    <a:pt x="34" y="133"/>
                    <a:pt x="33" y="133"/>
                  </a:cubicBezTo>
                  <a:cubicBezTo>
                    <a:pt x="34" y="130"/>
                    <a:pt x="34" y="126"/>
                    <a:pt x="35" y="123"/>
                  </a:cubicBezTo>
                  <a:cubicBezTo>
                    <a:pt x="36" y="124"/>
                    <a:pt x="37" y="125"/>
                    <a:pt x="38" y="126"/>
                  </a:cubicBezTo>
                  <a:close/>
                  <a:moveTo>
                    <a:pt x="39" y="155"/>
                  </a:moveTo>
                  <a:cubicBezTo>
                    <a:pt x="39" y="153"/>
                    <a:pt x="38" y="151"/>
                    <a:pt x="38" y="150"/>
                  </a:cubicBezTo>
                  <a:cubicBezTo>
                    <a:pt x="42" y="153"/>
                    <a:pt x="45" y="158"/>
                    <a:pt x="47" y="162"/>
                  </a:cubicBezTo>
                  <a:cubicBezTo>
                    <a:pt x="47" y="163"/>
                    <a:pt x="47" y="163"/>
                    <a:pt x="47" y="164"/>
                  </a:cubicBezTo>
                  <a:cubicBezTo>
                    <a:pt x="45" y="165"/>
                    <a:pt x="43" y="165"/>
                    <a:pt x="41" y="165"/>
                  </a:cubicBezTo>
                  <a:cubicBezTo>
                    <a:pt x="40" y="162"/>
                    <a:pt x="39" y="159"/>
                    <a:pt x="38" y="157"/>
                  </a:cubicBezTo>
                  <a:cubicBezTo>
                    <a:pt x="39" y="156"/>
                    <a:pt x="39" y="156"/>
                    <a:pt x="39" y="155"/>
                  </a:cubicBezTo>
                  <a:close/>
                  <a:moveTo>
                    <a:pt x="46" y="180"/>
                  </a:moveTo>
                  <a:cubicBezTo>
                    <a:pt x="47" y="181"/>
                    <a:pt x="48" y="182"/>
                    <a:pt x="49" y="183"/>
                  </a:cubicBezTo>
                  <a:cubicBezTo>
                    <a:pt x="49" y="183"/>
                    <a:pt x="49" y="183"/>
                    <a:pt x="49" y="183"/>
                  </a:cubicBezTo>
                  <a:cubicBezTo>
                    <a:pt x="49" y="183"/>
                    <a:pt x="48" y="184"/>
                    <a:pt x="47" y="184"/>
                  </a:cubicBezTo>
                  <a:cubicBezTo>
                    <a:pt x="47" y="183"/>
                    <a:pt x="47" y="182"/>
                    <a:pt x="46" y="180"/>
                  </a:cubicBezTo>
                  <a:close/>
                  <a:moveTo>
                    <a:pt x="53" y="184"/>
                  </a:moveTo>
                  <a:cubicBezTo>
                    <a:pt x="53" y="184"/>
                    <a:pt x="53" y="184"/>
                    <a:pt x="54" y="184"/>
                  </a:cubicBezTo>
                  <a:cubicBezTo>
                    <a:pt x="54" y="185"/>
                    <a:pt x="53" y="185"/>
                    <a:pt x="53" y="185"/>
                  </a:cubicBezTo>
                  <a:cubicBezTo>
                    <a:pt x="53" y="185"/>
                    <a:pt x="53" y="185"/>
                    <a:pt x="53" y="185"/>
                  </a:cubicBezTo>
                  <a:cubicBezTo>
                    <a:pt x="53" y="185"/>
                    <a:pt x="53" y="185"/>
                    <a:pt x="53" y="184"/>
                  </a:cubicBezTo>
                  <a:close/>
                  <a:moveTo>
                    <a:pt x="63" y="164"/>
                  </a:moveTo>
                  <a:cubicBezTo>
                    <a:pt x="63" y="164"/>
                    <a:pt x="63" y="163"/>
                    <a:pt x="63" y="163"/>
                  </a:cubicBezTo>
                  <a:cubicBezTo>
                    <a:pt x="64" y="163"/>
                    <a:pt x="65" y="163"/>
                    <a:pt x="66" y="162"/>
                  </a:cubicBezTo>
                  <a:cubicBezTo>
                    <a:pt x="65" y="162"/>
                    <a:pt x="65" y="163"/>
                    <a:pt x="65" y="163"/>
                  </a:cubicBezTo>
                  <a:cubicBezTo>
                    <a:pt x="64" y="163"/>
                    <a:pt x="63" y="163"/>
                    <a:pt x="63" y="164"/>
                  </a:cubicBezTo>
                  <a:close/>
                  <a:moveTo>
                    <a:pt x="72" y="161"/>
                  </a:moveTo>
                  <a:cubicBezTo>
                    <a:pt x="72" y="160"/>
                    <a:pt x="72" y="160"/>
                    <a:pt x="73" y="159"/>
                  </a:cubicBezTo>
                  <a:cubicBezTo>
                    <a:pt x="73" y="159"/>
                    <a:pt x="73" y="159"/>
                    <a:pt x="73" y="159"/>
                  </a:cubicBezTo>
                  <a:cubicBezTo>
                    <a:pt x="73" y="159"/>
                    <a:pt x="73" y="159"/>
                    <a:pt x="73" y="159"/>
                  </a:cubicBezTo>
                  <a:cubicBezTo>
                    <a:pt x="73" y="160"/>
                    <a:pt x="74" y="160"/>
                    <a:pt x="74" y="160"/>
                  </a:cubicBezTo>
                  <a:cubicBezTo>
                    <a:pt x="73" y="160"/>
                    <a:pt x="73" y="160"/>
                    <a:pt x="72" y="161"/>
                  </a:cubicBezTo>
                  <a:close/>
                  <a:moveTo>
                    <a:pt x="195" y="205"/>
                  </a:moveTo>
                  <a:cubicBezTo>
                    <a:pt x="199" y="205"/>
                    <a:pt x="202" y="205"/>
                    <a:pt x="206" y="205"/>
                  </a:cubicBezTo>
                  <a:cubicBezTo>
                    <a:pt x="204" y="207"/>
                    <a:pt x="202" y="209"/>
                    <a:pt x="200" y="211"/>
                  </a:cubicBezTo>
                  <a:cubicBezTo>
                    <a:pt x="197" y="211"/>
                    <a:pt x="194" y="210"/>
                    <a:pt x="191" y="209"/>
                  </a:cubicBezTo>
                  <a:cubicBezTo>
                    <a:pt x="193" y="208"/>
                    <a:pt x="194" y="206"/>
                    <a:pt x="195" y="205"/>
                  </a:cubicBezTo>
                  <a:close/>
                  <a:moveTo>
                    <a:pt x="238" y="216"/>
                  </a:moveTo>
                  <a:cubicBezTo>
                    <a:pt x="241" y="212"/>
                    <a:pt x="244" y="207"/>
                    <a:pt x="247" y="203"/>
                  </a:cubicBezTo>
                  <a:cubicBezTo>
                    <a:pt x="251" y="203"/>
                    <a:pt x="254" y="202"/>
                    <a:pt x="258" y="202"/>
                  </a:cubicBezTo>
                  <a:cubicBezTo>
                    <a:pt x="257" y="205"/>
                    <a:pt x="254" y="210"/>
                    <a:pt x="252" y="215"/>
                  </a:cubicBezTo>
                  <a:cubicBezTo>
                    <a:pt x="248" y="215"/>
                    <a:pt x="243" y="216"/>
                    <a:pt x="239" y="216"/>
                  </a:cubicBezTo>
                  <a:cubicBezTo>
                    <a:pt x="239" y="216"/>
                    <a:pt x="239" y="216"/>
                    <a:pt x="238" y="216"/>
                  </a:cubicBezTo>
                  <a:close/>
                  <a:moveTo>
                    <a:pt x="308" y="210"/>
                  </a:moveTo>
                  <a:cubicBezTo>
                    <a:pt x="308" y="210"/>
                    <a:pt x="308" y="211"/>
                    <a:pt x="308" y="211"/>
                  </a:cubicBezTo>
                  <a:cubicBezTo>
                    <a:pt x="307" y="211"/>
                    <a:pt x="305" y="211"/>
                    <a:pt x="304" y="212"/>
                  </a:cubicBezTo>
                  <a:cubicBezTo>
                    <a:pt x="305" y="211"/>
                    <a:pt x="307" y="211"/>
                    <a:pt x="308" y="210"/>
                  </a:cubicBezTo>
                  <a:close/>
                  <a:moveTo>
                    <a:pt x="320" y="198"/>
                  </a:moveTo>
                  <a:cubicBezTo>
                    <a:pt x="320" y="198"/>
                    <a:pt x="319" y="198"/>
                    <a:pt x="319" y="198"/>
                  </a:cubicBezTo>
                  <a:cubicBezTo>
                    <a:pt x="320" y="196"/>
                    <a:pt x="320" y="194"/>
                    <a:pt x="320" y="193"/>
                  </a:cubicBezTo>
                  <a:cubicBezTo>
                    <a:pt x="323" y="192"/>
                    <a:pt x="326" y="191"/>
                    <a:pt x="329" y="191"/>
                  </a:cubicBezTo>
                  <a:cubicBezTo>
                    <a:pt x="328" y="192"/>
                    <a:pt x="328" y="193"/>
                    <a:pt x="327" y="194"/>
                  </a:cubicBezTo>
                  <a:cubicBezTo>
                    <a:pt x="325" y="196"/>
                    <a:pt x="322" y="197"/>
                    <a:pt x="320" y="198"/>
                  </a:cubicBezTo>
                  <a:close/>
                  <a:moveTo>
                    <a:pt x="333" y="190"/>
                  </a:moveTo>
                  <a:cubicBezTo>
                    <a:pt x="337" y="189"/>
                    <a:pt x="340" y="188"/>
                    <a:pt x="343" y="187"/>
                  </a:cubicBezTo>
                  <a:cubicBezTo>
                    <a:pt x="340" y="189"/>
                    <a:pt x="336" y="191"/>
                    <a:pt x="332" y="192"/>
                  </a:cubicBezTo>
                  <a:cubicBezTo>
                    <a:pt x="333" y="191"/>
                    <a:pt x="333" y="191"/>
                    <a:pt x="333" y="190"/>
                  </a:cubicBezTo>
                  <a:close/>
                  <a:moveTo>
                    <a:pt x="370" y="182"/>
                  </a:moveTo>
                  <a:cubicBezTo>
                    <a:pt x="374" y="180"/>
                    <a:pt x="379" y="177"/>
                    <a:pt x="383" y="174"/>
                  </a:cubicBezTo>
                  <a:cubicBezTo>
                    <a:pt x="384" y="174"/>
                    <a:pt x="385" y="173"/>
                    <a:pt x="386" y="172"/>
                  </a:cubicBezTo>
                  <a:cubicBezTo>
                    <a:pt x="386" y="172"/>
                    <a:pt x="386" y="172"/>
                    <a:pt x="386" y="172"/>
                  </a:cubicBezTo>
                  <a:cubicBezTo>
                    <a:pt x="383" y="178"/>
                    <a:pt x="379" y="184"/>
                    <a:pt x="374" y="189"/>
                  </a:cubicBezTo>
                  <a:cubicBezTo>
                    <a:pt x="374" y="189"/>
                    <a:pt x="373" y="189"/>
                    <a:pt x="374" y="190"/>
                  </a:cubicBezTo>
                  <a:cubicBezTo>
                    <a:pt x="370" y="191"/>
                    <a:pt x="367" y="193"/>
                    <a:pt x="364" y="194"/>
                  </a:cubicBezTo>
                  <a:cubicBezTo>
                    <a:pt x="366" y="190"/>
                    <a:pt x="368" y="186"/>
                    <a:pt x="370" y="182"/>
                  </a:cubicBezTo>
                  <a:close/>
                  <a:moveTo>
                    <a:pt x="392" y="169"/>
                  </a:moveTo>
                  <a:cubicBezTo>
                    <a:pt x="393" y="169"/>
                    <a:pt x="394" y="168"/>
                    <a:pt x="394" y="168"/>
                  </a:cubicBezTo>
                  <a:cubicBezTo>
                    <a:pt x="393" y="171"/>
                    <a:pt x="392" y="174"/>
                    <a:pt x="391" y="177"/>
                  </a:cubicBezTo>
                  <a:cubicBezTo>
                    <a:pt x="388" y="179"/>
                    <a:pt x="385" y="181"/>
                    <a:pt x="382" y="184"/>
                  </a:cubicBezTo>
                  <a:cubicBezTo>
                    <a:pt x="382" y="184"/>
                    <a:pt x="382" y="185"/>
                    <a:pt x="382" y="185"/>
                  </a:cubicBezTo>
                  <a:cubicBezTo>
                    <a:pt x="381" y="186"/>
                    <a:pt x="380" y="187"/>
                    <a:pt x="378" y="187"/>
                  </a:cubicBezTo>
                  <a:cubicBezTo>
                    <a:pt x="384" y="182"/>
                    <a:pt x="389" y="176"/>
                    <a:pt x="392" y="169"/>
                  </a:cubicBezTo>
                  <a:close/>
                  <a:moveTo>
                    <a:pt x="475" y="90"/>
                  </a:moveTo>
                  <a:cubicBezTo>
                    <a:pt x="475" y="89"/>
                    <a:pt x="475" y="88"/>
                    <a:pt x="475" y="88"/>
                  </a:cubicBezTo>
                  <a:cubicBezTo>
                    <a:pt x="476" y="86"/>
                    <a:pt x="477" y="85"/>
                    <a:pt x="478" y="84"/>
                  </a:cubicBezTo>
                  <a:cubicBezTo>
                    <a:pt x="477" y="86"/>
                    <a:pt x="476" y="88"/>
                    <a:pt x="475" y="90"/>
                  </a:cubicBezTo>
                  <a:close/>
                  <a:moveTo>
                    <a:pt x="452" y="104"/>
                  </a:moveTo>
                  <a:cubicBezTo>
                    <a:pt x="452" y="104"/>
                    <a:pt x="452" y="104"/>
                    <a:pt x="452" y="104"/>
                  </a:cubicBezTo>
                  <a:cubicBezTo>
                    <a:pt x="450" y="106"/>
                    <a:pt x="447" y="108"/>
                    <a:pt x="445" y="109"/>
                  </a:cubicBezTo>
                  <a:cubicBezTo>
                    <a:pt x="445" y="109"/>
                    <a:pt x="445" y="108"/>
                    <a:pt x="445" y="108"/>
                  </a:cubicBezTo>
                  <a:cubicBezTo>
                    <a:pt x="447" y="107"/>
                    <a:pt x="450" y="106"/>
                    <a:pt x="452" y="104"/>
                  </a:cubicBezTo>
                  <a:close/>
                  <a:moveTo>
                    <a:pt x="440" y="112"/>
                  </a:moveTo>
                  <a:cubicBezTo>
                    <a:pt x="439" y="113"/>
                    <a:pt x="437" y="114"/>
                    <a:pt x="435" y="116"/>
                  </a:cubicBezTo>
                  <a:cubicBezTo>
                    <a:pt x="436" y="114"/>
                    <a:pt x="436" y="113"/>
                    <a:pt x="436" y="112"/>
                  </a:cubicBezTo>
                  <a:cubicBezTo>
                    <a:pt x="437" y="111"/>
                    <a:pt x="439" y="111"/>
                    <a:pt x="441" y="110"/>
                  </a:cubicBezTo>
                  <a:cubicBezTo>
                    <a:pt x="441" y="111"/>
                    <a:pt x="441" y="112"/>
                    <a:pt x="440" y="112"/>
                  </a:cubicBezTo>
                  <a:close/>
                  <a:moveTo>
                    <a:pt x="432" y="113"/>
                  </a:moveTo>
                  <a:cubicBezTo>
                    <a:pt x="432" y="115"/>
                    <a:pt x="432" y="116"/>
                    <a:pt x="431" y="118"/>
                  </a:cubicBezTo>
                  <a:cubicBezTo>
                    <a:pt x="429" y="119"/>
                    <a:pt x="426" y="121"/>
                    <a:pt x="424" y="122"/>
                  </a:cubicBezTo>
                  <a:cubicBezTo>
                    <a:pt x="424" y="122"/>
                    <a:pt x="424" y="122"/>
                    <a:pt x="423" y="122"/>
                  </a:cubicBezTo>
                  <a:cubicBezTo>
                    <a:pt x="424" y="120"/>
                    <a:pt x="423" y="119"/>
                    <a:pt x="423" y="117"/>
                  </a:cubicBezTo>
                  <a:cubicBezTo>
                    <a:pt x="426" y="116"/>
                    <a:pt x="429" y="115"/>
                    <a:pt x="432" y="113"/>
                  </a:cubicBezTo>
                  <a:close/>
                  <a:moveTo>
                    <a:pt x="140" y="104"/>
                  </a:moveTo>
                  <a:cubicBezTo>
                    <a:pt x="138" y="103"/>
                    <a:pt x="136" y="101"/>
                    <a:pt x="134" y="100"/>
                  </a:cubicBezTo>
                  <a:cubicBezTo>
                    <a:pt x="135" y="97"/>
                    <a:pt x="136" y="94"/>
                    <a:pt x="137" y="91"/>
                  </a:cubicBezTo>
                  <a:cubicBezTo>
                    <a:pt x="137" y="92"/>
                    <a:pt x="138" y="92"/>
                    <a:pt x="138" y="92"/>
                  </a:cubicBezTo>
                  <a:cubicBezTo>
                    <a:pt x="137" y="94"/>
                    <a:pt x="138" y="96"/>
                    <a:pt x="140" y="97"/>
                  </a:cubicBezTo>
                  <a:cubicBezTo>
                    <a:pt x="141" y="98"/>
                    <a:pt x="142" y="99"/>
                    <a:pt x="144" y="100"/>
                  </a:cubicBezTo>
                  <a:cubicBezTo>
                    <a:pt x="143" y="101"/>
                    <a:pt x="141" y="103"/>
                    <a:pt x="140" y="104"/>
                  </a:cubicBezTo>
                  <a:close/>
                  <a:moveTo>
                    <a:pt x="25" y="116"/>
                  </a:moveTo>
                  <a:cubicBezTo>
                    <a:pt x="25" y="116"/>
                    <a:pt x="26" y="115"/>
                    <a:pt x="26" y="115"/>
                  </a:cubicBezTo>
                  <a:cubicBezTo>
                    <a:pt x="26" y="115"/>
                    <a:pt x="26" y="115"/>
                    <a:pt x="26" y="115"/>
                  </a:cubicBezTo>
                  <a:cubicBezTo>
                    <a:pt x="26" y="115"/>
                    <a:pt x="27" y="115"/>
                    <a:pt x="27" y="115"/>
                  </a:cubicBezTo>
                  <a:cubicBezTo>
                    <a:pt x="29" y="116"/>
                    <a:pt x="31" y="118"/>
                    <a:pt x="32" y="120"/>
                  </a:cubicBezTo>
                  <a:cubicBezTo>
                    <a:pt x="31" y="123"/>
                    <a:pt x="30" y="127"/>
                    <a:pt x="29" y="131"/>
                  </a:cubicBezTo>
                  <a:cubicBezTo>
                    <a:pt x="29" y="129"/>
                    <a:pt x="28" y="128"/>
                    <a:pt x="28" y="126"/>
                  </a:cubicBezTo>
                  <a:cubicBezTo>
                    <a:pt x="27" y="123"/>
                    <a:pt x="26" y="119"/>
                    <a:pt x="25" y="116"/>
                  </a:cubicBezTo>
                  <a:close/>
                  <a:moveTo>
                    <a:pt x="48" y="186"/>
                  </a:moveTo>
                  <a:cubicBezTo>
                    <a:pt x="48" y="186"/>
                    <a:pt x="49" y="185"/>
                    <a:pt x="49" y="185"/>
                  </a:cubicBezTo>
                  <a:cubicBezTo>
                    <a:pt x="49" y="186"/>
                    <a:pt x="49" y="186"/>
                    <a:pt x="49" y="186"/>
                  </a:cubicBezTo>
                  <a:cubicBezTo>
                    <a:pt x="49" y="188"/>
                    <a:pt x="52" y="188"/>
                    <a:pt x="53" y="186"/>
                  </a:cubicBezTo>
                  <a:cubicBezTo>
                    <a:pt x="53" y="186"/>
                    <a:pt x="53" y="187"/>
                    <a:pt x="53" y="187"/>
                  </a:cubicBezTo>
                  <a:cubicBezTo>
                    <a:pt x="52" y="190"/>
                    <a:pt x="52" y="193"/>
                    <a:pt x="51" y="195"/>
                  </a:cubicBezTo>
                  <a:cubicBezTo>
                    <a:pt x="50" y="192"/>
                    <a:pt x="49" y="189"/>
                    <a:pt x="48" y="186"/>
                  </a:cubicBezTo>
                  <a:close/>
                  <a:moveTo>
                    <a:pt x="327" y="206"/>
                  </a:moveTo>
                  <a:cubicBezTo>
                    <a:pt x="328" y="205"/>
                    <a:pt x="328" y="204"/>
                    <a:pt x="329" y="203"/>
                  </a:cubicBezTo>
                  <a:cubicBezTo>
                    <a:pt x="333" y="201"/>
                    <a:pt x="337" y="199"/>
                    <a:pt x="341" y="197"/>
                  </a:cubicBezTo>
                  <a:cubicBezTo>
                    <a:pt x="340" y="199"/>
                    <a:pt x="339" y="201"/>
                    <a:pt x="338" y="203"/>
                  </a:cubicBezTo>
                  <a:cubicBezTo>
                    <a:pt x="334" y="204"/>
                    <a:pt x="331" y="205"/>
                    <a:pt x="327" y="20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90105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59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Replacement Selection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812405" y="5411470"/>
            <a:ext cx="925830" cy="751840"/>
            <a:chOff x="6683" y="6632"/>
            <a:chExt cx="467" cy="379"/>
          </a:xfrm>
          <a:solidFill>
            <a:schemeClr val="accent1">
              <a:alpha val="47000"/>
            </a:schemeClr>
          </a:solidFill>
        </p:grpSpPr>
        <p:sp>
          <p:nvSpPr>
            <p:cNvPr id="1241" name="Freeform 37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6686" y="6632"/>
              <a:ext cx="464" cy="218"/>
            </a:xfrm>
            <a:custGeom>
              <a:avLst/>
              <a:gdLst>
                <a:gd name="T0" fmla="*/ 2 w 486"/>
                <a:gd name="T1" fmla="*/ 152 h 228"/>
                <a:gd name="T2" fmla="*/ 163 w 486"/>
                <a:gd name="T3" fmla="*/ 20 h 228"/>
                <a:gd name="T4" fmla="*/ 286 w 486"/>
                <a:gd name="T5" fmla="*/ 16 h 228"/>
                <a:gd name="T6" fmla="*/ 353 w 486"/>
                <a:gd name="T7" fmla="*/ 38 h 228"/>
                <a:gd name="T8" fmla="*/ 396 w 486"/>
                <a:gd name="T9" fmla="*/ 62 h 228"/>
                <a:gd name="T10" fmla="*/ 404 w 486"/>
                <a:gd name="T11" fmla="*/ 67 h 228"/>
                <a:gd name="T12" fmla="*/ 414 w 486"/>
                <a:gd name="T13" fmla="*/ 75 h 228"/>
                <a:gd name="T14" fmla="*/ 417 w 486"/>
                <a:gd name="T15" fmla="*/ 74 h 228"/>
                <a:gd name="T16" fmla="*/ 421 w 486"/>
                <a:gd name="T17" fmla="*/ 65 h 228"/>
                <a:gd name="T18" fmla="*/ 424 w 486"/>
                <a:gd name="T19" fmla="*/ 64 h 228"/>
                <a:gd name="T20" fmla="*/ 435 w 486"/>
                <a:gd name="T21" fmla="*/ 32 h 228"/>
                <a:gd name="T22" fmla="*/ 459 w 486"/>
                <a:gd name="T23" fmla="*/ 102 h 228"/>
                <a:gd name="T24" fmla="*/ 471 w 486"/>
                <a:gd name="T25" fmla="*/ 144 h 228"/>
                <a:gd name="T26" fmla="*/ 472 w 486"/>
                <a:gd name="T27" fmla="*/ 165 h 228"/>
                <a:gd name="T28" fmla="*/ 475 w 486"/>
                <a:gd name="T29" fmla="*/ 180 h 228"/>
                <a:gd name="T30" fmla="*/ 470 w 486"/>
                <a:gd name="T31" fmla="*/ 185 h 228"/>
                <a:gd name="T32" fmla="*/ 429 w 486"/>
                <a:gd name="T33" fmla="*/ 194 h 228"/>
                <a:gd name="T34" fmla="*/ 412 w 486"/>
                <a:gd name="T35" fmla="*/ 196 h 228"/>
                <a:gd name="T36" fmla="*/ 404 w 486"/>
                <a:gd name="T37" fmla="*/ 198 h 228"/>
                <a:gd name="T38" fmla="*/ 342 w 486"/>
                <a:gd name="T39" fmla="*/ 218 h 228"/>
                <a:gd name="T40" fmla="*/ 340 w 486"/>
                <a:gd name="T41" fmla="*/ 219 h 228"/>
                <a:gd name="T42" fmla="*/ 365 w 486"/>
                <a:gd name="T43" fmla="*/ 156 h 228"/>
                <a:gd name="T44" fmla="*/ 365 w 486"/>
                <a:gd name="T45" fmla="*/ 150 h 228"/>
                <a:gd name="T46" fmla="*/ 349 w 486"/>
                <a:gd name="T47" fmla="*/ 135 h 228"/>
                <a:gd name="T48" fmla="*/ 347 w 486"/>
                <a:gd name="T49" fmla="*/ 130 h 228"/>
                <a:gd name="T50" fmla="*/ 138 w 486"/>
                <a:gd name="T51" fmla="*/ 90 h 228"/>
                <a:gd name="T52" fmla="*/ 51 w 486"/>
                <a:gd name="T53" fmla="*/ 115 h 228"/>
                <a:gd name="T54" fmla="*/ 1 w 486"/>
                <a:gd name="T55" fmla="*/ 162 h 228"/>
                <a:gd name="T56" fmla="*/ 1 w 486"/>
                <a:gd name="T57" fmla="*/ 162 h 228"/>
                <a:gd name="T58" fmla="*/ 60 w 486"/>
                <a:gd name="T59" fmla="*/ 120 h 228"/>
                <a:gd name="T60" fmla="*/ 140 w 486"/>
                <a:gd name="T61" fmla="*/ 98 h 228"/>
                <a:gd name="T62" fmla="*/ 341 w 486"/>
                <a:gd name="T63" fmla="*/ 137 h 228"/>
                <a:gd name="T64" fmla="*/ 357 w 486"/>
                <a:gd name="T65" fmla="*/ 153 h 228"/>
                <a:gd name="T66" fmla="*/ 333 w 486"/>
                <a:gd name="T67" fmla="*/ 223 h 228"/>
                <a:gd name="T68" fmla="*/ 337 w 486"/>
                <a:gd name="T69" fmla="*/ 227 h 228"/>
                <a:gd name="T70" fmla="*/ 388 w 486"/>
                <a:gd name="T71" fmla="*/ 210 h 228"/>
                <a:gd name="T72" fmla="*/ 423 w 486"/>
                <a:gd name="T73" fmla="*/ 204 h 228"/>
                <a:gd name="T74" fmla="*/ 480 w 486"/>
                <a:gd name="T75" fmla="*/ 190 h 228"/>
                <a:gd name="T76" fmla="*/ 481 w 486"/>
                <a:gd name="T77" fmla="*/ 193 h 228"/>
                <a:gd name="T78" fmla="*/ 482 w 486"/>
                <a:gd name="T79" fmla="*/ 193 h 228"/>
                <a:gd name="T80" fmla="*/ 482 w 486"/>
                <a:gd name="T81" fmla="*/ 189 h 228"/>
                <a:gd name="T82" fmla="*/ 485 w 486"/>
                <a:gd name="T83" fmla="*/ 187 h 228"/>
                <a:gd name="T84" fmla="*/ 486 w 486"/>
                <a:gd name="T85" fmla="*/ 183 h 228"/>
                <a:gd name="T86" fmla="*/ 484 w 486"/>
                <a:gd name="T87" fmla="*/ 177 h 228"/>
                <a:gd name="T88" fmla="*/ 469 w 486"/>
                <a:gd name="T89" fmla="*/ 104 h 228"/>
                <a:gd name="T90" fmla="*/ 438 w 486"/>
                <a:gd name="T91" fmla="*/ 9 h 228"/>
                <a:gd name="T92" fmla="*/ 429 w 486"/>
                <a:gd name="T93" fmla="*/ 9 h 228"/>
                <a:gd name="T94" fmla="*/ 420 w 486"/>
                <a:gd name="T95" fmla="*/ 45 h 228"/>
                <a:gd name="T96" fmla="*/ 420 w 486"/>
                <a:gd name="T97" fmla="*/ 46 h 228"/>
                <a:gd name="T98" fmla="*/ 420 w 486"/>
                <a:gd name="T99" fmla="*/ 47 h 228"/>
                <a:gd name="T100" fmla="*/ 418 w 486"/>
                <a:gd name="T101" fmla="*/ 53 h 228"/>
                <a:gd name="T102" fmla="*/ 413 w 486"/>
                <a:gd name="T103" fmla="*/ 60 h 228"/>
                <a:gd name="T104" fmla="*/ 412 w 486"/>
                <a:gd name="T105" fmla="*/ 59 h 228"/>
                <a:gd name="T106" fmla="*/ 353 w 486"/>
                <a:gd name="T107" fmla="*/ 28 h 228"/>
                <a:gd name="T108" fmla="*/ 283 w 486"/>
                <a:gd name="T109" fmla="*/ 8 h 228"/>
                <a:gd name="T110" fmla="*/ 158 w 486"/>
                <a:gd name="T111" fmla="*/ 14 h 228"/>
                <a:gd name="T112" fmla="*/ 0 w 486"/>
                <a:gd name="T113" fmla="*/ 151 h 228"/>
                <a:gd name="T114" fmla="*/ 2 w 486"/>
                <a:gd name="T115" fmla="*/ 152 h 228"/>
                <a:gd name="T116" fmla="*/ 414 w 486"/>
                <a:gd name="T117" fmla="*/ 69 h 228"/>
                <a:gd name="T118" fmla="*/ 412 w 486"/>
                <a:gd name="T119" fmla="*/ 68 h 228"/>
                <a:gd name="T120" fmla="*/ 413 w 486"/>
                <a:gd name="T121" fmla="*/ 68 h 228"/>
                <a:gd name="T122" fmla="*/ 415 w 486"/>
                <a:gd name="T123" fmla="*/ 67 h 228"/>
                <a:gd name="T124" fmla="*/ 414 w 486"/>
                <a:gd name="T125" fmla="*/ 6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6" h="228">
                  <a:moveTo>
                    <a:pt x="2" y="152"/>
                  </a:moveTo>
                  <a:cubicBezTo>
                    <a:pt x="26" y="80"/>
                    <a:pt x="94" y="39"/>
                    <a:pt x="163" y="20"/>
                  </a:cubicBezTo>
                  <a:cubicBezTo>
                    <a:pt x="204" y="10"/>
                    <a:pt x="245" y="9"/>
                    <a:pt x="286" y="16"/>
                  </a:cubicBezTo>
                  <a:cubicBezTo>
                    <a:pt x="309" y="21"/>
                    <a:pt x="332" y="27"/>
                    <a:pt x="353" y="38"/>
                  </a:cubicBezTo>
                  <a:cubicBezTo>
                    <a:pt x="367" y="45"/>
                    <a:pt x="381" y="55"/>
                    <a:pt x="396" y="62"/>
                  </a:cubicBezTo>
                  <a:cubicBezTo>
                    <a:pt x="398" y="64"/>
                    <a:pt x="401" y="66"/>
                    <a:pt x="404" y="67"/>
                  </a:cubicBezTo>
                  <a:cubicBezTo>
                    <a:pt x="407" y="69"/>
                    <a:pt x="410" y="72"/>
                    <a:pt x="414" y="75"/>
                  </a:cubicBezTo>
                  <a:cubicBezTo>
                    <a:pt x="415" y="75"/>
                    <a:pt x="416" y="75"/>
                    <a:pt x="417" y="74"/>
                  </a:cubicBezTo>
                  <a:cubicBezTo>
                    <a:pt x="419" y="71"/>
                    <a:pt x="420" y="68"/>
                    <a:pt x="421" y="65"/>
                  </a:cubicBezTo>
                  <a:cubicBezTo>
                    <a:pt x="422" y="65"/>
                    <a:pt x="423" y="65"/>
                    <a:pt x="424" y="64"/>
                  </a:cubicBezTo>
                  <a:cubicBezTo>
                    <a:pt x="430" y="56"/>
                    <a:pt x="433" y="44"/>
                    <a:pt x="435" y="32"/>
                  </a:cubicBezTo>
                  <a:cubicBezTo>
                    <a:pt x="443" y="55"/>
                    <a:pt x="451" y="78"/>
                    <a:pt x="459" y="102"/>
                  </a:cubicBezTo>
                  <a:cubicBezTo>
                    <a:pt x="463" y="116"/>
                    <a:pt x="467" y="130"/>
                    <a:pt x="471" y="144"/>
                  </a:cubicBezTo>
                  <a:cubicBezTo>
                    <a:pt x="471" y="151"/>
                    <a:pt x="471" y="158"/>
                    <a:pt x="472" y="165"/>
                  </a:cubicBezTo>
                  <a:cubicBezTo>
                    <a:pt x="472" y="170"/>
                    <a:pt x="473" y="175"/>
                    <a:pt x="475" y="180"/>
                  </a:cubicBezTo>
                  <a:cubicBezTo>
                    <a:pt x="476" y="184"/>
                    <a:pt x="473" y="184"/>
                    <a:pt x="470" y="185"/>
                  </a:cubicBezTo>
                  <a:cubicBezTo>
                    <a:pt x="457" y="190"/>
                    <a:pt x="443" y="192"/>
                    <a:pt x="429" y="194"/>
                  </a:cubicBezTo>
                  <a:cubicBezTo>
                    <a:pt x="424" y="194"/>
                    <a:pt x="418" y="195"/>
                    <a:pt x="412" y="196"/>
                  </a:cubicBezTo>
                  <a:cubicBezTo>
                    <a:pt x="409" y="197"/>
                    <a:pt x="407" y="197"/>
                    <a:pt x="404" y="198"/>
                  </a:cubicBezTo>
                  <a:cubicBezTo>
                    <a:pt x="382" y="202"/>
                    <a:pt x="360" y="206"/>
                    <a:pt x="342" y="218"/>
                  </a:cubicBezTo>
                  <a:cubicBezTo>
                    <a:pt x="341" y="218"/>
                    <a:pt x="341" y="218"/>
                    <a:pt x="340" y="219"/>
                  </a:cubicBezTo>
                  <a:cubicBezTo>
                    <a:pt x="340" y="197"/>
                    <a:pt x="349" y="171"/>
                    <a:pt x="365" y="156"/>
                  </a:cubicBezTo>
                  <a:cubicBezTo>
                    <a:pt x="366" y="154"/>
                    <a:pt x="366" y="152"/>
                    <a:pt x="365" y="150"/>
                  </a:cubicBezTo>
                  <a:cubicBezTo>
                    <a:pt x="360" y="145"/>
                    <a:pt x="355" y="139"/>
                    <a:pt x="349" y="135"/>
                  </a:cubicBezTo>
                  <a:cubicBezTo>
                    <a:pt x="349" y="134"/>
                    <a:pt x="349" y="132"/>
                    <a:pt x="347" y="130"/>
                  </a:cubicBezTo>
                  <a:cubicBezTo>
                    <a:pt x="288" y="87"/>
                    <a:pt x="208" y="78"/>
                    <a:pt x="138" y="90"/>
                  </a:cubicBezTo>
                  <a:cubicBezTo>
                    <a:pt x="108" y="95"/>
                    <a:pt x="79" y="104"/>
                    <a:pt x="51" y="115"/>
                  </a:cubicBezTo>
                  <a:cubicBezTo>
                    <a:pt x="32" y="124"/>
                    <a:pt x="5" y="138"/>
                    <a:pt x="1" y="162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13" y="140"/>
                    <a:pt x="39" y="129"/>
                    <a:pt x="60" y="120"/>
                  </a:cubicBezTo>
                  <a:cubicBezTo>
                    <a:pt x="86" y="110"/>
                    <a:pt x="113" y="103"/>
                    <a:pt x="140" y="98"/>
                  </a:cubicBezTo>
                  <a:cubicBezTo>
                    <a:pt x="208" y="86"/>
                    <a:pt x="285" y="96"/>
                    <a:pt x="341" y="137"/>
                  </a:cubicBezTo>
                  <a:cubicBezTo>
                    <a:pt x="345" y="143"/>
                    <a:pt x="351" y="148"/>
                    <a:pt x="357" y="153"/>
                  </a:cubicBezTo>
                  <a:cubicBezTo>
                    <a:pt x="341" y="171"/>
                    <a:pt x="332" y="200"/>
                    <a:pt x="333" y="223"/>
                  </a:cubicBezTo>
                  <a:cubicBezTo>
                    <a:pt x="333" y="226"/>
                    <a:pt x="335" y="228"/>
                    <a:pt x="337" y="227"/>
                  </a:cubicBezTo>
                  <a:cubicBezTo>
                    <a:pt x="355" y="222"/>
                    <a:pt x="371" y="215"/>
                    <a:pt x="388" y="210"/>
                  </a:cubicBezTo>
                  <a:cubicBezTo>
                    <a:pt x="400" y="208"/>
                    <a:pt x="412" y="206"/>
                    <a:pt x="423" y="204"/>
                  </a:cubicBezTo>
                  <a:cubicBezTo>
                    <a:pt x="441" y="201"/>
                    <a:pt x="464" y="201"/>
                    <a:pt x="480" y="190"/>
                  </a:cubicBezTo>
                  <a:cubicBezTo>
                    <a:pt x="481" y="191"/>
                    <a:pt x="481" y="192"/>
                    <a:pt x="481" y="193"/>
                  </a:cubicBezTo>
                  <a:cubicBezTo>
                    <a:pt x="481" y="193"/>
                    <a:pt x="482" y="193"/>
                    <a:pt x="482" y="193"/>
                  </a:cubicBezTo>
                  <a:cubicBezTo>
                    <a:pt x="482" y="191"/>
                    <a:pt x="482" y="190"/>
                    <a:pt x="482" y="189"/>
                  </a:cubicBezTo>
                  <a:cubicBezTo>
                    <a:pt x="483" y="188"/>
                    <a:pt x="484" y="188"/>
                    <a:pt x="485" y="187"/>
                  </a:cubicBezTo>
                  <a:cubicBezTo>
                    <a:pt x="486" y="186"/>
                    <a:pt x="486" y="184"/>
                    <a:pt x="486" y="183"/>
                  </a:cubicBezTo>
                  <a:cubicBezTo>
                    <a:pt x="485" y="181"/>
                    <a:pt x="484" y="179"/>
                    <a:pt x="484" y="177"/>
                  </a:cubicBezTo>
                  <a:cubicBezTo>
                    <a:pt x="485" y="153"/>
                    <a:pt x="475" y="125"/>
                    <a:pt x="469" y="104"/>
                  </a:cubicBezTo>
                  <a:cubicBezTo>
                    <a:pt x="460" y="72"/>
                    <a:pt x="448" y="41"/>
                    <a:pt x="438" y="9"/>
                  </a:cubicBezTo>
                  <a:cubicBezTo>
                    <a:pt x="437" y="5"/>
                    <a:pt x="430" y="4"/>
                    <a:pt x="429" y="9"/>
                  </a:cubicBezTo>
                  <a:cubicBezTo>
                    <a:pt x="427" y="22"/>
                    <a:pt x="423" y="34"/>
                    <a:pt x="420" y="45"/>
                  </a:cubicBezTo>
                  <a:cubicBezTo>
                    <a:pt x="420" y="46"/>
                    <a:pt x="420" y="46"/>
                    <a:pt x="420" y="46"/>
                  </a:cubicBezTo>
                  <a:cubicBezTo>
                    <a:pt x="420" y="46"/>
                    <a:pt x="420" y="46"/>
                    <a:pt x="420" y="47"/>
                  </a:cubicBezTo>
                  <a:cubicBezTo>
                    <a:pt x="419" y="49"/>
                    <a:pt x="419" y="51"/>
                    <a:pt x="418" y="53"/>
                  </a:cubicBezTo>
                  <a:cubicBezTo>
                    <a:pt x="417" y="56"/>
                    <a:pt x="415" y="58"/>
                    <a:pt x="413" y="60"/>
                  </a:cubicBezTo>
                  <a:cubicBezTo>
                    <a:pt x="413" y="60"/>
                    <a:pt x="412" y="59"/>
                    <a:pt x="412" y="59"/>
                  </a:cubicBezTo>
                  <a:cubicBezTo>
                    <a:pt x="392" y="49"/>
                    <a:pt x="373" y="38"/>
                    <a:pt x="353" y="28"/>
                  </a:cubicBezTo>
                  <a:cubicBezTo>
                    <a:pt x="331" y="17"/>
                    <a:pt x="307" y="12"/>
                    <a:pt x="283" y="8"/>
                  </a:cubicBezTo>
                  <a:cubicBezTo>
                    <a:pt x="241" y="0"/>
                    <a:pt x="199" y="3"/>
                    <a:pt x="158" y="14"/>
                  </a:cubicBezTo>
                  <a:cubicBezTo>
                    <a:pt x="88" y="33"/>
                    <a:pt x="21" y="78"/>
                    <a:pt x="0" y="151"/>
                  </a:cubicBezTo>
                  <a:cubicBezTo>
                    <a:pt x="0" y="152"/>
                    <a:pt x="1" y="152"/>
                    <a:pt x="2" y="152"/>
                  </a:cubicBezTo>
                  <a:close/>
                  <a:moveTo>
                    <a:pt x="414" y="69"/>
                  </a:moveTo>
                  <a:cubicBezTo>
                    <a:pt x="413" y="69"/>
                    <a:pt x="412" y="68"/>
                    <a:pt x="412" y="68"/>
                  </a:cubicBezTo>
                  <a:cubicBezTo>
                    <a:pt x="412" y="68"/>
                    <a:pt x="413" y="68"/>
                    <a:pt x="413" y="68"/>
                  </a:cubicBezTo>
                  <a:cubicBezTo>
                    <a:pt x="414" y="67"/>
                    <a:pt x="414" y="67"/>
                    <a:pt x="415" y="67"/>
                  </a:cubicBezTo>
                  <a:cubicBezTo>
                    <a:pt x="414" y="68"/>
                    <a:pt x="414" y="68"/>
                    <a:pt x="414" y="6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2" name="Freeform 378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6683" y="6795"/>
              <a:ext cx="467" cy="216"/>
            </a:xfrm>
            <a:custGeom>
              <a:avLst/>
              <a:gdLst>
                <a:gd name="T0" fmla="*/ 2 w 490"/>
                <a:gd name="T1" fmla="*/ 40 h 227"/>
                <a:gd name="T2" fmla="*/ 364 w 490"/>
                <a:gd name="T3" fmla="*/ 185 h 227"/>
                <a:gd name="T4" fmla="*/ 136 w 490"/>
                <a:gd name="T5" fmla="*/ 16 h 227"/>
                <a:gd name="T6" fmla="*/ 421 w 490"/>
                <a:gd name="T7" fmla="*/ 155 h 227"/>
                <a:gd name="T8" fmla="*/ 41 w 490"/>
                <a:gd name="T9" fmla="*/ 166 h 227"/>
                <a:gd name="T10" fmla="*/ 40 w 490"/>
                <a:gd name="T11" fmla="*/ 111 h 227"/>
                <a:gd name="T12" fmla="*/ 144 w 490"/>
                <a:gd name="T13" fmla="*/ 19 h 227"/>
                <a:gd name="T14" fmla="*/ 379 w 490"/>
                <a:gd name="T15" fmla="*/ 132 h 227"/>
                <a:gd name="T16" fmla="*/ 52 w 490"/>
                <a:gd name="T17" fmla="*/ 166 h 227"/>
                <a:gd name="T18" fmla="*/ 94 w 490"/>
                <a:gd name="T19" fmla="*/ 102 h 227"/>
                <a:gd name="T20" fmla="*/ 227 w 490"/>
                <a:gd name="T21" fmla="*/ 137 h 227"/>
                <a:gd name="T22" fmla="*/ 108 w 490"/>
                <a:gd name="T23" fmla="*/ 165 h 227"/>
                <a:gd name="T24" fmla="*/ 80 w 490"/>
                <a:gd name="T25" fmla="*/ 63 h 227"/>
                <a:gd name="T26" fmla="*/ 105 w 490"/>
                <a:gd name="T27" fmla="*/ 38 h 227"/>
                <a:gd name="T28" fmla="*/ 77 w 490"/>
                <a:gd name="T29" fmla="*/ 91 h 227"/>
                <a:gd name="T30" fmla="*/ 45 w 490"/>
                <a:gd name="T31" fmla="*/ 60 h 227"/>
                <a:gd name="T32" fmla="*/ 80 w 490"/>
                <a:gd name="T33" fmla="*/ 112 h 227"/>
                <a:gd name="T34" fmla="*/ 156 w 490"/>
                <a:gd name="T35" fmla="*/ 129 h 227"/>
                <a:gd name="T36" fmla="*/ 226 w 490"/>
                <a:gd name="T37" fmla="*/ 175 h 227"/>
                <a:gd name="T38" fmla="*/ 244 w 490"/>
                <a:gd name="T39" fmla="*/ 177 h 227"/>
                <a:gd name="T40" fmla="*/ 300 w 490"/>
                <a:gd name="T41" fmla="*/ 154 h 227"/>
                <a:gd name="T42" fmla="*/ 169 w 490"/>
                <a:gd name="T43" fmla="*/ 147 h 227"/>
                <a:gd name="T44" fmla="*/ 115 w 490"/>
                <a:gd name="T45" fmla="*/ 145 h 227"/>
                <a:gd name="T46" fmla="*/ 199 w 490"/>
                <a:gd name="T47" fmla="*/ 170 h 227"/>
                <a:gd name="T48" fmla="*/ 181 w 490"/>
                <a:gd name="T49" fmla="*/ 145 h 227"/>
                <a:gd name="T50" fmla="*/ 102 w 490"/>
                <a:gd name="T51" fmla="*/ 137 h 227"/>
                <a:gd name="T52" fmla="*/ 85 w 490"/>
                <a:gd name="T53" fmla="*/ 118 h 227"/>
                <a:gd name="T54" fmla="*/ 102 w 490"/>
                <a:gd name="T55" fmla="*/ 148 h 227"/>
                <a:gd name="T56" fmla="*/ 173 w 490"/>
                <a:gd name="T57" fmla="*/ 167 h 227"/>
                <a:gd name="T58" fmla="*/ 361 w 490"/>
                <a:gd name="T59" fmla="*/ 157 h 227"/>
                <a:gd name="T60" fmla="*/ 375 w 490"/>
                <a:gd name="T61" fmla="*/ 160 h 227"/>
                <a:gd name="T62" fmla="*/ 329 w 490"/>
                <a:gd name="T63" fmla="*/ 160 h 227"/>
                <a:gd name="T64" fmla="*/ 195 w 490"/>
                <a:gd name="T65" fmla="*/ 144 h 227"/>
                <a:gd name="T66" fmla="*/ 133 w 490"/>
                <a:gd name="T67" fmla="*/ 122 h 227"/>
                <a:gd name="T68" fmla="*/ 104 w 490"/>
                <a:gd name="T69" fmla="*/ 110 h 227"/>
                <a:gd name="T70" fmla="*/ 124 w 490"/>
                <a:gd name="T71" fmla="*/ 30 h 227"/>
                <a:gd name="T72" fmla="*/ 41 w 490"/>
                <a:gd name="T73" fmla="*/ 55 h 227"/>
                <a:gd name="T74" fmla="*/ 54 w 490"/>
                <a:gd name="T75" fmla="*/ 99 h 227"/>
                <a:gd name="T76" fmla="*/ 53 w 490"/>
                <a:gd name="T77" fmla="*/ 139 h 227"/>
                <a:gd name="T78" fmla="*/ 89 w 490"/>
                <a:gd name="T79" fmla="*/ 153 h 227"/>
                <a:gd name="T80" fmla="*/ 149 w 490"/>
                <a:gd name="T81" fmla="*/ 175 h 227"/>
                <a:gd name="T82" fmla="*/ 202 w 490"/>
                <a:gd name="T83" fmla="*/ 188 h 227"/>
                <a:gd name="T84" fmla="*/ 266 w 490"/>
                <a:gd name="T85" fmla="*/ 194 h 227"/>
                <a:gd name="T86" fmla="*/ 336 w 490"/>
                <a:gd name="T87" fmla="*/ 170 h 227"/>
                <a:gd name="T88" fmla="*/ 443 w 490"/>
                <a:gd name="T89" fmla="*/ 121 h 227"/>
                <a:gd name="T90" fmla="*/ 307 w 490"/>
                <a:gd name="T91" fmla="*/ 142 h 227"/>
                <a:gd name="T92" fmla="*/ 195 w 490"/>
                <a:gd name="T93" fmla="*/ 131 h 227"/>
                <a:gd name="T94" fmla="*/ 133 w 490"/>
                <a:gd name="T95" fmla="*/ 104 h 227"/>
                <a:gd name="T96" fmla="*/ 118 w 490"/>
                <a:gd name="T97" fmla="*/ 66 h 227"/>
                <a:gd name="T98" fmla="*/ 75 w 490"/>
                <a:gd name="T99" fmla="*/ 31 h 227"/>
                <a:gd name="T100" fmla="*/ 44 w 490"/>
                <a:gd name="T101" fmla="*/ 112 h 227"/>
                <a:gd name="T102" fmla="*/ 78 w 490"/>
                <a:gd name="T103" fmla="*/ 156 h 227"/>
                <a:gd name="T104" fmla="*/ 199 w 490"/>
                <a:gd name="T105" fmla="*/ 192 h 227"/>
                <a:gd name="T106" fmla="*/ 311 w 490"/>
                <a:gd name="T107" fmla="*/ 201 h 227"/>
                <a:gd name="T108" fmla="*/ 456 w 490"/>
                <a:gd name="T109" fmla="*/ 108 h 227"/>
                <a:gd name="T110" fmla="*/ 388 w 490"/>
                <a:gd name="T111" fmla="*/ 131 h 227"/>
                <a:gd name="T112" fmla="*/ 125 w 490"/>
                <a:gd name="T113" fmla="*/ 94 h 227"/>
                <a:gd name="T114" fmla="*/ 16 w 490"/>
                <a:gd name="T115" fmla="*/ 84 h 227"/>
                <a:gd name="T116" fmla="*/ 38 w 490"/>
                <a:gd name="T117" fmla="*/ 126 h 227"/>
                <a:gd name="T118" fmla="*/ 72 w 490"/>
                <a:gd name="T119" fmla="*/ 161 h 227"/>
                <a:gd name="T120" fmla="*/ 364 w 490"/>
                <a:gd name="T121" fmla="*/ 194 h 227"/>
                <a:gd name="T122" fmla="*/ 138 w 490"/>
                <a:gd name="T123" fmla="*/ 9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0" h="227">
                  <a:moveTo>
                    <a:pt x="486" y="68"/>
                  </a:moveTo>
                  <a:cubicBezTo>
                    <a:pt x="486" y="67"/>
                    <a:pt x="486" y="67"/>
                    <a:pt x="486" y="66"/>
                  </a:cubicBezTo>
                  <a:cubicBezTo>
                    <a:pt x="486" y="66"/>
                    <a:pt x="486" y="66"/>
                    <a:pt x="486" y="66"/>
                  </a:cubicBezTo>
                  <a:cubicBezTo>
                    <a:pt x="479" y="78"/>
                    <a:pt x="468" y="87"/>
                    <a:pt x="457" y="93"/>
                  </a:cubicBezTo>
                  <a:cubicBezTo>
                    <a:pt x="456" y="93"/>
                    <a:pt x="456" y="93"/>
                    <a:pt x="456" y="93"/>
                  </a:cubicBezTo>
                  <a:cubicBezTo>
                    <a:pt x="456" y="94"/>
                    <a:pt x="456" y="94"/>
                    <a:pt x="456" y="94"/>
                  </a:cubicBezTo>
                  <a:cubicBezTo>
                    <a:pt x="453" y="96"/>
                    <a:pt x="449" y="97"/>
                    <a:pt x="446" y="99"/>
                  </a:cubicBezTo>
                  <a:cubicBezTo>
                    <a:pt x="446" y="99"/>
                    <a:pt x="446" y="99"/>
                    <a:pt x="446" y="99"/>
                  </a:cubicBezTo>
                  <a:cubicBezTo>
                    <a:pt x="446" y="97"/>
                    <a:pt x="443" y="97"/>
                    <a:pt x="443" y="98"/>
                  </a:cubicBezTo>
                  <a:cubicBezTo>
                    <a:pt x="443" y="99"/>
                    <a:pt x="443" y="100"/>
                    <a:pt x="443" y="101"/>
                  </a:cubicBezTo>
                  <a:cubicBezTo>
                    <a:pt x="441" y="102"/>
                    <a:pt x="438" y="103"/>
                    <a:pt x="436" y="103"/>
                  </a:cubicBezTo>
                  <a:cubicBezTo>
                    <a:pt x="436" y="102"/>
                    <a:pt x="436" y="101"/>
                    <a:pt x="436" y="100"/>
                  </a:cubicBezTo>
                  <a:cubicBezTo>
                    <a:pt x="436" y="100"/>
                    <a:pt x="436" y="100"/>
                    <a:pt x="436" y="100"/>
                  </a:cubicBezTo>
                  <a:cubicBezTo>
                    <a:pt x="435" y="102"/>
                    <a:pt x="435" y="103"/>
                    <a:pt x="435" y="104"/>
                  </a:cubicBezTo>
                  <a:cubicBezTo>
                    <a:pt x="432" y="105"/>
                    <a:pt x="429" y="107"/>
                    <a:pt x="426" y="108"/>
                  </a:cubicBezTo>
                  <a:cubicBezTo>
                    <a:pt x="401" y="118"/>
                    <a:pt x="374" y="125"/>
                    <a:pt x="346" y="130"/>
                  </a:cubicBezTo>
                  <a:cubicBezTo>
                    <a:pt x="344" y="130"/>
                    <a:pt x="341" y="131"/>
                    <a:pt x="339" y="131"/>
                  </a:cubicBezTo>
                  <a:cubicBezTo>
                    <a:pt x="318" y="132"/>
                    <a:pt x="298" y="134"/>
                    <a:pt x="278" y="134"/>
                  </a:cubicBezTo>
                  <a:cubicBezTo>
                    <a:pt x="233" y="132"/>
                    <a:pt x="189" y="120"/>
                    <a:pt x="153" y="96"/>
                  </a:cubicBezTo>
                  <a:cubicBezTo>
                    <a:pt x="154" y="94"/>
                    <a:pt x="151" y="92"/>
                    <a:pt x="149" y="94"/>
                  </a:cubicBezTo>
                  <a:cubicBezTo>
                    <a:pt x="149" y="94"/>
                    <a:pt x="149" y="94"/>
                    <a:pt x="149" y="94"/>
                  </a:cubicBezTo>
                  <a:cubicBezTo>
                    <a:pt x="148" y="93"/>
                    <a:pt x="147" y="92"/>
                    <a:pt x="146" y="91"/>
                  </a:cubicBezTo>
                  <a:cubicBezTo>
                    <a:pt x="142" y="84"/>
                    <a:pt x="136" y="80"/>
                    <a:pt x="130" y="74"/>
                  </a:cubicBezTo>
                  <a:cubicBezTo>
                    <a:pt x="146" y="57"/>
                    <a:pt x="155" y="28"/>
                    <a:pt x="154" y="4"/>
                  </a:cubicBezTo>
                  <a:cubicBezTo>
                    <a:pt x="154" y="2"/>
                    <a:pt x="152" y="0"/>
                    <a:pt x="149" y="1"/>
                  </a:cubicBezTo>
                  <a:cubicBezTo>
                    <a:pt x="132" y="6"/>
                    <a:pt x="115" y="12"/>
                    <a:pt x="98" y="18"/>
                  </a:cubicBezTo>
                  <a:cubicBezTo>
                    <a:pt x="87" y="20"/>
                    <a:pt x="75" y="22"/>
                    <a:pt x="64" y="24"/>
                  </a:cubicBezTo>
                  <a:cubicBezTo>
                    <a:pt x="46" y="27"/>
                    <a:pt x="22" y="27"/>
                    <a:pt x="6" y="37"/>
                  </a:cubicBezTo>
                  <a:cubicBezTo>
                    <a:pt x="6" y="37"/>
                    <a:pt x="6" y="36"/>
                    <a:pt x="6" y="35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6"/>
                    <a:pt x="5" y="38"/>
                    <a:pt x="4" y="39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1" y="41"/>
                    <a:pt x="0" y="44"/>
                    <a:pt x="1" y="45"/>
                  </a:cubicBezTo>
                  <a:cubicBezTo>
                    <a:pt x="2" y="47"/>
                    <a:pt x="2" y="49"/>
                    <a:pt x="3" y="50"/>
                  </a:cubicBezTo>
                  <a:cubicBezTo>
                    <a:pt x="2" y="75"/>
                    <a:pt x="12" y="102"/>
                    <a:pt x="18" y="123"/>
                  </a:cubicBezTo>
                  <a:cubicBezTo>
                    <a:pt x="27" y="155"/>
                    <a:pt x="39" y="186"/>
                    <a:pt x="49" y="218"/>
                  </a:cubicBezTo>
                  <a:cubicBezTo>
                    <a:pt x="50" y="222"/>
                    <a:pt x="57" y="223"/>
                    <a:pt x="58" y="218"/>
                  </a:cubicBezTo>
                  <a:cubicBezTo>
                    <a:pt x="59" y="206"/>
                    <a:pt x="63" y="194"/>
                    <a:pt x="66" y="182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7" y="182"/>
                    <a:pt x="67" y="181"/>
                    <a:pt x="67" y="181"/>
                  </a:cubicBezTo>
                  <a:cubicBezTo>
                    <a:pt x="67" y="180"/>
                    <a:pt x="67" y="179"/>
                    <a:pt x="67" y="179"/>
                  </a:cubicBezTo>
                  <a:cubicBezTo>
                    <a:pt x="68" y="178"/>
                    <a:pt x="69" y="177"/>
                    <a:pt x="70" y="177"/>
                  </a:cubicBezTo>
                  <a:cubicBezTo>
                    <a:pt x="71" y="176"/>
                    <a:pt x="70" y="175"/>
                    <a:pt x="69" y="175"/>
                  </a:cubicBezTo>
                  <a:cubicBezTo>
                    <a:pt x="69" y="175"/>
                    <a:pt x="68" y="175"/>
                    <a:pt x="68" y="176"/>
                  </a:cubicBezTo>
                  <a:cubicBezTo>
                    <a:pt x="68" y="175"/>
                    <a:pt x="68" y="175"/>
                    <a:pt x="68" y="174"/>
                  </a:cubicBezTo>
                  <a:cubicBezTo>
                    <a:pt x="70" y="172"/>
                    <a:pt x="71" y="169"/>
                    <a:pt x="74" y="168"/>
                  </a:cubicBezTo>
                  <a:cubicBezTo>
                    <a:pt x="74" y="168"/>
                    <a:pt x="75" y="168"/>
                    <a:pt x="75" y="169"/>
                  </a:cubicBezTo>
                  <a:cubicBezTo>
                    <a:pt x="95" y="179"/>
                    <a:pt x="114" y="190"/>
                    <a:pt x="134" y="200"/>
                  </a:cubicBezTo>
                  <a:cubicBezTo>
                    <a:pt x="155" y="211"/>
                    <a:pt x="180" y="216"/>
                    <a:pt x="204" y="220"/>
                  </a:cubicBezTo>
                  <a:cubicBezTo>
                    <a:pt x="246" y="227"/>
                    <a:pt x="288" y="225"/>
                    <a:pt x="329" y="213"/>
                  </a:cubicBezTo>
                  <a:cubicBezTo>
                    <a:pt x="335" y="212"/>
                    <a:pt x="341" y="210"/>
                    <a:pt x="346" y="208"/>
                  </a:cubicBezTo>
                  <a:cubicBezTo>
                    <a:pt x="347" y="208"/>
                    <a:pt x="347" y="209"/>
                    <a:pt x="348" y="209"/>
                  </a:cubicBezTo>
                  <a:cubicBezTo>
                    <a:pt x="350" y="208"/>
                    <a:pt x="352" y="207"/>
                    <a:pt x="353" y="206"/>
                  </a:cubicBezTo>
                  <a:cubicBezTo>
                    <a:pt x="385" y="194"/>
                    <a:pt x="415" y="177"/>
                    <a:pt x="439" y="154"/>
                  </a:cubicBezTo>
                  <a:cubicBezTo>
                    <a:pt x="444" y="151"/>
                    <a:pt x="448" y="147"/>
                    <a:pt x="452" y="142"/>
                  </a:cubicBezTo>
                  <a:cubicBezTo>
                    <a:pt x="462" y="132"/>
                    <a:pt x="469" y="119"/>
                    <a:pt x="475" y="106"/>
                  </a:cubicBezTo>
                  <a:cubicBezTo>
                    <a:pt x="475" y="105"/>
                    <a:pt x="476" y="105"/>
                    <a:pt x="476" y="104"/>
                  </a:cubicBezTo>
                  <a:cubicBezTo>
                    <a:pt x="477" y="103"/>
                    <a:pt x="477" y="103"/>
                    <a:pt x="478" y="102"/>
                  </a:cubicBezTo>
                  <a:cubicBezTo>
                    <a:pt x="479" y="102"/>
                    <a:pt x="479" y="100"/>
                    <a:pt x="478" y="99"/>
                  </a:cubicBezTo>
                  <a:cubicBezTo>
                    <a:pt x="481" y="93"/>
                    <a:pt x="484" y="86"/>
                    <a:pt x="486" y="80"/>
                  </a:cubicBezTo>
                  <a:cubicBezTo>
                    <a:pt x="487" y="77"/>
                    <a:pt x="488" y="73"/>
                    <a:pt x="489" y="70"/>
                  </a:cubicBezTo>
                  <a:cubicBezTo>
                    <a:pt x="490" y="68"/>
                    <a:pt x="487" y="66"/>
                    <a:pt x="486" y="68"/>
                  </a:cubicBezTo>
                  <a:close/>
                  <a:moveTo>
                    <a:pt x="360" y="195"/>
                  </a:moveTo>
                  <a:cubicBezTo>
                    <a:pt x="362" y="192"/>
                    <a:pt x="363" y="188"/>
                    <a:pt x="364" y="185"/>
                  </a:cubicBezTo>
                  <a:cubicBezTo>
                    <a:pt x="365" y="185"/>
                    <a:pt x="365" y="185"/>
                    <a:pt x="366" y="184"/>
                  </a:cubicBezTo>
                  <a:cubicBezTo>
                    <a:pt x="364" y="188"/>
                    <a:pt x="363" y="192"/>
                    <a:pt x="361" y="195"/>
                  </a:cubicBezTo>
                  <a:cubicBezTo>
                    <a:pt x="361" y="195"/>
                    <a:pt x="360" y="195"/>
                    <a:pt x="360" y="195"/>
                  </a:cubicBezTo>
                  <a:close/>
                  <a:moveTo>
                    <a:pt x="346" y="201"/>
                  </a:moveTo>
                  <a:cubicBezTo>
                    <a:pt x="347" y="198"/>
                    <a:pt x="348" y="196"/>
                    <a:pt x="349" y="193"/>
                  </a:cubicBezTo>
                  <a:cubicBezTo>
                    <a:pt x="351" y="192"/>
                    <a:pt x="353" y="191"/>
                    <a:pt x="355" y="190"/>
                  </a:cubicBezTo>
                  <a:cubicBezTo>
                    <a:pt x="353" y="193"/>
                    <a:pt x="352" y="196"/>
                    <a:pt x="350" y="199"/>
                  </a:cubicBezTo>
                  <a:cubicBezTo>
                    <a:pt x="349" y="200"/>
                    <a:pt x="347" y="200"/>
                    <a:pt x="346" y="201"/>
                  </a:cubicBezTo>
                  <a:close/>
                  <a:moveTo>
                    <a:pt x="322" y="208"/>
                  </a:moveTo>
                  <a:cubicBezTo>
                    <a:pt x="320" y="208"/>
                    <a:pt x="317" y="209"/>
                    <a:pt x="315" y="209"/>
                  </a:cubicBezTo>
                  <a:cubicBezTo>
                    <a:pt x="315" y="209"/>
                    <a:pt x="315" y="208"/>
                    <a:pt x="316" y="208"/>
                  </a:cubicBezTo>
                  <a:cubicBezTo>
                    <a:pt x="318" y="207"/>
                    <a:pt x="320" y="206"/>
                    <a:pt x="322" y="205"/>
                  </a:cubicBezTo>
                  <a:cubicBezTo>
                    <a:pt x="322" y="205"/>
                    <a:pt x="323" y="205"/>
                    <a:pt x="323" y="205"/>
                  </a:cubicBezTo>
                  <a:cubicBezTo>
                    <a:pt x="323" y="206"/>
                    <a:pt x="323" y="207"/>
                    <a:pt x="322" y="208"/>
                  </a:cubicBezTo>
                  <a:close/>
                  <a:moveTo>
                    <a:pt x="174" y="205"/>
                  </a:moveTo>
                  <a:cubicBezTo>
                    <a:pt x="175" y="205"/>
                    <a:pt x="176" y="204"/>
                    <a:pt x="176" y="203"/>
                  </a:cubicBezTo>
                  <a:cubicBezTo>
                    <a:pt x="181" y="204"/>
                    <a:pt x="185" y="204"/>
                    <a:pt x="189" y="204"/>
                  </a:cubicBezTo>
                  <a:cubicBezTo>
                    <a:pt x="188" y="206"/>
                    <a:pt x="187" y="207"/>
                    <a:pt x="186" y="208"/>
                  </a:cubicBezTo>
                  <a:cubicBezTo>
                    <a:pt x="182" y="207"/>
                    <a:pt x="178" y="206"/>
                    <a:pt x="174" y="205"/>
                  </a:cubicBezTo>
                  <a:close/>
                  <a:moveTo>
                    <a:pt x="159" y="201"/>
                  </a:moveTo>
                  <a:cubicBezTo>
                    <a:pt x="164" y="202"/>
                    <a:pt x="169" y="202"/>
                    <a:pt x="174" y="203"/>
                  </a:cubicBezTo>
                  <a:cubicBezTo>
                    <a:pt x="173" y="204"/>
                    <a:pt x="172" y="204"/>
                    <a:pt x="172" y="205"/>
                  </a:cubicBezTo>
                  <a:cubicBezTo>
                    <a:pt x="168" y="203"/>
                    <a:pt x="163" y="202"/>
                    <a:pt x="159" y="201"/>
                  </a:cubicBezTo>
                  <a:close/>
                  <a:moveTo>
                    <a:pt x="147" y="9"/>
                  </a:moveTo>
                  <a:cubicBezTo>
                    <a:pt x="147" y="14"/>
                    <a:pt x="146" y="18"/>
                    <a:pt x="145" y="23"/>
                  </a:cubicBezTo>
                  <a:cubicBezTo>
                    <a:pt x="145" y="23"/>
                    <a:pt x="145" y="22"/>
                    <a:pt x="145" y="22"/>
                  </a:cubicBezTo>
                  <a:cubicBezTo>
                    <a:pt x="145" y="18"/>
                    <a:pt x="146" y="14"/>
                    <a:pt x="147" y="10"/>
                  </a:cubicBezTo>
                  <a:cubicBezTo>
                    <a:pt x="147" y="9"/>
                    <a:pt x="146" y="9"/>
                    <a:pt x="146" y="9"/>
                  </a:cubicBezTo>
                  <a:cubicBezTo>
                    <a:pt x="146" y="12"/>
                    <a:pt x="145" y="15"/>
                    <a:pt x="144" y="18"/>
                  </a:cubicBezTo>
                  <a:cubicBezTo>
                    <a:pt x="144" y="17"/>
                    <a:pt x="144" y="16"/>
                    <a:pt x="143" y="16"/>
                  </a:cubicBezTo>
                  <a:cubicBezTo>
                    <a:pt x="141" y="16"/>
                    <a:pt x="139" y="17"/>
                    <a:pt x="138" y="17"/>
                  </a:cubicBezTo>
                  <a:cubicBezTo>
                    <a:pt x="137" y="17"/>
                    <a:pt x="137" y="16"/>
                    <a:pt x="136" y="16"/>
                  </a:cubicBezTo>
                  <a:cubicBezTo>
                    <a:pt x="137" y="15"/>
                    <a:pt x="138" y="14"/>
                    <a:pt x="138" y="14"/>
                  </a:cubicBezTo>
                  <a:cubicBezTo>
                    <a:pt x="141" y="12"/>
                    <a:pt x="143" y="11"/>
                    <a:pt x="145" y="10"/>
                  </a:cubicBezTo>
                  <a:cubicBezTo>
                    <a:pt x="146" y="9"/>
                    <a:pt x="146" y="9"/>
                    <a:pt x="147" y="9"/>
                  </a:cubicBezTo>
                  <a:close/>
                  <a:moveTo>
                    <a:pt x="140" y="44"/>
                  </a:moveTo>
                  <a:cubicBezTo>
                    <a:pt x="139" y="43"/>
                    <a:pt x="139" y="43"/>
                    <a:pt x="138" y="42"/>
                  </a:cubicBezTo>
                  <a:cubicBezTo>
                    <a:pt x="141" y="36"/>
                    <a:pt x="143" y="29"/>
                    <a:pt x="144" y="23"/>
                  </a:cubicBezTo>
                  <a:cubicBezTo>
                    <a:pt x="145" y="23"/>
                    <a:pt x="145" y="23"/>
                    <a:pt x="145" y="24"/>
                  </a:cubicBezTo>
                  <a:cubicBezTo>
                    <a:pt x="144" y="30"/>
                    <a:pt x="142" y="37"/>
                    <a:pt x="140" y="44"/>
                  </a:cubicBezTo>
                  <a:close/>
                  <a:moveTo>
                    <a:pt x="131" y="61"/>
                  </a:moveTo>
                  <a:cubicBezTo>
                    <a:pt x="130" y="61"/>
                    <a:pt x="130" y="60"/>
                    <a:pt x="129" y="60"/>
                  </a:cubicBezTo>
                  <a:cubicBezTo>
                    <a:pt x="130" y="60"/>
                    <a:pt x="130" y="59"/>
                    <a:pt x="130" y="59"/>
                  </a:cubicBezTo>
                  <a:cubicBezTo>
                    <a:pt x="131" y="59"/>
                    <a:pt x="132" y="58"/>
                    <a:pt x="133" y="57"/>
                  </a:cubicBezTo>
                  <a:cubicBezTo>
                    <a:pt x="133" y="58"/>
                    <a:pt x="132" y="60"/>
                    <a:pt x="131" y="61"/>
                  </a:cubicBezTo>
                  <a:close/>
                  <a:moveTo>
                    <a:pt x="135" y="90"/>
                  </a:moveTo>
                  <a:cubicBezTo>
                    <a:pt x="134" y="93"/>
                    <a:pt x="133" y="96"/>
                    <a:pt x="132" y="98"/>
                  </a:cubicBezTo>
                  <a:cubicBezTo>
                    <a:pt x="130" y="97"/>
                    <a:pt x="129" y="96"/>
                    <a:pt x="127" y="95"/>
                  </a:cubicBezTo>
                  <a:cubicBezTo>
                    <a:pt x="129" y="93"/>
                    <a:pt x="131" y="91"/>
                    <a:pt x="133" y="89"/>
                  </a:cubicBezTo>
                  <a:cubicBezTo>
                    <a:pt x="134" y="89"/>
                    <a:pt x="134" y="90"/>
                    <a:pt x="135" y="90"/>
                  </a:cubicBezTo>
                  <a:close/>
                  <a:moveTo>
                    <a:pt x="185" y="122"/>
                  </a:moveTo>
                  <a:cubicBezTo>
                    <a:pt x="185" y="122"/>
                    <a:pt x="184" y="123"/>
                    <a:pt x="184" y="123"/>
                  </a:cubicBezTo>
                  <a:cubicBezTo>
                    <a:pt x="182" y="122"/>
                    <a:pt x="179" y="121"/>
                    <a:pt x="177" y="120"/>
                  </a:cubicBezTo>
                  <a:cubicBezTo>
                    <a:pt x="177" y="120"/>
                    <a:pt x="177" y="119"/>
                    <a:pt x="177" y="119"/>
                  </a:cubicBezTo>
                  <a:cubicBezTo>
                    <a:pt x="180" y="120"/>
                    <a:pt x="182" y="121"/>
                    <a:pt x="185" y="122"/>
                  </a:cubicBezTo>
                  <a:close/>
                  <a:moveTo>
                    <a:pt x="451" y="133"/>
                  </a:moveTo>
                  <a:cubicBezTo>
                    <a:pt x="451" y="130"/>
                    <a:pt x="452" y="127"/>
                    <a:pt x="453" y="124"/>
                  </a:cubicBezTo>
                  <a:cubicBezTo>
                    <a:pt x="456" y="122"/>
                    <a:pt x="458" y="119"/>
                    <a:pt x="460" y="117"/>
                  </a:cubicBezTo>
                  <a:cubicBezTo>
                    <a:pt x="459" y="119"/>
                    <a:pt x="459" y="120"/>
                    <a:pt x="458" y="122"/>
                  </a:cubicBezTo>
                  <a:cubicBezTo>
                    <a:pt x="456" y="126"/>
                    <a:pt x="453" y="130"/>
                    <a:pt x="451" y="133"/>
                  </a:cubicBezTo>
                  <a:close/>
                  <a:moveTo>
                    <a:pt x="413" y="163"/>
                  </a:moveTo>
                  <a:cubicBezTo>
                    <a:pt x="414" y="160"/>
                    <a:pt x="415" y="156"/>
                    <a:pt x="416" y="153"/>
                  </a:cubicBezTo>
                  <a:cubicBezTo>
                    <a:pt x="419" y="151"/>
                    <a:pt x="422" y="148"/>
                    <a:pt x="425" y="146"/>
                  </a:cubicBezTo>
                  <a:cubicBezTo>
                    <a:pt x="424" y="149"/>
                    <a:pt x="423" y="152"/>
                    <a:pt x="421" y="155"/>
                  </a:cubicBezTo>
                  <a:cubicBezTo>
                    <a:pt x="421" y="156"/>
                    <a:pt x="422" y="157"/>
                    <a:pt x="423" y="156"/>
                  </a:cubicBezTo>
                  <a:cubicBezTo>
                    <a:pt x="427" y="154"/>
                    <a:pt x="429" y="147"/>
                    <a:pt x="430" y="142"/>
                  </a:cubicBezTo>
                  <a:cubicBezTo>
                    <a:pt x="431" y="141"/>
                    <a:pt x="432" y="140"/>
                    <a:pt x="433" y="139"/>
                  </a:cubicBezTo>
                  <a:cubicBezTo>
                    <a:pt x="432" y="143"/>
                    <a:pt x="431" y="147"/>
                    <a:pt x="431" y="151"/>
                  </a:cubicBezTo>
                  <a:cubicBezTo>
                    <a:pt x="425" y="156"/>
                    <a:pt x="419" y="159"/>
                    <a:pt x="413" y="163"/>
                  </a:cubicBezTo>
                  <a:close/>
                  <a:moveTo>
                    <a:pt x="402" y="170"/>
                  </a:moveTo>
                  <a:cubicBezTo>
                    <a:pt x="402" y="167"/>
                    <a:pt x="403" y="165"/>
                    <a:pt x="404" y="162"/>
                  </a:cubicBezTo>
                  <a:cubicBezTo>
                    <a:pt x="406" y="161"/>
                    <a:pt x="407" y="160"/>
                    <a:pt x="409" y="159"/>
                  </a:cubicBezTo>
                  <a:cubicBezTo>
                    <a:pt x="407" y="162"/>
                    <a:pt x="406" y="164"/>
                    <a:pt x="405" y="167"/>
                  </a:cubicBezTo>
                  <a:cubicBezTo>
                    <a:pt x="404" y="168"/>
                    <a:pt x="403" y="169"/>
                    <a:pt x="402" y="170"/>
                  </a:cubicBezTo>
                  <a:close/>
                  <a:moveTo>
                    <a:pt x="236" y="216"/>
                  </a:moveTo>
                  <a:cubicBezTo>
                    <a:pt x="231" y="215"/>
                    <a:pt x="227" y="215"/>
                    <a:pt x="222" y="214"/>
                  </a:cubicBezTo>
                  <a:cubicBezTo>
                    <a:pt x="224" y="211"/>
                    <a:pt x="225" y="208"/>
                    <a:pt x="227" y="204"/>
                  </a:cubicBezTo>
                  <a:cubicBezTo>
                    <a:pt x="233" y="204"/>
                    <a:pt x="238" y="204"/>
                    <a:pt x="243" y="203"/>
                  </a:cubicBezTo>
                  <a:cubicBezTo>
                    <a:pt x="241" y="207"/>
                    <a:pt x="239" y="210"/>
                    <a:pt x="237" y="214"/>
                  </a:cubicBezTo>
                  <a:cubicBezTo>
                    <a:pt x="237" y="214"/>
                    <a:pt x="236" y="215"/>
                    <a:pt x="236" y="216"/>
                  </a:cubicBezTo>
                  <a:close/>
                  <a:moveTo>
                    <a:pt x="199" y="199"/>
                  </a:moveTo>
                  <a:cubicBezTo>
                    <a:pt x="201" y="197"/>
                    <a:pt x="203" y="195"/>
                    <a:pt x="204" y="193"/>
                  </a:cubicBezTo>
                  <a:cubicBezTo>
                    <a:pt x="206" y="193"/>
                    <a:pt x="207" y="193"/>
                    <a:pt x="209" y="194"/>
                  </a:cubicBezTo>
                  <a:cubicBezTo>
                    <a:pt x="210" y="194"/>
                    <a:pt x="212" y="194"/>
                    <a:pt x="213" y="194"/>
                  </a:cubicBezTo>
                  <a:cubicBezTo>
                    <a:pt x="212" y="196"/>
                    <a:pt x="211" y="198"/>
                    <a:pt x="210" y="199"/>
                  </a:cubicBezTo>
                  <a:cubicBezTo>
                    <a:pt x="206" y="199"/>
                    <a:pt x="203" y="199"/>
                    <a:pt x="199" y="199"/>
                  </a:cubicBezTo>
                  <a:close/>
                  <a:moveTo>
                    <a:pt x="55" y="181"/>
                  </a:moveTo>
                  <a:cubicBezTo>
                    <a:pt x="55" y="181"/>
                    <a:pt x="54" y="181"/>
                    <a:pt x="54" y="181"/>
                  </a:cubicBezTo>
                  <a:cubicBezTo>
                    <a:pt x="54" y="182"/>
                    <a:pt x="54" y="182"/>
                    <a:pt x="53" y="182"/>
                  </a:cubicBezTo>
                  <a:cubicBezTo>
                    <a:pt x="54" y="179"/>
                    <a:pt x="54" y="176"/>
                    <a:pt x="55" y="173"/>
                  </a:cubicBezTo>
                  <a:cubicBezTo>
                    <a:pt x="55" y="173"/>
                    <a:pt x="55" y="173"/>
                    <a:pt x="55" y="172"/>
                  </a:cubicBezTo>
                  <a:cubicBezTo>
                    <a:pt x="56" y="170"/>
                    <a:pt x="57" y="167"/>
                    <a:pt x="58" y="164"/>
                  </a:cubicBezTo>
                  <a:cubicBezTo>
                    <a:pt x="58" y="164"/>
                    <a:pt x="59" y="164"/>
                    <a:pt x="59" y="164"/>
                  </a:cubicBezTo>
                  <a:cubicBezTo>
                    <a:pt x="57" y="169"/>
                    <a:pt x="56" y="175"/>
                    <a:pt x="55" y="181"/>
                  </a:cubicBezTo>
                  <a:close/>
                  <a:moveTo>
                    <a:pt x="46" y="179"/>
                  </a:moveTo>
                  <a:cubicBezTo>
                    <a:pt x="44" y="175"/>
                    <a:pt x="43" y="170"/>
                    <a:pt x="41" y="166"/>
                  </a:cubicBezTo>
                  <a:cubicBezTo>
                    <a:pt x="43" y="166"/>
                    <a:pt x="45" y="166"/>
                    <a:pt x="47" y="166"/>
                  </a:cubicBezTo>
                  <a:cubicBezTo>
                    <a:pt x="46" y="168"/>
                    <a:pt x="46" y="170"/>
                    <a:pt x="46" y="172"/>
                  </a:cubicBezTo>
                  <a:cubicBezTo>
                    <a:pt x="45" y="175"/>
                    <a:pt x="49" y="176"/>
                    <a:pt x="50" y="173"/>
                  </a:cubicBezTo>
                  <a:cubicBezTo>
                    <a:pt x="50" y="171"/>
                    <a:pt x="50" y="170"/>
                    <a:pt x="51" y="168"/>
                  </a:cubicBezTo>
                  <a:cubicBezTo>
                    <a:pt x="51" y="168"/>
                    <a:pt x="51" y="168"/>
                    <a:pt x="51" y="168"/>
                  </a:cubicBezTo>
                  <a:cubicBezTo>
                    <a:pt x="50" y="173"/>
                    <a:pt x="49" y="177"/>
                    <a:pt x="49" y="181"/>
                  </a:cubicBezTo>
                  <a:cubicBezTo>
                    <a:pt x="48" y="180"/>
                    <a:pt x="47" y="180"/>
                    <a:pt x="46" y="179"/>
                  </a:cubicBezTo>
                  <a:cubicBezTo>
                    <a:pt x="46" y="179"/>
                    <a:pt x="46" y="179"/>
                    <a:pt x="46" y="179"/>
                  </a:cubicBezTo>
                  <a:close/>
                  <a:moveTo>
                    <a:pt x="38" y="148"/>
                  </a:moveTo>
                  <a:cubicBezTo>
                    <a:pt x="38" y="144"/>
                    <a:pt x="39" y="140"/>
                    <a:pt x="40" y="136"/>
                  </a:cubicBezTo>
                  <a:cubicBezTo>
                    <a:pt x="41" y="135"/>
                    <a:pt x="43" y="135"/>
                    <a:pt x="45" y="135"/>
                  </a:cubicBezTo>
                  <a:cubicBezTo>
                    <a:pt x="47" y="138"/>
                    <a:pt x="50" y="140"/>
                    <a:pt x="52" y="143"/>
                  </a:cubicBezTo>
                  <a:cubicBezTo>
                    <a:pt x="50" y="149"/>
                    <a:pt x="49" y="154"/>
                    <a:pt x="48" y="160"/>
                  </a:cubicBezTo>
                  <a:cubicBezTo>
                    <a:pt x="45" y="155"/>
                    <a:pt x="42" y="151"/>
                    <a:pt x="38" y="148"/>
                  </a:cubicBezTo>
                  <a:close/>
                  <a:moveTo>
                    <a:pt x="34" y="143"/>
                  </a:moveTo>
                  <a:cubicBezTo>
                    <a:pt x="33" y="142"/>
                    <a:pt x="33" y="141"/>
                    <a:pt x="32" y="139"/>
                  </a:cubicBezTo>
                  <a:cubicBezTo>
                    <a:pt x="32" y="139"/>
                    <a:pt x="33" y="139"/>
                    <a:pt x="33" y="138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4" y="136"/>
                    <a:pt x="34" y="136"/>
                    <a:pt x="35" y="136"/>
                  </a:cubicBezTo>
                  <a:cubicBezTo>
                    <a:pt x="34" y="139"/>
                    <a:pt x="34" y="141"/>
                    <a:pt x="34" y="144"/>
                  </a:cubicBezTo>
                  <a:cubicBezTo>
                    <a:pt x="34" y="143"/>
                    <a:pt x="34" y="143"/>
                    <a:pt x="34" y="143"/>
                  </a:cubicBezTo>
                  <a:close/>
                  <a:moveTo>
                    <a:pt x="40" y="107"/>
                  </a:moveTo>
                  <a:cubicBezTo>
                    <a:pt x="42" y="103"/>
                    <a:pt x="44" y="99"/>
                    <a:pt x="46" y="94"/>
                  </a:cubicBezTo>
                  <a:cubicBezTo>
                    <a:pt x="46" y="94"/>
                    <a:pt x="47" y="94"/>
                    <a:pt x="48" y="94"/>
                  </a:cubicBezTo>
                  <a:cubicBezTo>
                    <a:pt x="49" y="95"/>
                    <a:pt x="50" y="97"/>
                    <a:pt x="51" y="98"/>
                  </a:cubicBezTo>
                  <a:cubicBezTo>
                    <a:pt x="49" y="101"/>
                    <a:pt x="48" y="105"/>
                    <a:pt x="46" y="109"/>
                  </a:cubicBezTo>
                  <a:cubicBezTo>
                    <a:pt x="45" y="109"/>
                    <a:pt x="44" y="110"/>
                    <a:pt x="43" y="110"/>
                  </a:cubicBezTo>
                  <a:cubicBezTo>
                    <a:pt x="42" y="109"/>
                    <a:pt x="41" y="108"/>
                    <a:pt x="40" y="107"/>
                  </a:cubicBezTo>
                  <a:close/>
                  <a:moveTo>
                    <a:pt x="40" y="111"/>
                  </a:moveTo>
                  <a:cubicBezTo>
                    <a:pt x="39" y="111"/>
                    <a:pt x="39" y="111"/>
                    <a:pt x="39" y="111"/>
                  </a:cubicBezTo>
                  <a:cubicBezTo>
                    <a:pt x="39" y="111"/>
                    <a:pt x="39" y="111"/>
                    <a:pt x="39" y="110"/>
                  </a:cubicBezTo>
                  <a:cubicBezTo>
                    <a:pt x="39" y="111"/>
                    <a:pt x="40" y="111"/>
                    <a:pt x="40" y="111"/>
                  </a:cubicBezTo>
                  <a:close/>
                  <a:moveTo>
                    <a:pt x="22" y="82"/>
                  </a:moveTo>
                  <a:cubicBezTo>
                    <a:pt x="26" y="82"/>
                    <a:pt x="30" y="81"/>
                    <a:pt x="34" y="80"/>
                  </a:cubicBezTo>
                  <a:cubicBezTo>
                    <a:pt x="32" y="85"/>
                    <a:pt x="30" y="91"/>
                    <a:pt x="28" y="96"/>
                  </a:cubicBezTo>
                  <a:cubicBezTo>
                    <a:pt x="25" y="94"/>
                    <a:pt x="23" y="92"/>
                    <a:pt x="21" y="90"/>
                  </a:cubicBezTo>
                  <a:cubicBezTo>
                    <a:pt x="21" y="90"/>
                    <a:pt x="21" y="90"/>
                    <a:pt x="20" y="90"/>
                  </a:cubicBezTo>
                  <a:cubicBezTo>
                    <a:pt x="21" y="87"/>
                    <a:pt x="21" y="85"/>
                    <a:pt x="22" y="82"/>
                  </a:cubicBezTo>
                  <a:close/>
                  <a:moveTo>
                    <a:pt x="20" y="45"/>
                  </a:moveTo>
                  <a:cubicBezTo>
                    <a:pt x="19" y="48"/>
                    <a:pt x="18" y="50"/>
                    <a:pt x="17" y="53"/>
                  </a:cubicBezTo>
                  <a:cubicBezTo>
                    <a:pt x="16" y="52"/>
                    <a:pt x="14" y="51"/>
                    <a:pt x="13" y="50"/>
                  </a:cubicBezTo>
                  <a:cubicBezTo>
                    <a:pt x="12" y="49"/>
                    <a:pt x="12" y="48"/>
                    <a:pt x="12" y="48"/>
                  </a:cubicBezTo>
                  <a:cubicBezTo>
                    <a:pt x="11" y="44"/>
                    <a:pt x="13" y="44"/>
                    <a:pt x="17" y="43"/>
                  </a:cubicBezTo>
                  <a:cubicBezTo>
                    <a:pt x="17" y="42"/>
                    <a:pt x="18" y="42"/>
                    <a:pt x="18" y="42"/>
                  </a:cubicBezTo>
                  <a:cubicBezTo>
                    <a:pt x="22" y="43"/>
                    <a:pt x="26" y="43"/>
                    <a:pt x="30" y="42"/>
                  </a:cubicBezTo>
                  <a:cubicBezTo>
                    <a:pt x="31" y="43"/>
                    <a:pt x="32" y="44"/>
                    <a:pt x="32" y="45"/>
                  </a:cubicBezTo>
                  <a:cubicBezTo>
                    <a:pt x="30" y="49"/>
                    <a:pt x="28" y="54"/>
                    <a:pt x="26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3" y="57"/>
                    <a:pt x="20" y="55"/>
                    <a:pt x="18" y="53"/>
                  </a:cubicBezTo>
                  <a:cubicBezTo>
                    <a:pt x="19" y="51"/>
                    <a:pt x="20" y="48"/>
                    <a:pt x="21" y="46"/>
                  </a:cubicBezTo>
                  <a:cubicBezTo>
                    <a:pt x="21" y="45"/>
                    <a:pt x="20" y="45"/>
                    <a:pt x="20" y="45"/>
                  </a:cubicBezTo>
                  <a:close/>
                  <a:moveTo>
                    <a:pt x="134" y="16"/>
                  </a:moveTo>
                  <a:cubicBezTo>
                    <a:pt x="135" y="16"/>
                    <a:pt x="135" y="16"/>
                    <a:pt x="135" y="16"/>
                  </a:cubicBezTo>
                  <a:cubicBezTo>
                    <a:pt x="135" y="16"/>
                    <a:pt x="135" y="17"/>
                    <a:pt x="134" y="17"/>
                  </a:cubicBezTo>
                  <a:cubicBezTo>
                    <a:pt x="133" y="17"/>
                    <a:pt x="131" y="18"/>
                    <a:pt x="129" y="18"/>
                  </a:cubicBezTo>
                  <a:cubicBezTo>
                    <a:pt x="131" y="17"/>
                    <a:pt x="133" y="16"/>
                    <a:pt x="134" y="16"/>
                  </a:cubicBezTo>
                  <a:close/>
                  <a:moveTo>
                    <a:pt x="135" y="15"/>
                  </a:moveTo>
                  <a:cubicBezTo>
                    <a:pt x="135" y="15"/>
                    <a:pt x="136" y="15"/>
                    <a:pt x="137" y="14"/>
                  </a:cubicBezTo>
                  <a:cubicBezTo>
                    <a:pt x="136" y="15"/>
                    <a:pt x="136" y="15"/>
                    <a:pt x="136" y="16"/>
                  </a:cubicBezTo>
                  <a:cubicBezTo>
                    <a:pt x="135" y="16"/>
                    <a:pt x="135" y="15"/>
                    <a:pt x="135" y="15"/>
                  </a:cubicBezTo>
                  <a:close/>
                  <a:moveTo>
                    <a:pt x="144" y="21"/>
                  </a:moveTo>
                  <a:cubicBezTo>
                    <a:pt x="143" y="21"/>
                    <a:pt x="143" y="20"/>
                    <a:pt x="142" y="20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44" y="20"/>
                    <a:pt x="144" y="19"/>
                    <a:pt x="144" y="19"/>
                  </a:cubicBezTo>
                  <a:cubicBezTo>
                    <a:pt x="144" y="20"/>
                    <a:pt x="144" y="21"/>
                    <a:pt x="144" y="21"/>
                  </a:cubicBezTo>
                  <a:close/>
                  <a:moveTo>
                    <a:pt x="144" y="22"/>
                  </a:moveTo>
                  <a:cubicBezTo>
                    <a:pt x="142" y="27"/>
                    <a:pt x="140" y="33"/>
                    <a:pt x="138" y="38"/>
                  </a:cubicBezTo>
                  <a:cubicBezTo>
                    <a:pt x="138" y="37"/>
                    <a:pt x="137" y="36"/>
                    <a:pt x="136" y="37"/>
                  </a:cubicBezTo>
                  <a:cubicBezTo>
                    <a:pt x="135" y="37"/>
                    <a:pt x="134" y="37"/>
                    <a:pt x="133" y="38"/>
                  </a:cubicBezTo>
                  <a:cubicBezTo>
                    <a:pt x="131" y="36"/>
                    <a:pt x="130" y="35"/>
                    <a:pt x="128" y="34"/>
                  </a:cubicBezTo>
                  <a:cubicBezTo>
                    <a:pt x="132" y="31"/>
                    <a:pt x="136" y="29"/>
                    <a:pt x="141" y="27"/>
                  </a:cubicBezTo>
                  <a:cubicBezTo>
                    <a:pt x="143" y="25"/>
                    <a:pt x="141" y="22"/>
                    <a:pt x="138" y="23"/>
                  </a:cubicBezTo>
                  <a:cubicBezTo>
                    <a:pt x="135" y="25"/>
                    <a:pt x="131" y="27"/>
                    <a:pt x="128" y="29"/>
                  </a:cubicBezTo>
                  <a:cubicBezTo>
                    <a:pt x="129" y="27"/>
                    <a:pt x="130" y="25"/>
                    <a:pt x="132" y="23"/>
                  </a:cubicBezTo>
                  <a:cubicBezTo>
                    <a:pt x="135" y="22"/>
                    <a:pt x="138" y="21"/>
                    <a:pt x="142" y="20"/>
                  </a:cubicBezTo>
                  <a:cubicBezTo>
                    <a:pt x="142" y="21"/>
                    <a:pt x="143" y="21"/>
                    <a:pt x="144" y="22"/>
                  </a:cubicBezTo>
                  <a:close/>
                  <a:moveTo>
                    <a:pt x="129" y="56"/>
                  </a:moveTo>
                  <a:cubicBezTo>
                    <a:pt x="128" y="56"/>
                    <a:pt x="127" y="57"/>
                    <a:pt x="126" y="57"/>
                  </a:cubicBezTo>
                  <a:cubicBezTo>
                    <a:pt x="123" y="55"/>
                    <a:pt x="120" y="52"/>
                    <a:pt x="117" y="48"/>
                  </a:cubicBezTo>
                  <a:cubicBezTo>
                    <a:pt x="117" y="48"/>
                    <a:pt x="118" y="47"/>
                    <a:pt x="118" y="47"/>
                  </a:cubicBezTo>
                  <a:cubicBezTo>
                    <a:pt x="123" y="45"/>
                    <a:pt x="129" y="43"/>
                    <a:pt x="134" y="41"/>
                  </a:cubicBezTo>
                  <a:cubicBezTo>
                    <a:pt x="135" y="42"/>
                    <a:pt x="135" y="42"/>
                    <a:pt x="136" y="43"/>
                  </a:cubicBezTo>
                  <a:cubicBezTo>
                    <a:pt x="134" y="47"/>
                    <a:pt x="132" y="52"/>
                    <a:pt x="129" y="56"/>
                  </a:cubicBezTo>
                  <a:close/>
                  <a:moveTo>
                    <a:pt x="298" y="142"/>
                  </a:moveTo>
                  <a:cubicBezTo>
                    <a:pt x="298" y="143"/>
                    <a:pt x="297" y="144"/>
                    <a:pt x="297" y="145"/>
                  </a:cubicBezTo>
                  <a:cubicBezTo>
                    <a:pt x="294" y="145"/>
                    <a:pt x="291" y="146"/>
                    <a:pt x="287" y="146"/>
                  </a:cubicBezTo>
                  <a:cubicBezTo>
                    <a:pt x="288" y="146"/>
                    <a:pt x="288" y="146"/>
                    <a:pt x="288" y="146"/>
                  </a:cubicBezTo>
                  <a:cubicBezTo>
                    <a:pt x="288" y="143"/>
                    <a:pt x="286" y="142"/>
                    <a:pt x="284" y="144"/>
                  </a:cubicBezTo>
                  <a:cubicBezTo>
                    <a:pt x="284" y="145"/>
                    <a:pt x="283" y="146"/>
                    <a:pt x="283" y="147"/>
                  </a:cubicBezTo>
                  <a:cubicBezTo>
                    <a:pt x="280" y="148"/>
                    <a:pt x="278" y="148"/>
                    <a:pt x="276" y="148"/>
                  </a:cubicBezTo>
                  <a:cubicBezTo>
                    <a:pt x="276" y="146"/>
                    <a:pt x="277" y="144"/>
                    <a:pt x="277" y="142"/>
                  </a:cubicBezTo>
                  <a:cubicBezTo>
                    <a:pt x="284" y="143"/>
                    <a:pt x="291" y="143"/>
                    <a:pt x="298" y="142"/>
                  </a:cubicBezTo>
                  <a:close/>
                  <a:moveTo>
                    <a:pt x="387" y="132"/>
                  </a:moveTo>
                  <a:cubicBezTo>
                    <a:pt x="387" y="132"/>
                    <a:pt x="387" y="133"/>
                    <a:pt x="386" y="133"/>
                  </a:cubicBezTo>
                  <a:cubicBezTo>
                    <a:pt x="384" y="134"/>
                    <a:pt x="381" y="135"/>
                    <a:pt x="378" y="135"/>
                  </a:cubicBezTo>
                  <a:cubicBezTo>
                    <a:pt x="378" y="134"/>
                    <a:pt x="379" y="133"/>
                    <a:pt x="379" y="132"/>
                  </a:cubicBezTo>
                  <a:cubicBezTo>
                    <a:pt x="382" y="132"/>
                    <a:pt x="384" y="132"/>
                    <a:pt x="387" y="132"/>
                  </a:cubicBezTo>
                  <a:close/>
                  <a:moveTo>
                    <a:pt x="385" y="137"/>
                  </a:moveTo>
                  <a:cubicBezTo>
                    <a:pt x="384" y="137"/>
                    <a:pt x="384" y="138"/>
                    <a:pt x="384" y="139"/>
                  </a:cubicBezTo>
                  <a:cubicBezTo>
                    <a:pt x="381" y="139"/>
                    <a:pt x="379" y="140"/>
                    <a:pt x="377" y="141"/>
                  </a:cubicBezTo>
                  <a:cubicBezTo>
                    <a:pt x="377" y="140"/>
                    <a:pt x="377" y="139"/>
                    <a:pt x="377" y="139"/>
                  </a:cubicBezTo>
                  <a:cubicBezTo>
                    <a:pt x="380" y="138"/>
                    <a:pt x="382" y="137"/>
                    <a:pt x="385" y="137"/>
                  </a:cubicBezTo>
                  <a:close/>
                  <a:moveTo>
                    <a:pt x="274" y="211"/>
                  </a:moveTo>
                  <a:cubicBezTo>
                    <a:pt x="276" y="207"/>
                    <a:pt x="277" y="203"/>
                    <a:pt x="278" y="199"/>
                  </a:cubicBezTo>
                  <a:cubicBezTo>
                    <a:pt x="281" y="199"/>
                    <a:pt x="284" y="198"/>
                    <a:pt x="287" y="198"/>
                  </a:cubicBezTo>
                  <a:cubicBezTo>
                    <a:pt x="286" y="202"/>
                    <a:pt x="285" y="205"/>
                    <a:pt x="285" y="209"/>
                  </a:cubicBezTo>
                  <a:cubicBezTo>
                    <a:pt x="281" y="210"/>
                    <a:pt x="278" y="210"/>
                    <a:pt x="274" y="211"/>
                  </a:cubicBezTo>
                  <a:close/>
                  <a:moveTo>
                    <a:pt x="235" y="191"/>
                  </a:moveTo>
                  <a:cubicBezTo>
                    <a:pt x="237" y="189"/>
                    <a:pt x="238" y="186"/>
                    <a:pt x="239" y="184"/>
                  </a:cubicBezTo>
                  <a:cubicBezTo>
                    <a:pt x="244" y="184"/>
                    <a:pt x="249" y="184"/>
                    <a:pt x="255" y="184"/>
                  </a:cubicBezTo>
                  <a:cubicBezTo>
                    <a:pt x="253" y="186"/>
                    <a:pt x="252" y="188"/>
                    <a:pt x="251" y="190"/>
                  </a:cubicBezTo>
                  <a:cubicBezTo>
                    <a:pt x="245" y="190"/>
                    <a:pt x="240" y="191"/>
                    <a:pt x="235" y="191"/>
                  </a:cubicBezTo>
                  <a:close/>
                  <a:moveTo>
                    <a:pt x="227" y="199"/>
                  </a:moveTo>
                  <a:cubicBezTo>
                    <a:pt x="228" y="198"/>
                    <a:pt x="228" y="196"/>
                    <a:pt x="229" y="195"/>
                  </a:cubicBezTo>
                  <a:cubicBezTo>
                    <a:pt x="229" y="195"/>
                    <a:pt x="230" y="195"/>
                    <a:pt x="230" y="195"/>
                  </a:cubicBezTo>
                  <a:cubicBezTo>
                    <a:pt x="229" y="196"/>
                    <a:pt x="228" y="198"/>
                    <a:pt x="228" y="199"/>
                  </a:cubicBezTo>
                  <a:cubicBezTo>
                    <a:pt x="227" y="199"/>
                    <a:pt x="227" y="199"/>
                    <a:pt x="227" y="199"/>
                  </a:cubicBezTo>
                  <a:close/>
                  <a:moveTo>
                    <a:pt x="225" y="204"/>
                  </a:moveTo>
                  <a:cubicBezTo>
                    <a:pt x="223" y="208"/>
                    <a:pt x="222" y="211"/>
                    <a:pt x="220" y="214"/>
                  </a:cubicBezTo>
                  <a:cubicBezTo>
                    <a:pt x="218" y="214"/>
                    <a:pt x="217" y="214"/>
                    <a:pt x="215" y="213"/>
                  </a:cubicBezTo>
                  <a:cubicBezTo>
                    <a:pt x="218" y="211"/>
                    <a:pt x="220" y="208"/>
                    <a:pt x="223" y="205"/>
                  </a:cubicBezTo>
                  <a:cubicBezTo>
                    <a:pt x="223" y="205"/>
                    <a:pt x="224" y="205"/>
                    <a:pt x="225" y="204"/>
                  </a:cubicBezTo>
                  <a:close/>
                  <a:moveTo>
                    <a:pt x="159" y="196"/>
                  </a:moveTo>
                  <a:cubicBezTo>
                    <a:pt x="157" y="195"/>
                    <a:pt x="155" y="195"/>
                    <a:pt x="152" y="194"/>
                  </a:cubicBezTo>
                  <a:cubicBezTo>
                    <a:pt x="155" y="191"/>
                    <a:pt x="159" y="187"/>
                    <a:pt x="162" y="183"/>
                  </a:cubicBezTo>
                  <a:cubicBezTo>
                    <a:pt x="164" y="184"/>
                    <a:pt x="167" y="184"/>
                    <a:pt x="170" y="185"/>
                  </a:cubicBezTo>
                  <a:cubicBezTo>
                    <a:pt x="166" y="189"/>
                    <a:pt x="163" y="192"/>
                    <a:pt x="159" y="196"/>
                  </a:cubicBezTo>
                  <a:close/>
                  <a:moveTo>
                    <a:pt x="52" y="166"/>
                  </a:moveTo>
                  <a:cubicBezTo>
                    <a:pt x="52" y="166"/>
                    <a:pt x="51" y="166"/>
                    <a:pt x="51" y="166"/>
                  </a:cubicBezTo>
                  <a:cubicBezTo>
                    <a:pt x="51" y="166"/>
                    <a:pt x="52" y="166"/>
                    <a:pt x="52" y="166"/>
                  </a:cubicBezTo>
                  <a:cubicBezTo>
                    <a:pt x="52" y="166"/>
                    <a:pt x="52" y="166"/>
                    <a:pt x="52" y="166"/>
                  </a:cubicBezTo>
                  <a:close/>
                  <a:moveTo>
                    <a:pt x="52" y="163"/>
                  </a:moveTo>
                  <a:cubicBezTo>
                    <a:pt x="53" y="158"/>
                    <a:pt x="54" y="153"/>
                    <a:pt x="56" y="148"/>
                  </a:cubicBezTo>
                  <a:cubicBezTo>
                    <a:pt x="56" y="149"/>
                    <a:pt x="57" y="150"/>
                    <a:pt x="57" y="150"/>
                  </a:cubicBezTo>
                  <a:cubicBezTo>
                    <a:pt x="55" y="154"/>
                    <a:pt x="54" y="159"/>
                    <a:pt x="52" y="163"/>
                  </a:cubicBezTo>
                  <a:cubicBezTo>
                    <a:pt x="52" y="163"/>
                    <a:pt x="52" y="163"/>
                    <a:pt x="52" y="163"/>
                  </a:cubicBezTo>
                  <a:close/>
                  <a:moveTo>
                    <a:pt x="57" y="144"/>
                  </a:moveTo>
                  <a:cubicBezTo>
                    <a:pt x="58" y="141"/>
                    <a:pt x="59" y="138"/>
                    <a:pt x="59" y="136"/>
                  </a:cubicBezTo>
                  <a:cubicBezTo>
                    <a:pt x="60" y="137"/>
                    <a:pt x="62" y="138"/>
                    <a:pt x="63" y="140"/>
                  </a:cubicBezTo>
                  <a:cubicBezTo>
                    <a:pt x="61" y="142"/>
                    <a:pt x="60" y="144"/>
                    <a:pt x="59" y="146"/>
                  </a:cubicBezTo>
                  <a:cubicBezTo>
                    <a:pt x="58" y="145"/>
                    <a:pt x="58" y="145"/>
                    <a:pt x="57" y="144"/>
                  </a:cubicBezTo>
                  <a:close/>
                  <a:moveTo>
                    <a:pt x="37" y="42"/>
                  </a:moveTo>
                  <a:cubicBezTo>
                    <a:pt x="42" y="42"/>
                    <a:pt x="47" y="41"/>
                    <a:pt x="52" y="40"/>
                  </a:cubicBezTo>
                  <a:cubicBezTo>
                    <a:pt x="50" y="45"/>
                    <a:pt x="48" y="49"/>
                    <a:pt x="45" y="53"/>
                  </a:cubicBezTo>
                  <a:cubicBezTo>
                    <a:pt x="44" y="54"/>
                    <a:pt x="43" y="54"/>
                    <a:pt x="42" y="54"/>
                  </a:cubicBezTo>
                  <a:cubicBezTo>
                    <a:pt x="39" y="52"/>
                    <a:pt x="37" y="49"/>
                    <a:pt x="35" y="47"/>
                  </a:cubicBezTo>
                  <a:cubicBezTo>
                    <a:pt x="35" y="45"/>
                    <a:pt x="36" y="44"/>
                    <a:pt x="37" y="42"/>
                  </a:cubicBezTo>
                  <a:close/>
                  <a:moveTo>
                    <a:pt x="33" y="44"/>
                  </a:moveTo>
                  <a:cubicBezTo>
                    <a:pt x="32" y="43"/>
                    <a:pt x="32" y="43"/>
                    <a:pt x="31" y="42"/>
                  </a:cubicBezTo>
                  <a:cubicBezTo>
                    <a:pt x="32" y="42"/>
                    <a:pt x="33" y="42"/>
                    <a:pt x="33" y="42"/>
                  </a:cubicBezTo>
                  <a:cubicBezTo>
                    <a:pt x="33" y="43"/>
                    <a:pt x="33" y="43"/>
                    <a:pt x="33" y="44"/>
                  </a:cubicBezTo>
                  <a:close/>
                  <a:moveTo>
                    <a:pt x="61" y="39"/>
                  </a:moveTo>
                  <a:cubicBezTo>
                    <a:pt x="63" y="42"/>
                    <a:pt x="65" y="45"/>
                    <a:pt x="68" y="48"/>
                  </a:cubicBezTo>
                  <a:cubicBezTo>
                    <a:pt x="68" y="48"/>
                    <a:pt x="67" y="48"/>
                    <a:pt x="67" y="48"/>
                  </a:cubicBezTo>
                  <a:cubicBezTo>
                    <a:pt x="61" y="50"/>
                    <a:pt x="55" y="51"/>
                    <a:pt x="48" y="53"/>
                  </a:cubicBezTo>
                  <a:cubicBezTo>
                    <a:pt x="50" y="49"/>
                    <a:pt x="52" y="44"/>
                    <a:pt x="54" y="40"/>
                  </a:cubicBezTo>
                  <a:cubicBezTo>
                    <a:pt x="56" y="40"/>
                    <a:pt x="59" y="39"/>
                    <a:pt x="61" y="39"/>
                  </a:cubicBezTo>
                  <a:close/>
                  <a:moveTo>
                    <a:pt x="96" y="102"/>
                  </a:moveTo>
                  <a:cubicBezTo>
                    <a:pt x="96" y="102"/>
                    <a:pt x="96" y="102"/>
                    <a:pt x="96" y="102"/>
                  </a:cubicBezTo>
                  <a:cubicBezTo>
                    <a:pt x="96" y="101"/>
                    <a:pt x="94" y="101"/>
                    <a:pt x="94" y="102"/>
                  </a:cubicBezTo>
                  <a:cubicBezTo>
                    <a:pt x="93" y="101"/>
                    <a:pt x="93" y="101"/>
                    <a:pt x="92" y="100"/>
                  </a:cubicBezTo>
                  <a:cubicBezTo>
                    <a:pt x="93" y="98"/>
                    <a:pt x="93" y="97"/>
                    <a:pt x="94" y="95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97" y="95"/>
                    <a:pt x="97" y="93"/>
                    <a:pt x="96" y="92"/>
                  </a:cubicBezTo>
                  <a:cubicBezTo>
                    <a:pt x="97" y="89"/>
                    <a:pt x="99" y="86"/>
                    <a:pt x="101" y="83"/>
                  </a:cubicBezTo>
                  <a:cubicBezTo>
                    <a:pt x="101" y="84"/>
                    <a:pt x="101" y="84"/>
                    <a:pt x="102" y="84"/>
                  </a:cubicBezTo>
                  <a:cubicBezTo>
                    <a:pt x="102" y="84"/>
                    <a:pt x="103" y="83"/>
                    <a:pt x="103" y="83"/>
                  </a:cubicBezTo>
                  <a:cubicBezTo>
                    <a:pt x="102" y="82"/>
                    <a:pt x="102" y="82"/>
                    <a:pt x="101" y="81"/>
                  </a:cubicBezTo>
                  <a:cubicBezTo>
                    <a:pt x="103" y="79"/>
                    <a:pt x="104" y="76"/>
                    <a:pt x="106" y="73"/>
                  </a:cubicBezTo>
                  <a:cubicBezTo>
                    <a:pt x="109" y="71"/>
                    <a:pt x="113" y="69"/>
                    <a:pt x="116" y="67"/>
                  </a:cubicBezTo>
                  <a:cubicBezTo>
                    <a:pt x="117" y="68"/>
                    <a:pt x="119" y="69"/>
                    <a:pt x="120" y="70"/>
                  </a:cubicBezTo>
                  <a:cubicBezTo>
                    <a:pt x="113" y="81"/>
                    <a:pt x="104" y="92"/>
                    <a:pt x="96" y="102"/>
                  </a:cubicBezTo>
                  <a:close/>
                  <a:moveTo>
                    <a:pt x="156" y="117"/>
                  </a:moveTo>
                  <a:cubicBezTo>
                    <a:pt x="159" y="118"/>
                    <a:pt x="161" y="119"/>
                    <a:pt x="163" y="120"/>
                  </a:cubicBezTo>
                  <a:cubicBezTo>
                    <a:pt x="162" y="121"/>
                    <a:pt x="160" y="123"/>
                    <a:pt x="159" y="124"/>
                  </a:cubicBezTo>
                  <a:cubicBezTo>
                    <a:pt x="157" y="123"/>
                    <a:pt x="154" y="122"/>
                    <a:pt x="152" y="121"/>
                  </a:cubicBezTo>
                  <a:cubicBezTo>
                    <a:pt x="153" y="119"/>
                    <a:pt x="155" y="118"/>
                    <a:pt x="156" y="117"/>
                  </a:cubicBezTo>
                  <a:close/>
                  <a:moveTo>
                    <a:pt x="204" y="145"/>
                  </a:moveTo>
                  <a:cubicBezTo>
                    <a:pt x="206" y="145"/>
                    <a:pt x="208" y="146"/>
                    <a:pt x="210" y="146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07" y="147"/>
                    <a:pt x="204" y="146"/>
                    <a:pt x="201" y="145"/>
                  </a:cubicBezTo>
                  <a:cubicBezTo>
                    <a:pt x="201" y="145"/>
                    <a:pt x="201" y="144"/>
                    <a:pt x="202" y="144"/>
                  </a:cubicBezTo>
                  <a:cubicBezTo>
                    <a:pt x="203" y="144"/>
                    <a:pt x="203" y="144"/>
                    <a:pt x="204" y="145"/>
                  </a:cubicBezTo>
                  <a:close/>
                  <a:moveTo>
                    <a:pt x="223" y="149"/>
                  </a:moveTo>
                  <a:cubicBezTo>
                    <a:pt x="222" y="150"/>
                    <a:pt x="222" y="152"/>
                    <a:pt x="221" y="153"/>
                  </a:cubicBezTo>
                  <a:cubicBezTo>
                    <a:pt x="218" y="153"/>
                    <a:pt x="215" y="152"/>
                    <a:pt x="212" y="152"/>
                  </a:cubicBezTo>
                  <a:cubicBezTo>
                    <a:pt x="213" y="150"/>
                    <a:pt x="213" y="149"/>
                    <a:pt x="214" y="147"/>
                  </a:cubicBezTo>
                  <a:cubicBezTo>
                    <a:pt x="217" y="148"/>
                    <a:pt x="220" y="148"/>
                    <a:pt x="223" y="149"/>
                  </a:cubicBezTo>
                  <a:close/>
                  <a:moveTo>
                    <a:pt x="216" y="143"/>
                  </a:moveTo>
                  <a:cubicBezTo>
                    <a:pt x="217" y="141"/>
                    <a:pt x="217" y="138"/>
                    <a:pt x="218" y="136"/>
                  </a:cubicBezTo>
                  <a:cubicBezTo>
                    <a:pt x="221" y="136"/>
                    <a:pt x="224" y="137"/>
                    <a:pt x="227" y="137"/>
                  </a:cubicBezTo>
                  <a:cubicBezTo>
                    <a:pt x="226" y="140"/>
                    <a:pt x="225" y="142"/>
                    <a:pt x="224" y="145"/>
                  </a:cubicBezTo>
                  <a:cubicBezTo>
                    <a:pt x="221" y="144"/>
                    <a:pt x="219" y="144"/>
                    <a:pt x="216" y="143"/>
                  </a:cubicBezTo>
                  <a:close/>
                  <a:moveTo>
                    <a:pt x="245" y="152"/>
                  </a:moveTo>
                  <a:cubicBezTo>
                    <a:pt x="245" y="153"/>
                    <a:pt x="245" y="153"/>
                    <a:pt x="244" y="154"/>
                  </a:cubicBezTo>
                  <a:cubicBezTo>
                    <a:pt x="244" y="154"/>
                    <a:pt x="243" y="154"/>
                    <a:pt x="243" y="154"/>
                  </a:cubicBezTo>
                  <a:cubicBezTo>
                    <a:pt x="240" y="154"/>
                    <a:pt x="237" y="154"/>
                    <a:pt x="234" y="154"/>
                  </a:cubicBezTo>
                  <a:cubicBezTo>
                    <a:pt x="234" y="153"/>
                    <a:pt x="234" y="152"/>
                    <a:pt x="235" y="151"/>
                  </a:cubicBezTo>
                  <a:cubicBezTo>
                    <a:pt x="238" y="151"/>
                    <a:pt x="242" y="152"/>
                    <a:pt x="245" y="152"/>
                  </a:cubicBezTo>
                  <a:close/>
                  <a:moveTo>
                    <a:pt x="236" y="147"/>
                  </a:moveTo>
                  <a:cubicBezTo>
                    <a:pt x="238" y="144"/>
                    <a:pt x="239" y="141"/>
                    <a:pt x="241" y="138"/>
                  </a:cubicBezTo>
                  <a:cubicBezTo>
                    <a:pt x="244" y="139"/>
                    <a:pt x="247" y="139"/>
                    <a:pt x="250" y="140"/>
                  </a:cubicBezTo>
                  <a:cubicBezTo>
                    <a:pt x="249" y="143"/>
                    <a:pt x="248" y="146"/>
                    <a:pt x="247" y="148"/>
                  </a:cubicBezTo>
                  <a:cubicBezTo>
                    <a:pt x="243" y="148"/>
                    <a:pt x="240" y="148"/>
                    <a:pt x="236" y="147"/>
                  </a:cubicBezTo>
                  <a:close/>
                  <a:moveTo>
                    <a:pt x="292" y="186"/>
                  </a:moveTo>
                  <a:cubicBezTo>
                    <a:pt x="288" y="187"/>
                    <a:pt x="285" y="187"/>
                    <a:pt x="282" y="187"/>
                  </a:cubicBezTo>
                  <a:cubicBezTo>
                    <a:pt x="283" y="185"/>
                    <a:pt x="283" y="184"/>
                    <a:pt x="284" y="182"/>
                  </a:cubicBezTo>
                  <a:cubicBezTo>
                    <a:pt x="284" y="182"/>
                    <a:pt x="284" y="181"/>
                    <a:pt x="285" y="181"/>
                  </a:cubicBezTo>
                  <a:cubicBezTo>
                    <a:pt x="288" y="181"/>
                    <a:pt x="291" y="180"/>
                    <a:pt x="294" y="180"/>
                  </a:cubicBezTo>
                  <a:cubicBezTo>
                    <a:pt x="293" y="182"/>
                    <a:pt x="292" y="184"/>
                    <a:pt x="292" y="186"/>
                  </a:cubicBezTo>
                  <a:close/>
                  <a:moveTo>
                    <a:pt x="155" y="177"/>
                  </a:moveTo>
                  <a:cubicBezTo>
                    <a:pt x="156" y="176"/>
                    <a:pt x="156" y="176"/>
                    <a:pt x="156" y="175"/>
                  </a:cubicBezTo>
                  <a:cubicBezTo>
                    <a:pt x="158" y="175"/>
                    <a:pt x="160" y="176"/>
                    <a:pt x="161" y="176"/>
                  </a:cubicBezTo>
                  <a:cubicBezTo>
                    <a:pt x="161" y="177"/>
                    <a:pt x="161" y="177"/>
                    <a:pt x="160" y="178"/>
                  </a:cubicBezTo>
                  <a:cubicBezTo>
                    <a:pt x="159" y="178"/>
                    <a:pt x="157" y="177"/>
                    <a:pt x="155" y="177"/>
                  </a:cubicBezTo>
                  <a:close/>
                  <a:moveTo>
                    <a:pt x="160" y="169"/>
                  </a:moveTo>
                  <a:cubicBezTo>
                    <a:pt x="161" y="167"/>
                    <a:pt x="162" y="165"/>
                    <a:pt x="164" y="163"/>
                  </a:cubicBezTo>
                  <a:cubicBezTo>
                    <a:pt x="165" y="164"/>
                    <a:pt x="167" y="164"/>
                    <a:pt x="169" y="165"/>
                  </a:cubicBezTo>
                  <a:cubicBezTo>
                    <a:pt x="167" y="167"/>
                    <a:pt x="166" y="169"/>
                    <a:pt x="165" y="171"/>
                  </a:cubicBezTo>
                  <a:cubicBezTo>
                    <a:pt x="163" y="170"/>
                    <a:pt x="162" y="170"/>
                    <a:pt x="160" y="169"/>
                  </a:cubicBezTo>
                  <a:close/>
                  <a:moveTo>
                    <a:pt x="119" y="168"/>
                  </a:moveTo>
                  <a:cubicBezTo>
                    <a:pt x="117" y="167"/>
                    <a:pt x="114" y="167"/>
                    <a:pt x="111" y="166"/>
                  </a:cubicBezTo>
                  <a:cubicBezTo>
                    <a:pt x="110" y="166"/>
                    <a:pt x="109" y="165"/>
                    <a:pt x="108" y="165"/>
                  </a:cubicBezTo>
                  <a:cubicBezTo>
                    <a:pt x="110" y="162"/>
                    <a:pt x="111" y="160"/>
                    <a:pt x="112" y="159"/>
                  </a:cubicBezTo>
                  <a:cubicBezTo>
                    <a:pt x="113" y="158"/>
                    <a:pt x="113" y="157"/>
                    <a:pt x="114" y="156"/>
                  </a:cubicBezTo>
                  <a:cubicBezTo>
                    <a:pt x="117" y="158"/>
                    <a:pt x="120" y="160"/>
                    <a:pt x="123" y="161"/>
                  </a:cubicBezTo>
                  <a:cubicBezTo>
                    <a:pt x="122" y="163"/>
                    <a:pt x="121" y="165"/>
                    <a:pt x="120" y="166"/>
                  </a:cubicBezTo>
                  <a:cubicBezTo>
                    <a:pt x="120" y="167"/>
                    <a:pt x="120" y="168"/>
                    <a:pt x="119" y="168"/>
                  </a:cubicBezTo>
                  <a:close/>
                  <a:moveTo>
                    <a:pt x="102" y="162"/>
                  </a:moveTo>
                  <a:cubicBezTo>
                    <a:pt x="105" y="159"/>
                    <a:pt x="107" y="156"/>
                    <a:pt x="109" y="153"/>
                  </a:cubicBezTo>
                  <a:cubicBezTo>
                    <a:pt x="109" y="153"/>
                    <a:pt x="109" y="153"/>
                    <a:pt x="110" y="153"/>
                  </a:cubicBezTo>
                  <a:cubicBezTo>
                    <a:pt x="108" y="157"/>
                    <a:pt x="106" y="160"/>
                    <a:pt x="104" y="163"/>
                  </a:cubicBezTo>
                  <a:cubicBezTo>
                    <a:pt x="103" y="162"/>
                    <a:pt x="103" y="162"/>
                    <a:pt x="102" y="162"/>
                  </a:cubicBezTo>
                  <a:close/>
                  <a:moveTo>
                    <a:pt x="76" y="142"/>
                  </a:moveTo>
                  <a:cubicBezTo>
                    <a:pt x="75" y="142"/>
                    <a:pt x="75" y="141"/>
                    <a:pt x="74" y="140"/>
                  </a:cubicBezTo>
                  <a:cubicBezTo>
                    <a:pt x="75" y="138"/>
                    <a:pt x="77" y="135"/>
                    <a:pt x="78" y="133"/>
                  </a:cubicBezTo>
                  <a:cubicBezTo>
                    <a:pt x="79" y="134"/>
                    <a:pt x="79" y="135"/>
                    <a:pt x="80" y="136"/>
                  </a:cubicBezTo>
                  <a:cubicBezTo>
                    <a:pt x="78" y="138"/>
                    <a:pt x="77" y="140"/>
                    <a:pt x="76" y="142"/>
                  </a:cubicBezTo>
                  <a:close/>
                  <a:moveTo>
                    <a:pt x="61" y="130"/>
                  </a:moveTo>
                  <a:cubicBezTo>
                    <a:pt x="63" y="129"/>
                    <a:pt x="64" y="129"/>
                    <a:pt x="65" y="129"/>
                  </a:cubicBezTo>
                  <a:cubicBezTo>
                    <a:pt x="66" y="130"/>
                    <a:pt x="67" y="131"/>
                    <a:pt x="67" y="132"/>
                  </a:cubicBezTo>
                  <a:cubicBezTo>
                    <a:pt x="66" y="133"/>
                    <a:pt x="66" y="135"/>
                    <a:pt x="65" y="136"/>
                  </a:cubicBezTo>
                  <a:cubicBezTo>
                    <a:pt x="64" y="134"/>
                    <a:pt x="62" y="133"/>
                    <a:pt x="61" y="131"/>
                  </a:cubicBezTo>
                  <a:cubicBezTo>
                    <a:pt x="61" y="131"/>
                    <a:pt x="61" y="130"/>
                    <a:pt x="61" y="130"/>
                  </a:cubicBezTo>
                  <a:close/>
                  <a:moveTo>
                    <a:pt x="66" y="128"/>
                  </a:moveTo>
                  <a:cubicBezTo>
                    <a:pt x="68" y="128"/>
                    <a:pt x="69" y="127"/>
                    <a:pt x="71" y="127"/>
                  </a:cubicBezTo>
                  <a:cubicBezTo>
                    <a:pt x="70" y="128"/>
                    <a:pt x="69" y="129"/>
                    <a:pt x="68" y="131"/>
                  </a:cubicBezTo>
                  <a:cubicBezTo>
                    <a:pt x="67" y="130"/>
                    <a:pt x="67" y="129"/>
                    <a:pt x="66" y="128"/>
                  </a:cubicBezTo>
                  <a:close/>
                  <a:moveTo>
                    <a:pt x="38" y="79"/>
                  </a:moveTo>
                  <a:cubicBezTo>
                    <a:pt x="39" y="79"/>
                    <a:pt x="41" y="78"/>
                    <a:pt x="42" y="78"/>
                  </a:cubicBezTo>
                  <a:cubicBezTo>
                    <a:pt x="44" y="80"/>
                    <a:pt x="46" y="83"/>
                    <a:pt x="47" y="85"/>
                  </a:cubicBezTo>
                  <a:cubicBezTo>
                    <a:pt x="47" y="86"/>
                    <a:pt x="46" y="88"/>
                    <a:pt x="45" y="89"/>
                  </a:cubicBezTo>
                  <a:cubicBezTo>
                    <a:pt x="42" y="87"/>
                    <a:pt x="40" y="84"/>
                    <a:pt x="37" y="81"/>
                  </a:cubicBezTo>
                  <a:cubicBezTo>
                    <a:pt x="37" y="81"/>
                    <a:pt x="37" y="80"/>
                    <a:pt x="38" y="79"/>
                  </a:cubicBezTo>
                  <a:close/>
                  <a:moveTo>
                    <a:pt x="80" y="63"/>
                  </a:moveTo>
                  <a:cubicBezTo>
                    <a:pt x="81" y="65"/>
                    <a:pt x="83" y="67"/>
                    <a:pt x="84" y="69"/>
                  </a:cubicBezTo>
                  <a:cubicBezTo>
                    <a:pt x="82" y="73"/>
                    <a:pt x="80" y="77"/>
                    <a:pt x="78" y="81"/>
                  </a:cubicBezTo>
                  <a:cubicBezTo>
                    <a:pt x="76" y="82"/>
                    <a:pt x="74" y="83"/>
                    <a:pt x="72" y="83"/>
                  </a:cubicBezTo>
                  <a:cubicBezTo>
                    <a:pt x="70" y="81"/>
                    <a:pt x="67" y="79"/>
                    <a:pt x="65" y="77"/>
                  </a:cubicBezTo>
                  <a:cubicBezTo>
                    <a:pt x="66" y="74"/>
                    <a:pt x="68" y="71"/>
                    <a:pt x="69" y="68"/>
                  </a:cubicBezTo>
                  <a:cubicBezTo>
                    <a:pt x="73" y="66"/>
                    <a:pt x="76" y="65"/>
                    <a:pt x="80" y="63"/>
                  </a:cubicBezTo>
                  <a:close/>
                  <a:moveTo>
                    <a:pt x="71" y="64"/>
                  </a:moveTo>
                  <a:cubicBezTo>
                    <a:pt x="73" y="62"/>
                    <a:pt x="74" y="59"/>
                    <a:pt x="75" y="57"/>
                  </a:cubicBezTo>
                  <a:cubicBezTo>
                    <a:pt x="76" y="58"/>
                    <a:pt x="77" y="60"/>
                    <a:pt x="78" y="61"/>
                  </a:cubicBezTo>
                  <a:cubicBezTo>
                    <a:pt x="76" y="62"/>
                    <a:pt x="74" y="63"/>
                    <a:pt x="71" y="64"/>
                  </a:cubicBezTo>
                  <a:close/>
                  <a:moveTo>
                    <a:pt x="102" y="44"/>
                  </a:moveTo>
                  <a:cubicBezTo>
                    <a:pt x="105" y="43"/>
                    <a:pt x="108" y="42"/>
                    <a:pt x="111" y="41"/>
                  </a:cubicBezTo>
                  <a:cubicBezTo>
                    <a:pt x="112" y="42"/>
                    <a:pt x="112" y="43"/>
                    <a:pt x="113" y="45"/>
                  </a:cubicBezTo>
                  <a:cubicBezTo>
                    <a:pt x="108" y="47"/>
                    <a:pt x="103" y="49"/>
                    <a:pt x="99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48"/>
                    <a:pt x="100" y="46"/>
                    <a:pt x="102" y="44"/>
                  </a:cubicBezTo>
                  <a:close/>
                  <a:moveTo>
                    <a:pt x="96" y="49"/>
                  </a:moveTo>
                  <a:cubicBezTo>
                    <a:pt x="95" y="48"/>
                    <a:pt x="94" y="47"/>
                    <a:pt x="93" y="47"/>
                  </a:cubicBezTo>
                  <a:cubicBezTo>
                    <a:pt x="95" y="46"/>
                    <a:pt x="97" y="46"/>
                    <a:pt x="99" y="45"/>
                  </a:cubicBezTo>
                  <a:cubicBezTo>
                    <a:pt x="98" y="46"/>
                    <a:pt x="97" y="48"/>
                    <a:pt x="96" y="49"/>
                  </a:cubicBezTo>
                  <a:close/>
                  <a:moveTo>
                    <a:pt x="101" y="30"/>
                  </a:moveTo>
                  <a:cubicBezTo>
                    <a:pt x="104" y="29"/>
                    <a:pt x="107" y="28"/>
                    <a:pt x="110" y="28"/>
                  </a:cubicBezTo>
                  <a:cubicBezTo>
                    <a:pt x="109" y="30"/>
                    <a:pt x="107" y="32"/>
                    <a:pt x="106" y="34"/>
                  </a:cubicBezTo>
                  <a:cubicBezTo>
                    <a:pt x="104" y="33"/>
                    <a:pt x="103" y="31"/>
                    <a:pt x="101" y="30"/>
                  </a:cubicBezTo>
                  <a:close/>
                  <a:moveTo>
                    <a:pt x="111" y="27"/>
                  </a:moveTo>
                  <a:cubicBezTo>
                    <a:pt x="113" y="27"/>
                    <a:pt x="115" y="26"/>
                    <a:pt x="117" y="26"/>
                  </a:cubicBezTo>
                  <a:cubicBezTo>
                    <a:pt x="119" y="28"/>
                    <a:pt x="121" y="29"/>
                    <a:pt x="123" y="31"/>
                  </a:cubicBezTo>
                  <a:cubicBezTo>
                    <a:pt x="118" y="33"/>
                    <a:pt x="113" y="35"/>
                    <a:pt x="108" y="37"/>
                  </a:cubicBezTo>
                  <a:cubicBezTo>
                    <a:pt x="108" y="36"/>
                    <a:pt x="107" y="36"/>
                    <a:pt x="107" y="35"/>
                  </a:cubicBezTo>
                  <a:cubicBezTo>
                    <a:pt x="108" y="33"/>
                    <a:pt x="110" y="30"/>
                    <a:pt x="111" y="27"/>
                  </a:cubicBezTo>
                  <a:close/>
                  <a:moveTo>
                    <a:pt x="108" y="37"/>
                  </a:moveTo>
                  <a:cubicBezTo>
                    <a:pt x="107" y="37"/>
                    <a:pt x="106" y="38"/>
                    <a:pt x="105" y="38"/>
                  </a:cubicBezTo>
                  <a:cubicBezTo>
                    <a:pt x="106" y="37"/>
                    <a:pt x="106" y="36"/>
                    <a:pt x="106" y="36"/>
                  </a:cubicBezTo>
                  <a:cubicBezTo>
                    <a:pt x="107" y="36"/>
                    <a:pt x="107" y="37"/>
                    <a:pt x="108" y="37"/>
                  </a:cubicBezTo>
                  <a:close/>
                  <a:moveTo>
                    <a:pt x="114" y="48"/>
                  </a:moveTo>
                  <a:cubicBezTo>
                    <a:pt x="112" y="52"/>
                    <a:pt x="110" y="56"/>
                    <a:pt x="109" y="59"/>
                  </a:cubicBezTo>
                  <a:cubicBezTo>
                    <a:pt x="106" y="57"/>
                    <a:pt x="104" y="55"/>
                    <a:pt x="102" y="54"/>
                  </a:cubicBezTo>
                  <a:cubicBezTo>
                    <a:pt x="106" y="52"/>
                    <a:pt x="110" y="50"/>
                    <a:pt x="114" y="48"/>
                  </a:cubicBezTo>
                  <a:close/>
                  <a:moveTo>
                    <a:pt x="98" y="51"/>
                  </a:moveTo>
                  <a:cubicBezTo>
                    <a:pt x="98" y="51"/>
                    <a:pt x="98" y="52"/>
                    <a:pt x="97" y="52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lose/>
                  <a:moveTo>
                    <a:pt x="101" y="54"/>
                  </a:moveTo>
                  <a:cubicBezTo>
                    <a:pt x="103" y="56"/>
                    <a:pt x="106" y="58"/>
                    <a:pt x="108" y="60"/>
                  </a:cubicBezTo>
                  <a:cubicBezTo>
                    <a:pt x="107" y="63"/>
                    <a:pt x="106" y="65"/>
                    <a:pt x="104" y="68"/>
                  </a:cubicBezTo>
                  <a:cubicBezTo>
                    <a:pt x="101" y="70"/>
                    <a:pt x="97" y="72"/>
                    <a:pt x="93" y="73"/>
                  </a:cubicBezTo>
                  <a:cubicBezTo>
                    <a:pt x="91" y="72"/>
                    <a:pt x="90" y="70"/>
                    <a:pt x="88" y="69"/>
                  </a:cubicBezTo>
                  <a:cubicBezTo>
                    <a:pt x="90" y="65"/>
                    <a:pt x="92" y="61"/>
                    <a:pt x="95" y="57"/>
                  </a:cubicBezTo>
                  <a:cubicBezTo>
                    <a:pt x="97" y="56"/>
                    <a:pt x="99" y="55"/>
                    <a:pt x="101" y="54"/>
                  </a:cubicBezTo>
                  <a:close/>
                  <a:moveTo>
                    <a:pt x="92" y="92"/>
                  </a:moveTo>
                  <a:cubicBezTo>
                    <a:pt x="89" y="92"/>
                    <a:pt x="86" y="93"/>
                    <a:pt x="84" y="93"/>
                  </a:cubicBezTo>
                  <a:cubicBezTo>
                    <a:pt x="82" y="92"/>
                    <a:pt x="80" y="90"/>
                    <a:pt x="78" y="89"/>
                  </a:cubicBezTo>
                  <a:cubicBezTo>
                    <a:pt x="79" y="87"/>
                    <a:pt x="80" y="85"/>
                    <a:pt x="81" y="84"/>
                  </a:cubicBezTo>
                  <a:cubicBezTo>
                    <a:pt x="85" y="82"/>
                    <a:pt x="89" y="80"/>
                    <a:pt x="94" y="78"/>
                  </a:cubicBezTo>
                  <a:cubicBezTo>
                    <a:pt x="95" y="79"/>
                    <a:pt x="96" y="80"/>
                    <a:pt x="98" y="81"/>
                  </a:cubicBezTo>
                  <a:cubicBezTo>
                    <a:pt x="96" y="85"/>
                    <a:pt x="94" y="89"/>
                    <a:pt x="92" y="92"/>
                  </a:cubicBezTo>
                  <a:close/>
                  <a:moveTo>
                    <a:pt x="89" y="98"/>
                  </a:moveTo>
                  <a:cubicBezTo>
                    <a:pt x="88" y="97"/>
                    <a:pt x="87" y="96"/>
                    <a:pt x="87" y="96"/>
                  </a:cubicBezTo>
                  <a:cubicBezTo>
                    <a:pt x="88" y="96"/>
                    <a:pt x="89" y="95"/>
                    <a:pt x="90" y="95"/>
                  </a:cubicBezTo>
                  <a:cubicBezTo>
                    <a:pt x="90" y="95"/>
                    <a:pt x="90" y="95"/>
                    <a:pt x="90" y="95"/>
                  </a:cubicBezTo>
                  <a:cubicBezTo>
                    <a:pt x="90" y="96"/>
                    <a:pt x="89" y="97"/>
                    <a:pt x="89" y="98"/>
                  </a:cubicBezTo>
                  <a:close/>
                  <a:moveTo>
                    <a:pt x="81" y="94"/>
                  </a:moveTo>
                  <a:cubicBezTo>
                    <a:pt x="79" y="94"/>
                    <a:pt x="77" y="95"/>
                    <a:pt x="75" y="96"/>
                  </a:cubicBezTo>
                  <a:cubicBezTo>
                    <a:pt x="76" y="94"/>
                    <a:pt x="77" y="92"/>
                    <a:pt x="77" y="91"/>
                  </a:cubicBezTo>
                  <a:cubicBezTo>
                    <a:pt x="79" y="92"/>
                    <a:pt x="80" y="93"/>
                    <a:pt x="81" y="94"/>
                  </a:cubicBezTo>
                  <a:close/>
                  <a:moveTo>
                    <a:pt x="83" y="78"/>
                  </a:moveTo>
                  <a:cubicBezTo>
                    <a:pt x="85" y="76"/>
                    <a:pt x="86" y="74"/>
                    <a:pt x="87" y="71"/>
                  </a:cubicBezTo>
                  <a:cubicBezTo>
                    <a:pt x="88" y="73"/>
                    <a:pt x="89" y="74"/>
                    <a:pt x="90" y="75"/>
                  </a:cubicBezTo>
                  <a:cubicBezTo>
                    <a:pt x="88" y="76"/>
                    <a:pt x="86" y="77"/>
                    <a:pt x="83" y="78"/>
                  </a:cubicBezTo>
                  <a:close/>
                  <a:moveTo>
                    <a:pt x="97" y="77"/>
                  </a:moveTo>
                  <a:cubicBezTo>
                    <a:pt x="98" y="76"/>
                    <a:pt x="99" y="76"/>
                    <a:pt x="101" y="75"/>
                  </a:cubicBezTo>
                  <a:cubicBezTo>
                    <a:pt x="100" y="76"/>
                    <a:pt x="99" y="78"/>
                    <a:pt x="99" y="79"/>
                  </a:cubicBezTo>
                  <a:cubicBezTo>
                    <a:pt x="98" y="78"/>
                    <a:pt x="98" y="78"/>
                    <a:pt x="97" y="77"/>
                  </a:cubicBezTo>
                  <a:close/>
                  <a:moveTo>
                    <a:pt x="86" y="66"/>
                  </a:moveTo>
                  <a:cubicBezTo>
                    <a:pt x="84" y="65"/>
                    <a:pt x="83" y="64"/>
                    <a:pt x="82" y="63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5" y="61"/>
                    <a:pt x="87" y="60"/>
                    <a:pt x="90" y="59"/>
                  </a:cubicBezTo>
                  <a:cubicBezTo>
                    <a:pt x="89" y="61"/>
                    <a:pt x="87" y="64"/>
                    <a:pt x="86" y="66"/>
                  </a:cubicBezTo>
                  <a:close/>
                  <a:moveTo>
                    <a:pt x="70" y="84"/>
                  </a:moveTo>
                  <a:cubicBezTo>
                    <a:pt x="66" y="86"/>
                    <a:pt x="63" y="87"/>
                    <a:pt x="59" y="88"/>
                  </a:cubicBezTo>
                  <a:cubicBezTo>
                    <a:pt x="61" y="85"/>
                    <a:pt x="63" y="82"/>
                    <a:pt x="64" y="79"/>
                  </a:cubicBezTo>
                  <a:cubicBezTo>
                    <a:pt x="66" y="81"/>
                    <a:pt x="68" y="82"/>
                    <a:pt x="70" y="84"/>
                  </a:cubicBezTo>
                  <a:close/>
                  <a:moveTo>
                    <a:pt x="62" y="75"/>
                  </a:moveTo>
                  <a:cubicBezTo>
                    <a:pt x="61" y="74"/>
                    <a:pt x="60" y="73"/>
                    <a:pt x="59" y="72"/>
                  </a:cubicBezTo>
                  <a:cubicBezTo>
                    <a:pt x="61" y="71"/>
                    <a:pt x="63" y="71"/>
                    <a:pt x="65" y="70"/>
                  </a:cubicBezTo>
                  <a:cubicBezTo>
                    <a:pt x="64" y="71"/>
                    <a:pt x="63" y="73"/>
                    <a:pt x="62" y="75"/>
                  </a:cubicBezTo>
                  <a:close/>
                  <a:moveTo>
                    <a:pt x="46" y="57"/>
                  </a:moveTo>
                  <a:cubicBezTo>
                    <a:pt x="53" y="56"/>
                    <a:pt x="59" y="55"/>
                    <a:pt x="65" y="54"/>
                  </a:cubicBezTo>
                  <a:cubicBezTo>
                    <a:pt x="62" y="59"/>
                    <a:pt x="59" y="64"/>
                    <a:pt x="56" y="69"/>
                  </a:cubicBezTo>
                  <a:cubicBezTo>
                    <a:pt x="53" y="66"/>
                    <a:pt x="49" y="62"/>
                    <a:pt x="46" y="59"/>
                  </a:cubicBezTo>
                  <a:cubicBezTo>
                    <a:pt x="46" y="58"/>
                    <a:pt x="46" y="58"/>
                    <a:pt x="46" y="57"/>
                  </a:cubicBezTo>
                  <a:close/>
                  <a:moveTo>
                    <a:pt x="55" y="70"/>
                  </a:moveTo>
                  <a:cubicBezTo>
                    <a:pt x="55" y="71"/>
                    <a:pt x="55" y="71"/>
                    <a:pt x="55" y="71"/>
                  </a:cubicBezTo>
                  <a:cubicBezTo>
                    <a:pt x="51" y="73"/>
                    <a:pt x="47" y="74"/>
                    <a:pt x="43" y="76"/>
                  </a:cubicBezTo>
                  <a:cubicBezTo>
                    <a:pt x="42" y="74"/>
                    <a:pt x="41" y="73"/>
                    <a:pt x="40" y="72"/>
                  </a:cubicBezTo>
                  <a:cubicBezTo>
                    <a:pt x="42" y="68"/>
                    <a:pt x="44" y="64"/>
                    <a:pt x="45" y="60"/>
                  </a:cubicBezTo>
                  <a:cubicBezTo>
                    <a:pt x="49" y="63"/>
                    <a:pt x="52" y="67"/>
                    <a:pt x="55" y="70"/>
                  </a:cubicBezTo>
                  <a:close/>
                  <a:moveTo>
                    <a:pt x="41" y="76"/>
                  </a:moveTo>
                  <a:cubicBezTo>
                    <a:pt x="40" y="77"/>
                    <a:pt x="39" y="77"/>
                    <a:pt x="39" y="77"/>
                  </a:cubicBezTo>
                  <a:cubicBezTo>
                    <a:pt x="39" y="76"/>
                    <a:pt x="39" y="75"/>
                    <a:pt x="39" y="75"/>
                  </a:cubicBezTo>
                  <a:cubicBezTo>
                    <a:pt x="40" y="75"/>
                    <a:pt x="40" y="76"/>
                    <a:pt x="41" y="76"/>
                  </a:cubicBezTo>
                  <a:close/>
                  <a:moveTo>
                    <a:pt x="45" y="77"/>
                  </a:moveTo>
                  <a:cubicBezTo>
                    <a:pt x="47" y="76"/>
                    <a:pt x="50" y="75"/>
                    <a:pt x="53" y="74"/>
                  </a:cubicBezTo>
                  <a:cubicBezTo>
                    <a:pt x="52" y="77"/>
                    <a:pt x="50" y="80"/>
                    <a:pt x="49" y="82"/>
                  </a:cubicBezTo>
                  <a:cubicBezTo>
                    <a:pt x="47" y="81"/>
                    <a:pt x="46" y="79"/>
                    <a:pt x="45" y="77"/>
                  </a:cubicBezTo>
                  <a:close/>
                  <a:moveTo>
                    <a:pt x="56" y="73"/>
                  </a:moveTo>
                  <a:cubicBezTo>
                    <a:pt x="56" y="73"/>
                    <a:pt x="57" y="73"/>
                    <a:pt x="58" y="73"/>
                  </a:cubicBezTo>
                  <a:cubicBezTo>
                    <a:pt x="59" y="74"/>
                    <a:pt x="60" y="75"/>
                    <a:pt x="62" y="76"/>
                  </a:cubicBezTo>
                  <a:cubicBezTo>
                    <a:pt x="59" y="81"/>
                    <a:pt x="57" y="85"/>
                    <a:pt x="55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54" y="88"/>
                    <a:pt x="52" y="87"/>
                    <a:pt x="51" y="86"/>
                  </a:cubicBezTo>
                  <a:cubicBezTo>
                    <a:pt x="51" y="85"/>
                    <a:pt x="51" y="85"/>
                    <a:pt x="50" y="84"/>
                  </a:cubicBezTo>
                  <a:cubicBezTo>
                    <a:pt x="52" y="81"/>
                    <a:pt x="54" y="77"/>
                    <a:pt x="56" y="73"/>
                  </a:cubicBezTo>
                  <a:close/>
                  <a:moveTo>
                    <a:pt x="58" y="91"/>
                  </a:moveTo>
                  <a:cubicBezTo>
                    <a:pt x="63" y="90"/>
                    <a:pt x="68" y="88"/>
                    <a:pt x="73" y="87"/>
                  </a:cubicBezTo>
                  <a:cubicBezTo>
                    <a:pt x="73" y="87"/>
                    <a:pt x="74" y="87"/>
                    <a:pt x="74" y="88"/>
                  </a:cubicBezTo>
                  <a:cubicBezTo>
                    <a:pt x="72" y="91"/>
                    <a:pt x="71" y="95"/>
                    <a:pt x="69" y="98"/>
                  </a:cubicBezTo>
                  <a:cubicBezTo>
                    <a:pt x="67" y="99"/>
                    <a:pt x="65" y="100"/>
                    <a:pt x="64" y="101"/>
                  </a:cubicBezTo>
                  <a:cubicBezTo>
                    <a:pt x="62" y="98"/>
                    <a:pt x="59" y="96"/>
                    <a:pt x="57" y="93"/>
                  </a:cubicBezTo>
                  <a:cubicBezTo>
                    <a:pt x="57" y="92"/>
                    <a:pt x="58" y="92"/>
                    <a:pt x="58" y="91"/>
                  </a:cubicBezTo>
                  <a:close/>
                  <a:moveTo>
                    <a:pt x="67" y="102"/>
                  </a:moveTo>
                  <a:cubicBezTo>
                    <a:pt x="67" y="102"/>
                    <a:pt x="67" y="103"/>
                    <a:pt x="66" y="104"/>
                  </a:cubicBezTo>
                  <a:cubicBezTo>
                    <a:pt x="66" y="103"/>
                    <a:pt x="66" y="103"/>
                    <a:pt x="65" y="102"/>
                  </a:cubicBezTo>
                  <a:cubicBezTo>
                    <a:pt x="66" y="102"/>
                    <a:pt x="67" y="102"/>
                    <a:pt x="67" y="102"/>
                  </a:cubicBezTo>
                  <a:close/>
                  <a:moveTo>
                    <a:pt x="73" y="99"/>
                  </a:moveTo>
                  <a:cubicBezTo>
                    <a:pt x="77" y="98"/>
                    <a:pt x="80" y="97"/>
                    <a:pt x="84" y="96"/>
                  </a:cubicBezTo>
                  <a:cubicBezTo>
                    <a:pt x="85" y="97"/>
                    <a:pt x="86" y="99"/>
                    <a:pt x="88" y="100"/>
                  </a:cubicBezTo>
                  <a:cubicBezTo>
                    <a:pt x="85" y="104"/>
                    <a:pt x="83" y="108"/>
                    <a:pt x="80" y="112"/>
                  </a:cubicBezTo>
                  <a:cubicBezTo>
                    <a:pt x="79" y="112"/>
                    <a:pt x="79" y="111"/>
                    <a:pt x="79" y="111"/>
                  </a:cubicBezTo>
                  <a:cubicBezTo>
                    <a:pt x="78" y="110"/>
                    <a:pt x="78" y="110"/>
                    <a:pt x="78" y="111"/>
                  </a:cubicBezTo>
                  <a:cubicBezTo>
                    <a:pt x="78" y="112"/>
                    <a:pt x="79" y="112"/>
                    <a:pt x="79" y="113"/>
                  </a:cubicBezTo>
                  <a:cubicBezTo>
                    <a:pt x="79" y="114"/>
                    <a:pt x="78" y="115"/>
                    <a:pt x="78" y="116"/>
                  </a:cubicBezTo>
                  <a:cubicBezTo>
                    <a:pt x="75" y="113"/>
                    <a:pt x="72" y="110"/>
                    <a:pt x="70" y="108"/>
                  </a:cubicBezTo>
                  <a:cubicBezTo>
                    <a:pt x="71" y="105"/>
                    <a:pt x="72" y="102"/>
                    <a:pt x="73" y="99"/>
                  </a:cubicBezTo>
                  <a:close/>
                  <a:moveTo>
                    <a:pt x="98" y="110"/>
                  </a:moveTo>
                  <a:cubicBezTo>
                    <a:pt x="97" y="112"/>
                    <a:pt x="95" y="114"/>
                    <a:pt x="94" y="116"/>
                  </a:cubicBezTo>
                  <a:cubicBezTo>
                    <a:pt x="92" y="116"/>
                    <a:pt x="91" y="116"/>
                    <a:pt x="89" y="117"/>
                  </a:cubicBezTo>
                  <a:cubicBezTo>
                    <a:pt x="92" y="113"/>
                    <a:pt x="94" y="110"/>
                    <a:pt x="97" y="107"/>
                  </a:cubicBezTo>
                  <a:cubicBezTo>
                    <a:pt x="97" y="107"/>
                    <a:pt x="97" y="107"/>
                    <a:pt x="97" y="107"/>
                  </a:cubicBezTo>
                  <a:cubicBezTo>
                    <a:pt x="97" y="108"/>
                    <a:pt x="98" y="109"/>
                    <a:pt x="98" y="110"/>
                  </a:cubicBezTo>
                  <a:close/>
                  <a:moveTo>
                    <a:pt x="106" y="121"/>
                  </a:moveTo>
                  <a:cubicBezTo>
                    <a:pt x="103" y="125"/>
                    <a:pt x="101" y="129"/>
                    <a:pt x="99" y="133"/>
                  </a:cubicBezTo>
                  <a:cubicBezTo>
                    <a:pt x="99" y="133"/>
                    <a:pt x="98" y="133"/>
                    <a:pt x="98" y="132"/>
                  </a:cubicBezTo>
                  <a:cubicBezTo>
                    <a:pt x="99" y="130"/>
                    <a:pt x="101" y="129"/>
                    <a:pt x="102" y="127"/>
                  </a:cubicBezTo>
                  <a:cubicBezTo>
                    <a:pt x="103" y="125"/>
                    <a:pt x="104" y="123"/>
                    <a:pt x="105" y="121"/>
                  </a:cubicBezTo>
                  <a:cubicBezTo>
                    <a:pt x="105" y="121"/>
                    <a:pt x="105" y="121"/>
                    <a:pt x="106" y="121"/>
                  </a:cubicBezTo>
                  <a:close/>
                  <a:moveTo>
                    <a:pt x="107" y="119"/>
                  </a:moveTo>
                  <a:cubicBezTo>
                    <a:pt x="107" y="118"/>
                    <a:pt x="108" y="117"/>
                    <a:pt x="108" y="116"/>
                  </a:cubicBezTo>
                  <a:cubicBezTo>
                    <a:pt x="109" y="116"/>
                    <a:pt x="109" y="116"/>
                    <a:pt x="109" y="116"/>
                  </a:cubicBezTo>
                  <a:cubicBezTo>
                    <a:pt x="108" y="117"/>
                    <a:pt x="107" y="118"/>
                    <a:pt x="107" y="119"/>
                  </a:cubicBezTo>
                  <a:cubicBezTo>
                    <a:pt x="107" y="119"/>
                    <a:pt x="107" y="119"/>
                    <a:pt x="107" y="119"/>
                  </a:cubicBezTo>
                  <a:close/>
                  <a:moveTo>
                    <a:pt x="170" y="128"/>
                  </a:moveTo>
                  <a:cubicBezTo>
                    <a:pt x="167" y="127"/>
                    <a:pt x="164" y="126"/>
                    <a:pt x="160" y="125"/>
                  </a:cubicBezTo>
                  <a:cubicBezTo>
                    <a:pt x="161" y="123"/>
                    <a:pt x="163" y="122"/>
                    <a:pt x="164" y="120"/>
                  </a:cubicBezTo>
                  <a:cubicBezTo>
                    <a:pt x="167" y="122"/>
                    <a:pt x="170" y="123"/>
                    <a:pt x="172" y="124"/>
                  </a:cubicBezTo>
                  <a:cubicBezTo>
                    <a:pt x="172" y="126"/>
                    <a:pt x="171" y="127"/>
                    <a:pt x="170" y="128"/>
                  </a:cubicBezTo>
                  <a:close/>
                  <a:moveTo>
                    <a:pt x="167" y="133"/>
                  </a:moveTo>
                  <a:cubicBezTo>
                    <a:pt x="167" y="133"/>
                    <a:pt x="167" y="134"/>
                    <a:pt x="166" y="134"/>
                  </a:cubicBezTo>
                  <a:cubicBezTo>
                    <a:pt x="164" y="133"/>
                    <a:pt x="161" y="131"/>
                    <a:pt x="158" y="130"/>
                  </a:cubicBezTo>
                  <a:cubicBezTo>
                    <a:pt x="158" y="130"/>
                    <a:pt x="157" y="130"/>
                    <a:pt x="156" y="129"/>
                  </a:cubicBezTo>
                  <a:cubicBezTo>
                    <a:pt x="157" y="129"/>
                    <a:pt x="157" y="129"/>
                    <a:pt x="157" y="129"/>
                  </a:cubicBezTo>
                  <a:cubicBezTo>
                    <a:pt x="160" y="130"/>
                    <a:pt x="163" y="132"/>
                    <a:pt x="167" y="133"/>
                  </a:cubicBezTo>
                  <a:close/>
                  <a:moveTo>
                    <a:pt x="164" y="137"/>
                  </a:moveTo>
                  <a:cubicBezTo>
                    <a:pt x="164" y="138"/>
                    <a:pt x="164" y="138"/>
                    <a:pt x="164" y="138"/>
                  </a:cubicBezTo>
                  <a:cubicBezTo>
                    <a:pt x="160" y="136"/>
                    <a:pt x="157" y="135"/>
                    <a:pt x="154" y="133"/>
                  </a:cubicBezTo>
                  <a:cubicBezTo>
                    <a:pt x="154" y="133"/>
                    <a:pt x="154" y="132"/>
                    <a:pt x="154" y="132"/>
                  </a:cubicBezTo>
                  <a:cubicBezTo>
                    <a:pt x="157" y="134"/>
                    <a:pt x="161" y="136"/>
                    <a:pt x="164" y="137"/>
                  </a:cubicBezTo>
                  <a:close/>
                  <a:moveTo>
                    <a:pt x="208" y="152"/>
                  </a:moveTo>
                  <a:cubicBezTo>
                    <a:pt x="206" y="152"/>
                    <a:pt x="205" y="151"/>
                    <a:pt x="204" y="151"/>
                  </a:cubicBezTo>
                  <a:cubicBezTo>
                    <a:pt x="202" y="151"/>
                    <a:pt x="200" y="151"/>
                    <a:pt x="198" y="150"/>
                  </a:cubicBezTo>
                  <a:cubicBezTo>
                    <a:pt x="198" y="150"/>
                    <a:pt x="198" y="150"/>
                    <a:pt x="198" y="149"/>
                  </a:cubicBezTo>
                  <a:cubicBezTo>
                    <a:pt x="202" y="150"/>
                    <a:pt x="205" y="150"/>
                    <a:pt x="209" y="150"/>
                  </a:cubicBezTo>
                  <a:cubicBezTo>
                    <a:pt x="208" y="150"/>
                    <a:pt x="208" y="151"/>
                    <a:pt x="208" y="152"/>
                  </a:cubicBezTo>
                  <a:close/>
                  <a:moveTo>
                    <a:pt x="125" y="132"/>
                  </a:moveTo>
                  <a:cubicBezTo>
                    <a:pt x="125" y="132"/>
                    <a:pt x="125" y="132"/>
                    <a:pt x="125" y="132"/>
                  </a:cubicBezTo>
                  <a:cubicBezTo>
                    <a:pt x="125" y="132"/>
                    <a:pt x="125" y="132"/>
                    <a:pt x="124" y="132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5" y="132"/>
                    <a:pt x="125" y="132"/>
                    <a:pt x="125" y="132"/>
                  </a:cubicBezTo>
                  <a:close/>
                  <a:moveTo>
                    <a:pt x="226" y="165"/>
                  </a:moveTo>
                  <a:cubicBezTo>
                    <a:pt x="225" y="168"/>
                    <a:pt x="224" y="171"/>
                    <a:pt x="222" y="174"/>
                  </a:cubicBezTo>
                  <a:cubicBezTo>
                    <a:pt x="220" y="174"/>
                    <a:pt x="218" y="174"/>
                    <a:pt x="216" y="173"/>
                  </a:cubicBezTo>
                  <a:cubicBezTo>
                    <a:pt x="218" y="170"/>
                    <a:pt x="219" y="167"/>
                    <a:pt x="221" y="164"/>
                  </a:cubicBezTo>
                  <a:cubicBezTo>
                    <a:pt x="222" y="164"/>
                    <a:pt x="224" y="164"/>
                    <a:pt x="226" y="165"/>
                  </a:cubicBezTo>
                  <a:close/>
                  <a:moveTo>
                    <a:pt x="222" y="159"/>
                  </a:moveTo>
                  <a:cubicBezTo>
                    <a:pt x="223" y="159"/>
                    <a:pt x="223" y="158"/>
                    <a:pt x="223" y="158"/>
                  </a:cubicBezTo>
                  <a:cubicBezTo>
                    <a:pt x="225" y="158"/>
                    <a:pt x="227" y="158"/>
                    <a:pt x="229" y="158"/>
                  </a:cubicBezTo>
                  <a:cubicBezTo>
                    <a:pt x="229" y="159"/>
                    <a:pt x="228" y="160"/>
                    <a:pt x="228" y="160"/>
                  </a:cubicBezTo>
                  <a:cubicBezTo>
                    <a:pt x="226" y="160"/>
                    <a:pt x="224" y="160"/>
                    <a:pt x="222" y="159"/>
                  </a:cubicBezTo>
                  <a:close/>
                  <a:moveTo>
                    <a:pt x="229" y="165"/>
                  </a:moveTo>
                  <a:cubicBezTo>
                    <a:pt x="232" y="165"/>
                    <a:pt x="236" y="166"/>
                    <a:pt x="239" y="166"/>
                  </a:cubicBezTo>
                  <a:cubicBezTo>
                    <a:pt x="237" y="169"/>
                    <a:pt x="235" y="173"/>
                    <a:pt x="233" y="176"/>
                  </a:cubicBezTo>
                  <a:cubicBezTo>
                    <a:pt x="231" y="176"/>
                    <a:pt x="228" y="175"/>
                    <a:pt x="226" y="175"/>
                  </a:cubicBezTo>
                  <a:cubicBezTo>
                    <a:pt x="227" y="172"/>
                    <a:pt x="228" y="168"/>
                    <a:pt x="229" y="165"/>
                  </a:cubicBezTo>
                  <a:close/>
                  <a:moveTo>
                    <a:pt x="244" y="166"/>
                  </a:moveTo>
                  <a:cubicBezTo>
                    <a:pt x="245" y="166"/>
                    <a:pt x="246" y="166"/>
                    <a:pt x="247" y="167"/>
                  </a:cubicBezTo>
                  <a:cubicBezTo>
                    <a:pt x="244" y="170"/>
                    <a:pt x="242" y="173"/>
                    <a:pt x="240" y="177"/>
                  </a:cubicBezTo>
                  <a:cubicBezTo>
                    <a:pt x="240" y="177"/>
                    <a:pt x="240" y="177"/>
                    <a:pt x="239" y="177"/>
                  </a:cubicBezTo>
                  <a:cubicBezTo>
                    <a:pt x="241" y="173"/>
                    <a:pt x="242" y="170"/>
                    <a:pt x="244" y="166"/>
                  </a:cubicBezTo>
                  <a:close/>
                  <a:moveTo>
                    <a:pt x="277" y="159"/>
                  </a:moveTo>
                  <a:cubicBezTo>
                    <a:pt x="276" y="161"/>
                    <a:pt x="276" y="162"/>
                    <a:pt x="275" y="164"/>
                  </a:cubicBezTo>
                  <a:cubicBezTo>
                    <a:pt x="273" y="164"/>
                    <a:pt x="272" y="164"/>
                    <a:pt x="270" y="163"/>
                  </a:cubicBezTo>
                  <a:cubicBezTo>
                    <a:pt x="271" y="162"/>
                    <a:pt x="271" y="161"/>
                    <a:pt x="272" y="159"/>
                  </a:cubicBezTo>
                  <a:cubicBezTo>
                    <a:pt x="273" y="159"/>
                    <a:pt x="275" y="159"/>
                    <a:pt x="277" y="159"/>
                  </a:cubicBezTo>
                  <a:close/>
                  <a:moveTo>
                    <a:pt x="297" y="163"/>
                  </a:moveTo>
                  <a:cubicBezTo>
                    <a:pt x="295" y="163"/>
                    <a:pt x="293" y="163"/>
                    <a:pt x="290" y="164"/>
                  </a:cubicBezTo>
                  <a:cubicBezTo>
                    <a:pt x="291" y="162"/>
                    <a:pt x="292" y="160"/>
                    <a:pt x="292" y="159"/>
                  </a:cubicBezTo>
                  <a:cubicBezTo>
                    <a:pt x="294" y="159"/>
                    <a:pt x="297" y="159"/>
                    <a:pt x="299" y="158"/>
                  </a:cubicBezTo>
                  <a:cubicBezTo>
                    <a:pt x="298" y="160"/>
                    <a:pt x="298" y="162"/>
                    <a:pt x="297" y="163"/>
                  </a:cubicBezTo>
                  <a:close/>
                  <a:moveTo>
                    <a:pt x="287" y="164"/>
                  </a:moveTo>
                  <a:cubicBezTo>
                    <a:pt x="285" y="164"/>
                    <a:pt x="283" y="164"/>
                    <a:pt x="281" y="164"/>
                  </a:cubicBezTo>
                  <a:cubicBezTo>
                    <a:pt x="282" y="162"/>
                    <a:pt x="282" y="161"/>
                    <a:pt x="283" y="159"/>
                  </a:cubicBezTo>
                  <a:cubicBezTo>
                    <a:pt x="285" y="159"/>
                    <a:pt x="287" y="159"/>
                    <a:pt x="289" y="159"/>
                  </a:cubicBezTo>
                  <a:cubicBezTo>
                    <a:pt x="289" y="160"/>
                    <a:pt x="288" y="162"/>
                    <a:pt x="287" y="164"/>
                  </a:cubicBezTo>
                  <a:close/>
                  <a:moveTo>
                    <a:pt x="265" y="163"/>
                  </a:moveTo>
                  <a:cubicBezTo>
                    <a:pt x="264" y="163"/>
                    <a:pt x="263" y="163"/>
                    <a:pt x="263" y="163"/>
                  </a:cubicBezTo>
                  <a:cubicBezTo>
                    <a:pt x="259" y="163"/>
                    <a:pt x="256" y="163"/>
                    <a:pt x="253" y="163"/>
                  </a:cubicBezTo>
                  <a:cubicBezTo>
                    <a:pt x="254" y="161"/>
                    <a:pt x="255" y="160"/>
                    <a:pt x="256" y="159"/>
                  </a:cubicBezTo>
                  <a:cubicBezTo>
                    <a:pt x="259" y="159"/>
                    <a:pt x="263" y="159"/>
                    <a:pt x="267" y="159"/>
                  </a:cubicBezTo>
                  <a:cubicBezTo>
                    <a:pt x="267" y="161"/>
                    <a:pt x="266" y="162"/>
                    <a:pt x="265" y="163"/>
                  </a:cubicBezTo>
                  <a:close/>
                  <a:moveTo>
                    <a:pt x="259" y="167"/>
                  </a:moveTo>
                  <a:cubicBezTo>
                    <a:pt x="261" y="167"/>
                    <a:pt x="262" y="167"/>
                    <a:pt x="263" y="168"/>
                  </a:cubicBezTo>
                  <a:cubicBezTo>
                    <a:pt x="262" y="170"/>
                    <a:pt x="260" y="173"/>
                    <a:pt x="259" y="176"/>
                  </a:cubicBezTo>
                  <a:cubicBezTo>
                    <a:pt x="256" y="176"/>
                    <a:pt x="253" y="176"/>
                    <a:pt x="250" y="177"/>
                  </a:cubicBezTo>
                  <a:cubicBezTo>
                    <a:pt x="248" y="177"/>
                    <a:pt x="246" y="177"/>
                    <a:pt x="244" y="177"/>
                  </a:cubicBezTo>
                  <a:cubicBezTo>
                    <a:pt x="246" y="174"/>
                    <a:pt x="248" y="170"/>
                    <a:pt x="250" y="167"/>
                  </a:cubicBezTo>
                  <a:cubicBezTo>
                    <a:pt x="253" y="167"/>
                    <a:pt x="256" y="167"/>
                    <a:pt x="259" y="167"/>
                  </a:cubicBezTo>
                  <a:close/>
                  <a:moveTo>
                    <a:pt x="268" y="168"/>
                  </a:moveTo>
                  <a:cubicBezTo>
                    <a:pt x="270" y="168"/>
                    <a:pt x="272" y="168"/>
                    <a:pt x="273" y="168"/>
                  </a:cubicBezTo>
                  <a:cubicBezTo>
                    <a:pt x="272" y="170"/>
                    <a:pt x="272" y="172"/>
                    <a:pt x="271" y="174"/>
                  </a:cubicBezTo>
                  <a:cubicBezTo>
                    <a:pt x="269" y="174"/>
                    <a:pt x="267" y="175"/>
                    <a:pt x="264" y="175"/>
                  </a:cubicBezTo>
                  <a:cubicBezTo>
                    <a:pt x="266" y="173"/>
                    <a:pt x="267" y="170"/>
                    <a:pt x="268" y="168"/>
                  </a:cubicBezTo>
                  <a:close/>
                  <a:moveTo>
                    <a:pt x="279" y="168"/>
                  </a:moveTo>
                  <a:cubicBezTo>
                    <a:pt x="281" y="168"/>
                    <a:pt x="283" y="168"/>
                    <a:pt x="285" y="168"/>
                  </a:cubicBezTo>
                  <a:cubicBezTo>
                    <a:pt x="285" y="169"/>
                    <a:pt x="284" y="170"/>
                    <a:pt x="284" y="171"/>
                  </a:cubicBezTo>
                  <a:cubicBezTo>
                    <a:pt x="282" y="172"/>
                    <a:pt x="279" y="172"/>
                    <a:pt x="277" y="173"/>
                  </a:cubicBezTo>
                  <a:cubicBezTo>
                    <a:pt x="277" y="171"/>
                    <a:pt x="278" y="169"/>
                    <a:pt x="279" y="168"/>
                  </a:cubicBezTo>
                  <a:close/>
                  <a:moveTo>
                    <a:pt x="289" y="168"/>
                  </a:moveTo>
                  <a:cubicBezTo>
                    <a:pt x="291" y="167"/>
                    <a:pt x="294" y="167"/>
                    <a:pt x="297" y="167"/>
                  </a:cubicBezTo>
                  <a:cubicBezTo>
                    <a:pt x="297" y="167"/>
                    <a:pt x="297" y="168"/>
                    <a:pt x="296" y="168"/>
                  </a:cubicBezTo>
                  <a:cubicBezTo>
                    <a:pt x="294" y="169"/>
                    <a:pt x="291" y="170"/>
                    <a:pt x="288" y="170"/>
                  </a:cubicBezTo>
                  <a:cubicBezTo>
                    <a:pt x="288" y="169"/>
                    <a:pt x="289" y="168"/>
                    <a:pt x="289" y="168"/>
                  </a:cubicBezTo>
                  <a:close/>
                  <a:moveTo>
                    <a:pt x="303" y="163"/>
                  </a:moveTo>
                  <a:cubicBezTo>
                    <a:pt x="304" y="161"/>
                    <a:pt x="304" y="160"/>
                    <a:pt x="304" y="158"/>
                  </a:cubicBezTo>
                  <a:cubicBezTo>
                    <a:pt x="305" y="158"/>
                    <a:pt x="306" y="158"/>
                    <a:pt x="307" y="158"/>
                  </a:cubicBezTo>
                  <a:cubicBezTo>
                    <a:pt x="307" y="160"/>
                    <a:pt x="307" y="161"/>
                    <a:pt x="306" y="163"/>
                  </a:cubicBezTo>
                  <a:cubicBezTo>
                    <a:pt x="305" y="163"/>
                    <a:pt x="304" y="163"/>
                    <a:pt x="303" y="163"/>
                  </a:cubicBezTo>
                  <a:close/>
                  <a:moveTo>
                    <a:pt x="305" y="153"/>
                  </a:moveTo>
                  <a:cubicBezTo>
                    <a:pt x="306" y="153"/>
                    <a:pt x="306" y="152"/>
                    <a:pt x="306" y="152"/>
                  </a:cubicBezTo>
                  <a:cubicBezTo>
                    <a:pt x="307" y="151"/>
                    <a:pt x="308" y="151"/>
                    <a:pt x="309" y="151"/>
                  </a:cubicBezTo>
                  <a:cubicBezTo>
                    <a:pt x="309" y="152"/>
                    <a:pt x="309" y="152"/>
                    <a:pt x="308" y="153"/>
                  </a:cubicBezTo>
                  <a:cubicBezTo>
                    <a:pt x="307" y="153"/>
                    <a:pt x="306" y="153"/>
                    <a:pt x="305" y="153"/>
                  </a:cubicBezTo>
                  <a:close/>
                  <a:moveTo>
                    <a:pt x="300" y="154"/>
                  </a:moveTo>
                  <a:cubicBezTo>
                    <a:pt x="298" y="154"/>
                    <a:pt x="296" y="154"/>
                    <a:pt x="295" y="154"/>
                  </a:cubicBezTo>
                  <a:cubicBezTo>
                    <a:pt x="295" y="154"/>
                    <a:pt x="295" y="153"/>
                    <a:pt x="295" y="153"/>
                  </a:cubicBezTo>
                  <a:cubicBezTo>
                    <a:pt x="297" y="153"/>
                    <a:pt x="298" y="153"/>
                    <a:pt x="300" y="152"/>
                  </a:cubicBezTo>
                  <a:cubicBezTo>
                    <a:pt x="300" y="153"/>
                    <a:pt x="300" y="153"/>
                    <a:pt x="300" y="154"/>
                  </a:cubicBezTo>
                  <a:close/>
                  <a:moveTo>
                    <a:pt x="292" y="154"/>
                  </a:moveTo>
                  <a:cubicBezTo>
                    <a:pt x="291" y="154"/>
                    <a:pt x="291" y="154"/>
                    <a:pt x="290" y="154"/>
                  </a:cubicBezTo>
                  <a:cubicBezTo>
                    <a:pt x="289" y="154"/>
                    <a:pt x="287" y="154"/>
                    <a:pt x="285" y="154"/>
                  </a:cubicBezTo>
                  <a:cubicBezTo>
                    <a:pt x="285" y="154"/>
                    <a:pt x="285" y="154"/>
                    <a:pt x="285" y="154"/>
                  </a:cubicBezTo>
                  <a:cubicBezTo>
                    <a:pt x="287" y="154"/>
                    <a:pt x="290" y="154"/>
                    <a:pt x="292" y="153"/>
                  </a:cubicBezTo>
                  <a:cubicBezTo>
                    <a:pt x="292" y="154"/>
                    <a:pt x="292" y="154"/>
                    <a:pt x="292" y="154"/>
                  </a:cubicBezTo>
                  <a:close/>
                  <a:moveTo>
                    <a:pt x="251" y="159"/>
                  </a:moveTo>
                  <a:cubicBezTo>
                    <a:pt x="251" y="160"/>
                    <a:pt x="250" y="161"/>
                    <a:pt x="249" y="162"/>
                  </a:cubicBezTo>
                  <a:cubicBezTo>
                    <a:pt x="248" y="162"/>
                    <a:pt x="247" y="162"/>
                    <a:pt x="246" y="162"/>
                  </a:cubicBezTo>
                  <a:cubicBezTo>
                    <a:pt x="246" y="161"/>
                    <a:pt x="246" y="160"/>
                    <a:pt x="247" y="159"/>
                  </a:cubicBezTo>
                  <a:cubicBezTo>
                    <a:pt x="248" y="159"/>
                    <a:pt x="250" y="159"/>
                    <a:pt x="251" y="159"/>
                  </a:cubicBezTo>
                  <a:close/>
                  <a:moveTo>
                    <a:pt x="241" y="162"/>
                  </a:moveTo>
                  <a:cubicBezTo>
                    <a:pt x="238" y="161"/>
                    <a:pt x="234" y="161"/>
                    <a:pt x="231" y="161"/>
                  </a:cubicBezTo>
                  <a:cubicBezTo>
                    <a:pt x="231" y="160"/>
                    <a:pt x="232" y="159"/>
                    <a:pt x="232" y="158"/>
                  </a:cubicBezTo>
                  <a:cubicBezTo>
                    <a:pt x="235" y="159"/>
                    <a:pt x="239" y="159"/>
                    <a:pt x="242" y="159"/>
                  </a:cubicBezTo>
                  <a:cubicBezTo>
                    <a:pt x="242" y="160"/>
                    <a:pt x="241" y="161"/>
                    <a:pt x="241" y="162"/>
                  </a:cubicBezTo>
                  <a:close/>
                  <a:moveTo>
                    <a:pt x="219" y="158"/>
                  </a:moveTo>
                  <a:cubicBezTo>
                    <a:pt x="219" y="158"/>
                    <a:pt x="219" y="158"/>
                    <a:pt x="219" y="159"/>
                  </a:cubicBezTo>
                  <a:cubicBezTo>
                    <a:pt x="216" y="158"/>
                    <a:pt x="213" y="158"/>
                    <a:pt x="210" y="157"/>
                  </a:cubicBezTo>
                  <a:cubicBezTo>
                    <a:pt x="210" y="157"/>
                    <a:pt x="210" y="157"/>
                    <a:pt x="210" y="157"/>
                  </a:cubicBezTo>
                  <a:cubicBezTo>
                    <a:pt x="212" y="157"/>
                    <a:pt x="214" y="157"/>
                    <a:pt x="216" y="157"/>
                  </a:cubicBezTo>
                  <a:cubicBezTo>
                    <a:pt x="217" y="157"/>
                    <a:pt x="218" y="157"/>
                    <a:pt x="219" y="158"/>
                  </a:cubicBezTo>
                  <a:close/>
                  <a:moveTo>
                    <a:pt x="206" y="157"/>
                  </a:moveTo>
                  <a:cubicBezTo>
                    <a:pt x="204" y="156"/>
                    <a:pt x="203" y="156"/>
                    <a:pt x="201" y="156"/>
                  </a:cubicBezTo>
                  <a:cubicBezTo>
                    <a:pt x="203" y="156"/>
                    <a:pt x="204" y="156"/>
                    <a:pt x="206" y="156"/>
                  </a:cubicBezTo>
                  <a:cubicBezTo>
                    <a:pt x="206" y="156"/>
                    <a:pt x="206" y="157"/>
                    <a:pt x="206" y="157"/>
                  </a:cubicBezTo>
                  <a:close/>
                  <a:moveTo>
                    <a:pt x="169" y="147"/>
                  </a:moveTo>
                  <a:cubicBezTo>
                    <a:pt x="169" y="147"/>
                    <a:pt x="169" y="147"/>
                    <a:pt x="168" y="147"/>
                  </a:cubicBezTo>
                  <a:cubicBezTo>
                    <a:pt x="166" y="146"/>
                    <a:pt x="164" y="146"/>
                    <a:pt x="163" y="145"/>
                  </a:cubicBezTo>
                  <a:cubicBezTo>
                    <a:pt x="163" y="145"/>
                    <a:pt x="163" y="145"/>
                    <a:pt x="163" y="144"/>
                  </a:cubicBezTo>
                  <a:cubicBezTo>
                    <a:pt x="165" y="145"/>
                    <a:pt x="168" y="146"/>
                    <a:pt x="170" y="147"/>
                  </a:cubicBezTo>
                  <a:cubicBezTo>
                    <a:pt x="170" y="147"/>
                    <a:pt x="170" y="147"/>
                    <a:pt x="169" y="147"/>
                  </a:cubicBezTo>
                  <a:close/>
                  <a:moveTo>
                    <a:pt x="143" y="143"/>
                  </a:moveTo>
                  <a:cubicBezTo>
                    <a:pt x="143" y="143"/>
                    <a:pt x="142" y="143"/>
                    <a:pt x="142" y="143"/>
                  </a:cubicBezTo>
                  <a:cubicBezTo>
                    <a:pt x="141" y="143"/>
                    <a:pt x="139" y="143"/>
                    <a:pt x="138" y="142"/>
                  </a:cubicBezTo>
                  <a:cubicBezTo>
                    <a:pt x="138" y="142"/>
                    <a:pt x="138" y="141"/>
                    <a:pt x="139" y="141"/>
                  </a:cubicBezTo>
                  <a:cubicBezTo>
                    <a:pt x="140" y="142"/>
                    <a:pt x="142" y="142"/>
                    <a:pt x="143" y="143"/>
                  </a:cubicBezTo>
                  <a:cubicBezTo>
                    <a:pt x="143" y="143"/>
                    <a:pt x="143" y="143"/>
                    <a:pt x="143" y="143"/>
                  </a:cubicBezTo>
                  <a:close/>
                  <a:moveTo>
                    <a:pt x="135" y="141"/>
                  </a:moveTo>
                  <a:cubicBezTo>
                    <a:pt x="135" y="141"/>
                    <a:pt x="134" y="141"/>
                    <a:pt x="134" y="142"/>
                  </a:cubicBezTo>
                  <a:cubicBezTo>
                    <a:pt x="133" y="141"/>
                    <a:pt x="131" y="141"/>
                    <a:pt x="130" y="141"/>
                  </a:cubicBezTo>
                  <a:cubicBezTo>
                    <a:pt x="129" y="140"/>
                    <a:pt x="127" y="139"/>
                    <a:pt x="126" y="138"/>
                  </a:cubicBezTo>
                  <a:cubicBezTo>
                    <a:pt x="126" y="137"/>
                    <a:pt x="126" y="137"/>
                    <a:pt x="127" y="136"/>
                  </a:cubicBezTo>
                  <a:cubicBezTo>
                    <a:pt x="128" y="136"/>
                    <a:pt x="129" y="136"/>
                    <a:pt x="131" y="136"/>
                  </a:cubicBezTo>
                  <a:cubicBezTo>
                    <a:pt x="132" y="137"/>
                    <a:pt x="134" y="138"/>
                    <a:pt x="136" y="139"/>
                  </a:cubicBezTo>
                  <a:cubicBezTo>
                    <a:pt x="135" y="140"/>
                    <a:pt x="135" y="140"/>
                    <a:pt x="135" y="141"/>
                  </a:cubicBezTo>
                  <a:close/>
                  <a:moveTo>
                    <a:pt x="118" y="135"/>
                  </a:moveTo>
                  <a:cubicBezTo>
                    <a:pt x="118" y="135"/>
                    <a:pt x="118" y="135"/>
                    <a:pt x="118" y="135"/>
                  </a:cubicBezTo>
                  <a:cubicBezTo>
                    <a:pt x="117" y="136"/>
                    <a:pt x="116" y="137"/>
                    <a:pt x="116" y="138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16" y="137"/>
                    <a:pt x="117" y="136"/>
                    <a:pt x="118" y="135"/>
                  </a:cubicBezTo>
                  <a:close/>
                  <a:moveTo>
                    <a:pt x="101" y="139"/>
                  </a:moveTo>
                  <a:cubicBezTo>
                    <a:pt x="101" y="139"/>
                    <a:pt x="101" y="139"/>
                    <a:pt x="101" y="140"/>
                  </a:cubicBezTo>
                  <a:cubicBezTo>
                    <a:pt x="103" y="141"/>
                    <a:pt x="104" y="142"/>
                    <a:pt x="106" y="144"/>
                  </a:cubicBezTo>
                  <a:cubicBezTo>
                    <a:pt x="105" y="144"/>
                    <a:pt x="105" y="145"/>
                    <a:pt x="105" y="145"/>
                  </a:cubicBezTo>
                  <a:cubicBezTo>
                    <a:pt x="102" y="144"/>
                    <a:pt x="99" y="143"/>
                    <a:pt x="96" y="142"/>
                  </a:cubicBezTo>
                  <a:cubicBezTo>
                    <a:pt x="97" y="140"/>
                    <a:pt x="98" y="139"/>
                    <a:pt x="99" y="137"/>
                  </a:cubicBezTo>
                  <a:cubicBezTo>
                    <a:pt x="100" y="138"/>
                    <a:pt x="100" y="139"/>
                    <a:pt x="101" y="139"/>
                  </a:cubicBezTo>
                  <a:close/>
                  <a:moveTo>
                    <a:pt x="115" y="145"/>
                  </a:moveTo>
                  <a:cubicBezTo>
                    <a:pt x="115" y="144"/>
                    <a:pt x="115" y="144"/>
                    <a:pt x="116" y="144"/>
                  </a:cubicBezTo>
                  <a:cubicBezTo>
                    <a:pt x="116" y="144"/>
                    <a:pt x="116" y="144"/>
                    <a:pt x="116" y="144"/>
                  </a:cubicBezTo>
                  <a:cubicBezTo>
                    <a:pt x="115" y="146"/>
                    <a:pt x="114" y="147"/>
                    <a:pt x="113" y="149"/>
                  </a:cubicBezTo>
                  <a:cubicBezTo>
                    <a:pt x="113" y="149"/>
                    <a:pt x="112" y="149"/>
                    <a:pt x="112" y="149"/>
                  </a:cubicBezTo>
                  <a:cubicBezTo>
                    <a:pt x="113" y="147"/>
                    <a:pt x="114" y="146"/>
                    <a:pt x="115" y="145"/>
                  </a:cubicBezTo>
                  <a:close/>
                  <a:moveTo>
                    <a:pt x="120" y="139"/>
                  </a:moveTo>
                  <a:cubicBezTo>
                    <a:pt x="120" y="138"/>
                    <a:pt x="120" y="138"/>
                    <a:pt x="121" y="137"/>
                  </a:cubicBezTo>
                  <a:cubicBezTo>
                    <a:pt x="121" y="137"/>
                    <a:pt x="121" y="137"/>
                    <a:pt x="121" y="138"/>
                  </a:cubicBezTo>
                  <a:cubicBezTo>
                    <a:pt x="120" y="138"/>
                    <a:pt x="120" y="138"/>
                    <a:pt x="120" y="139"/>
                  </a:cubicBezTo>
                  <a:cubicBezTo>
                    <a:pt x="120" y="139"/>
                    <a:pt x="120" y="139"/>
                    <a:pt x="120" y="139"/>
                  </a:cubicBezTo>
                  <a:close/>
                  <a:moveTo>
                    <a:pt x="144" y="148"/>
                  </a:moveTo>
                  <a:cubicBezTo>
                    <a:pt x="144" y="148"/>
                    <a:pt x="144" y="148"/>
                    <a:pt x="145" y="148"/>
                  </a:cubicBezTo>
                  <a:cubicBezTo>
                    <a:pt x="148" y="149"/>
                    <a:pt x="152" y="149"/>
                    <a:pt x="156" y="150"/>
                  </a:cubicBezTo>
                  <a:cubicBezTo>
                    <a:pt x="155" y="151"/>
                    <a:pt x="154" y="153"/>
                    <a:pt x="153" y="154"/>
                  </a:cubicBezTo>
                  <a:cubicBezTo>
                    <a:pt x="150" y="152"/>
                    <a:pt x="147" y="151"/>
                    <a:pt x="143" y="149"/>
                  </a:cubicBezTo>
                  <a:cubicBezTo>
                    <a:pt x="144" y="149"/>
                    <a:pt x="144" y="148"/>
                    <a:pt x="144" y="148"/>
                  </a:cubicBezTo>
                  <a:close/>
                  <a:moveTo>
                    <a:pt x="159" y="151"/>
                  </a:moveTo>
                  <a:cubicBezTo>
                    <a:pt x="161" y="151"/>
                    <a:pt x="163" y="151"/>
                    <a:pt x="164" y="151"/>
                  </a:cubicBezTo>
                  <a:cubicBezTo>
                    <a:pt x="165" y="151"/>
                    <a:pt x="166" y="152"/>
                    <a:pt x="166" y="152"/>
                  </a:cubicBezTo>
                  <a:cubicBezTo>
                    <a:pt x="165" y="154"/>
                    <a:pt x="164" y="156"/>
                    <a:pt x="162" y="158"/>
                  </a:cubicBezTo>
                  <a:cubicBezTo>
                    <a:pt x="160" y="157"/>
                    <a:pt x="158" y="156"/>
                    <a:pt x="157" y="155"/>
                  </a:cubicBezTo>
                  <a:cubicBezTo>
                    <a:pt x="157" y="154"/>
                    <a:pt x="158" y="152"/>
                    <a:pt x="159" y="151"/>
                  </a:cubicBezTo>
                  <a:close/>
                  <a:moveTo>
                    <a:pt x="170" y="153"/>
                  </a:moveTo>
                  <a:cubicBezTo>
                    <a:pt x="172" y="154"/>
                    <a:pt x="173" y="154"/>
                    <a:pt x="174" y="154"/>
                  </a:cubicBezTo>
                  <a:cubicBezTo>
                    <a:pt x="175" y="154"/>
                    <a:pt x="175" y="155"/>
                    <a:pt x="175" y="155"/>
                  </a:cubicBezTo>
                  <a:cubicBezTo>
                    <a:pt x="175" y="155"/>
                    <a:pt x="175" y="155"/>
                    <a:pt x="175" y="155"/>
                  </a:cubicBezTo>
                  <a:cubicBezTo>
                    <a:pt x="174" y="157"/>
                    <a:pt x="172" y="159"/>
                    <a:pt x="171" y="161"/>
                  </a:cubicBezTo>
                  <a:cubicBezTo>
                    <a:pt x="169" y="161"/>
                    <a:pt x="168" y="160"/>
                    <a:pt x="166" y="159"/>
                  </a:cubicBezTo>
                  <a:cubicBezTo>
                    <a:pt x="168" y="157"/>
                    <a:pt x="169" y="155"/>
                    <a:pt x="170" y="153"/>
                  </a:cubicBezTo>
                  <a:close/>
                  <a:moveTo>
                    <a:pt x="180" y="156"/>
                  </a:moveTo>
                  <a:cubicBezTo>
                    <a:pt x="182" y="157"/>
                    <a:pt x="185" y="157"/>
                    <a:pt x="187" y="158"/>
                  </a:cubicBezTo>
                  <a:cubicBezTo>
                    <a:pt x="186" y="160"/>
                    <a:pt x="184" y="163"/>
                    <a:pt x="183" y="165"/>
                  </a:cubicBezTo>
                  <a:cubicBezTo>
                    <a:pt x="181" y="164"/>
                    <a:pt x="178" y="164"/>
                    <a:pt x="176" y="163"/>
                  </a:cubicBezTo>
                  <a:cubicBezTo>
                    <a:pt x="177" y="160"/>
                    <a:pt x="179" y="158"/>
                    <a:pt x="180" y="156"/>
                  </a:cubicBezTo>
                  <a:close/>
                  <a:moveTo>
                    <a:pt x="193" y="159"/>
                  </a:moveTo>
                  <a:cubicBezTo>
                    <a:pt x="196" y="160"/>
                    <a:pt x="200" y="161"/>
                    <a:pt x="204" y="161"/>
                  </a:cubicBezTo>
                  <a:cubicBezTo>
                    <a:pt x="202" y="164"/>
                    <a:pt x="201" y="167"/>
                    <a:pt x="199" y="170"/>
                  </a:cubicBezTo>
                  <a:cubicBezTo>
                    <a:pt x="196" y="169"/>
                    <a:pt x="192" y="168"/>
                    <a:pt x="188" y="167"/>
                  </a:cubicBezTo>
                  <a:cubicBezTo>
                    <a:pt x="190" y="164"/>
                    <a:pt x="191" y="162"/>
                    <a:pt x="193" y="159"/>
                  </a:cubicBezTo>
                  <a:close/>
                  <a:moveTo>
                    <a:pt x="207" y="162"/>
                  </a:moveTo>
                  <a:cubicBezTo>
                    <a:pt x="210" y="163"/>
                    <a:pt x="213" y="163"/>
                    <a:pt x="216" y="163"/>
                  </a:cubicBezTo>
                  <a:cubicBezTo>
                    <a:pt x="215" y="166"/>
                    <a:pt x="213" y="169"/>
                    <a:pt x="211" y="172"/>
                  </a:cubicBezTo>
                  <a:cubicBezTo>
                    <a:pt x="209" y="172"/>
                    <a:pt x="206" y="171"/>
                    <a:pt x="203" y="171"/>
                  </a:cubicBezTo>
                  <a:cubicBezTo>
                    <a:pt x="205" y="168"/>
                    <a:pt x="206" y="165"/>
                    <a:pt x="207" y="162"/>
                  </a:cubicBezTo>
                  <a:close/>
                  <a:moveTo>
                    <a:pt x="312" y="157"/>
                  </a:moveTo>
                  <a:cubicBezTo>
                    <a:pt x="317" y="157"/>
                    <a:pt x="321" y="157"/>
                    <a:pt x="325" y="156"/>
                  </a:cubicBezTo>
                  <a:cubicBezTo>
                    <a:pt x="325" y="158"/>
                    <a:pt x="324" y="159"/>
                    <a:pt x="324" y="161"/>
                  </a:cubicBezTo>
                  <a:cubicBezTo>
                    <a:pt x="320" y="162"/>
                    <a:pt x="316" y="162"/>
                    <a:pt x="312" y="162"/>
                  </a:cubicBezTo>
                  <a:cubicBezTo>
                    <a:pt x="312" y="161"/>
                    <a:pt x="312" y="159"/>
                    <a:pt x="312" y="157"/>
                  </a:cubicBezTo>
                  <a:close/>
                  <a:moveTo>
                    <a:pt x="313" y="152"/>
                  </a:moveTo>
                  <a:cubicBezTo>
                    <a:pt x="313" y="152"/>
                    <a:pt x="313" y="151"/>
                    <a:pt x="313" y="150"/>
                  </a:cubicBezTo>
                  <a:cubicBezTo>
                    <a:pt x="318" y="150"/>
                    <a:pt x="323" y="149"/>
                    <a:pt x="327" y="148"/>
                  </a:cubicBezTo>
                  <a:cubicBezTo>
                    <a:pt x="327" y="149"/>
                    <a:pt x="327" y="150"/>
                    <a:pt x="327" y="151"/>
                  </a:cubicBezTo>
                  <a:cubicBezTo>
                    <a:pt x="322" y="152"/>
                    <a:pt x="318" y="152"/>
                    <a:pt x="313" y="152"/>
                  </a:cubicBezTo>
                  <a:close/>
                  <a:moveTo>
                    <a:pt x="325" y="145"/>
                  </a:moveTo>
                  <a:cubicBezTo>
                    <a:pt x="326" y="145"/>
                    <a:pt x="327" y="144"/>
                    <a:pt x="329" y="144"/>
                  </a:cubicBezTo>
                  <a:cubicBezTo>
                    <a:pt x="329" y="144"/>
                    <a:pt x="328" y="144"/>
                    <a:pt x="328" y="144"/>
                  </a:cubicBezTo>
                  <a:cubicBezTo>
                    <a:pt x="327" y="145"/>
                    <a:pt x="326" y="145"/>
                    <a:pt x="325" y="145"/>
                  </a:cubicBezTo>
                  <a:close/>
                  <a:moveTo>
                    <a:pt x="192" y="149"/>
                  </a:moveTo>
                  <a:cubicBezTo>
                    <a:pt x="191" y="148"/>
                    <a:pt x="190" y="148"/>
                    <a:pt x="189" y="148"/>
                  </a:cubicBezTo>
                  <a:cubicBezTo>
                    <a:pt x="188" y="148"/>
                    <a:pt x="187" y="147"/>
                    <a:pt x="186" y="147"/>
                  </a:cubicBezTo>
                  <a:cubicBezTo>
                    <a:pt x="186" y="147"/>
                    <a:pt x="186" y="147"/>
                    <a:pt x="186" y="146"/>
                  </a:cubicBezTo>
                  <a:cubicBezTo>
                    <a:pt x="188" y="147"/>
                    <a:pt x="190" y="148"/>
                    <a:pt x="193" y="148"/>
                  </a:cubicBezTo>
                  <a:cubicBezTo>
                    <a:pt x="192" y="148"/>
                    <a:pt x="192" y="149"/>
                    <a:pt x="192" y="149"/>
                  </a:cubicBezTo>
                  <a:close/>
                  <a:moveTo>
                    <a:pt x="181" y="145"/>
                  </a:moveTo>
                  <a:cubicBezTo>
                    <a:pt x="179" y="145"/>
                    <a:pt x="178" y="144"/>
                    <a:pt x="176" y="144"/>
                  </a:cubicBezTo>
                  <a:cubicBezTo>
                    <a:pt x="176" y="143"/>
                    <a:pt x="176" y="143"/>
                    <a:pt x="177" y="143"/>
                  </a:cubicBezTo>
                  <a:cubicBezTo>
                    <a:pt x="178" y="144"/>
                    <a:pt x="180" y="144"/>
                    <a:pt x="181" y="145"/>
                  </a:cubicBezTo>
                  <a:cubicBezTo>
                    <a:pt x="181" y="145"/>
                    <a:pt x="181" y="145"/>
                    <a:pt x="181" y="145"/>
                  </a:cubicBezTo>
                  <a:close/>
                  <a:moveTo>
                    <a:pt x="173" y="142"/>
                  </a:moveTo>
                  <a:cubicBezTo>
                    <a:pt x="171" y="141"/>
                    <a:pt x="168" y="140"/>
                    <a:pt x="166" y="139"/>
                  </a:cubicBezTo>
                  <a:cubicBezTo>
                    <a:pt x="166" y="139"/>
                    <a:pt x="167" y="139"/>
                    <a:pt x="167" y="139"/>
                  </a:cubicBezTo>
                  <a:cubicBezTo>
                    <a:pt x="169" y="140"/>
                    <a:pt x="171" y="141"/>
                    <a:pt x="173" y="142"/>
                  </a:cubicBezTo>
                  <a:cubicBezTo>
                    <a:pt x="173" y="142"/>
                    <a:pt x="173" y="142"/>
                    <a:pt x="173" y="142"/>
                  </a:cubicBezTo>
                  <a:close/>
                  <a:moveTo>
                    <a:pt x="160" y="143"/>
                  </a:moveTo>
                  <a:cubicBezTo>
                    <a:pt x="160" y="143"/>
                    <a:pt x="160" y="144"/>
                    <a:pt x="160" y="144"/>
                  </a:cubicBezTo>
                  <a:cubicBezTo>
                    <a:pt x="156" y="142"/>
                    <a:pt x="153" y="141"/>
                    <a:pt x="149" y="139"/>
                  </a:cubicBezTo>
                  <a:cubicBezTo>
                    <a:pt x="149" y="139"/>
                    <a:pt x="150" y="139"/>
                    <a:pt x="150" y="138"/>
                  </a:cubicBezTo>
                  <a:cubicBezTo>
                    <a:pt x="153" y="140"/>
                    <a:pt x="157" y="142"/>
                    <a:pt x="160" y="143"/>
                  </a:cubicBezTo>
                  <a:close/>
                  <a:moveTo>
                    <a:pt x="147" y="138"/>
                  </a:moveTo>
                  <a:cubicBezTo>
                    <a:pt x="146" y="138"/>
                    <a:pt x="145" y="137"/>
                    <a:pt x="144" y="137"/>
                  </a:cubicBezTo>
                  <a:cubicBezTo>
                    <a:pt x="143" y="136"/>
                    <a:pt x="143" y="136"/>
                    <a:pt x="142" y="135"/>
                  </a:cubicBezTo>
                  <a:cubicBezTo>
                    <a:pt x="142" y="135"/>
                    <a:pt x="142" y="135"/>
                    <a:pt x="142" y="134"/>
                  </a:cubicBezTo>
                  <a:cubicBezTo>
                    <a:pt x="144" y="135"/>
                    <a:pt x="146" y="136"/>
                    <a:pt x="147" y="137"/>
                  </a:cubicBezTo>
                  <a:cubicBezTo>
                    <a:pt x="147" y="137"/>
                    <a:pt x="147" y="138"/>
                    <a:pt x="147" y="138"/>
                  </a:cubicBezTo>
                  <a:close/>
                  <a:moveTo>
                    <a:pt x="139" y="134"/>
                  </a:moveTo>
                  <a:cubicBezTo>
                    <a:pt x="137" y="132"/>
                    <a:pt x="134" y="130"/>
                    <a:pt x="132" y="129"/>
                  </a:cubicBezTo>
                  <a:cubicBezTo>
                    <a:pt x="132" y="129"/>
                    <a:pt x="132" y="128"/>
                    <a:pt x="132" y="128"/>
                  </a:cubicBezTo>
                  <a:cubicBezTo>
                    <a:pt x="135" y="130"/>
                    <a:pt x="137" y="132"/>
                    <a:pt x="140" y="133"/>
                  </a:cubicBezTo>
                  <a:cubicBezTo>
                    <a:pt x="140" y="133"/>
                    <a:pt x="140" y="134"/>
                    <a:pt x="139" y="134"/>
                  </a:cubicBezTo>
                  <a:close/>
                  <a:moveTo>
                    <a:pt x="122" y="129"/>
                  </a:moveTo>
                  <a:cubicBezTo>
                    <a:pt x="122" y="129"/>
                    <a:pt x="122" y="129"/>
                    <a:pt x="122" y="130"/>
                  </a:cubicBezTo>
                  <a:cubicBezTo>
                    <a:pt x="121" y="130"/>
                    <a:pt x="121" y="130"/>
                    <a:pt x="121" y="131"/>
                  </a:cubicBezTo>
                  <a:cubicBezTo>
                    <a:pt x="121" y="131"/>
                    <a:pt x="120" y="131"/>
                    <a:pt x="120" y="130"/>
                  </a:cubicBezTo>
                  <a:cubicBezTo>
                    <a:pt x="120" y="130"/>
                    <a:pt x="121" y="129"/>
                    <a:pt x="121" y="128"/>
                  </a:cubicBezTo>
                  <a:cubicBezTo>
                    <a:pt x="122" y="129"/>
                    <a:pt x="122" y="129"/>
                    <a:pt x="122" y="129"/>
                  </a:cubicBezTo>
                  <a:close/>
                  <a:moveTo>
                    <a:pt x="111" y="128"/>
                  </a:moveTo>
                  <a:cubicBezTo>
                    <a:pt x="111" y="128"/>
                    <a:pt x="111" y="128"/>
                    <a:pt x="112" y="129"/>
                  </a:cubicBezTo>
                  <a:cubicBezTo>
                    <a:pt x="112" y="130"/>
                    <a:pt x="113" y="131"/>
                    <a:pt x="114" y="131"/>
                  </a:cubicBezTo>
                  <a:cubicBezTo>
                    <a:pt x="113" y="133"/>
                    <a:pt x="112" y="135"/>
                    <a:pt x="111" y="137"/>
                  </a:cubicBezTo>
                  <a:cubicBezTo>
                    <a:pt x="108" y="137"/>
                    <a:pt x="105" y="137"/>
                    <a:pt x="102" y="137"/>
                  </a:cubicBezTo>
                  <a:cubicBezTo>
                    <a:pt x="102" y="136"/>
                    <a:pt x="101" y="135"/>
                    <a:pt x="101" y="135"/>
                  </a:cubicBezTo>
                  <a:cubicBezTo>
                    <a:pt x="103" y="131"/>
                    <a:pt x="105" y="127"/>
                    <a:pt x="107" y="124"/>
                  </a:cubicBezTo>
                  <a:cubicBezTo>
                    <a:pt x="109" y="125"/>
                    <a:pt x="110" y="127"/>
                    <a:pt x="111" y="128"/>
                  </a:cubicBezTo>
                  <a:close/>
                  <a:moveTo>
                    <a:pt x="101" y="122"/>
                  </a:moveTo>
                  <a:cubicBezTo>
                    <a:pt x="99" y="124"/>
                    <a:pt x="97" y="127"/>
                    <a:pt x="95" y="130"/>
                  </a:cubicBezTo>
                  <a:cubicBezTo>
                    <a:pt x="94" y="128"/>
                    <a:pt x="93" y="127"/>
                    <a:pt x="92" y="126"/>
                  </a:cubicBezTo>
                  <a:cubicBezTo>
                    <a:pt x="93" y="124"/>
                    <a:pt x="95" y="122"/>
                    <a:pt x="96" y="120"/>
                  </a:cubicBezTo>
                  <a:cubicBezTo>
                    <a:pt x="97" y="120"/>
                    <a:pt x="98" y="120"/>
                    <a:pt x="99" y="120"/>
                  </a:cubicBezTo>
                  <a:cubicBezTo>
                    <a:pt x="101" y="120"/>
                    <a:pt x="101" y="116"/>
                    <a:pt x="99" y="116"/>
                  </a:cubicBezTo>
                  <a:cubicBezTo>
                    <a:pt x="100" y="115"/>
                    <a:pt x="100" y="114"/>
                    <a:pt x="101" y="114"/>
                  </a:cubicBezTo>
                  <a:cubicBezTo>
                    <a:pt x="101" y="115"/>
                    <a:pt x="102" y="117"/>
                    <a:pt x="103" y="118"/>
                  </a:cubicBezTo>
                  <a:cubicBezTo>
                    <a:pt x="102" y="119"/>
                    <a:pt x="102" y="121"/>
                    <a:pt x="101" y="122"/>
                  </a:cubicBezTo>
                  <a:close/>
                  <a:moveTo>
                    <a:pt x="81" y="134"/>
                  </a:moveTo>
                  <a:cubicBezTo>
                    <a:pt x="81" y="133"/>
                    <a:pt x="80" y="132"/>
                    <a:pt x="80" y="131"/>
                  </a:cubicBezTo>
                  <a:cubicBezTo>
                    <a:pt x="81" y="129"/>
                    <a:pt x="81" y="128"/>
                    <a:pt x="82" y="127"/>
                  </a:cubicBezTo>
                  <a:cubicBezTo>
                    <a:pt x="83" y="127"/>
                    <a:pt x="84" y="128"/>
                    <a:pt x="85" y="128"/>
                  </a:cubicBezTo>
                  <a:cubicBezTo>
                    <a:pt x="84" y="130"/>
                    <a:pt x="82" y="132"/>
                    <a:pt x="81" y="134"/>
                  </a:cubicBezTo>
                  <a:close/>
                  <a:moveTo>
                    <a:pt x="85" y="123"/>
                  </a:moveTo>
                  <a:cubicBezTo>
                    <a:pt x="85" y="123"/>
                    <a:pt x="85" y="122"/>
                    <a:pt x="86" y="122"/>
                  </a:cubicBezTo>
                  <a:cubicBezTo>
                    <a:pt x="86" y="123"/>
                    <a:pt x="87" y="124"/>
                    <a:pt x="88" y="125"/>
                  </a:cubicBezTo>
                  <a:cubicBezTo>
                    <a:pt x="87" y="125"/>
                    <a:pt x="87" y="125"/>
                    <a:pt x="87" y="125"/>
                  </a:cubicBezTo>
                  <a:cubicBezTo>
                    <a:pt x="86" y="125"/>
                    <a:pt x="86" y="124"/>
                    <a:pt x="85" y="123"/>
                  </a:cubicBezTo>
                  <a:close/>
                  <a:moveTo>
                    <a:pt x="80" y="119"/>
                  </a:moveTo>
                  <a:cubicBezTo>
                    <a:pt x="81" y="118"/>
                    <a:pt x="81" y="117"/>
                    <a:pt x="82" y="117"/>
                  </a:cubicBezTo>
                  <a:cubicBezTo>
                    <a:pt x="82" y="117"/>
                    <a:pt x="82" y="118"/>
                    <a:pt x="83" y="118"/>
                  </a:cubicBezTo>
                  <a:cubicBezTo>
                    <a:pt x="82" y="118"/>
                    <a:pt x="81" y="119"/>
                    <a:pt x="81" y="119"/>
                  </a:cubicBezTo>
                  <a:cubicBezTo>
                    <a:pt x="81" y="119"/>
                    <a:pt x="80" y="119"/>
                    <a:pt x="80" y="119"/>
                  </a:cubicBezTo>
                  <a:close/>
                  <a:moveTo>
                    <a:pt x="87" y="121"/>
                  </a:moveTo>
                  <a:cubicBezTo>
                    <a:pt x="88" y="121"/>
                    <a:pt x="89" y="121"/>
                    <a:pt x="90" y="121"/>
                  </a:cubicBezTo>
                  <a:cubicBezTo>
                    <a:pt x="90" y="121"/>
                    <a:pt x="89" y="122"/>
                    <a:pt x="89" y="123"/>
                  </a:cubicBezTo>
                  <a:cubicBezTo>
                    <a:pt x="88" y="122"/>
                    <a:pt x="88" y="122"/>
                    <a:pt x="87" y="121"/>
                  </a:cubicBezTo>
                  <a:close/>
                  <a:moveTo>
                    <a:pt x="85" y="118"/>
                  </a:moveTo>
                  <a:cubicBezTo>
                    <a:pt x="85" y="118"/>
                    <a:pt x="85" y="118"/>
                    <a:pt x="84" y="118"/>
                  </a:cubicBezTo>
                  <a:cubicBezTo>
                    <a:pt x="84" y="117"/>
                    <a:pt x="83" y="116"/>
                    <a:pt x="82" y="116"/>
                  </a:cubicBezTo>
                  <a:cubicBezTo>
                    <a:pt x="85" y="111"/>
                    <a:pt x="88" y="106"/>
                    <a:pt x="90" y="102"/>
                  </a:cubicBezTo>
                  <a:cubicBezTo>
                    <a:pt x="92" y="103"/>
                    <a:pt x="93" y="104"/>
                    <a:pt x="94" y="105"/>
                  </a:cubicBezTo>
                  <a:cubicBezTo>
                    <a:pt x="91" y="109"/>
                    <a:pt x="88" y="113"/>
                    <a:pt x="85" y="118"/>
                  </a:cubicBezTo>
                  <a:close/>
                  <a:moveTo>
                    <a:pt x="79" y="124"/>
                  </a:moveTo>
                  <a:cubicBezTo>
                    <a:pt x="79" y="124"/>
                    <a:pt x="80" y="125"/>
                    <a:pt x="80" y="125"/>
                  </a:cubicBezTo>
                  <a:cubicBezTo>
                    <a:pt x="79" y="126"/>
                    <a:pt x="79" y="127"/>
                    <a:pt x="78" y="128"/>
                  </a:cubicBezTo>
                  <a:cubicBezTo>
                    <a:pt x="78" y="127"/>
                    <a:pt x="77" y="126"/>
                    <a:pt x="77" y="125"/>
                  </a:cubicBezTo>
                  <a:cubicBezTo>
                    <a:pt x="77" y="125"/>
                    <a:pt x="77" y="125"/>
                    <a:pt x="77" y="124"/>
                  </a:cubicBezTo>
                  <a:cubicBezTo>
                    <a:pt x="78" y="124"/>
                    <a:pt x="78" y="124"/>
                    <a:pt x="79" y="124"/>
                  </a:cubicBezTo>
                  <a:close/>
                  <a:moveTo>
                    <a:pt x="75" y="128"/>
                  </a:moveTo>
                  <a:cubicBezTo>
                    <a:pt x="75" y="129"/>
                    <a:pt x="76" y="130"/>
                    <a:pt x="76" y="130"/>
                  </a:cubicBezTo>
                  <a:cubicBezTo>
                    <a:pt x="75" y="133"/>
                    <a:pt x="73" y="135"/>
                    <a:pt x="72" y="137"/>
                  </a:cubicBezTo>
                  <a:cubicBezTo>
                    <a:pt x="72" y="137"/>
                    <a:pt x="71" y="136"/>
                    <a:pt x="71" y="135"/>
                  </a:cubicBezTo>
                  <a:cubicBezTo>
                    <a:pt x="72" y="133"/>
                    <a:pt x="73" y="130"/>
                    <a:pt x="75" y="128"/>
                  </a:cubicBezTo>
                  <a:close/>
                  <a:moveTo>
                    <a:pt x="88" y="131"/>
                  </a:moveTo>
                  <a:cubicBezTo>
                    <a:pt x="89" y="131"/>
                    <a:pt x="90" y="132"/>
                    <a:pt x="91" y="132"/>
                  </a:cubicBezTo>
                  <a:cubicBezTo>
                    <a:pt x="92" y="133"/>
                    <a:pt x="93" y="131"/>
                    <a:pt x="93" y="131"/>
                  </a:cubicBezTo>
                  <a:cubicBezTo>
                    <a:pt x="92" y="130"/>
                    <a:pt x="91" y="129"/>
                    <a:pt x="90" y="128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1" y="129"/>
                    <a:pt x="92" y="131"/>
                    <a:pt x="94" y="132"/>
                  </a:cubicBezTo>
                  <a:cubicBezTo>
                    <a:pt x="91" y="135"/>
                    <a:pt x="88" y="139"/>
                    <a:pt x="85" y="143"/>
                  </a:cubicBezTo>
                  <a:cubicBezTo>
                    <a:pt x="84" y="142"/>
                    <a:pt x="83" y="141"/>
                    <a:pt x="83" y="140"/>
                  </a:cubicBezTo>
                  <a:cubicBezTo>
                    <a:pt x="84" y="137"/>
                    <a:pt x="86" y="134"/>
                    <a:pt x="88" y="131"/>
                  </a:cubicBezTo>
                  <a:close/>
                  <a:moveTo>
                    <a:pt x="97" y="135"/>
                  </a:moveTo>
                  <a:cubicBezTo>
                    <a:pt x="97" y="135"/>
                    <a:pt x="97" y="135"/>
                    <a:pt x="97" y="136"/>
                  </a:cubicBezTo>
                  <a:cubicBezTo>
                    <a:pt x="95" y="140"/>
                    <a:pt x="92" y="145"/>
                    <a:pt x="90" y="150"/>
                  </a:cubicBezTo>
                  <a:cubicBezTo>
                    <a:pt x="89" y="149"/>
                    <a:pt x="89" y="148"/>
                    <a:pt x="88" y="148"/>
                  </a:cubicBezTo>
                  <a:cubicBezTo>
                    <a:pt x="91" y="144"/>
                    <a:pt x="94" y="139"/>
                    <a:pt x="97" y="135"/>
                  </a:cubicBezTo>
                  <a:close/>
                  <a:moveTo>
                    <a:pt x="96" y="143"/>
                  </a:moveTo>
                  <a:cubicBezTo>
                    <a:pt x="98" y="144"/>
                    <a:pt x="100" y="146"/>
                    <a:pt x="102" y="148"/>
                  </a:cubicBezTo>
                  <a:cubicBezTo>
                    <a:pt x="100" y="151"/>
                    <a:pt x="98" y="154"/>
                    <a:pt x="95" y="156"/>
                  </a:cubicBezTo>
                  <a:cubicBezTo>
                    <a:pt x="94" y="155"/>
                    <a:pt x="92" y="153"/>
                    <a:pt x="91" y="151"/>
                  </a:cubicBezTo>
                  <a:cubicBezTo>
                    <a:pt x="92" y="148"/>
                    <a:pt x="94" y="145"/>
                    <a:pt x="96" y="143"/>
                  </a:cubicBezTo>
                  <a:close/>
                  <a:moveTo>
                    <a:pt x="117" y="151"/>
                  </a:moveTo>
                  <a:cubicBezTo>
                    <a:pt x="118" y="149"/>
                    <a:pt x="120" y="147"/>
                    <a:pt x="121" y="145"/>
                  </a:cubicBezTo>
                  <a:cubicBezTo>
                    <a:pt x="124" y="145"/>
                    <a:pt x="128" y="146"/>
                    <a:pt x="131" y="146"/>
                  </a:cubicBezTo>
                  <a:cubicBezTo>
                    <a:pt x="129" y="149"/>
                    <a:pt x="128" y="153"/>
                    <a:pt x="126" y="156"/>
                  </a:cubicBezTo>
                  <a:cubicBezTo>
                    <a:pt x="123" y="154"/>
                    <a:pt x="120" y="153"/>
                    <a:pt x="117" y="151"/>
                  </a:cubicBezTo>
                  <a:close/>
                  <a:moveTo>
                    <a:pt x="133" y="152"/>
                  </a:moveTo>
                  <a:cubicBezTo>
                    <a:pt x="133" y="151"/>
                    <a:pt x="134" y="149"/>
                    <a:pt x="135" y="148"/>
                  </a:cubicBezTo>
                  <a:cubicBezTo>
                    <a:pt x="136" y="149"/>
                    <a:pt x="137" y="150"/>
                    <a:pt x="138" y="150"/>
                  </a:cubicBezTo>
                  <a:cubicBezTo>
                    <a:pt x="136" y="153"/>
                    <a:pt x="135" y="156"/>
                    <a:pt x="133" y="159"/>
                  </a:cubicBezTo>
                  <a:cubicBezTo>
                    <a:pt x="132" y="159"/>
                    <a:pt x="131" y="158"/>
                    <a:pt x="130" y="158"/>
                  </a:cubicBezTo>
                  <a:cubicBezTo>
                    <a:pt x="131" y="156"/>
                    <a:pt x="132" y="154"/>
                    <a:pt x="133" y="152"/>
                  </a:cubicBezTo>
                  <a:close/>
                  <a:moveTo>
                    <a:pt x="142" y="152"/>
                  </a:moveTo>
                  <a:cubicBezTo>
                    <a:pt x="145" y="154"/>
                    <a:pt x="148" y="156"/>
                    <a:pt x="151" y="157"/>
                  </a:cubicBezTo>
                  <a:cubicBezTo>
                    <a:pt x="150" y="159"/>
                    <a:pt x="149" y="161"/>
                    <a:pt x="148" y="163"/>
                  </a:cubicBezTo>
                  <a:cubicBezTo>
                    <a:pt x="148" y="163"/>
                    <a:pt x="147" y="164"/>
                    <a:pt x="147" y="165"/>
                  </a:cubicBezTo>
                  <a:cubicBezTo>
                    <a:pt x="145" y="165"/>
                    <a:pt x="143" y="164"/>
                    <a:pt x="142" y="163"/>
                  </a:cubicBezTo>
                  <a:cubicBezTo>
                    <a:pt x="140" y="163"/>
                    <a:pt x="138" y="162"/>
                    <a:pt x="137" y="161"/>
                  </a:cubicBezTo>
                  <a:cubicBezTo>
                    <a:pt x="138" y="158"/>
                    <a:pt x="140" y="155"/>
                    <a:pt x="142" y="152"/>
                  </a:cubicBezTo>
                  <a:close/>
                  <a:moveTo>
                    <a:pt x="155" y="159"/>
                  </a:moveTo>
                  <a:cubicBezTo>
                    <a:pt x="156" y="160"/>
                    <a:pt x="158" y="161"/>
                    <a:pt x="160" y="161"/>
                  </a:cubicBezTo>
                  <a:cubicBezTo>
                    <a:pt x="159" y="163"/>
                    <a:pt x="158" y="164"/>
                    <a:pt x="157" y="165"/>
                  </a:cubicBezTo>
                  <a:cubicBezTo>
                    <a:pt x="157" y="166"/>
                    <a:pt x="156" y="167"/>
                    <a:pt x="155" y="168"/>
                  </a:cubicBezTo>
                  <a:cubicBezTo>
                    <a:pt x="154" y="168"/>
                    <a:pt x="152" y="167"/>
                    <a:pt x="151" y="167"/>
                  </a:cubicBezTo>
                  <a:cubicBezTo>
                    <a:pt x="152" y="164"/>
                    <a:pt x="153" y="162"/>
                    <a:pt x="155" y="159"/>
                  </a:cubicBezTo>
                  <a:close/>
                  <a:moveTo>
                    <a:pt x="173" y="167"/>
                  </a:moveTo>
                  <a:cubicBezTo>
                    <a:pt x="176" y="168"/>
                    <a:pt x="178" y="168"/>
                    <a:pt x="181" y="169"/>
                  </a:cubicBezTo>
                  <a:cubicBezTo>
                    <a:pt x="180" y="171"/>
                    <a:pt x="179" y="172"/>
                    <a:pt x="178" y="173"/>
                  </a:cubicBezTo>
                  <a:cubicBezTo>
                    <a:pt x="175" y="173"/>
                    <a:pt x="172" y="172"/>
                    <a:pt x="170" y="172"/>
                  </a:cubicBezTo>
                  <a:cubicBezTo>
                    <a:pt x="171" y="170"/>
                    <a:pt x="172" y="168"/>
                    <a:pt x="173" y="167"/>
                  </a:cubicBezTo>
                  <a:close/>
                  <a:moveTo>
                    <a:pt x="186" y="171"/>
                  </a:moveTo>
                  <a:cubicBezTo>
                    <a:pt x="189" y="172"/>
                    <a:pt x="193" y="173"/>
                    <a:pt x="197" y="174"/>
                  </a:cubicBezTo>
                  <a:cubicBezTo>
                    <a:pt x="197" y="175"/>
                    <a:pt x="196" y="175"/>
                    <a:pt x="196" y="176"/>
                  </a:cubicBezTo>
                  <a:cubicBezTo>
                    <a:pt x="193" y="175"/>
                    <a:pt x="191" y="175"/>
                    <a:pt x="188" y="175"/>
                  </a:cubicBezTo>
                  <a:cubicBezTo>
                    <a:pt x="187" y="175"/>
                    <a:pt x="185" y="174"/>
                    <a:pt x="184" y="174"/>
                  </a:cubicBezTo>
                  <a:cubicBezTo>
                    <a:pt x="184" y="173"/>
                    <a:pt x="185" y="172"/>
                    <a:pt x="186" y="171"/>
                  </a:cubicBezTo>
                  <a:close/>
                  <a:moveTo>
                    <a:pt x="200" y="175"/>
                  </a:moveTo>
                  <a:cubicBezTo>
                    <a:pt x="202" y="175"/>
                    <a:pt x="204" y="176"/>
                    <a:pt x="206" y="176"/>
                  </a:cubicBezTo>
                  <a:cubicBezTo>
                    <a:pt x="204" y="176"/>
                    <a:pt x="202" y="176"/>
                    <a:pt x="200" y="176"/>
                  </a:cubicBezTo>
                  <a:cubicBezTo>
                    <a:pt x="200" y="176"/>
                    <a:pt x="200" y="175"/>
                    <a:pt x="200" y="175"/>
                  </a:cubicBezTo>
                  <a:close/>
                  <a:moveTo>
                    <a:pt x="305" y="170"/>
                  </a:moveTo>
                  <a:cubicBezTo>
                    <a:pt x="305" y="170"/>
                    <a:pt x="305" y="170"/>
                    <a:pt x="305" y="170"/>
                  </a:cubicBezTo>
                  <a:cubicBezTo>
                    <a:pt x="304" y="171"/>
                    <a:pt x="304" y="171"/>
                    <a:pt x="303" y="171"/>
                  </a:cubicBezTo>
                  <a:cubicBezTo>
                    <a:pt x="304" y="170"/>
                    <a:pt x="304" y="170"/>
                    <a:pt x="305" y="170"/>
                  </a:cubicBezTo>
                  <a:close/>
                  <a:moveTo>
                    <a:pt x="311" y="166"/>
                  </a:moveTo>
                  <a:cubicBezTo>
                    <a:pt x="311" y="166"/>
                    <a:pt x="311" y="166"/>
                    <a:pt x="311" y="166"/>
                  </a:cubicBezTo>
                  <a:cubicBezTo>
                    <a:pt x="315" y="165"/>
                    <a:pt x="319" y="165"/>
                    <a:pt x="323" y="164"/>
                  </a:cubicBezTo>
                  <a:cubicBezTo>
                    <a:pt x="323" y="165"/>
                    <a:pt x="323" y="166"/>
                    <a:pt x="322" y="167"/>
                  </a:cubicBezTo>
                  <a:cubicBezTo>
                    <a:pt x="318" y="168"/>
                    <a:pt x="314" y="168"/>
                    <a:pt x="310" y="169"/>
                  </a:cubicBezTo>
                  <a:cubicBezTo>
                    <a:pt x="310" y="168"/>
                    <a:pt x="311" y="167"/>
                    <a:pt x="311" y="166"/>
                  </a:cubicBezTo>
                  <a:close/>
                  <a:moveTo>
                    <a:pt x="328" y="164"/>
                  </a:moveTo>
                  <a:cubicBezTo>
                    <a:pt x="332" y="163"/>
                    <a:pt x="335" y="163"/>
                    <a:pt x="338" y="162"/>
                  </a:cubicBezTo>
                  <a:cubicBezTo>
                    <a:pt x="338" y="162"/>
                    <a:pt x="338" y="163"/>
                    <a:pt x="338" y="163"/>
                  </a:cubicBezTo>
                  <a:cubicBezTo>
                    <a:pt x="334" y="164"/>
                    <a:pt x="331" y="165"/>
                    <a:pt x="328" y="166"/>
                  </a:cubicBezTo>
                  <a:cubicBezTo>
                    <a:pt x="328" y="165"/>
                    <a:pt x="328" y="164"/>
                    <a:pt x="328" y="164"/>
                  </a:cubicBezTo>
                  <a:close/>
                  <a:moveTo>
                    <a:pt x="342" y="161"/>
                  </a:moveTo>
                  <a:cubicBezTo>
                    <a:pt x="346" y="161"/>
                    <a:pt x="349" y="160"/>
                    <a:pt x="353" y="159"/>
                  </a:cubicBezTo>
                  <a:cubicBezTo>
                    <a:pt x="353" y="159"/>
                    <a:pt x="353" y="160"/>
                    <a:pt x="353" y="160"/>
                  </a:cubicBezTo>
                  <a:cubicBezTo>
                    <a:pt x="349" y="161"/>
                    <a:pt x="345" y="162"/>
                    <a:pt x="341" y="163"/>
                  </a:cubicBezTo>
                  <a:cubicBezTo>
                    <a:pt x="341" y="162"/>
                    <a:pt x="342" y="162"/>
                    <a:pt x="342" y="161"/>
                  </a:cubicBezTo>
                  <a:close/>
                  <a:moveTo>
                    <a:pt x="358" y="158"/>
                  </a:moveTo>
                  <a:cubicBezTo>
                    <a:pt x="359" y="158"/>
                    <a:pt x="360" y="157"/>
                    <a:pt x="361" y="157"/>
                  </a:cubicBezTo>
                  <a:cubicBezTo>
                    <a:pt x="364" y="157"/>
                    <a:pt x="366" y="156"/>
                    <a:pt x="369" y="155"/>
                  </a:cubicBezTo>
                  <a:cubicBezTo>
                    <a:pt x="369" y="155"/>
                    <a:pt x="368" y="156"/>
                    <a:pt x="368" y="156"/>
                  </a:cubicBezTo>
                  <a:cubicBezTo>
                    <a:pt x="365" y="157"/>
                    <a:pt x="361" y="158"/>
                    <a:pt x="358" y="159"/>
                  </a:cubicBezTo>
                  <a:cubicBezTo>
                    <a:pt x="358" y="158"/>
                    <a:pt x="358" y="158"/>
                    <a:pt x="358" y="158"/>
                  </a:cubicBezTo>
                  <a:close/>
                  <a:moveTo>
                    <a:pt x="374" y="154"/>
                  </a:moveTo>
                  <a:cubicBezTo>
                    <a:pt x="375" y="153"/>
                    <a:pt x="377" y="152"/>
                    <a:pt x="378" y="152"/>
                  </a:cubicBezTo>
                  <a:cubicBezTo>
                    <a:pt x="378" y="152"/>
                    <a:pt x="378" y="153"/>
                    <a:pt x="378" y="153"/>
                  </a:cubicBezTo>
                  <a:cubicBezTo>
                    <a:pt x="376" y="154"/>
                    <a:pt x="375" y="154"/>
                    <a:pt x="373" y="155"/>
                  </a:cubicBezTo>
                  <a:cubicBezTo>
                    <a:pt x="373" y="154"/>
                    <a:pt x="374" y="154"/>
                    <a:pt x="374" y="154"/>
                  </a:cubicBezTo>
                  <a:close/>
                  <a:moveTo>
                    <a:pt x="428" y="131"/>
                  </a:moveTo>
                  <a:cubicBezTo>
                    <a:pt x="426" y="132"/>
                    <a:pt x="424" y="134"/>
                    <a:pt x="422" y="135"/>
                  </a:cubicBezTo>
                  <a:cubicBezTo>
                    <a:pt x="422" y="133"/>
                    <a:pt x="423" y="131"/>
                    <a:pt x="423" y="128"/>
                  </a:cubicBezTo>
                  <a:cubicBezTo>
                    <a:pt x="425" y="127"/>
                    <a:pt x="428" y="125"/>
                    <a:pt x="430" y="124"/>
                  </a:cubicBezTo>
                  <a:cubicBezTo>
                    <a:pt x="430" y="126"/>
                    <a:pt x="429" y="128"/>
                    <a:pt x="429" y="131"/>
                  </a:cubicBezTo>
                  <a:cubicBezTo>
                    <a:pt x="429" y="131"/>
                    <a:pt x="428" y="131"/>
                    <a:pt x="428" y="131"/>
                  </a:cubicBezTo>
                  <a:close/>
                  <a:moveTo>
                    <a:pt x="417" y="138"/>
                  </a:moveTo>
                  <a:cubicBezTo>
                    <a:pt x="415" y="139"/>
                    <a:pt x="413" y="141"/>
                    <a:pt x="411" y="142"/>
                  </a:cubicBezTo>
                  <a:cubicBezTo>
                    <a:pt x="410" y="142"/>
                    <a:pt x="410" y="142"/>
                    <a:pt x="410" y="142"/>
                  </a:cubicBezTo>
                  <a:cubicBezTo>
                    <a:pt x="410" y="142"/>
                    <a:pt x="409" y="142"/>
                    <a:pt x="409" y="143"/>
                  </a:cubicBezTo>
                  <a:cubicBezTo>
                    <a:pt x="410" y="140"/>
                    <a:pt x="410" y="138"/>
                    <a:pt x="411" y="136"/>
                  </a:cubicBezTo>
                  <a:cubicBezTo>
                    <a:pt x="414" y="134"/>
                    <a:pt x="417" y="132"/>
                    <a:pt x="419" y="130"/>
                  </a:cubicBezTo>
                  <a:cubicBezTo>
                    <a:pt x="419" y="133"/>
                    <a:pt x="418" y="136"/>
                    <a:pt x="417" y="138"/>
                  </a:cubicBezTo>
                  <a:close/>
                  <a:moveTo>
                    <a:pt x="406" y="143"/>
                  </a:moveTo>
                  <a:cubicBezTo>
                    <a:pt x="406" y="142"/>
                    <a:pt x="406" y="140"/>
                    <a:pt x="407" y="138"/>
                  </a:cubicBezTo>
                  <a:cubicBezTo>
                    <a:pt x="407" y="138"/>
                    <a:pt x="407" y="138"/>
                    <a:pt x="408" y="137"/>
                  </a:cubicBezTo>
                  <a:cubicBezTo>
                    <a:pt x="407" y="139"/>
                    <a:pt x="407" y="141"/>
                    <a:pt x="406" y="143"/>
                  </a:cubicBezTo>
                  <a:close/>
                  <a:moveTo>
                    <a:pt x="397" y="147"/>
                  </a:moveTo>
                  <a:cubicBezTo>
                    <a:pt x="392" y="149"/>
                    <a:pt x="387" y="151"/>
                    <a:pt x="382" y="152"/>
                  </a:cubicBezTo>
                  <a:cubicBezTo>
                    <a:pt x="383" y="151"/>
                    <a:pt x="383" y="151"/>
                    <a:pt x="383" y="150"/>
                  </a:cubicBezTo>
                  <a:cubicBezTo>
                    <a:pt x="388" y="148"/>
                    <a:pt x="393" y="146"/>
                    <a:pt x="398" y="143"/>
                  </a:cubicBezTo>
                  <a:cubicBezTo>
                    <a:pt x="397" y="144"/>
                    <a:pt x="397" y="146"/>
                    <a:pt x="397" y="147"/>
                  </a:cubicBezTo>
                  <a:close/>
                  <a:moveTo>
                    <a:pt x="375" y="160"/>
                  </a:moveTo>
                  <a:cubicBezTo>
                    <a:pt x="375" y="160"/>
                    <a:pt x="375" y="160"/>
                    <a:pt x="375" y="161"/>
                  </a:cubicBezTo>
                  <a:cubicBezTo>
                    <a:pt x="374" y="161"/>
                    <a:pt x="373" y="162"/>
                    <a:pt x="371" y="162"/>
                  </a:cubicBezTo>
                  <a:cubicBezTo>
                    <a:pt x="372" y="162"/>
                    <a:pt x="372" y="162"/>
                    <a:pt x="372" y="161"/>
                  </a:cubicBezTo>
                  <a:cubicBezTo>
                    <a:pt x="373" y="161"/>
                    <a:pt x="374" y="160"/>
                    <a:pt x="375" y="160"/>
                  </a:cubicBezTo>
                  <a:close/>
                  <a:moveTo>
                    <a:pt x="433" y="128"/>
                  </a:moveTo>
                  <a:cubicBezTo>
                    <a:pt x="434" y="126"/>
                    <a:pt x="434" y="123"/>
                    <a:pt x="435" y="121"/>
                  </a:cubicBezTo>
                  <a:cubicBezTo>
                    <a:pt x="436" y="120"/>
                    <a:pt x="438" y="119"/>
                    <a:pt x="439" y="118"/>
                  </a:cubicBezTo>
                  <a:cubicBezTo>
                    <a:pt x="439" y="120"/>
                    <a:pt x="438" y="123"/>
                    <a:pt x="437" y="125"/>
                  </a:cubicBezTo>
                  <a:cubicBezTo>
                    <a:pt x="436" y="126"/>
                    <a:pt x="434" y="127"/>
                    <a:pt x="433" y="128"/>
                  </a:cubicBezTo>
                  <a:close/>
                  <a:moveTo>
                    <a:pt x="398" y="138"/>
                  </a:moveTo>
                  <a:cubicBezTo>
                    <a:pt x="394" y="140"/>
                    <a:pt x="390" y="142"/>
                    <a:pt x="386" y="144"/>
                  </a:cubicBezTo>
                  <a:cubicBezTo>
                    <a:pt x="386" y="144"/>
                    <a:pt x="386" y="143"/>
                    <a:pt x="387" y="142"/>
                  </a:cubicBezTo>
                  <a:cubicBezTo>
                    <a:pt x="391" y="141"/>
                    <a:pt x="395" y="139"/>
                    <a:pt x="399" y="138"/>
                  </a:cubicBezTo>
                  <a:cubicBezTo>
                    <a:pt x="399" y="138"/>
                    <a:pt x="398" y="138"/>
                    <a:pt x="398" y="138"/>
                  </a:cubicBezTo>
                  <a:close/>
                  <a:moveTo>
                    <a:pt x="380" y="147"/>
                  </a:moveTo>
                  <a:cubicBezTo>
                    <a:pt x="379" y="147"/>
                    <a:pt x="377" y="148"/>
                    <a:pt x="375" y="149"/>
                  </a:cubicBezTo>
                  <a:cubicBezTo>
                    <a:pt x="375" y="148"/>
                    <a:pt x="375" y="147"/>
                    <a:pt x="375" y="146"/>
                  </a:cubicBezTo>
                  <a:cubicBezTo>
                    <a:pt x="377" y="145"/>
                    <a:pt x="379" y="145"/>
                    <a:pt x="381" y="144"/>
                  </a:cubicBezTo>
                  <a:cubicBezTo>
                    <a:pt x="381" y="145"/>
                    <a:pt x="381" y="146"/>
                    <a:pt x="380" y="147"/>
                  </a:cubicBezTo>
                  <a:close/>
                  <a:moveTo>
                    <a:pt x="370" y="151"/>
                  </a:moveTo>
                  <a:cubicBezTo>
                    <a:pt x="369" y="151"/>
                    <a:pt x="367" y="152"/>
                    <a:pt x="366" y="152"/>
                  </a:cubicBezTo>
                  <a:cubicBezTo>
                    <a:pt x="363" y="153"/>
                    <a:pt x="361" y="153"/>
                    <a:pt x="359" y="154"/>
                  </a:cubicBezTo>
                  <a:cubicBezTo>
                    <a:pt x="359" y="153"/>
                    <a:pt x="359" y="151"/>
                    <a:pt x="360" y="150"/>
                  </a:cubicBezTo>
                  <a:cubicBezTo>
                    <a:pt x="364" y="149"/>
                    <a:pt x="368" y="148"/>
                    <a:pt x="371" y="147"/>
                  </a:cubicBezTo>
                  <a:cubicBezTo>
                    <a:pt x="371" y="148"/>
                    <a:pt x="371" y="149"/>
                    <a:pt x="370" y="151"/>
                  </a:cubicBezTo>
                  <a:close/>
                  <a:moveTo>
                    <a:pt x="354" y="155"/>
                  </a:moveTo>
                  <a:cubicBezTo>
                    <a:pt x="350" y="156"/>
                    <a:pt x="347" y="157"/>
                    <a:pt x="343" y="158"/>
                  </a:cubicBezTo>
                  <a:cubicBezTo>
                    <a:pt x="343" y="156"/>
                    <a:pt x="343" y="155"/>
                    <a:pt x="344" y="153"/>
                  </a:cubicBezTo>
                  <a:cubicBezTo>
                    <a:pt x="348" y="153"/>
                    <a:pt x="352" y="152"/>
                    <a:pt x="356" y="151"/>
                  </a:cubicBezTo>
                  <a:cubicBezTo>
                    <a:pt x="355" y="152"/>
                    <a:pt x="355" y="154"/>
                    <a:pt x="354" y="155"/>
                  </a:cubicBezTo>
                  <a:close/>
                  <a:moveTo>
                    <a:pt x="339" y="159"/>
                  </a:moveTo>
                  <a:cubicBezTo>
                    <a:pt x="336" y="159"/>
                    <a:pt x="332" y="160"/>
                    <a:pt x="329" y="160"/>
                  </a:cubicBezTo>
                  <a:cubicBezTo>
                    <a:pt x="329" y="159"/>
                    <a:pt x="330" y="157"/>
                    <a:pt x="330" y="155"/>
                  </a:cubicBezTo>
                  <a:cubicBezTo>
                    <a:pt x="333" y="155"/>
                    <a:pt x="337" y="154"/>
                    <a:pt x="341" y="154"/>
                  </a:cubicBezTo>
                  <a:cubicBezTo>
                    <a:pt x="340" y="155"/>
                    <a:pt x="340" y="157"/>
                    <a:pt x="339" y="159"/>
                  </a:cubicBezTo>
                  <a:close/>
                  <a:moveTo>
                    <a:pt x="330" y="150"/>
                  </a:moveTo>
                  <a:cubicBezTo>
                    <a:pt x="330" y="150"/>
                    <a:pt x="330" y="149"/>
                    <a:pt x="330" y="148"/>
                  </a:cubicBezTo>
                  <a:cubicBezTo>
                    <a:pt x="335" y="147"/>
                    <a:pt x="339" y="147"/>
                    <a:pt x="343" y="146"/>
                  </a:cubicBezTo>
                  <a:cubicBezTo>
                    <a:pt x="343" y="147"/>
                    <a:pt x="343" y="148"/>
                    <a:pt x="342" y="149"/>
                  </a:cubicBezTo>
                  <a:cubicBezTo>
                    <a:pt x="338" y="149"/>
                    <a:pt x="334" y="150"/>
                    <a:pt x="330" y="150"/>
                  </a:cubicBezTo>
                  <a:close/>
                  <a:moveTo>
                    <a:pt x="331" y="144"/>
                  </a:moveTo>
                  <a:cubicBezTo>
                    <a:pt x="331" y="144"/>
                    <a:pt x="331" y="144"/>
                    <a:pt x="331" y="144"/>
                  </a:cubicBezTo>
                  <a:cubicBezTo>
                    <a:pt x="335" y="142"/>
                    <a:pt x="340" y="141"/>
                    <a:pt x="345" y="139"/>
                  </a:cubicBezTo>
                  <a:cubicBezTo>
                    <a:pt x="345" y="140"/>
                    <a:pt x="345" y="141"/>
                    <a:pt x="344" y="142"/>
                  </a:cubicBezTo>
                  <a:cubicBezTo>
                    <a:pt x="340" y="143"/>
                    <a:pt x="335" y="143"/>
                    <a:pt x="331" y="144"/>
                  </a:cubicBezTo>
                  <a:close/>
                  <a:moveTo>
                    <a:pt x="260" y="153"/>
                  </a:moveTo>
                  <a:cubicBezTo>
                    <a:pt x="260" y="153"/>
                    <a:pt x="260" y="153"/>
                    <a:pt x="260" y="153"/>
                  </a:cubicBezTo>
                  <a:cubicBezTo>
                    <a:pt x="262" y="153"/>
                    <a:pt x="263" y="153"/>
                    <a:pt x="264" y="153"/>
                  </a:cubicBezTo>
                  <a:cubicBezTo>
                    <a:pt x="263" y="153"/>
                    <a:pt x="261" y="153"/>
                    <a:pt x="260" y="153"/>
                  </a:cubicBezTo>
                  <a:close/>
                  <a:moveTo>
                    <a:pt x="255" y="153"/>
                  </a:moveTo>
                  <a:cubicBezTo>
                    <a:pt x="253" y="154"/>
                    <a:pt x="251" y="154"/>
                    <a:pt x="248" y="154"/>
                  </a:cubicBezTo>
                  <a:cubicBezTo>
                    <a:pt x="249" y="153"/>
                    <a:pt x="249" y="153"/>
                    <a:pt x="249" y="152"/>
                  </a:cubicBezTo>
                  <a:cubicBezTo>
                    <a:pt x="251" y="152"/>
                    <a:pt x="253" y="152"/>
                    <a:pt x="256" y="153"/>
                  </a:cubicBezTo>
                  <a:cubicBezTo>
                    <a:pt x="256" y="153"/>
                    <a:pt x="255" y="153"/>
                    <a:pt x="255" y="153"/>
                  </a:cubicBezTo>
                  <a:close/>
                  <a:moveTo>
                    <a:pt x="231" y="153"/>
                  </a:moveTo>
                  <a:cubicBezTo>
                    <a:pt x="229" y="153"/>
                    <a:pt x="227" y="153"/>
                    <a:pt x="225" y="153"/>
                  </a:cubicBezTo>
                  <a:cubicBezTo>
                    <a:pt x="225" y="152"/>
                    <a:pt x="225" y="151"/>
                    <a:pt x="226" y="150"/>
                  </a:cubicBezTo>
                  <a:cubicBezTo>
                    <a:pt x="228" y="150"/>
                    <a:pt x="230" y="150"/>
                    <a:pt x="232" y="151"/>
                  </a:cubicBezTo>
                  <a:cubicBezTo>
                    <a:pt x="232" y="152"/>
                    <a:pt x="232" y="153"/>
                    <a:pt x="231" y="153"/>
                  </a:cubicBezTo>
                  <a:close/>
                  <a:moveTo>
                    <a:pt x="195" y="144"/>
                  </a:moveTo>
                  <a:cubicBezTo>
                    <a:pt x="193" y="143"/>
                    <a:pt x="191" y="143"/>
                    <a:pt x="188" y="142"/>
                  </a:cubicBezTo>
                  <a:cubicBezTo>
                    <a:pt x="189" y="142"/>
                    <a:pt x="189" y="141"/>
                    <a:pt x="189" y="141"/>
                  </a:cubicBezTo>
                  <a:cubicBezTo>
                    <a:pt x="192" y="141"/>
                    <a:pt x="194" y="142"/>
                    <a:pt x="196" y="142"/>
                  </a:cubicBezTo>
                  <a:cubicBezTo>
                    <a:pt x="196" y="143"/>
                    <a:pt x="195" y="144"/>
                    <a:pt x="195" y="144"/>
                  </a:cubicBezTo>
                  <a:close/>
                  <a:moveTo>
                    <a:pt x="184" y="141"/>
                  </a:moveTo>
                  <a:cubicBezTo>
                    <a:pt x="182" y="140"/>
                    <a:pt x="181" y="139"/>
                    <a:pt x="179" y="139"/>
                  </a:cubicBezTo>
                  <a:cubicBezTo>
                    <a:pt x="179" y="138"/>
                    <a:pt x="179" y="138"/>
                    <a:pt x="180" y="138"/>
                  </a:cubicBezTo>
                  <a:cubicBezTo>
                    <a:pt x="181" y="138"/>
                    <a:pt x="183" y="139"/>
                    <a:pt x="185" y="139"/>
                  </a:cubicBezTo>
                  <a:cubicBezTo>
                    <a:pt x="185" y="140"/>
                    <a:pt x="184" y="140"/>
                    <a:pt x="184" y="141"/>
                  </a:cubicBezTo>
                  <a:close/>
                  <a:moveTo>
                    <a:pt x="176" y="138"/>
                  </a:moveTo>
                  <a:cubicBezTo>
                    <a:pt x="173" y="137"/>
                    <a:pt x="171" y="136"/>
                    <a:pt x="169" y="135"/>
                  </a:cubicBezTo>
                  <a:cubicBezTo>
                    <a:pt x="169" y="135"/>
                    <a:pt x="169" y="134"/>
                    <a:pt x="169" y="134"/>
                  </a:cubicBezTo>
                  <a:cubicBezTo>
                    <a:pt x="172" y="135"/>
                    <a:pt x="174" y="136"/>
                    <a:pt x="176" y="137"/>
                  </a:cubicBezTo>
                  <a:cubicBezTo>
                    <a:pt x="176" y="137"/>
                    <a:pt x="176" y="137"/>
                    <a:pt x="176" y="138"/>
                  </a:cubicBezTo>
                  <a:close/>
                  <a:moveTo>
                    <a:pt x="172" y="129"/>
                  </a:moveTo>
                  <a:cubicBezTo>
                    <a:pt x="173" y="128"/>
                    <a:pt x="174" y="126"/>
                    <a:pt x="174" y="125"/>
                  </a:cubicBezTo>
                  <a:cubicBezTo>
                    <a:pt x="177" y="126"/>
                    <a:pt x="179" y="127"/>
                    <a:pt x="182" y="128"/>
                  </a:cubicBezTo>
                  <a:cubicBezTo>
                    <a:pt x="181" y="129"/>
                    <a:pt x="180" y="130"/>
                    <a:pt x="179" y="132"/>
                  </a:cubicBezTo>
                  <a:cubicBezTo>
                    <a:pt x="177" y="131"/>
                    <a:pt x="175" y="130"/>
                    <a:pt x="172" y="129"/>
                  </a:cubicBezTo>
                  <a:close/>
                  <a:moveTo>
                    <a:pt x="155" y="128"/>
                  </a:moveTo>
                  <a:cubicBezTo>
                    <a:pt x="155" y="128"/>
                    <a:pt x="155" y="128"/>
                    <a:pt x="154" y="128"/>
                  </a:cubicBezTo>
                  <a:cubicBezTo>
                    <a:pt x="153" y="127"/>
                    <a:pt x="150" y="126"/>
                    <a:pt x="148" y="125"/>
                  </a:cubicBezTo>
                  <a:cubicBezTo>
                    <a:pt x="149" y="125"/>
                    <a:pt x="149" y="125"/>
                    <a:pt x="149" y="124"/>
                  </a:cubicBezTo>
                  <a:cubicBezTo>
                    <a:pt x="151" y="125"/>
                    <a:pt x="153" y="127"/>
                    <a:pt x="155" y="128"/>
                  </a:cubicBezTo>
                  <a:close/>
                  <a:moveTo>
                    <a:pt x="150" y="130"/>
                  </a:moveTo>
                  <a:cubicBezTo>
                    <a:pt x="151" y="130"/>
                    <a:pt x="151" y="131"/>
                    <a:pt x="152" y="131"/>
                  </a:cubicBezTo>
                  <a:cubicBezTo>
                    <a:pt x="152" y="131"/>
                    <a:pt x="152" y="132"/>
                    <a:pt x="151" y="132"/>
                  </a:cubicBezTo>
                  <a:cubicBezTo>
                    <a:pt x="150" y="131"/>
                    <a:pt x="148" y="130"/>
                    <a:pt x="146" y="129"/>
                  </a:cubicBezTo>
                  <a:cubicBezTo>
                    <a:pt x="146" y="129"/>
                    <a:pt x="146" y="128"/>
                    <a:pt x="146" y="128"/>
                  </a:cubicBezTo>
                  <a:cubicBezTo>
                    <a:pt x="148" y="129"/>
                    <a:pt x="149" y="129"/>
                    <a:pt x="150" y="130"/>
                  </a:cubicBezTo>
                  <a:close/>
                  <a:moveTo>
                    <a:pt x="144" y="128"/>
                  </a:moveTo>
                  <a:cubicBezTo>
                    <a:pt x="141" y="126"/>
                    <a:pt x="138" y="125"/>
                    <a:pt x="136" y="124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39" y="124"/>
                    <a:pt x="142" y="126"/>
                    <a:pt x="144" y="127"/>
                  </a:cubicBezTo>
                  <a:cubicBezTo>
                    <a:pt x="144" y="127"/>
                    <a:pt x="144" y="127"/>
                    <a:pt x="144" y="128"/>
                  </a:cubicBezTo>
                  <a:close/>
                  <a:moveTo>
                    <a:pt x="133" y="122"/>
                  </a:moveTo>
                  <a:cubicBezTo>
                    <a:pt x="132" y="122"/>
                    <a:pt x="132" y="122"/>
                    <a:pt x="132" y="122"/>
                  </a:cubicBezTo>
                  <a:cubicBezTo>
                    <a:pt x="132" y="121"/>
                    <a:pt x="132" y="121"/>
                    <a:pt x="133" y="120"/>
                  </a:cubicBezTo>
                  <a:cubicBezTo>
                    <a:pt x="133" y="121"/>
                    <a:pt x="133" y="121"/>
                    <a:pt x="134" y="121"/>
                  </a:cubicBezTo>
                  <a:cubicBezTo>
                    <a:pt x="133" y="121"/>
                    <a:pt x="133" y="122"/>
                    <a:pt x="133" y="122"/>
                  </a:cubicBezTo>
                  <a:close/>
                  <a:moveTo>
                    <a:pt x="128" y="120"/>
                  </a:moveTo>
                  <a:cubicBezTo>
                    <a:pt x="127" y="120"/>
                    <a:pt x="127" y="120"/>
                    <a:pt x="126" y="119"/>
                  </a:cubicBezTo>
                  <a:cubicBezTo>
                    <a:pt x="126" y="118"/>
                    <a:pt x="127" y="118"/>
                    <a:pt x="127" y="117"/>
                  </a:cubicBezTo>
                  <a:cubicBezTo>
                    <a:pt x="128" y="117"/>
                    <a:pt x="129" y="118"/>
                    <a:pt x="130" y="118"/>
                  </a:cubicBezTo>
                  <a:cubicBezTo>
                    <a:pt x="129" y="119"/>
                    <a:pt x="129" y="120"/>
                    <a:pt x="128" y="120"/>
                  </a:cubicBezTo>
                  <a:close/>
                  <a:moveTo>
                    <a:pt x="123" y="118"/>
                  </a:moveTo>
                  <a:cubicBezTo>
                    <a:pt x="122" y="118"/>
                    <a:pt x="120" y="117"/>
                    <a:pt x="119" y="117"/>
                  </a:cubicBezTo>
                  <a:cubicBezTo>
                    <a:pt x="119" y="116"/>
                    <a:pt x="118" y="117"/>
                    <a:pt x="118" y="118"/>
                  </a:cubicBezTo>
                  <a:cubicBezTo>
                    <a:pt x="118" y="117"/>
                    <a:pt x="117" y="117"/>
                    <a:pt x="116" y="116"/>
                  </a:cubicBezTo>
                  <a:cubicBezTo>
                    <a:pt x="115" y="116"/>
                    <a:pt x="114" y="117"/>
                    <a:pt x="114" y="118"/>
                  </a:cubicBezTo>
                  <a:cubicBezTo>
                    <a:pt x="115" y="121"/>
                    <a:pt x="117" y="123"/>
                    <a:pt x="118" y="125"/>
                  </a:cubicBezTo>
                  <a:cubicBezTo>
                    <a:pt x="118" y="126"/>
                    <a:pt x="117" y="127"/>
                    <a:pt x="116" y="128"/>
                  </a:cubicBezTo>
                  <a:cubicBezTo>
                    <a:pt x="114" y="127"/>
                    <a:pt x="112" y="126"/>
                    <a:pt x="110" y="123"/>
                  </a:cubicBezTo>
                  <a:cubicBezTo>
                    <a:pt x="110" y="123"/>
                    <a:pt x="109" y="122"/>
                    <a:pt x="109" y="122"/>
                  </a:cubicBezTo>
                  <a:cubicBezTo>
                    <a:pt x="109" y="120"/>
                    <a:pt x="110" y="119"/>
                    <a:pt x="111" y="118"/>
                  </a:cubicBezTo>
                  <a:cubicBezTo>
                    <a:pt x="111" y="118"/>
                    <a:pt x="111" y="118"/>
                    <a:pt x="112" y="119"/>
                  </a:cubicBezTo>
                  <a:cubicBezTo>
                    <a:pt x="113" y="119"/>
                    <a:pt x="114" y="117"/>
                    <a:pt x="113" y="117"/>
                  </a:cubicBezTo>
                  <a:cubicBezTo>
                    <a:pt x="113" y="116"/>
                    <a:pt x="112" y="116"/>
                    <a:pt x="112" y="116"/>
                  </a:cubicBezTo>
                  <a:cubicBezTo>
                    <a:pt x="114" y="114"/>
                    <a:pt x="116" y="111"/>
                    <a:pt x="117" y="109"/>
                  </a:cubicBezTo>
                  <a:cubicBezTo>
                    <a:pt x="120" y="111"/>
                    <a:pt x="122" y="113"/>
                    <a:pt x="124" y="115"/>
                  </a:cubicBezTo>
                  <a:cubicBezTo>
                    <a:pt x="124" y="116"/>
                    <a:pt x="123" y="117"/>
                    <a:pt x="123" y="118"/>
                  </a:cubicBezTo>
                  <a:close/>
                  <a:moveTo>
                    <a:pt x="110" y="114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1" y="111"/>
                    <a:pt x="113" y="108"/>
                    <a:pt x="114" y="105"/>
                  </a:cubicBezTo>
                  <a:cubicBezTo>
                    <a:pt x="115" y="105"/>
                    <a:pt x="115" y="106"/>
                    <a:pt x="115" y="106"/>
                  </a:cubicBezTo>
                  <a:cubicBezTo>
                    <a:pt x="114" y="109"/>
                    <a:pt x="112" y="112"/>
                    <a:pt x="110" y="114"/>
                  </a:cubicBezTo>
                  <a:close/>
                  <a:moveTo>
                    <a:pt x="107" y="112"/>
                  </a:moveTo>
                  <a:cubicBezTo>
                    <a:pt x="106" y="111"/>
                    <a:pt x="105" y="110"/>
                    <a:pt x="104" y="110"/>
                  </a:cubicBezTo>
                  <a:cubicBezTo>
                    <a:pt x="106" y="106"/>
                    <a:pt x="108" y="103"/>
                    <a:pt x="111" y="99"/>
                  </a:cubicBezTo>
                  <a:cubicBezTo>
                    <a:pt x="111" y="100"/>
                    <a:pt x="112" y="101"/>
                    <a:pt x="112" y="102"/>
                  </a:cubicBezTo>
                  <a:cubicBezTo>
                    <a:pt x="111" y="105"/>
                    <a:pt x="109" y="109"/>
                    <a:pt x="107" y="112"/>
                  </a:cubicBezTo>
                  <a:close/>
                  <a:moveTo>
                    <a:pt x="106" y="114"/>
                  </a:moveTo>
                  <a:cubicBezTo>
                    <a:pt x="105" y="115"/>
                    <a:pt x="105" y="115"/>
                    <a:pt x="104" y="116"/>
                  </a:cubicBezTo>
                  <a:cubicBezTo>
                    <a:pt x="103" y="115"/>
                    <a:pt x="103" y="114"/>
                    <a:pt x="102" y="112"/>
                  </a:cubicBezTo>
                  <a:cubicBezTo>
                    <a:pt x="102" y="112"/>
                    <a:pt x="102" y="112"/>
                    <a:pt x="102" y="111"/>
                  </a:cubicBezTo>
                  <a:cubicBezTo>
                    <a:pt x="103" y="112"/>
                    <a:pt x="105" y="113"/>
                    <a:pt x="106" y="114"/>
                  </a:cubicBezTo>
                  <a:close/>
                  <a:moveTo>
                    <a:pt x="109" y="66"/>
                  </a:moveTo>
                  <a:cubicBezTo>
                    <a:pt x="109" y="65"/>
                    <a:pt x="110" y="63"/>
                    <a:pt x="110" y="62"/>
                  </a:cubicBezTo>
                  <a:cubicBezTo>
                    <a:pt x="111" y="63"/>
                    <a:pt x="112" y="63"/>
                    <a:pt x="112" y="64"/>
                  </a:cubicBezTo>
                  <a:cubicBezTo>
                    <a:pt x="111" y="64"/>
                    <a:pt x="110" y="65"/>
                    <a:pt x="109" y="66"/>
                  </a:cubicBezTo>
                  <a:close/>
                  <a:moveTo>
                    <a:pt x="111" y="61"/>
                  </a:moveTo>
                  <a:cubicBezTo>
                    <a:pt x="113" y="57"/>
                    <a:pt x="115" y="53"/>
                    <a:pt x="117" y="49"/>
                  </a:cubicBezTo>
                  <a:cubicBezTo>
                    <a:pt x="119" y="52"/>
                    <a:pt x="122" y="55"/>
                    <a:pt x="125" y="58"/>
                  </a:cubicBezTo>
                  <a:cubicBezTo>
                    <a:pt x="121" y="60"/>
                    <a:pt x="117" y="61"/>
                    <a:pt x="114" y="63"/>
                  </a:cubicBezTo>
                  <a:cubicBezTo>
                    <a:pt x="113" y="63"/>
                    <a:pt x="112" y="62"/>
                    <a:pt x="111" y="61"/>
                  </a:cubicBezTo>
                  <a:close/>
                  <a:moveTo>
                    <a:pt x="114" y="44"/>
                  </a:moveTo>
                  <a:cubicBezTo>
                    <a:pt x="113" y="43"/>
                    <a:pt x="112" y="42"/>
                    <a:pt x="111" y="41"/>
                  </a:cubicBezTo>
                  <a:cubicBezTo>
                    <a:pt x="114" y="39"/>
                    <a:pt x="118" y="38"/>
                    <a:pt x="121" y="37"/>
                  </a:cubicBezTo>
                  <a:cubicBezTo>
                    <a:pt x="119" y="39"/>
                    <a:pt x="118" y="41"/>
                    <a:pt x="117" y="43"/>
                  </a:cubicBezTo>
                  <a:cubicBezTo>
                    <a:pt x="116" y="44"/>
                    <a:pt x="115" y="44"/>
                    <a:pt x="114" y="44"/>
                  </a:cubicBezTo>
                  <a:close/>
                  <a:moveTo>
                    <a:pt x="124" y="35"/>
                  </a:moveTo>
                  <a:cubicBezTo>
                    <a:pt x="125" y="35"/>
                    <a:pt x="126" y="35"/>
                    <a:pt x="126" y="34"/>
                  </a:cubicBezTo>
                  <a:cubicBezTo>
                    <a:pt x="128" y="36"/>
                    <a:pt x="129" y="37"/>
                    <a:pt x="131" y="38"/>
                  </a:cubicBezTo>
                  <a:cubicBezTo>
                    <a:pt x="127" y="39"/>
                    <a:pt x="124" y="41"/>
                    <a:pt x="120" y="42"/>
                  </a:cubicBezTo>
                  <a:cubicBezTo>
                    <a:pt x="122" y="40"/>
                    <a:pt x="123" y="38"/>
                    <a:pt x="124" y="35"/>
                  </a:cubicBezTo>
                  <a:close/>
                  <a:moveTo>
                    <a:pt x="124" y="30"/>
                  </a:moveTo>
                  <a:cubicBezTo>
                    <a:pt x="122" y="29"/>
                    <a:pt x="120" y="27"/>
                    <a:pt x="118" y="26"/>
                  </a:cubicBezTo>
                  <a:cubicBezTo>
                    <a:pt x="122" y="25"/>
                    <a:pt x="126" y="24"/>
                    <a:pt x="130" y="23"/>
                  </a:cubicBezTo>
                  <a:cubicBezTo>
                    <a:pt x="128" y="25"/>
                    <a:pt x="126" y="28"/>
                    <a:pt x="125" y="30"/>
                  </a:cubicBezTo>
                  <a:cubicBezTo>
                    <a:pt x="125" y="30"/>
                    <a:pt x="124" y="30"/>
                    <a:pt x="124" y="30"/>
                  </a:cubicBezTo>
                  <a:close/>
                  <a:moveTo>
                    <a:pt x="100" y="30"/>
                  </a:moveTo>
                  <a:cubicBezTo>
                    <a:pt x="102" y="31"/>
                    <a:pt x="104" y="33"/>
                    <a:pt x="105" y="35"/>
                  </a:cubicBezTo>
                  <a:cubicBezTo>
                    <a:pt x="105" y="36"/>
                    <a:pt x="104" y="37"/>
                    <a:pt x="103" y="39"/>
                  </a:cubicBezTo>
                  <a:cubicBezTo>
                    <a:pt x="98" y="40"/>
                    <a:pt x="93" y="42"/>
                    <a:pt x="89" y="43"/>
                  </a:cubicBezTo>
                  <a:cubicBezTo>
                    <a:pt x="87" y="42"/>
                    <a:pt x="85" y="41"/>
                    <a:pt x="84" y="39"/>
                  </a:cubicBezTo>
                  <a:cubicBezTo>
                    <a:pt x="85" y="37"/>
                    <a:pt x="86" y="35"/>
                    <a:pt x="87" y="33"/>
                  </a:cubicBezTo>
                  <a:cubicBezTo>
                    <a:pt x="91" y="32"/>
                    <a:pt x="96" y="31"/>
                    <a:pt x="100" y="30"/>
                  </a:cubicBezTo>
                  <a:close/>
                  <a:moveTo>
                    <a:pt x="88" y="43"/>
                  </a:moveTo>
                  <a:cubicBezTo>
                    <a:pt x="86" y="44"/>
                    <a:pt x="83" y="45"/>
                    <a:pt x="81" y="45"/>
                  </a:cubicBezTo>
                  <a:cubicBezTo>
                    <a:pt x="82" y="43"/>
                    <a:pt x="83" y="41"/>
                    <a:pt x="84" y="39"/>
                  </a:cubicBezTo>
                  <a:cubicBezTo>
                    <a:pt x="85" y="41"/>
                    <a:pt x="87" y="42"/>
                    <a:pt x="88" y="43"/>
                  </a:cubicBezTo>
                  <a:close/>
                  <a:moveTo>
                    <a:pt x="93" y="47"/>
                  </a:moveTo>
                  <a:cubicBezTo>
                    <a:pt x="94" y="48"/>
                    <a:pt x="95" y="49"/>
                    <a:pt x="96" y="49"/>
                  </a:cubicBezTo>
                  <a:cubicBezTo>
                    <a:pt x="95" y="51"/>
                    <a:pt x="94" y="52"/>
                    <a:pt x="93" y="54"/>
                  </a:cubicBezTo>
                  <a:cubicBezTo>
                    <a:pt x="89" y="56"/>
                    <a:pt x="84" y="58"/>
                    <a:pt x="80" y="60"/>
                  </a:cubicBezTo>
                  <a:cubicBezTo>
                    <a:pt x="78" y="59"/>
                    <a:pt x="77" y="57"/>
                    <a:pt x="76" y="56"/>
                  </a:cubicBezTo>
                  <a:cubicBezTo>
                    <a:pt x="76" y="54"/>
                    <a:pt x="77" y="52"/>
                    <a:pt x="78" y="51"/>
                  </a:cubicBezTo>
                  <a:cubicBezTo>
                    <a:pt x="83" y="49"/>
                    <a:pt x="88" y="48"/>
                    <a:pt x="93" y="47"/>
                  </a:cubicBezTo>
                  <a:close/>
                  <a:moveTo>
                    <a:pt x="74" y="54"/>
                  </a:moveTo>
                  <a:cubicBezTo>
                    <a:pt x="73" y="53"/>
                    <a:pt x="73" y="53"/>
                    <a:pt x="72" y="52"/>
                  </a:cubicBezTo>
                  <a:cubicBezTo>
                    <a:pt x="73" y="52"/>
                    <a:pt x="74" y="52"/>
                    <a:pt x="75" y="51"/>
                  </a:cubicBezTo>
                  <a:cubicBezTo>
                    <a:pt x="75" y="52"/>
                    <a:pt x="74" y="53"/>
                    <a:pt x="74" y="54"/>
                  </a:cubicBezTo>
                  <a:close/>
                  <a:moveTo>
                    <a:pt x="73" y="55"/>
                  </a:moveTo>
                  <a:cubicBezTo>
                    <a:pt x="71" y="58"/>
                    <a:pt x="69" y="62"/>
                    <a:pt x="67" y="66"/>
                  </a:cubicBezTo>
                  <a:cubicBezTo>
                    <a:pt x="64" y="67"/>
                    <a:pt x="61" y="69"/>
                    <a:pt x="57" y="70"/>
                  </a:cubicBezTo>
                  <a:cubicBezTo>
                    <a:pt x="60" y="65"/>
                    <a:pt x="63" y="59"/>
                    <a:pt x="66" y="53"/>
                  </a:cubicBezTo>
                  <a:cubicBezTo>
                    <a:pt x="68" y="53"/>
                    <a:pt x="69" y="53"/>
                    <a:pt x="71" y="52"/>
                  </a:cubicBezTo>
                  <a:cubicBezTo>
                    <a:pt x="72" y="53"/>
                    <a:pt x="73" y="54"/>
                    <a:pt x="73" y="55"/>
                  </a:cubicBezTo>
                  <a:close/>
                  <a:moveTo>
                    <a:pt x="41" y="55"/>
                  </a:moveTo>
                  <a:cubicBezTo>
                    <a:pt x="37" y="55"/>
                    <a:pt x="34" y="56"/>
                    <a:pt x="31" y="57"/>
                  </a:cubicBezTo>
                  <a:cubicBezTo>
                    <a:pt x="32" y="54"/>
                    <a:pt x="33" y="51"/>
                    <a:pt x="35" y="47"/>
                  </a:cubicBezTo>
                  <a:cubicBezTo>
                    <a:pt x="37" y="50"/>
                    <a:pt x="39" y="52"/>
                    <a:pt x="41" y="55"/>
                  </a:cubicBezTo>
                  <a:close/>
                  <a:moveTo>
                    <a:pt x="43" y="58"/>
                  </a:moveTo>
                  <a:cubicBezTo>
                    <a:pt x="42" y="62"/>
                    <a:pt x="40" y="66"/>
                    <a:pt x="38" y="70"/>
                  </a:cubicBezTo>
                  <a:cubicBezTo>
                    <a:pt x="35" y="67"/>
                    <a:pt x="32" y="64"/>
                    <a:pt x="29" y="62"/>
                  </a:cubicBezTo>
                  <a:cubicBezTo>
                    <a:pt x="29" y="61"/>
                    <a:pt x="30" y="60"/>
                    <a:pt x="30" y="60"/>
                  </a:cubicBezTo>
                  <a:cubicBezTo>
                    <a:pt x="34" y="59"/>
                    <a:pt x="39" y="58"/>
                    <a:pt x="43" y="58"/>
                  </a:cubicBezTo>
                  <a:close/>
                  <a:moveTo>
                    <a:pt x="29" y="63"/>
                  </a:moveTo>
                  <a:cubicBezTo>
                    <a:pt x="32" y="65"/>
                    <a:pt x="34" y="69"/>
                    <a:pt x="37" y="72"/>
                  </a:cubicBezTo>
                  <a:cubicBezTo>
                    <a:pt x="36" y="74"/>
                    <a:pt x="35" y="76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1" y="76"/>
                    <a:pt x="28" y="73"/>
                    <a:pt x="26" y="71"/>
                  </a:cubicBezTo>
                  <a:cubicBezTo>
                    <a:pt x="27" y="68"/>
                    <a:pt x="28" y="65"/>
                    <a:pt x="29" y="63"/>
                  </a:cubicBezTo>
                  <a:close/>
                  <a:moveTo>
                    <a:pt x="21" y="68"/>
                  </a:moveTo>
                  <a:cubicBezTo>
                    <a:pt x="20" y="66"/>
                    <a:pt x="18" y="65"/>
                    <a:pt x="16" y="63"/>
                  </a:cubicBezTo>
                  <a:cubicBezTo>
                    <a:pt x="16" y="63"/>
                    <a:pt x="16" y="62"/>
                    <a:pt x="16" y="62"/>
                  </a:cubicBezTo>
                  <a:cubicBezTo>
                    <a:pt x="19" y="62"/>
                    <a:pt x="22" y="61"/>
                    <a:pt x="24" y="61"/>
                  </a:cubicBezTo>
                  <a:cubicBezTo>
                    <a:pt x="23" y="63"/>
                    <a:pt x="22" y="65"/>
                    <a:pt x="21" y="68"/>
                  </a:cubicBezTo>
                  <a:close/>
                  <a:moveTo>
                    <a:pt x="44" y="90"/>
                  </a:moveTo>
                  <a:cubicBezTo>
                    <a:pt x="44" y="91"/>
                    <a:pt x="43" y="92"/>
                    <a:pt x="43" y="93"/>
                  </a:cubicBezTo>
                  <a:cubicBezTo>
                    <a:pt x="39" y="94"/>
                    <a:pt x="36" y="95"/>
                    <a:pt x="32" y="96"/>
                  </a:cubicBezTo>
                  <a:cubicBezTo>
                    <a:pt x="33" y="91"/>
                    <a:pt x="35" y="87"/>
                    <a:pt x="37" y="82"/>
                  </a:cubicBezTo>
                  <a:cubicBezTo>
                    <a:pt x="39" y="85"/>
                    <a:pt x="42" y="88"/>
                    <a:pt x="44" y="90"/>
                  </a:cubicBezTo>
                  <a:close/>
                  <a:moveTo>
                    <a:pt x="47" y="91"/>
                  </a:moveTo>
                  <a:cubicBezTo>
                    <a:pt x="48" y="90"/>
                    <a:pt x="48" y="88"/>
                    <a:pt x="49" y="87"/>
                  </a:cubicBezTo>
                  <a:cubicBezTo>
                    <a:pt x="50" y="88"/>
                    <a:pt x="51" y="90"/>
                    <a:pt x="52" y="91"/>
                  </a:cubicBezTo>
                  <a:cubicBezTo>
                    <a:pt x="50" y="91"/>
                    <a:pt x="49" y="92"/>
                    <a:pt x="48" y="92"/>
                  </a:cubicBezTo>
                  <a:cubicBezTo>
                    <a:pt x="47" y="92"/>
                    <a:pt x="47" y="91"/>
                    <a:pt x="47" y="91"/>
                  </a:cubicBezTo>
                  <a:close/>
                  <a:moveTo>
                    <a:pt x="53" y="93"/>
                  </a:moveTo>
                  <a:cubicBezTo>
                    <a:pt x="53" y="93"/>
                    <a:pt x="53" y="93"/>
                    <a:pt x="53" y="93"/>
                  </a:cubicBezTo>
                  <a:cubicBezTo>
                    <a:pt x="53" y="94"/>
                    <a:pt x="52" y="95"/>
                    <a:pt x="52" y="96"/>
                  </a:cubicBezTo>
                  <a:cubicBezTo>
                    <a:pt x="51" y="95"/>
                    <a:pt x="50" y="94"/>
                    <a:pt x="49" y="94"/>
                  </a:cubicBezTo>
                  <a:cubicBezTo>
                    <a:pt x="50" y="93"/>
                    <a:pt x="52" y="93"/>
                    <a:pt x="53" y="93"/>
                  </a:cubicBezTo>
                  <a:close/>
                  <a:moveTo>
                    <a:pt x="54" y="99"/>
                  </a:moveTo>
                  <a:cubicBezTo>
                    <a:pt x="55" y="98"/>
                    <a:pt x="55" y="97"/>
                    <a:pt x="56" y="96"/>
                  </a:cubicBezTo>
                  <a:cubicBezTo>
                    <a:pt x="57" y="98"/>
                    <a:pt x="59" y="100"/>
                    <a:pt x="60" y="102"/>
                  </a:cubicBezTo>
                  <a:cubicBezTo>
                    <a:pt x="60" y="103"/>
                    <a:pt x="59" y="103"/>
                    <a:pt x="58" y="103"/>
                  </a:cubicBezTo>
                  <a:cubicBezTo>
                    <a:pt x="57" y="102"/>
                    <a:pt x="56" y="100"/>
                    <a:pt x="54" y="99"/>
                  </a:cubicBezTo>
                  <a:close/>
                  <a:moveTo>
                    <a:pt x="56" y="104"/>
                  </a:moveTo>
                  <a:cubicBezTo>
                    <a:pt x="54" y="105"/>
                    <a:pt x="52" y="106"/>
                    <a:pt x="50" y="107"/>
                  </a:cubicBezTo>
                  <a:cubicBezTo>
                    <a:pt x="51" y="105"/>
                    <a:pt x="52" y="103"/>
                    <a:pt x="53" y="101"/>
                  </a:cubicBezTo>
                  <a:cubicBezTo>
                    <a:pt x="54" y="102"/>
                    <a:pt x="55" y="103"/>
                    <a:pt x="56" y="104"/>
                  </a:cubicBezTo>
                  <a:close/>
                  <a:moveTo>
                    <a:pt x="62" y="104"/>
                  </a:moveTo>
                  <a:cubicBezTo>
                    <a:pt x="62" y="105"/>
                    <a:pt x="63" y="107"/>
                    <a:pt x="64" y="108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3" y="108"/>
                    <a:pt x="61" y="106"/>
                    <a:pt x="60" y="105"/>
                  </a:cubicBezTo>
                  <a:cubicBezTo>
                    <a:pt x="60" y="105"/>
                    <a:pt x="61" y="104"/>
                    <a:pt x="62" y="104"/>
                  </a:cubicBezTo>
                  <a:close/>
                  <a:moveTo>
                    <a:pt x="68" y="112"/>
                  </a:moveTo>
                  <a:cubicBezTo>
                    <a:pt x="70" y="115"/>
                    <a:pt x="72" y="118"/>
                    <a:pt x="75" y="120"/>
                  </a:cubicBezTo>
                  <a:cubicBezTo>
                    <a:pt x="75" y="120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2" y="118"/>
                    <a:pt x="70" y="116"/>
                    <a:pt x="68" y="113"/>
                  </a:cubicBezTo>
                  <a:cubicBezTo>
                    <a:pt x="68" y="113"/>
                    <a:pt x="68" y="113"/>
                    <a:pt x="68" y="112"/>
                  </a:cubicBezTo>
                  <a:close/>
                  <a:moveTo>
                    <a:pt x="71" y="122"/>
                  </a:moveTo>
                  <a:cubicBezTo>
                    <a:pt x="69" y="123"/>
                    <a:pt x="67" y="124"/>
                    <a:pt x="65" y="125"/>
                  </a:cubicBezTo>
                  <a:cubicBezTo>
                    <a:pt x="64" y="124"/>
                    <a:pt x="64" y="124"/>
                    <a:pt x="64" y="123"/>
                  </a:cubicBezTo>
                  <a:cubicBezTo>
                    <a:pt x="65" y="121"/>
                    <a:pt x="65" y="119"/>
                    <a:pt x="66" y="117"/>
                  </a:cubicBezTo>
                  <a:cubicBezTo>
                    <a:pt x="68" y="119"/>
                    <a:pt x="69" y="120"/>
                    <a:pt x="71" y="122"/>
                  </a:cubicBezTo>
                  <a:close/>
                  <a:moveTo>
                    <a:pt x="63" y="125"/>
                  </a:moveTo>
                  <a:cubicBezTo>
                    <a:pt x="63" y="125"/>
                    <a:pt x="63" y="125"/>
                    <a:pt x="64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63" y="125"/>
                    <a:pt x="63" y="125"/>
                    <a:pt x="63" y="125"/>
                  </a:cubicBezTo>
                  <a:close/>
                  <a:moveTo>
                    <a:pt x="53" y="139"/>
                  </a:moveTo>
                  <a:cubicBezTo>
                    <a:pt x="52" y="137"/>
                    <a:pt x="50" y="136"/>
                    <a:pt x="49" y="134"/>
                  </a:cubicBezTo>
                  <a:cubicBezTo>
                    <a:pt x="51" y="133"/>
                    <a:pt x="53" y="133"/>
                    <a:pt x="55" y="132"/>
                  </a:cubicBezTo>
                  <a:cubicBezTo>
                    <a:pt x="54" y="134"/>
                    <a:pt x="54" y="137"/>
                    <a:pt x="53" y="139"/>
                  </a:cubicBezTo>
                  <a:close/>
                  <a:moveTo>
                    <a:pt x="66" y="144"/>
                  </a:moveTo>
                  <a:cubicBezTo>
                    <a:pt x="66" y="145"/>
                    <a:pt x="67" y="145"/>
                    <a:pt x="67" y="146"/>
                  </a:cubicBezTo>
                  <a:cubicBezTo>
                    <a:pt x="66" y="148"/>
                    <a:pt x="65" y="150"/>
                    <a:pt x="64" y="153"/>
                  </a:cubicBezTo>
                  <a:cubicBezTo>
                    <a:pt x="63" y="152"/>
                    <a:pt x="63" y="152"/>
                    <a:pt x="63" y="151"/>
                  </a:cubicBezTo>
                  <a:cubicBezTo>
                    <a:pt x="64" y="149"/>
                    <a:pt x="65" y="147"/>
                    <a:pt x="66" y="144"/>
                  </a:cubicBezTo>
                  <a:close/>
                  <a:moveTo>
                    <a:pt x="68" y="140"/>
                  </a:moveTo>
                  <a:cubicBezTo>
                    <a:pt x="69" y="139"/>
                    <a:pt x="69" y="138"/>
                    <a:pt x="70" y="137"/>
                  </a:cubicBezTo>
                  <a:cubicBezTo>
                    <a:pt x="70" y="137"/>
                    <a:pt x="71" y="138"/>
                    <a:pt x="71" y="139"/>
                  </a:cubicBezTo>
                  <a:cubicBezTo>
                    <a:pt x="71" y="140"/>
                    <a:pt x="70" y="141"/>
                    <a:pt x="69" y="142"/>
                  </a:cubicBezTo>
                  <a:cubicBezTo>
                    <a:pt x="69" y="142"/>
                    <a:pt x="68" y="141"/>
                    <a:pt x="68" y="140"/>
                  </a:cubicBezTo>
                  <a:close/>
                  <a:moveTo>
                    <a:pt x="73" y="142"/>
                  </a:moveTo>
                  <a:cubicBezTo>
                    <a:pt x="74" y="143"/>
                    <a:pt x="74" y="144"/>
                    <a:pt x="75" y="145"/>
                  </a:cubicBezTo>
                  <a:cubicBezTo>
                    <a:pt x="74" y="146"/>
                    <a:pt x="74" y="147"/>
                    <a:pt x="74" y="149"/>
                  </a:cubicBezTo>
                  <a:cubicBezTo>
                    <a:pt x="73" y="147"/>
                    <a:pt x="72" y="146"/>
                    <a:pt x="71" y="145"/>
                  </a:cubicBezTo>
                  <a:cubicBezTo>
                    <a:pt x="72" y="144"/>
                    <a:pt x="72" y="143"/>
                    <a:pt x="73" y="142"/>
                  </a:cubicBezTo>
                  <a:close/>
                  <a:moveTo>
                    <a:pt x="77" y="155"/>
                  </a:moveTo>
                  <a:cubicBezTo>
                    <a:pt x="77" y="155"/>
                    <a:pt x="77" y="155"/>
                    <a:pt x="77" y="155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7" y="153"/>
                    <a:pt x="78" y="151"/>
                    <a:pt x="79" y="149"/>
                  </a:cubicBezTo>
                  <a:cubicBezTo>
                    <a:pt x="79" y="149"/>
                    <a:pt x="79" y="150"/>
                    <a:pt x="80" y="150"/>
                  </a:cubicBezTo>
                  <a:cubicBezTo>
                    <a:pt x="79" y="152"/>
                    <a:pt x="78" y="153"/>
                    <a:pt x="77" y="155"/>
                  </a:cubicBezTo>
                  <a:close/>
                  <a:moveTo>
                    <a:pt x="80" y="146"/>
                  </a:moveTo>
                  <a:cubicBezTo>
                    <a:pt x="80" y="144"/>
                    <a:pt x="81" y="142"/>
                    <a:pt x="82" y="140"/>
                  </a:cubicBezTo>
                  <a:cubicBezTo>
                    <a:pt x="83" y="141"/>
                    <a:pt x="84" y="143"/>
                    <a:pt x="84" y="144"/>
                  </a:cubicBezTo>
                  <a:cubicBezTo>
                    <a:pt x="83" y="145"/>
                    <a:pt x="82" y="147"/>
                    <a:pt x="81" y="148"/>
                  </a:cubicBezTo>
                  <a:cubicBezTo>
                    <a:pt x="81" y="148"/>
                    <a:pt x="80" y="147"/>
                    <a:pt x="80" y="146"/>
                  </a:cubicBezTo>
                  <a:close/>
                  <a:moveTo>
                    <a:pt x="87" y="149"/>
                  </a:moveTo>
                  <a:cubicBezTo>
                    <a:pt x="88" y="150"/>
                    <a:pt x="88" y="151"/>
                    <a:pt x="88" y="152"/>
                  </a:cubicBezTo>
                  <a:cubicBezTo>
                    <a:pt x="88" y="152"/>
                    <a:pt x="88" y="153"/>
                    <a:pt x="88" y="153"/>
                  </a:cubicBezTo>
                  <a:cubicBezTo>
                    <a:pt x="87" y="153"/>
                    <a:pt x="86" y="152"/>
                    <a:pt x="85" y="151"/>
                  </a:cubicBezTo>
                  <a:cubicBezTo>
                    <a:pt x="86" y="151"/>
                    <a:pt x="86" y="150"/>
                    <a:pt x="87" y="149"/>
                  </a:cubicBezTo>
                  <a:close/>
                  <a:moveTo>
                    <a:pt x="89" y="153"/>
                  </a:moveTo>
                  <a:cubicBezTo>
                    <a:pt x="90" y="154"/>
                    <a:pt x="91" y="155"/>
                    <a:pt x="92" y="156"/>
                  </a:cubicBezTo>
                  <a:cubicBezTo>
                    <a:pt x="91" y="156"/>
                    <a:pt x="90" y="155"/>
                    <a:pt x="89" y="154"/>
                  </a:cubicBezTo>
                  <a:cubicBezTo>
                    <a:pt x="89" y="154"/>
                    <a:pt x="89" y="154"/>
                    <a:pt x="89" y="153"/>
                  </a:cubicBezTo>
                  <a:close/>
                  <a:moveTo>
                    <a:pt x="99" y="164"/>
                  </a:moveTo>
                  <a:cubicBezTo>
                    <a:pt x="100" y="165"/>
                    <a:pt x="101" y="165"/>
                    <a:pt x="102" y="166"/>
                  </a:cubicBezTo>
                  <a:cubicBezTo>
                    <a:pt x="101" y="167"/>
                    <a:pt x="100" y="169"/>
                    <a:pt x="99" y="170"/>
                  </a:cubicBezTo>
                  <a:cubicBezTo>
                    <a:pt x="98" y="169"/>
                    <a:pt x="96" y="169"/>
                    <a:pt x="94" y="168"/>
                  </a:cubicBezTo>
                  <a:cubicBezTo>
                    <a:pt x="96" y="167"/>
                    <a:pt x="98" y="166"/>
                    <a:pt x="99" y="164"/>
                  </a:cubicBezTo>
                  <a:close/>
                  <a:moveTo>
                    <a:pt x="103" y="172"/>
                  </a:moveTo>
                  <a:cubicBezTo>
                    <a:pt x="104" y="171"/>
                    <a:pt x="105" y="169"/>
                    <a:pt x="106" y="168"/>
                  </a:cubicBezTo>
                  <a:cubicBezTo>
                    <a:pt x="110" y="170"/>
                    <a:pt x="113" y="171"/>
                    <a:pt x="117" y="172"/>
                  </a:cubicBezTo>
                  <a:cubicBezTo>
                    <a:pt x="116" y="174"/>
                    <a:pt x="115" y="177"/>
                    <a:pt x="115" y="179"/>
                  </a:cubicBezTo>
                  <a:cubicBezTo>
                    <a:pt x="111" y="177"/>
                    <a:pt x="107" y="175"/>
                    <a:pt x="103" y="172"/>
                  </a:cubicBezTo>
                  <a:cubicBezTo>
                    <a:pt x="103" y="172"/>
                    <a:pt x="103" y="172"/>
                    <a:pt x="103" y="172"/>
                  </a:cubicBezTo>
                  <a:close/>
                  <a:moveTo>
                    <a:pt x="123" y="174"/>
                  </a:moveTo>
                  <a:cubicBezTo>
                    <a:pt x="123" y="174"/>
                    <a:pt x="124" y="174"/>
                    <a:pt x="125" y="174"/>
                  </a:cubicBezTo>
                  <a:cubicBezTo>
                    <a:pt x="124" y="177"/>
                    <a:pt x="122" y="180"/>
                    <a:pt x="121" y="183"/>
                  </a:cubicBezTo>
                  <a:cubicBezTo>
                    <a:pt x="120" y="182"/>
                    <a:pt x="119" y="182"/>
                    <a:pt x="118" y="181"/>
                  </a:cubicBezTo>
                  <a:cubicBezTo>
                    <a:pt x="120" y="179"/>
                    <a:pt x="121" y="176"/>
                    <a:pt x="123" y="174"/>
                  </a:cubicBezTo>
                  <a:close/>
                  <a:moveTo>
                    <a:pt x="125" y="170"/>
                  </a:moveTo>
                  <a:cubicBezTo>
                    <a:pt x="125" y="168"/>
                    <a:pt x="126" y="166"/>
                    <a:pt x="127" y="163"/>
                  </a:cubicBezTo>
                  <a:cubicBezTo>
                    <a:pt x="128" y="164"/>
                    <a:pt x="129" y="164"/>
                    <a:pt x="130" y="165"/>
                  </a:cubicBezTo>
                  <a:cubicBezTo>
                    <a:pt x="129" y="167"/>
                    <a:pt x="128" y="168"/>
                    <a:pt x="127" y="170"/>
                  </a:cubicBezTo>
                  <a:cubicBezTo>
                    <a:pt x="126" y="170"/>
                    <a:pt x="125" y="170"/>
                    <a:pt x="125" y="170"/>
                  </a:cubicBezTo>
                  <a:close/>
                  <a:moveTo>
                    <a:pt x="134" y="167"/>
                  </a:moveTo>
                  <a:cubicBezTo>
                    <a:pt x="137" y="168"/>
                    <a:pt x="140" y="169"/>
                    <a:pt x="144" y="171"/>
                  </a:cubicBezTo>
                  <a:cubicBezTo>
                    <a:pt x="143" y="172"/>
                    <a:pt x="143" y="173"/>
                    <a:pt x="142" y="174"/>
                  </a:cubicBezTo>
                  <a:cubicBezTo>
                    <a:pt x="139" y="173"/>
                    <a:pt x="135" y="172"/>
                    <a:pt x="132" y="171"/>
                  </a:cubicBezTo>
                  <a:cubicBezTo>
                    <a:pt x="132" y="170"/>
                    <a:pt x="133" y="168"/>
                    <a:pt x="134" y="167"/>
                  </a:cubicBezTo>
                  <a:close/>
                  <a:moveTo>
                    <a:pt x="149" y="172"/>
                  </a:moveTo>
                  <a:cubicBezTo>
                    <a:pt x="150" y="173"/>
                    <a:pt x="150" y="173"/>
                    <a:pt x="151" y="173"/>
                  </a:cubicBezTo>
                  <a:cubicBezTo>
                    <a:pt x="150" y="174"/>
                    <a:pt x="150" y="175"/>
                    <a:pt x="149" y="175"/>
                  </a:cubicBezTo>
                  <a:cubicBezTo>
                    <a:pt x="149" y="175"/>
                    <a:pt x="148" y="175"/>
                    <a:pt x="148" y="175"/>
                  </a:cubicBezTo>
                  <a:cubicBezTo>
                    <a:pt x="148" y="174"/>
                    <a:pt x="148" y="173"/>
                    <a:pt x="149" y="172"/>
                  </a:cubicBezTo>
                  <a:close/>
                  <a:moveTo>
                    <a:pt x="147" y="179"/>
                  </a:moveTo>
                  <a:cubicBezTo>
                    <a:pt x="146" y="180"/>
                    <a:pt x="146" y="180"/>
                    <a:pt x="146" y="181"/>
                  </a:cubicBezTo>
                  <a:cubicBezTo>
                    <a:pt x="146" y="180"/>
                    <a:pt x="146" y="180"/>
                    <a:pt x="146" y="179"/>
                  </a:cubicBezTo>
                  <a:cubicBezTo>
                    <a:pt x="147" y="179"/>
                    <a:pt x="147" y="179"/>
                    <a:pt x="147" y="179"/>
                  </a:cubicBezTo>
                  <a:close/>
                  <a:moveTo>
                    <a:pt x="142" y="187"/>
                  </a:moveTo>
                  <a:cubicBezTo>
                    <a:pt x="142" y="189"/>
                    <a:pt x="141" y="190"/>
                    <a:pt x="141" y="192"/>
                  </a:cubicBezTo>
                  <a:cubicBezTo>
                    <a:pt x="140" y="191"/>
                    <a:pt x="139" y="191"/>
                    <a:pt x="138" y="191"/>
                  </a:cubicBezTo>
                  <a:cubicBezTo>
                    <a:pt x="139" y="191"/>
                    <a:pt x="139" y="191"/>
                    <a:pt x="139" y="191"/>
                  </a:cubicBezTo>
                  <a:cubicBezTo>
                    <a:pt x="140" y="190"/>
                    <a:pt x="141" y="188"/>
                    <a:pt x="142" y="187"/>
                  </a:cubicBezTo>
                  <a:close/>
                  <a:moveTo>
                    <a:pt x="151" y="184"/>
                  </a:moveTo>
                  <a:cubicBezTo>
                    <a:pt x="151" y="183"/>
                    <a:pt x="152" y="182"/>
                    <a:pt x="153" y="181"/>
                  </a:cubicBezTo>
                  <a:cubicBezTo>
                    <a:pt x="154" y="181"/>
                    <a:pt x="156" y="182"/>
                    <a:pt x="158" y="182"/>
                  </a:cubicBezTo>
                  <a:cubicBezTo>
                    <a:pt x="156" y="185"/>
                    <a:pt x="153" y="191"/>
                    <a:pt x="150" y="194"/>
                  </a:cubicBezTo>
                  <a:cubicBezTo>
                    <a:pt x="148" y="193"/>
                    <a:pt x="146" y="193"/>
                    <a:pt x="144" y="192"/>
                  </a:cubicBezTo>
                  <a:cubicBezTo>
                    <a:pt x="146" y="190"/>
                    <a:pt x="149" y="186"/>
                    <a:pt x="151" y="184"/>
                  </a:cubicBezTo>
                  <a:close/>
                  <a:moveTo>
                    <a:pt x="166" y="180"/>
                  </a:moveTo>
                  <a:cubicBezTo>
                    <a:pt x="166" y="179"/>
                    <a:pt x="165" y="179"/>
                    <a:pt x="165" y="179"/>
                  </a:cubicBezTo>
                  <a:cubicBezTo>
                    <a:pt x="165" y="178"/>
                    <a:pt x="165" y="178"/>
                    <a:pt x="166" y="177"/>
                  </a:cubicBezTo>
                  <a:cubicBezTo>
                    <a:pt x="169" y="178"/>
                    <a:pt x="171" y="179"/>
                    <a:pt x="174" y="179"/>
                  </a:cubicBezTo>
                  <a:cubicBezTo>
                    <a:pt x="174" y="180"/>
                    <a:pt x="173" y="180"/>
                    <a:pt x="173" y="181"/>
                  </a:cubicBezTo>
                  <a:cubicBezTo>
                    <a:pt x="171" y="181"/>
                    <a:pt x="169" y="180"/>
                    <a:pt x="166" y="180"/>
                  </a:cubicBezTo>
                  <a:close/>
                  <a:moveTo>
                    <a:pt x="180" y="180"/>
                  </a:moveTo>
                  <a:cubicBezTo>
                    <a:pt x="181" y="180"/>
                    <a:pt x="182" y="180"/>
                    <a:pt x="184" y="181"/>
                  </a:cubicBezTo>
                  <a:cubicBezTo>
                    <a:pt x="186" y="181"/>
                    <a:pt x="189" y="181"/>
                    <a:pt x="192" y="182"/>
                  </a:cubicBezTo>
                  <a:cubicBezTo>
                    <a:pt x="191" y="183"/>
                    <a:pt x="191" y="184"/>
                    <a:pt x="190" y="185"/>
                  </a:cubicBezTo>
                  <a:cubicBezTo>
                    <a:pt x="186" y="184"/>
                    <a:pt x="182" y="183"/>
                    <a:pt x="178" y="182"/>
                  </a:cubicBezTo>
                  <a:cubicBezTo>
                    <a:pt x="178" y="182"/>
                    <a:pt x="179" y="181"/>
                    <a:pt x="180" y="180"/>
                  </a:cubicBezTo>
                  <a:close/>
                  <a:moveTo>
                    <a:pt x="196" y="182"/>
                  </a:moveTo>
                  <a:cubicBezTo>
                    <a:pt x="199" y="182"/>
                    <a:pt x="202" y="183"/>
                    <a:pt x="205" y="183"/>
                  </a:cubicBezTo>
                  <a:cubicBezTo>
                    <a:pt x="204" y="184"/>
                    <a:pt x="203" y="186"/>
                    <a:pt x="202" y="188"/>
                  </a:cubicBezTo>
                  <a:cubicBezTo>
                    <a:pt x="199" y="187"/>
                    <a:pt x="196" y="186"/>
                    <a:pt x="193" y="186"/>
                  </a:cubicBezTo>
                  <a:cubicBezTo>
                    <a:pt x="194" y="185"/>
                    <a:pt x="195" y="183"/>
                    <a:pt x="196" y="182"/>
                  </a:cubicBezTo>
                  <a:close/>
                  <a:moveTo>
                    <a:pt x="210" y="183"/>
                  </a:moveTo>
                  <a:cubicBezTo>
                    <a:pt x="213" y="184"/>
                    <a:pt x="215" y="184"/>
                    <a:pt x="218" y="184"/>
                  </a:cubicBezTo>
                  <a:cubicBezTo>
                    <a:pt x="217" y="186"/>
                    <a:pt x="216" y="188"/>
                    <a:pt x="215" y="190"/>
                  </a:cubicBezTo>
                  <a:cubicBezTo>
                    <a:pt x="212" y="189"/>
                    <a:pt x="210" y="189"/>
                    <a:pt x="207" y="188"/>
                  </a:cubicBezTo>
                  <a:cubicBezTo>
                    <a:pt x="208" y="187"/>
                    <a:pt x="209" y="185"/>
                    <a:pt x="210" y="183"/>
                  </a:cubicBezTo>
                  <a:close/>
                  <a:moveTo>
                    <a:pt x="222" y="184"/>
                  </a:moveTo>
                  <a:cubicBezTo>
                    <a:pt x="224" y="184"/>
                    <a:pt x="226" y="184"/>
                    <a:pt x="228" y="184"/>
                  </a:cubicBezTo>
                  <a:cubicBezTo>
                    <a:pt x="227" y="186"/>
                    <a:pt x="225" y="188"/>
                    <a:pt x="224" y="190"/>
                  </a:cubicBezTo>
                  <a:cubicBezTo>
                    <a:pt x="223" y="190"/>
                    <a:pt x="221" y="190"/>
                    <a:pt x="219" y="190"/>
                  </a:cubicBezTo>
                  <a:cubicBezTo>
                    <a:pt x="220" y="188"/>
                    <a:pt x="221" y="186"/>
                    <a:pt x="222" y="184"/>
                  </a:cubicBezTo>
                  <a:close/>
                  <a:moveTo>
                    <a:pt x="232" y="191"/>
                  </a:moveTo>
                  <a:cubicBezTo>
                    <a:pt x="233" y="189"/>
                    <a:pt x="234" y="186"/>
                    <a:pt x="236" y="184"/>
                  </a:cubicBezTo>
                  <a:cubicBezTo>
                    <a:pt x="236" y="184"/>
                    <a:pt x="236" y="184"/>
                    <a:pt x="236" y="184"/>
                  </a:cubicBezTo>
                  <a:cubicBezTo>
                    <a:pt x="235" y="186"/>
                    <a:pt x="233" y="189"/>
                    <a:pt x="232" y="191"/>
                  </a:cubicBezTo>
                  <a:cubicBezTo>
                    <a:pt x="232" y="191"/>
                    <a:pt x="232" y="191"/>
                    <a:pt x="232" y="191"/>
                  </a:cubicBezTo>
                  <a:close/>
                  <a:moveTo>
                    <a:pt x="260" y="184"/>
                  </a:moveTo>
                  <a:cubicBezTo>
                    <a:pt x="262" y="184"/>
                    <a:pt x="264" y="184"/>
                    <a:pt x="266" y="183"/>
                  </a:cubicBezTo>
                  <a:cubicBezTo>
                    <a:pt x="266" y="185"/>
                    <a:pt x="265" y="187"/>
                    <a:pt x="264" y="189"/>
                  </a:cubicBezTo>
                  <a:cubicBezTo>
                    <a:pt x="261" y="190"/>
                    <a:pt x="258" y="190"/>
                    <a:pt x="256" y="190"/>
                  </a:cubicBezTo>
                  <a:cubicBezTo>
                    <a:pt x="257" y="188"/>
                    <a:pt x="258" y="186"/>
                    <a:pt x="260" y="184"/>
                  </a:cubicBezTo>
                  <a:close/>
                  <a:moveTo>
                    <a:pt x="271" y="183"/>
                  </a:moveTo>
                  <a:cubicBezTo>
                    <a:pt x="274" y="183"/>
                    <a:pt x="277" y="183"/>
                    <a:pt x="280" y="182"/>
                  </a:cubicBezTo>
                  <a:cubicBezTo>
                    <a:pt x="279" y="184"/>
                    <a:pt x="278" y="186"/>
                    <a:pt x="278" y="188"/>
                  </a:cubicBezTo>
                  <a:cubicBezTo>
                    <a:pt x="275" y="188"/>
                    <a:pt x="271" y="189"/>
                    <a:pt x="268" y="189"/>
                  </a:cubicBezTo>
                  <a:cubicBezTo>
                    <a:pt x="269" y="187"/>
                    <a:pt x="270" y="185"/>
                    <a:pt x="271" y="183"/>
                  </a:cubicBezTo>
                  <a:close/>
                  <a:moveTo>
                    <a:pt x="276" y="193"/>
                  </a:moveTo>
                  <a:cubicBezTo>
                    <a:pt x="276" y="193"/>
                    <a:pt x="276" y="193"/>
                    <a:pt x="276" y="194"/>
                  </a:cubicBezTo>
                  <a:cubicBezTo>
                    <a:pt x="272" y="194"/>
                    <a:pt x="269" y="195"/>
                    <a:pt x="266" y="195"/>
                  </a:cubicBezTo>
                  <a:cubicBezTo>
                    <a:pt x="266" y="195"/>
                    <a:pt x="265" y="195"/>
                    <a:pt x="265" y="195"/>
                  </a:cubicBezTo>
                  <a:cubicBezTo>
                    <a:pt x="266" y="195"/>
                    <a:pt x="266" y="194"/>
                    <a:pt x="266" y="194"/>
                  </a:cubicBezTo>
                  <a:cubicBezTo>
                    <a:pt x="269" y="194"/>
                    <a:pt x="273" y="193"/>
                    <a:pt x="276" y="193"/>
                  </a:cubicBezTo>
                  <a:close/>
                  <a:moveTo>
                    <a:pt x="280" y="192"/>
                  </a:moveTo>
                  <a:cubicBezTo>
                    <a:pt x="283" y="192"/>
                    <a:pt x="287" y="192"/>
                    <a:pt x="290" y="191"/>
                  </a:cubicBezTo>
                  <a:cubicBezTo>
                    <a:pt x="290" y="191"/>
                    <a:pt x="290" y="192"/>
                    <a:pt x="289" y="192"/>
                  </a:cubicBezTo>
                  <a:cubicBezTo>
                    <a:pt x="286" y="192"/>
                    <a:pt x="283" y="193"/>
                    <a:pt x="280" y="193"/>
                  </a:cubicBezTo>
                  <a:cubicBezTo>
                    <a:pt x="280" y="193"/>
                    <a:pt x="280" y="193"/>
                    <a:pt x="280" y="192"/>
                  </a:cubicBezTo>
                  <a:close/>
                  <a:moveTo>
                    <a:pt x="296" y="197"/>
                  </a:moveTo>
                  <a:cubicBezTo>
                    <a:pt x="296" y="197"/>
                    <a:pt x="297" y="197"/>
                    <a:pt x="298" y="197"/>
                  </a:cubicBezTo>
                  <a:cubicBezTo>
                    <a:pt x="297" y="200"/>
                    <a:pt x="296" y="203"/>
                    <a:pt x="296" y="206"/>
                  </a:cubicBezTo>
                  <a:cubicBezTo>
                    <a:pt x="295" y="206"/>
                    <a:pt x="294" y="206"/>
                    <a:pt x="293" y="206"/>
                  </a:cubicBezTo>
                  <a:cubicBezTo>
                    <a:pt x="294" y="203"/>
                    <a:pt x="295" y="200"/>
                    <a:pt x="296" y="197"/>
                  </a:cubicBezTo>
                  <a:close/>
                  <a:moveTo>
                    <a:pt x="297" y="191"/>
                  </a:moveTo>
                  <a:cubicBezTo>
                    <a:pt x="297" y="191"/>
                    <a:pt x="297" y="190"/>
                    <a:pt x="297" y="190"/>
                  </a:cubicBezTo>
                  <a:cubicBezTo>
                    <a:pt x="298" y="190"/>
                    <a:pt x="299" y="190"/>
                    <a:pt x="300" y="189"/>
                  </a:cubicBezTo>
                  <a:cubicBezTo>
                    <a:pt x="300" y="190"/>
                    <a:pt x="300" y="190"/>
                    <a:pt x="300" y="190"/>
                  </a:cubicBezTo>
                  <a:cubicBezTo>
                    <a:pt x="299" y="191"/>
                    <a:pt x="298" y="191"/>
                    <a:pt x="297" y="191"/>
                  </a:cubicBezTo>
                  <a:close/>
                  <a:moveTo>
                    <a:pt x="298" y="185"/>
                  </a:moveTo>
                  <a:cubicBezTo>
                    <a:pt x="299" y="183"/>
                    <a:pt x="299" y="181"/>
                    <a:pt x="300" y="178"/>
                  </a:cubicBezTo>
                  <a:cubicBezTo>
                    <a:pt x="301" y="178"/>
                    <a:pt x="302" y="178"/>
                    <a:pt x="303" y="177"/>
                  </a:cubicBezTo>
                  <a:cubicBezTo>
                    <a:pt x="303" y="179"/>
                    <a:pt x="303" y="180"/>
                    <a:pt x="303" y="181"/>
                  </a:cubicBezTo>
                  <a:cubicBezTo>
                    <a:pt x="302" y="182"/>
                    <a:pt x="302" y="183"/>
                    <a:pt x="302" y="184"/>
                  </a:cubicBezTo>
                  <a:cubicBezTo>
                    <a:pt x="300" y="185"/>
                    <a:pt x="299" y="185"/>
                    <a:pt x="298" y="185"/>
                  </a:cubicBezTo>
                  <a:close/>
                  <a:moveTo>
                    <a:pt x="307" y="182"/>
                  </a:moveTo>
                  <a:cubicBezTo>
                    <a:pt x="308" y="180"/>
                    <a:pt x="308" y="178"/>
                    <a:pt x="309" y="176"/>
                  </a:cubicBezTo>
                  <a:cubicBezTo>
                    <a:pt x="313" y="175"/>
                    <a:pt x="317" y="174"/>
                    <a:pt x="321" y="173"/>
                  </a:cubicBezTo>
                  <a:cubicBezTo>
                    <a:pt x="320" y="175"/>
                    <a:pt x="320" y="177"/>
                    <a:pt x="319" y="179"/>
                  </a:cubicBezTo>
                  <a:cubicBezTo>
                    <a:pt x="319" y="180"/>
                    <a:pt x="319" y="180"/>
                    <a:pt x="318" y="181"/>
                  </a:cubicBezTo>
                  <a:cubicBezTo>
                    <a:pt x="315" y="182"/>
                    <a:pt x="311" y="183"/>
                    <a:pt x="307" y="183"/>
                  </a:cubicBezTo>
                  <a:cubicBezTo>
                    <a:pt x="307" y="183"/>
                    <a:pt x="307" y="182"/>
                    <a:pt x="307" y="182"/>
                  </a:cubicBezTo>
                  <a:close/>
                  <a:moveTo>
                    <a:pt x="326" y="172"/>
                  </a:moveTo>
                  <a:cubicBezTo>
                    <a:pt x="327" y="172"/>
                    <a:pt x="328" y="172"/>
                    <a:pt x="329" y="171"/>
                  </a:cubicBezTo>
                  <a:cubicBezTo>
                    <a:pt x="331" y="171"/>
                    <a:pt x="333" y="170"/>
                    <a:pt x="336" y="170"/>
                  </a:cubicBezTo>
                  <a:cubicBezTo>
                    <a:pt x="335" y="172"/>
                    <a:pt x="334" y="174"/>
                    <a:pt x="334" y="177"/>
                  </a:cubicBezTo>
                  <a:cubicBezTo>
                    <a:pt x="330" y="178"/>
                    <a:pt x="327" y="179"/>
                    <a:pt x="324" y="179"/>
                  </a:cubicBezTo>
                  <a:cubicBezTo>
                    <a:pt x="325" y="177"/>
                    <a:pt x="326" y="175"/>
                    <a:pt x="326" y="172"/>
                  </a:cubicBezTo>
                  <a:close/>
                  <a:moveTo>
                    <a:pt x="340" y="169"/>
                  </a:moveTo>
                  <a:cubicBezTo>
                    <a:pt x="344" y="168"/>
                    <a:pt x="347" y="167"/>
                    <a:pt x="351" y="166"/>
                  </a:cubicBezTo>
                  <a:cubicBezTo>
                    <a:pt x="351" y="167"/>
                    <a:pt x="351" y="167"/>
                    <a:pt x="351" y="167"/>
                  </a:cubicBezTo>
                  <a:cubicBezTo>
                    <a:pt x="351" y="169"/>
                    <a:pt x="350" y="170"/>
                    <a:pt x="350" y="171"/>
                  </a:cubicBezTo>
                  <a:cubicBezTo>
                    <a:pt x="346" y="173"/>
                    <a:pt x="342" y="174"/>
                    <a:pt x="338" y="175"/>
                  </a:cubicBezTo>
                  <a:cubicBezTo>
                    <a:pt x="338" y="173"/>
                    <a:pt x="339" y="171"/>
                    <a:pt x="340" y="169"/>
                  </a:cubicBezTo>
                  <a:close/>
                  <a:moveTo>
                    <a:pt x="356" y="165"/>
                  </a:moveTo>
                  <a:cubicBezTo>
                    <a:pt x="360" y="164"/>
                    <a:pt x="363" y="164"/>
                    <a:pt x="366" y="163"/>
                  </a:cubicBezTo>
                  <a:cubicBezTo>
                    <a:pt x="366" y="163"/>
                    <a:pt x="366" y="164"/>
                    <a:pt x="365" y="165"/>
                  </a:cubicBezTo>
                  <a:cubicBezTo>
                    <a:pt x="362" y="166"/>
                    <a:pt x="359" y="168"/>
                    <a:pt x="355" y="169"/>
                  </a:cubicBezTo>
                  <a:cubicBezTo>
                    <a:pt x="356" y="168"/>
                    <a:pt x="356" y="166"/>
                    <a:pt x="356" y="165"/>
                  </a:cubicBezTo>
                  <a:close/>
                  <a:moveTo>
                    <a:pt x="363" y="172"/>
                  </a:moveTo>
                  <a:cubicBezTo>
                    <a:pt x="362" y="174"/>
                    <a:pt x="361" y="175"/>
                    <a:pt x="361" y="177"/>
                  </a:cubicBezTo>
                  <a:cubicBezTo>
                    <a:pt x="358" y="178"/>
                    <a:pt x="356" y="179"/>
                    <a:pt x="353" y="179"/>
                  </a:cubicBezTo>
                  <a:cubicBezTo>
                    <a:pt x="353" y="178"/>
                    <a:pt x="354" y="177"/>
                    <a:pt x="354" y="175"/>
                  </a:cubicBezTo>
                  <a:cubicBezTo>
                    <a:pt x="357" y="174"/>
                    <a:pt x="360" y="173"/>
                    <a:pt x="363" y="172"/>
                  </a:cubicBezTo>
                  <a:close/>
                  <a:moveTo>
                    <a:pt x="368" y="174"/>
                  </a:moveTo>
                  <a:cubicBezTo>
                    <a:pt x="369" y="173"/>
                    <a:pt x="369" y="171"/>
                    <a:pt x="369" y="170"/>
                  </a:cubicBezTo>
                  <a:cubicBezTo>
                    <a:pt x="371" y="169"/>
                    <a:pt x="372" y="169"/>
                    <a:pt x="373" y="168"/>
                  </a:cubicBezTo>
                  <a:cubicBezTo>
                    <a:pt x="372" y="170"/>
                    <a:pt x="371" y="171"/>
                    <a:pt x="371" y="173"/>
                  </a:cubicBezTo>
                  <a:cubicBezTo>
                    <a:pt x="370" y="173"/>
                    <a:pt x="369" y="174"/>
                    <a:pt x="368" y="174"/>
                  </a:cubicBezTo>
                  <a:cubicBezTo>
                    <a:pt x="368" y="174"/>
                    <a:pt x="368" y="174"/>
                    <a:pt x="368" y="174"/>
                  </a:cubicBezTo>
                  <a:close/>
                  <a:moveTo>
                    <a:pt x="375" y="170"/>
                  </a:moveTo>
                  <a:cubicBezTo>
                    <a:pt x="376" y="169"/>
                    <a:pt x="376" y="167"/>
                    <a:pt x="377" y="166"/>
                  </a:cubicBezTo>
                  <a:cubicBezTo>
                    <a:pt x="378" y="166"/>
                    <a:pt x="380" y="165"/>
                    <a:pt x="381" y="164"/>
                  </a:cubicBezTo>
                  <a:cubicBezTo>
                    <a:pt x="385" y="163"/>
                    <a:pt x="388" y="161"/>
                    <a:pt x="391" y="160"/>
                  </a:cubicBezTo>
                  <a:cubicBezTo>
                    <a:pt x="387" y="162"/>
                    <a:pt x="383" y="165"/>
                    <a:pt x="379" y="168"/>
                  </a:cubicBezTo>
                  <a:cubicBezTo>
                    <a:pt x="378" y="168"/>
                    <a:pt x="377" y="169"/>
                    <a:pt x="375" y="170"/>
                  </a:cubicBezTo>
                  <a:close/>
                  <a:moveTo>
                    <a:pt x="443" y="121"/>
                  </a:moveTo>
                  <a:cubicBezTo>
                    <a:pt x="444" y="119"/>
                    <a:pt x="444" y="117"/>
                    <a:pt x="444" y="115"/>
                  </a:cubicBezTo>
                  <a:cubicBezTo>
                    <a:pt x="446" y="114"/>
                    <a:pt x="448" y="112"/>
                    <a:pt x="450" y="111"/>
                  </a:cubicBezTo>
                  <a:cubicBezTo>
                    <a:pt x="450" y="113"/>
                    <a:pt x="449" y="115"/>
                    <a:pt x="449" y="118"/>
                  </a:cubicBezTo>
                  <a:cubicBezTo>
                    <a:pt x="447" y="119"/>
                    <a:pt x="445" y="120"/>
                    <a:pt x="443" y="121"/>
                  </a:cubicBezTo>
                  <a:close/>
                  <a:moveTo>
                    <a:pt x="407" y="130"/>
                  </a:moveTo>
                  <a:cubicBezTo>
                    <a:pt x="407" y="130"/>
                    <a:pt x="407" y="130"/>
                    <a:pt x="407" y="130"/>
                  </a:cubicBezTo>
                  <a:cubicBezTo>
                    <a:pt x="407" y="130"/>
                    <a:pt x="407" y="130"/>
                    <a:pt x="408" y="130"/>
                  </a:cubicBezTo>
                  <a:cubicBezTo>
                    <a:pt x="407" y="130"/>
                    <a:pt x="407" y="130"/>
                    <a:pt x="407" y="130"/>
                  </a:cubicBezTo>
                  <a:close/>
                  <a:moveTo>
                    <a:pt x="399" y="133"/>
                  </a:moveTo>
                  <a:cubicBezTo>
                    <a:pt x="396" y="134"/>
                    <a:pt x="392" y="136"/>
                    <a:pt x="389" y="137"/>
                  </a:cubicBezTo>
                  <a:cubicBezTo>
                    <a:pt x="389" y="136"/>
                    <a:pt x="390" y="136"/>
                    <a:pt x="390" y="135"/>
                  </a:cubicBezTo>
                  <a:cubicBezTo>
                    <a:pt x="393" y="134"/>
                    <a:pt x="396" y="133"/>
                    <a:pt x="399" y="132"/>
                  </a:cubicBezTo>
                  <a:cubicBezTo>
                    <a:pt x="399" y="133"/>
                    <a:pt x="399" y="133"/>
                    <a:pt x="399" y="133"/>
                  </a:cubicBezTo>
                  <a:close/>
                  <a:moveTo>
                    <a:pt x="373" y="142"/>
                  </a:moveTo>
                  <a:cubicBezTo>
                    <a:pt x="369" y="143"/>
                    <a:pt x="365" y="144"/>
                    <a:pt x="361" y="145"/>
                  </a:cubicBezTo>
                  <a:cubicBezTo>
                    <a:pt x="361" y="144"/>
                    <a:pt x="362" y="143"/>
                    <a:pt x="362" y="142"/>
                  </a:cubicBezTo>
                  <a:cubicBezTo>
                    <a:pt x="366" y="141"/>
                    <a:pt x="370" y="140"/>
                    <a:pt x="374" y="139"/>
                  </a:cubicBezTo>
                  <a:cubicBezTo>
                    <a:pt x="374" y="140"/>
                    <a:pt x="373" y="141"/>
                    <a:pt x="373" y="142"/>
                  </a:cubicBezTo>
                  <a:close/>
                  <a:moveTo>
                    <a:pt x="357" y="146"/>
                  </a:moveTo>
                  <a:cubicBezTo>
                    <a:pt x="353" y="147"/>
                    <a:pt x="349" y="147"/>
                    <a:pt x="345" y="148"/>
                  </a:cubicBezTo>
                  <a:cubicBezTo>
                    <a:pt x="345" y="147"/>
                    <a:pt x="345" y="146"/>
                    <a:pt x="346" y="145"/>
                  </a:cubicBezTo>
                  <a:cubicBezTo>
                    <a:pt x="350" y="145"/>
                    <a:pt x="354" y="144"/>
                    <a:pt x="358" y="143"/>
                  </a:cubicBezTo>
                  <a:cubicBezTo>
                    <a:pt x="358" y="144"/>
                    <a:pt x="358" y="145"/>
                    <a:pt x="357" y="146"/>
                  </a:cubicBezTo>
                  <a:close/>
                  <a:moveTo>
                    <a:pt x="347" y="141"/>
                  </a:moveTo>
                  <a:cubicBezTo>
                    <a:pt x="347" y="140"/>
                    <a:pt x="347" y="139"/>
                    <a:pt x="347" y="138"/>
                  </a:cubicBezTo>
                  <a:cubicBezTo>
                    <a:pt x="348" y="138"/>
                    <a:pt x="348" y="138"/>
                    <a:pt x="349" y="138"/>
                  </a:cubicBezTo>
                  <a:cubicBezTo>
                    <a:pt x="353" y="137"/>
                    <a:pt x="357" y="136"/>
                    <a:pt x="361" y="135"/>
                  </a:cubicBezTo>
                  <a:cubicBezTo>
                    <a:pt x="361" y="136"/>
                    <a:pt x="360" y="138"/>
                    <a:pt x="360" y="139"/>
                  </a:cubicBezTo>
                  <a:cubicBezTo>
                    <a:pt x="355" y="140"/>
                    <a:pt x="351" y="141"/>
                    <a:pt x="347" y="141"/>
                  </a:cubicBezTo>
                  <a:close/>
                  <a:moveTo>
                    <a:pt x="311" y="142"/>
                  </a:moveTo>
                  <a:cubicBezTo>
                    <a:pt x="310" y="142"/>
                    <a:pt x="308" y="142"/>
                    <a:pt x="307" y="143"/>
                  </a:cubicBezTo>
                  <a:cubicBezTo>
                    <a:pt x="307" y="143"/>
                    <a:pt x="307" y="142"/>
                    <a:pt x="307" y="142"/>
                  </a:cubicBezTo>
                  <a:cubicBezTo>
                    <a:pt x="309" y="142"/>
                    <a:pt x="310" y="142"/>
                    <a:pt x="311" y="142"/>
                  </a:cubicBezTo>
                  <a:cubicBezTo>
                    <a:pt x="311" y="142"/>
                    <a:pt x="311" y="142"/>
                    <a:pt x="311" y="142"/>
                  </a:cubicBezTo>
                  <a:close/>
                  <a:moveTo>
                    <a:pt x="304" y="143"/>
                  </a:moveTo>
                  <a:cubicBezTo>
                    <a:pt x="302" y="144"/>
                    <a:pt x="301" y="144"/>
                    <a:pt x="299" y="144"/>
                  </a:cubicBezTo>
                  <a:cubicBezTo>
                    <a:pt x="300" y="144"/>
                    <a:pt x="300" y="143"/>
                    <a:pt x="300" y="142"/>
                  </a:cubicBezTo>
                  <a:cubicBezTo>
                    <a:pt x="302" y="142"/>
                    <a:pt x="303" y="142"/>
                    <a:pt x="304" y="142"/>
                  </a:cubicBezTo>
                  <a:cubicBezTo>
                    <a:pt x="304" y="143"/>
                    <a:pt x="304" y="143"/>
                    <a:pt x="304" y="143"/>
                  </a:cubicBezTo>
                  <a:close/>
                  <a:moveTo>
                    <a:pt x="271" y="149"/>
                  </a:moveTo>
                  <a:cubicBezTo>
                    <a:pt x="268" y="149"/>
                    <a:pt x="266" y="149"/>
                    <a:pt x="263" y="149"/>
                  </a:cubicBezTo>
                  <a:cubicBezTo>
                    <a:pt x="264" y="147"/>
                    <a:pt x="266" y="145"/>
                    <a:pt x="267" y="143"/>
                  </a:cubicBezTo>
                  <a:cubicBezTo>
                    <a:pt x="267" y="142"/>
                    <a:pt x="268" y="142"/>
                    <a:pt x="268" y="142"/>
                  </a:cubicBezTo>
                  <a:cubicBezTo>
                    <a:pt x="269" y="142"/>
                    <a:pt x="271" y="142"/>
                    <a:pt x="273" y="142"/>
                  </a:cubicBezTo>
                  <a:cubicBezTo>
                    <a:pt x="272" y="144"/>
                    <a:pt x="272" y="146"/>
                    <a:pt x="271" y="149"/>
                  </a:cubicBezTo>
                  <a:close/>
                  <a:moveTo>
                    <a:pt x="258" y="149"/>
                  </a:moveTo>
                  <a:cubicBezTo>
                    <a:pt x="255" y="149"/>
                    <a:pt x="253" y="149"/>
                    <a:pt x="250" y="149"/>
                  </a:cubicBezTo>
                  <a:cubicBezTo>
                    <a:pt x="251" y="146"/>
                    <a:pt x="252" y="143"/>
                    <a:pt x="252" y="140"/>
                  </a:cubicBezTo>
                  <a:cubicBezTo>
                    <a:pt x="256" y="141"/>
                    <a:pt x="260" y="141"/>
                    <a:pt x="263" y="141"/>
                  </a:cubicBezTo>
                  <a:cubicBezTo>
                    <a:pt x="262" y="144"/>
                    <a:pt x="260" y="146"/>
                    <a:pt x="258" y="149"/>
                  </a:cubicBezTo>
                  <a:close/>
                  <a:moveTo>
                    <a:pt x="239" y="138"/>
                  </a:moveTo>
                  <a:cubicBezTo>
                    <a:pt x="237" y="141"/>
                    <a:pt x="236" y="144"/>
                    <a:pt x="234" y="147"/>
                  </a:cubicBezTo>
                  <a:cubicBezTo>
                    <a:pt x="232" y="146"/>
                    <a:pt x="229" y="146"/>
                    <a:pt x="227" y="145"/>
                  </a:cubicBezTo>
                  <a:cubicBezTo>
                    <a:pt x="227" y="143"/>
                    <a:pt x="228" y="140"/>
                    <a:pt x="228" y="137"/>
                  </a:cubicBezTo>
                  <a:cubicBezTo>
                    <a:pt x="231" y="137"/>
                    <a:pt x="234" y="137"/>
                    <a:pt x="237" y="138"/>
                  </a:cubicBezTo>
                  <a:cubicBezTo>
                    <a:pt x="238" y="138"/>
                    <a:pt x="238" y="138"/>
                    <a:pt x="239" y="138"/>
                  </a:cubicBezTo>
                  <a:close/>
                  <a:moveTo>
                    <a:pt x="214" y="135"/>
                  </a:moveTo>
                  <a:cubicBezTo>
                    <a:pt x="214" y="138"/>
                    <a:pt x="213" y="140"/>
                    <a:pt x="212" y="142"/>
                  </a:cubicBezTo>
                  <a:cubicBezTo>
                    <a:pt x="209" y="141"/>
                    <a:pt x="207" y="141"/>
                    <a:pt x="205" y="140"/>
                  </a:cubicBezTo>
                  <a:cubicBezTo>
                    <a:pt x="206" y="138"/>
                    <a:pt x="207" y="136"/>
                    <a:pt x="209" y="135"/>
                  </a:cubicBezTo>
                  <a:cubicBezTo>
                    <a:pt x="211" y="135"/>
                    <a:pt x="212" y="135"/>
                    <a:pt x="214" y="135"/>
                  </a:cubicBezTo>
                  <a:close/>
                  <a:moveTo>
                    <a:pt x="199" y="138"/>
                  </a:moveTo>
                  <a:cubicBezTo>
                    <a:pt x="197" y="138"/>
                    <a:pt x="194" y="137"/>
                    <a:pt x="192" y="136"/>
                  </a:cubicBezTo>
                  <a:cubicBezTo>
                    <a:pt x="193" y="135"/>
                    <a:pt x="194" y="133"/>
                    <a:pt x="195" y="131"/>
                  </a:cubicBezTo>
                  <a:cubicBezTo>
                    <a:pt x="197" y="132"/>
                    <a:pt x="200" y="133"/>
                    <a:pt x="202" y="133"/>
                  </a:cubicBezTo>
                  <a:cubicBezTo>
                    <a:pt x="201" y="135"/>
                    <a:pt x="200" y="137"/>
                    <a:pt x="199" y="138"/>
                  </a:cubicBezTo>
                  <a:close/>
                  <a:moveTo>
                    <a:pt x="188" y="135"/>
                  </a:moveTo>
                  <a:cubicBezTo>
                    <a:pt x="186" y="134"/>
                    <a:pt x="184" y="134"/>
                    <a:pt x="182" y="133"/>
                  </a:cubicBezTo>
                  <a:cubicBezTo>
                    <a:pt x="183" y="131"/>
                    <a:pt x="183" y="130"/>
                    <a:pt x="184" y="128"/>
                  </a:cubicBezTo>
                  <a:cubicBezTo>
                    <a:pt x="184" y="128"/>
                    <a:pt x="185" y="129"/>
                    <a:pt x="185" y="129"/>
                  </a:cubicBezTo>
                  <a:cubicBezTo>
                    <a:pt x="185" y="129"/>
                    <a:pt x="186" y="129"/>
                    <a:pt x="186" y="129"/>
                  </a:cubicBezTo>
                  <a:cubicBezTo>
                    <a:pt x="187" y="129"/>
                    <a:pt x="189" y="130"/>
                    <a:pt x="191" y="130"/>
                  </a:cubicBezTo>
                  <a:cubicBezTo>
                    <a:pt x="190" y="132"/>
                    <a:pt x="189" y="133"/>
                    <a:pt x="188" y="135"/>
                  </a:cubicBezTo>
                  <a:close/>
                  <a:moveTo>
                    <a:pt x="149" y="106"/>
                  </a:moveTo>
                  <a:cubicBezTo>
                    <a:pt x="150" y="107"/>
                    <a:pt x="151" y="109"/>
                    <a:pt x="153" y="111"/>
                  </a:cubicBezTo>
                  <a:cubicBezTo>
                    <a:pt x="152" y="110"/>
                    <a:pt x="151" y="110"/>
                    <a:pt x="150" y="109"/>
                  </a:cubicBezTo>
                  <a:cubicBezTo>
                    <a:pt x="149" y="109"/>
                    <a:pt x="148" y="108"/>
                    <a:pt x="148" y="108"/>
                  </a:cubicBezTo>
                  <a:cubicBezTo>
                    <a:pt x="148" y="107"/>
                    <a:pt x="149" y="106"/>
                    <a:pt x="149" y="106"/>
                  </a:cubicBezTo>
                  <a:close/>
                  <a:moveTo>
                    <a:pt x="155" y="116"/>
                  </a:moveTo>
                  <a:cubicBezTo>
                    <a:pt x="153" y="117"/>
                    <a:pt x="152" y="118"/>
                    <a:pt x="150" y="120"/>
                  </a:cubicBezTo>
                  <a:cubicBezTo>
                    <a:pt x="147" y="118"/>
                    <a:pt x="145" y="116"/>
                    <a:pt x="142" y="114"/>
                  </a:cubicBezTo>
                  <a:cubicBezTo>
                    <a:pt x="144" y="113"/>
                    <a:pt x="145" y="112"/>
                    <a:pt x="146" y="110"/>
                  </a:cubicBezTo>
                  <a:cubicBezTo>
                    <a:pt x="149" y="112"/>
                    <a:pt x="152" y="114"/>
                    <a:pt x="155" y="116"/>
                  </a:cubicBezTo>
                  <a:close/>
                  <a:moveTo>
                    <a:pt x="147" y="123"/>
                  </a:moveTo>
                  <a:cubicBezTo>
                    <a:pt x="147" y="123"/>
                    <a:pt x="146" y="124"/>
                    <a:pt x="146" y="124"/>
                  </a:cubicBezTo>
                  <a:cubicBezTo>
                    <a:pt x="143" y="123"/>
                    <a:pt x="141" y="122"/>
                    <a:pt x="138" y="120"/>
                  </a:cubicBezTo>
                  <a:cubicBezTo>
                    <a:pt x="139" y="119"/>
                    <a:pt x="140" y="118"/>
                    <a:pt x="141" y="117"/>
                  </a:cubicBezTo>
                  <a:cubicBezTo>
                    <a:pt x="143" y="119"/>
                    <a:pt x="145" y="121"/>
                    <a:pt x="147" y="123"/>
                  </a:cubicBezTo>
                  <a:close/>
                  <a:moveTo>
                    <a:pt x="136" y="119"/>
                  </a:moveTo>
                  <a:cubicBezTo>
                    <a:pt x="135" y="119"/>
                    <a:pt x="135" y="118"/>
                    <a:pt x="134" y="118"/>
                  </a:cubicBezTo>
                  <a:cubicBezTo>
                    <a:pt x="135" y="117"/>
                    <a:pt x="137" y="115"/>
                    <a:pt x="138" y="114"/>
                  </a:cubicBezTo>
                  <a:cubicBezTo>
                    <a:pt x="138" y="114"/>
                    <a:pt x="138" y="115"/>
                    <a:pt x="139" y="115"/>
                  </a:cubicBezTo>
                  <a:cubicBezTo>
                    <a:pt x="138" y="116"/>
                    <a:pt x="137" y="118"/>
                    <a:pt x="136" y="119"/>
                  </a:cubicBezTo>
                  <a:close/>
                  <a:moveTo>
                    <a:pt x="131" y="116"/>
                  </a:moveTo>
                  <a:cubicBezTo>
                    <a:pt x="130" y="116"/>
                    <a:pt x="129" y="115"/>
                    <a:pt x="128" y="115"/>
                  </a:cubicBezTo>
                  <a:cubicBezTo>
                    <a:pt x="130" y="111"/>
                    <a:pt x="131" y="108"/>
                    <a:pt x="133" y="104"/>
                  </a:cubicBezTo>
                  <a:cubicBezTo>
                    <a:pt x="133" y="106"/>
                    <a:pt x="134" y="108"/>
                    <a:pt x="135" y="110"/>
                  </a:cubicBezTo>
                  <a:cubicBezTo>
                    <a:pt x="134" y="112"/>
                    <a:pt x="132" y="114"/>
                    <a:pt x="131" y="116"/>
                  </a:cubicBezTo>
                  <a:close/>
                  <a:moveTo>
                    <a:pt x="126" y="113"/>
                  </a:moveTo>
                  <a:cubicBezTo>
                    <a:pt x="123" y="111"/>
                    <a:pt x="121" y="109"/>
                    <a:pt x="119" y="107"/>
                  </a:cubicBezTo>
                  <a:cubicBezTo>
                    <a:pt x="121" y="104"/>
                    <a:pt x="123" y="100"/>
                    <a:pt x="126" y="97"/>
                  </a:cubicBezTo>
                  <a:cubicBezTo>
                    <a:pt x="128" y="98"/>
                    <a:pt x="129" y="100"/>
                    <a:pt x="131" y="101"/>
                  </a:cubicBezTo>
                  <a:cubicBezTo>
                    <a:pt x="129" y="105"/>
                    <a:pt x="127" y="109"/>
                    <a:pt x="126" y="113"/>
                  </a:cubicBezTo>
                  <a:close/>
                  <a:moveTo>
                    <a:pt x="116" y="105"/>
                  </a:moveTo>
                  <a:cubicBezTo>
                    <a:pt x="116" y="104"/>
                    <a:pt x="116" y="104"/>
                    <a:pt x="115" y="103"/>
                  </a:cubicBezTo>
                  <a:cubicBezTo>
                    <a:pt x="117" y="100"/>
                    <a:pt x="118" y="96"/>
                    <a:pt x="120" y="92"/>
                  </a:cubicBezTo>
                  <a:cubicBezTo>
                    <a:pt x="121" y="93"/>
                    <a:pt x="122" y="94"/>
                    <a:pt x="124" y="95"/>
                  </a:cubicBezTo>
                  <a:cubicBezTo>
                    <a:pt x="121" y="98"/>
                    <a:pt x="119" y="102"/>
                    <a:pt x="116" y="105"/>
                  </a:cubicBezTo>
                  <a:close/>
                  <a:moveTo>
                    <a:pt x="113" y="101"/>
                  </a:moveTo>
                  <a:cubicBezTo>
                    <a:pt x="112" y="100"/>
                    <a:pt x="112" y="99"/>
                    <a:pt x="111" y="98"/>
                  </a:cubicBezTo>
                  <a:cubicBezTo>
                    <a:pt x="113" y="95"/>
                    <a:pt x="115" y="93"/>
                    <a:pt x="116" y="90"/>
                  </a:cubicBezTo>
                  <a:cubicBezTo>
                    <a:pt x="117" y="90"/>
                    <a:pt x="117" y="90"/>
                    <a:pt x="118" y="91"/>
                  </a:cubicBezTo>
                  <a:cubicBezTo>
                    <a:pt x="116" y="94"/>
                    <a:pt x="115" y="98"/>
                    <a:pt x="113" y="101"/>
                  </a:cubicBezTo>
                  <a:close/>
                  <a:moveTo>
                    <a:pt x="110" y="95"/>
                  </a:moveTo>
                  <a:cubicBezTo>
                    <a:pt x="109" y="94"/>
                    <a:pt x="109" y="94"/>
                    <a:pt x="109" y="94"/>
                  </a:cubicBezTo>
                  <a:cubicBezTo>
                    <a:pt x="109" y="93"/>
                    <a:pt x="108" y="93"/>
                    <a:pt x="109" y="94"/>
                  </a:cubicBezTo>
                  <a:cubicBezTo>
                    <a:pt x="109" y="94"/>
                    <a:pt x="109" y="95"/>
                    <a:pt x="109" y="95"/>
                  </a:cubicBezTo>
                  <a:cubicBezTo>
                    <a:pt x="106" y="99"/>
                    <a:pt x="104" y="103"/>
                    <a:pt x="101" y="107"/>
                  </a:cubicBezTo>
                  <a:cubicBezTo>
                    <a:pt x="100" y="106"/>
                    <a:pt x="99" y="106"/>
                    <a:pt x="98" y="105"/>
                  </a:cubicBezTo>
                  <a:cubicBezTo>
                    <a:pt x="103" y="99"/>
                    <a:pt x="107" y="92"/>
                    <a:pt x="112" y="86"/>
                  </a:cubicBezTo>
                  <a:cubicBezTo>
                    <a:pt x="113" y="87"/>
                    <a:pt x="113" y="87"/>
                    <a:pt x="114" y="88"/>
                  </a:cubicBezTo>
                  <a:cubicBezTo>
                    <a:pt x="113" y="90"/>
                    <a:pt x="111" y="92"/>
                    <a:pt x="110" y="95"/>
                  </a:cubicBezTo>
                  <a:close/>
                  <a:moveTo>
                    <a:pt x="113" y="85"/>
                  </a:moveTo>
                  <a:cubicBezTo>
                    <a:pt x="116" y="81"/>
                    <a:pt x="119" y="77"/>
                    <a:pt x="121" y="73"/>
                  </a:cubicBezTo>
                  <a:cubicBezTo>
                    <a:pt x="121" y="73"/>
                    <a:pt x="121" y="74"/>
                    <a:pt x="121" y="74"/>
                  </a:cubicBezTo>
                  <a:cubicBezTo>
                    <a:pt x="119" y="78"/>
                    <a:pt x="117" y="82"/>
                    <a:pt x="115" y="86"/>
                  </a:cubicBezTo>
                  <a:cubicBezTo>
                    <a:pt x="115" y="86"/>
                    <a:pt x="114" y="85"/>
                    <a:pt x="113" y="85"/>
                  </a:cubicBezTo>
                  <a:close/>
                  <a:moveTo>
                    <a:pt x="118" y="66"/>
                  </a:moveTo>
                  <a:cubicBezTo>
                    <a:pt x="120" y="65"/>
                    <a:pt x="123" y="63"/>
                    <a:pt x="126" y="62"/>
                  </a:cubicBezTo>
                  <a:cubicBezTo>
                    <a:pt x="124" y="64"/>
                    <a:pt x="123" y="67"/>
                    <a:pt x="121" y="69"/>
                  </a:cubicBezTo>
                  <a:cubicBezTo>
                    <a:pt x="120" y="68"/>
                    <a:pt x="119" y="67"/>
                    <a:pt x="118" y="66"/>
                  </a:cubicBezTo>
                  <a:close/>
                  <a:moveTo>
                    <a:pt x="136" y="41"/>
                  </a:moveTo>
                  <a:cubicBezTo>
                    <a:pt x="136" y="41"/>
                    <a:pt x="137" y="41"/>
                    <a:pt x="137" y="41"/>
                  </a:cubicBezTo>
                  <a:cubicBezTo>
                    <a:pt x="137" y="41"/>
                    <a:pt x="137" y="40"/>
                    <a:pt x="137" y="40"/>
                  </a:cubicBezTo>
                  <a:cubicBezTo>
                    <a:pt x="137" y="41"/>
                    <a:pt x="137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lose/>
                  <a:moveTo>
                    <a:pt x="136" y="17"/>
                  </a:moveTo>
                  <a:cubicBezTo>
                    <a:pt x="136" y="17"/>
                    <a:pt x="136" y="17"/>
                    <a:pt x="136" y="16"/>
                  </a:cubicBezTo>
                  <a:cubicBezTo>
                    <a:pt x="136" y="17"/>
                    <a:pt x="137" y="17"/>
                    <a:pt x="137" y="17"/>
                  </a:cubicBezTo>
                  <a:cubicBezTo>
                    <a:pt x="137" y="17"/>
                    <a:pt x="136" y="17"/>
                    <a:pt x="136" y="17"/>
                  </a:cubicBezTo>
                  <a:close/>
                  <a:moveTo>
                    <a:pt x="82" y="38"/>
                  </a:moveTo>
                  <a:cubicBezTo>
                    <a:pt x="81" y="37"/>
                    <a:pt x="80" y="36"/>
                    <a:pt x="78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80" y="36"/>
                    <a:pt x="81" y="37"/>
                    <a:pt x="82" y="38"/>
                  </a:cubicBezTo>
                  <a:cubicBezTo>
                    <a:pt x="81" y="41"/>
                    <a:pt x="79" y="43"/>
                    <a:pt x="78" y="46"/>
                  </a:cubicBezTo>
                  <a:cubicBezTo>
                    <a:pt x="75" y="47"/>
                    <a:pt x="72" y="47"/>
                    <a:pt x="69" y="48"/>
                  </a:cubicBezTo>
                  <a:cubicBezTo>
                    <a:pt x="69" y="48"/>
                    <a:pt x="69" y="48"/>
                    <a:pt x="68" y="48"/>
                  </a:cubicBezTo>
                  <a:cubicBezTo>
                    <a:pt x="70" y="44"/>
                    <a:pt x="72" y="40"/>
                    <a:pt x="73" y="36"/>
                  </a:cubicBezTo>
                  <a:cubicBezTo>
                    <a:pt x="75" y="36"/>
                    <a:pt x="76" y="36"/>
                    <a:pt x="78" y="35"/>
                  </a:cubicBezTo>
                  <a:cubicBezTo>
                    <a:pt x="80" y="35"/>
                    <a:pt x="83" y="34"/>
                    <a:pt x="85" y="33"/>
                  </a:cubicBezTo>
                  <a:cubicBezTo>
                    <a:pt x="84" y="35"/>
                    <a:pt x="83" y="37"/>
                    <a:pt x="82" y="38"/>
                  </a:cubicBezTo>
                  <a:close/>
                  <a:moveTo>
                    <a:pt x="68" y="47"/>
                  </a:moveTo>
                  <a:cubicBezTo>
                    <a:pt x="66" y="44"/>
                    <a:pt x="64" y="42"/>
                    <a:pt x="61" y="39"/>
                  </a:cubicBezTo>
                  <a:cubicBezTo>
                    <a:pt x="65" y="38"/>
                    <a:pt x="69" y="37"/>
                    <a:pt x="73" y="36"/>
                  </a:cubicBezTo>
                  <a:cubicBezTo>
                    <a:pt x="71" y="40"/>
                    <a:pt x="70" y="43"/>
                    <a:pt x="68" y="47"/>
                  </a:cubicBezTo>
                  <a:close/>
                  <a:moveTo>
                    <a:pt x="56" y="37"/>
                  </a:moveTo>
                  <a:cubicBezTo>
                    <a:pt x="56" y="36"/>
                    <a:pt x="57" y="35"/>
                    <a:pt x="57" y="34"/>
                  </a:cubicBezTo>
                  <a:cubicBezTo>
                    <a:pt x="57" y="34"/>
                    <a:pt x="57" y="34"/>
                    <a:pt x="58" y="34"/>
                  </a:cubicBezTo>
                  <a:cubicBezTo>
                    <a:pt x="63" y="33"/>
                    <a:pt x="69" y="33"/>
                    <a:pt x="74" y="31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2"/>
                    <a:pt x="75" y="32"/>
                    <a:pt x="74" y="32"/>
                  </a:cubicBezTo>
                  <a:cubicBezTo>
                    <a:pt x="68" y="34"/>
                    <a:pt x="62" y="35"/>
                    <a:pt x="56" y="37"/>
                  </a:cubicBezTo>
                  <a:close/>
                  <a:moveTo>
                    <a:pt x="56" y="34"/>
                  </a:moveTo>
                  <a:cubicBezTo>
                    <a:pt x="56" y="35"/>
                    <a:pt x="55" y="36"/>
                    <a:pt x="54" y="37"/>
                  </a:cubicBezTo>
                  <a:cubicBezTo>
                    <a:pt x="49" y="38"/>
                    <a:pt x="43" y="39"/>
                    <a:pt x="37" y="40"/>
                  </a:cubicBezTo>
                  <a:cubicBezTo>
                    <a:pt x="38" y="39"/>
                    <a:pt x="38" y="38"/>
                    <a:pt x="38" y="37"/>
                  </a:cubicBezTo>
                  <a:cubicBezTo>
                    <a:pt x="44" y="36"/>
                    <a:pt x="50" y="35"/>
                    <a:pt x="56" y="34"/>
                  </a:cubicBezTo>
                  <a:close/>
                  <a:moveTo>
                    <a:pt x="34" y="41"/>
                  </a:moveTo>
                  <a:cubicBezTo>
                    <a:pt x="29" y="41"/>
                    <a:pt x="24" y="42"/>
                    <a:pt x="19" y="42"/>
                  </a:cubicBezTo>
                  <a:cubicBezTo>
                    <a:pt x="24" y="40"/>
                    <a:pt x="30" y="39"/>
                    <a:pt x="36" y="38"/>
                  </a:cubicBezTo>
                  <a:cubicBezTo>
                    <a:pt x="35" y="39"/>
                    <a:pt x="35" y="40"/>
                    <a:pt x="34" y="41"/>
                  </a:cubicBezTo>
                  <a:close/>
                  <a:moveTo>
                    <a:pt x="24" y="59"/>
                  </a:moveTo>
                  <a:cubicBezTo>
                    <a:pt x="22" y="59"/>
                    <a:pt x="19" y="60"/>
                    <a:pt x="16" y="61"/>
                  </a:cubicBezTo>
                  <a:cubicBezTo>
                    <a:pt x="17" y="58"/>
                    <a:pt x="17" y="56"/>
                    <a:pt x="18" y="54"/>
                  </a:cubicBezTo>
                  <a:cubicBezTo>
                    <a:pt x="20" y="55"/>
                    <a:pt x="22" y="57"/>
                    <a:pt x="24" y="59"/>
                  </a:cubicBezTo>
                  <a:close/>
                  <a:moveTo>
                    <a:pt x="15" y="64"/>
                  </a:moveTo>
                  <a:cubicBezTo>
                    <a:pt x="15" y="64"/>
                    <a:pt x="15" y="64"/>
                    <a:pt x="15" y="64"/>
                  </a:cubicBezTo>
                  <a:cubicBezTo>
                    <a:pt x="17" y="65"/>
                    <a:pt x="19" y="67"/>
                    <a:pt x="21" y="68"/>
                  </a:cubicBezTo>
                  <a:cubicBezTo>
                    <a:pt x="19" y="73"/>
                    <a:pt x="18" y="77"/>
                    <a:pt x="17" y="82"/>
                  </a:cubicBezTo>
                  <a:cubicBezTo>
                    <a:pt x="17" y="82"/>
                    <a:pt x="16" y="82"/>
                    <a:pt x="16" y="82"/>
                  </a:cubicBezTo>
                  <a:cubicBezTo>
                    <a:pt x="16" y="76"/>
                    <a:pt x="16" y="70"/>
                    <a:pt x="15" y="64"/>
                  </a:cubicBezTo>
                  <a:close/>
                  <a:moveTo>
                    <a:pt x="25" y="72"/>
                  </a:moveTo>
                  <a:cubicBezTo>
                    <a:pt x="28" y="74"/>
                    <a:pt x="30" y="76"/>
                    <a:pt x="33" y="79"/>
                  </a:cubicBezTo>
                  <a:cubicBezTo>
                    <a:pt x="29" y="80"/>
                    <a:pt x="26" y="80"/>
                    <a:pt x="22" y="81"/>
                  </a:cubicBezTo>
                  <a:cubicBezTo>
                    <a:pt x="23" y="78"/>
                    <a:pt x="24" y="75"/>
                    <a:pt x="25" y="72"/>
                  </a:cubicBezTo>
                  <a:close/>
                  <a:moveTo>
                    <a:pt x="32" y="97"/>
                  </a:moveTo>
                  <a:cubicBezTo>
                    <a:pt x="35" y="96"/>
                    <a:pt x="39" y="96"/>
                    <a:pt x="42" y="95"/>
                  </a:cubicBezTo>
                  <a:cubicBezTo>
                    <a:pt x="40" y="98"/>
                    <a:pt x="39" y="102"/>
                    <a:pt x="37" y="105"/>
                  </a:cubicBezTo>
                  <a:cubicBezTo>
                    <a:pt x="35" y="103"/>
                    <a:pt x="33" y="101"/>
                    <a:pt x="31" y="99"/>
                  </a:cubicBezTo>
                  <a:cubicBezTo>
                    <a:pt x="31" y="98"/>
                    <a:pt x="31" y="97"/>
                    <a:pt x="32" y="97"/>
                  </a:cubicBezTo>
                  <a:close/>
                  <a:moveTo>
                    <a:pt x="45" y="111"/>
                  </a:moveTo>
                  <a:cubicBezTo>
                    <a:pt x="44" y="111"/>
                    <a:pt x="44" y="111"/>
                    <a:pt x="44" y="112"/>
                  </a:cubicBezTo>
                  <a:cubicBezTo>
                    <a:pt x="44" y="112"/>
                    <a:pt x="44" y="111"/>
                    <a:pt x="44" y="111"/>
                  </a:cubicBezTo>
                  <a:cubicBezTo>
                    <a:pt x="44" y="111"/>
                    <a:pt x="44" y="111"/>
                    <a:pt x="45" y="111"/>
                  </a:cubicBezTo>
                  <a:close/>
                  <a:moveTo>
                    <a:pt x="49" y="109"/>
                  </a:moveTo>
                  <a:cubicBezTo>
                    <a:pt x="52" y="108"/>
                    <a:pt x="55" y="107"/>
                    <a:pt x="58" y="106"/>
                  </a:cubicBezTo>
                  <a:cubicBezTo>
                    <a:pt x="59" y="108"/>
                    <a:pt x="61" y="110"/>
                    <a:pt x="63" y="112"/>
                  </a:cubicBezTo>
                  <a:cubicBezTo>
                    <a:pt x="61" y="117"/>
                    <a:pt x="59" y="121"/>
                    <a:pt x="57" y="126"/>
                  </a:cubicBezTo>
                  <a:cubicBezTo>
                    <a:pt x="54" y="122"/>
                    <a:pt x="50" y="118"/>
                    <a:pt x="47" y="115"/>
                  </a:cubicBezTo>
                  <a:cubicBezTo>
                    <a:pt x="48" y="113"/>
                    <a:pt x="49" y="111"/>
                    <a:pt x="49" y="109"/>
                  </a:cubicBezTo>
                  <a:close/>
                  <a:moveTo>
                    <a:pt x="54" y="129"/>
                  </a:moveTo>
                  <a:cubicBezTo>
                    <a:pt x="52" y="130"/>
                    <a:pt x="49" y="131"/>
                    <a:pt x="46" y="131"/>
                  </a:cubicBezTo>
                  <a:cubicBezTo>
                    <a:pt x="45" y="130"/>
                    <a:pt x="43" y="128"/>
                    <a:pt x="42" y="127"/>
                  </a:cubicBezTo>
                  <a:cubicBezTo>
                    <a:pt x="43" y="124"/>
                    <a:pt x="44" y="121"/>
                    <a:pt x="46" y="118"/>
                  </a:cubicBezTo>
                  <a:cubicBezTo>
                    <a:pt x="48" y="121"/>
                    <a:pt x="51" y="125"/>
                    <a:pt x="54" y="129"/>
                  </a:cubicBezTo>
                  <a:close/>
                  <a:moveTo>
                    <a:pt x="43" y="132"/>
                  </a:moveTo>
                  <a:cubicBezTo>
                    <a:pt x="42" y="132"/>
                    <a:pt x="41" y="132"/>
                    <a:pt x="40" y="132"/>
                  </a:cubicBezTo>
                  <a:cubicBezTo>
                    <a:pt x="41" y="132"/>
                    <a:pt x="41" y="131"/>
                    <a:pt x="41" y="130"/>
                  </a:cubicBezTo>
                  <a:cubicBezTo>
                    <a:pt x="42" y="131"/>
                    <a:pt x="42" y="131"/>
                    <a:pt x="43" y="132"/>
                  </a:cubicBezTo>
                  <a:close/>
                  <a:moveTo>
                    <a:pt x="59" y="161"/>
                  </a:moveTo>
                  <a:cubicBezTo>
                    <a:pt x="59" y="159"/>
                    <a:pt x="60" y="157"/>
                    <a:pt x="61" y="155"/>
                  </a:cubicBezTo>
                  <a:cubicBezTo>
                    <a:pt x="61" y="155"/>
                    <a:pt x="62" y="156"/>
                    <a:pt x="62" y="156"/>
                  </a:cubicBezTo>
                  <a:cubicBezTo>
                    <a:pt x="62" y="158"/>
                    <a:pt x="61" y="159"/>
                    <a:pt x="61" y="160"/>
                  </a:cubicBezTo>
                  <a:cubicBezTo>
                    <a:pt x="60" y="160"/>
                    <a:pt x="59" y="161"/>
                    <a:pt x="59" y="161"/>
                  </a:cubicBezTo>
                  <a:close/>
                  <a:moveTo>
                    <a:pt x="67" y="158"/>
                  </a:moveTo>
                  <a:cubicBezTo>
                    <a:pt x="67" y="157"/>
                    <a:pt x="66" y="156"/>
                    <a:pt x="66" y="156"/>
                  </a:cubicBezTo>
                  <a:cubicBezTo>
                    <a:pt x="67" y="153"/>
                    <a:pt x="68" y="151"/>
                    <a:pt x="69" y="149"/>
                  </a:cubicBezTo>
                  <a:cubicBezTo>
                    <a:pt x="70" y="150"/>
                    <a:pt x="71" y="151"/>
                    <a:pt x="72" y="153"/>
                  </a:cubicBezTo>
                  <a:cubicBezTo>
                    <a:pt x="71" y="153"/>
                    <a:pt x="70" y="153"/>
                    <a:pt x="70" y="154"/>
                  </a:cubicBezTo>
                  <a:cubicBezTo>
                    <a:pt x="69" y="155"/>
                    <a:pt x="68" y="156"/>
                    <a:pt x="68" y="158"/>
                  </a:cubicBezTo>
                  <a:cubicBezTo>
                    <a:pt x="68" y="158"/>
                    <a:pt x="68" y="158"/>
                    <a:pt x="67" y="158"/>
                  </a:cubicBezTo>
                  <a:close/>
                  <a:moveTo>
                    <a:pt x="83" y="161"/>
                  </a:moveTo>
                  <a:cubicBezTo>
                    <a:pt x="82" y="160"/>
                    <a:pt x="80" y="158"/>
                    <a:pt x="78" y="157"/>
                  </a:cubicBezTo>
                  <a:cubicBezTo>
                    <a:pt x="78" y="157"/>
                    <a:pt x="78" y="157"/>
                    <a:pt x="78" y="156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8" y="156"/>
                    <a:pt x="79" y="156"/>
                    <a:pt x="79" y="156"/>
                  </a:cubicBezTo>
                  <a:cubicBezTo>
                    <a:pt x="80" y="155"/>
                    <a:pt x="81" y="154"/>
                    <a:pt x="83" y="153"/>
                  </a:cubicBezTo>
                  <a:cubicBezTo>
                    <a:pt x="84" y="154"/>
                    <a:pt x="85" y="155"/>
                    <a:pt x="86" y="156"/>
                  </a:cubicBezTo>
                  <a:cubicBezTo>
                    <a:pt x="85" y="158"/>
                    <a:pt x="84" y="159"/>
                    <a:pt x="84" y="161"/>
                  </a:cubicBezTo>
                  <a:cubicBezTo>
                    <a:pt x="84" y="161"/>
                    <a:pt x="83" y="161"/>
                    <a:pt x="83" y="161"/>
                  </a:cubicBezTo>
                  <a:close/>
                  <a:moveTo>
                    <a:pt x="87" y="157"/>
                  </a:moveTo>
                  <a:cubicBezTo>
                    <a:pt x="89" y="158"/>
                    <a:pt x="90" y="159"/>
                    <a:pt x="92" y="160"/>
                  </a:cubicBezTo>
                  <a:cubicBezTo>
                    <a:pt x="92" y="161"/>
                    <a:pt x="91" y="161"/>
                    <a:pt x="91" y="161"/>
                  </a:cubicBezTo>
                  <a:cubicBezTo>
                    <a:pt x="90" y="162"/>
                    <a:pt x="91" y="163"/>
                    <a:pt x="92" y="163"/>
                  </a:cubicBezTo>
                  <a:cubicBezTo>
                    <a:pt x="93" y="164"/>
                    <a:pt x="95" y="163"/>
                    <a:pt x="97" y="162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95" y="164"/>
                    <a:pt x="94" y="166"/>
                    <a:pt x="92" y="167"/>
                  </a:cubicBezTo>
                  <a:cubicBezTo>
                    <a:pt x="92" y="167"/>
                    <a:pt x="91" y="166"/>
                    <a:pt x="91" y="166"/>
                  </a:cubicBezTo>
                  <a:cubicBezTo>
                    <a:pt x="89" y="164"/>
                    <a:pt x="87" y="162"/>
                    <a:pt x="85" y="161"/>
                  </a:cubicBezTo>
                  <a:cubicBezTo>
                    <a:pt x="85" y="160"/>
                    <a:pt x="86" y="159"/>
                    <a:pt x="87" y="157"/>
                  </a:cubicBezTo>
                  <a:close/>
                  <a:moveTo>
                    <a:pt x="124" y="185"/>
                  </a:moveTo>
                  <a:cubicBezTo>
                    <a:pt x="126" y="182"/>
                    <a:pt x="128" y="178"/>
                    <a:pt x="130" y="175"/>
                  </a:cubicBezTo>
                  <a:cubicBezTo>
                    <a:pt x="133" y="176"/>
                    <a:pt x="137" y="177"/>
                    <a:pt x="140" y="178"/>
                  </a:cubicBezTo>
                  <a:cubicBezTo>
                    <a:pt x="138" y="182"/>
                    <a:pt x="137" y="185"/>
                    <a:pt x="137" y="186"/>
                  </a:cubicBezTo>
                  <a:cubicBezTo>
                    <a:pt x="136" y="185"/>
                    <a:pt x="135" y="185"/>
                    <a:pt x="135" y="186"/>
                  </a:cubicBezTo>
                  <a:cubicBezTo>
                    <a:pt x="135" y="188"/>
                    <a:pt x="135" y="188"/>
                    <a:pt x="136" y="189"/>
                  </a:cubicBezTo>
                  <a:cubicBezTo>
                    <a:pt x="136" y="190"/>
                    <a:pt x="136" y="190"/>
                    <a:pt x="136" y="190"/>
                  </a:cubicBezTo>
                  <a:cubicBezTo>
                    <a:pt x="134" y="190"/>
                    <a:pt x="132" y="189"/>
                    <a:pt x="130" y="188"/>
                  </a:cubicBezTo>
                  <a:cubicBezTo>
                    <a:pt x="128" y="187"/>
                    <a:pt x="126" y="186"/>
                    <a:pt x="124" y="185"/>
                  </a:cubicBezTo>
                  <a:close/>
                  <a:moveTo>
                    <a:pt x="175" y="186"/>
                  </a:moveTo>
                  <a:cubicBezTo>
                    <a:pt x="179" y="187"/>
                    <a:pt x="183" y="188"/>
                    <a:pt x="187" y="189"/>
                  </a:cubicBezTo>
                  <a:cubicBezTo>
                    <a:pt x="184" y="192"/>
                    <a:pt x="182" y="195"/>
                    <a:pt x="179" y="198"/>
                  </a:cubicBezTo>
                  <a:cubicBezTo>
                    <a:pt x="174" y="198"/>
                    <a:pt x="169" y="197"/>
                    <a:pt x="165" y="197"/>
                  </a:cubicBezTo>
                  <a:cubicBezTo>
                    <a:pt x="168" y="193"/>
                    <a:pt x="172" y="190"/>
                    <a:pt x="175" y="186"/>
                  </a:cubicBezTo>
                  <a:close/>
                  <a:moveTo>
                    <a:pt x="190" y="190"/>
                  </a:moveTo>
                  <a:cubicBezTo>
                    <a:pt x="193" y="191"/>
                    <a:pt x="196" y="191"/>
                    <a:pt x="199" y="192"/>
                  </a:cubicBezTo>
                  <a:cubicBezTo>
                    <a:pt x="197" y="194"/>
                    <a:pt x="195" y="197"/>
                    <a:pt x="193" y="199"/>
                  </a:cubicBezTo>
                  <a:cubicBezTo>
                    <a:pt x="189" y="199"/>
                    <a:pt x="186" y="199"/>
                    <a:pt x="182" y="199"/>
                  </a:cubicBezTo>
                  <a:cubicBezTo>
                    <a:pt x="185" y="196"/>
                    <a:pt x="187" y="193"/>
                    <a:pt x="190" y="190"/>
                  </a:cubicBezTo>
                  <a:close/>
                  <a:moveTo>
                    <a:pt x="217" y="194"/>
                  </a:moveTo>
                  <a:cubicBezTo>
                    <a:pt x="218" y="195"/>
                    <a:pt x="220" y="195"/>
                    <a:pt x="221" y="195"/>
                  </a:cubicBezTo>
                  <a:cubicBezTo>
                    <a:pt x="220" y="196"/>
                    <a:pt x="219" y="198"/>
                    <a:pt x="218" y="199"/>
                  </a:cubicBezTo>
                  <a:cubicBezTo>
                    <a:pt x="217" y="199"/>
                    <a:pt x="216" y="199"/>
                    <a:pt x="214" y="199"/>
                  </a:cubicBezTo>
                  <a:cubicBezTo>
                    <a:pt x="215" y="198"/>
                    <a:pt x="216" y="196"/>
                    <a:pt x="217" y="194"/>
                  </a:cubicBezTo>
                  <a:close/>
                  <a:moveTo>
                    <a:pt x="211" y="205"/>
                  </a:moveTo>
                  <a:cubicBezTo>
                    <a:pt x="212" y="205"/>
                    <a:pt x="213" y="205"/>
                    <a:pt x="214" y="205"/>
                  </a:cubicBezTo>
                  <a:cubicBezTo>
                    <a:pt x="213" y="207"/>
                    <a:pt x="211" y="210"/>
                    <a:pt x="209" y="212"/>
                  </a:cubicBezTo>
                  <a:cubicBezTo>
                    <a:pt x="209" y="212"/>
                    <a:pt x="209" y="213"/>
                    <a:pt x="209" y="213"/>
                  </a:cubicBezTo>
                  <a:cubicBezTo>
                    <a:pt x="208" y="212"/>
                    <a:pt x="207" y="212"/>
                    <a:pt x="205" y="212"/>
                  </a:cubicBezTo>
                  <a:cubicBezTo>
                    <a:pt x="207" y="210"/>
                    <a:pt x="209" y="207"/>
                    <a:pt x="211" y="205"/>
                  </a:cubicBezTo>
                  <a:close/>
                  <a:moveTo>
                    <a:pt x="231" y="199"/>
                  </a:moveTo>
                  <a:cubicBezTo>
                    <a:pt x="231" y="197"/>
                    <a:pt x="232" y="196"/>
                    <a:pt x="232" y="195"/>
                  </a:cubicBezTo>
                  <a:cubicBezTo>
                    <a:pt x="238" y="195"/>
                    <a:pt x="243" y="195"/>
                    <a:pt x="248" y="195"/>
                  </a:cubicBezTo>
                  <a:cubicBezTo>
                    <a:pt x="247" y="196"/>
                    <a:pt x="247" y="197"/>
                    <a:pt x="246" y="197"/>
                  </a:cubicBezTo>
                  <a:cubicBezTo>
                    <a:pt x="241" y="198"/>
                    <a:pt x="236" y="198"/>
                    <a:pt x="231" y="199"/>
                  </a:cubicBezTo>
                  <a:close/>
                  <a:moveTo>
                    <a:pt x="252" y="195"/>
                  </a:moveTo>
                  <a:cubicBezTo>
                    <a:pt x="255" y="195"/>
                    <a:pt x="258" y="195"/>
                    <a:pt x="261" y="194"/>
                  </a:cubicBezTo>
                  <a:cubicBezTo>
                    <a:pt x="261" y="195"/>
                    <a:pt x="261" y="195"/>
                    <a:pt x="261" y="196"/>
                  </a:cubicBezTo>
                  <a:cubicBezTo>
                    <a:pt x="258" y="196"/>
                    <a:pt x="254" y="196"/>
                    <a:pt x="251" y="197"/>
                  </a:cubicBezTo>
                  <a:cubicBezTo>
                    <a:pt x="252" y="196"/>
                    <a:pt x="252" y="196"/>
                    <a:pt x="252" y="195"/>
                  </a:cubicBezTo>
                  <a:close/>
                  <a:moveTo>
                    <a:pt x="262" y="201"/>
                  </a:moveTo>
                  <a:cubicBezTo>
                    <a:pt x="266" y="201"/>
                    <a:pt x="270" y="200"/>
                    <a:pt x="274" y="200"/>
                  </a:cubicBezTo>
                  <a:cubicBezTo>
                    <a:pt x="272" y="204"/>
                    <a:pt x="271" y="208"/>
                    <a:pt x="270" y="212"/>
                  </a:cubicBezTo>
                  <a:cubicBezTo>
                    <a:pt x="264" y="213"/>
                    <a:pt x="259" y="214"/>
                    <a:pt x="254" y="214"/>
                  </a:cubicBezTo>
                  <a:cubicBezTo>
                    <a:pt x="257" y="211"/>
                    <a:pt x="260" y="206"/>
                    <a:pt x="262" y="201"/>
                  </a:cubicBezTo>
                  <a:close/>
                  <a:moveTo>
                    <a:pt x="305" y="195"/>
                  </a:moveTo>
                  <a:cubicBezTo>
                    <a:pt x="308" y="195"/>
                    <a:pt x="310" y="194"/>
                    <a:pt x="313" y="194"/>
                  </a:cubicBezTo>
                  <a:cubicBezTo>
                    <a:pt x="312" y="196"/>
                    <a:pt x="311" y="199"/>
                    <a:pt x="311" y="201"/>
                  </a:cubicBezTo>
                  <a:cubicBezTo>
                    <a:pt x="308" y="202"/>
                    <a:pt x="305" y="203"/>
                    <a:pt x="303" y="204"/>
                  </a:cubicBezTo>
                  <a:cubicBezTo>
                    <a:pt x="304" y="201"/>
                    <a:pt x="304" y="198"/>
                    <a:pt x="305" y="195"/>
                  </a:cubicBezTo>
                  <a:close/>
                  <a:moveTo>
                    <a:pt x="306" y="190"/>
                  </a:moveTo>
                  <a:cubicBezTo>
                    <a:pt x="306" y="189"/>
                    <a:pt x="306" y="189"/>
                    <a:pt x="306" y="188"/>
                  </a:cubicBezTo>
                  <a:cubicBezTo>
                    <a:pt x="309" y="188"/>
                    <a:pt x="313" y="187"/>
                    <a:pt x="316" y="186"/>
                  </a:cubicBezTo>
                  <a:cubicBezTo>
                    <a:pt x="316" y="187"/>
                    <a:pt x="316" y="187"/>
                    <a:pt x="316" y="188"/>
                  </a:cubicBezTo>
                  <a:cubicBezTo>
                    <a:pt x="312" y="189"/>
                    <a:pt x="309" y="189"/>
                    <a:pt x="306" y="190"/>
                  </a:cubicBezTo>
                  <a:close/>
                  <a:moveTo>
                    <a:pt x="322" y="185"/>
                  </a:moveTo>
                  <a:cubicBezTo>
                    <a:pt x="326" y="184"/>
                    <a:pt x="329" y="183"/>
                    <a:pt x="332" y="182"/>
                  </a:cubicBezTo>
                  <a:cubicBezTo>
                    <a:pt x="331" y="183"/>
                    <a:pt x="331" y="184"/>
                    <a:pt x="331" y="185"/>
                  </a:cubicBezTo>
                  <a:cubicBezTo>
                    <a:pt x="328" y="186"/>
                    <a:pt x="325" y="186"/>
                    <a:pt x="322" y="187"/>
                  </a:cubicBezTo>
                  <a:cubicBezTo>
                    <a:pt x="322" y="186"/>
                    <a:pt x="322" y="185"/>
                    <a:pt x="322" y="185"/>
                  </a:cubicBezTo>
                  <a:close/>
                  <a:moveTo>
                    <a:pt x="336" y="181"/>
                  </a:moveTo>
                  <a:cubicBezTo>
                    <a:pt x="340" y="180"/>
                    <a:pt x="344" y="179"/>
                    <a:pt x="349" y="177"/>
                  </a:cubicBezTo>
                  <a:cubicBezTo>
                    <a:pt x="348" y="179"/>
                    <a:pt x="348" y="180"/>
                    <a:pt x="348" y="181"/>
                  </a:cubicBezTo>
                  <a:cubicBezTo>
                    <a:pt x="343" y="182"/>
                    <a:pt x="339" y="183"/>
                    <a:pt x="335" y="184"/>
                  </a:cubicBezTo>
                  <a:cubicBezTo>
                    <a:pt x="335" y="183"/>
                    <a:pt x="336" y="182"/>
                    <a:pt x="336" y="181"/>
                  </a:cubicBezTo>
                  <a:close/>
                  <a:moveTo>
                    <a:pt x="441" y="133"/>
                  </a:moveTo>
                  <a:cubicBezTo>
                    <a:pt x="443" y="132"/>
                    <a:pt x="444" y="131"/>
                    <a:pt x="446" y="130"/>
                  </a:cubicBezTo>
                  <a:cubicBezTo>
                    <a:pt x="445" y="132"/>
                    <a:pt x="445" y="135"/>
                    <a:pt x="444" y="138"/>
                  </a:cubicBezTo>
                  <a:cubicBezTo>
                    <a:pt x="443" y="139"/>
                    <a:pt x="444" y="140"/>
                    <a:pt x="444" y="140"/>
                  </a:cubicBezTo>
                  <a:cubicBezTo>
                    <a:pt x="442" y="143"/>
                    <a:pt x="440" y="145"/>
                    <a:pt x="437" y="147"/>
                  </a:cubicBezTo>
                  <a:cubicBezTo>
                    <a:pt x="439" y="143"/>
                    <a:pt x="440" y="138"/>
                    <a:pt x="441" y="133"/>
                  </a:cubicBezTo>
                  <a:close/>
                  <a:moveTo>
                    <a:pt x="469" y="102"/>
                  </a:moveTo>
                  <a:cubicBezTo>
                    <a:pt x="470" y="99"/>
                    <a:pt x="470" y="95"/>
                    <a:pt x="470" y="92"/>
                  </a:cubicBezTo>
                  <a:cubicBezTo>
                    <a:pt x="471" y="91"/>
                    <a:pt x="471" y="91"/>
                    <a:pt x="472" y="90"/>
                  </a:cubicBezTo>
                  <a:cubicBezTo>
                    <a:pt x="472" y="91"/>
                    <a:pt x="472" y="92"/>
                    <a:pt x="472" y="93"/>
                  </a:cubicBezTo>
                  <a:cubicBezTo>
                    <a:pt x="472" y="94"/>
                    <a:pt x="471" y="96"/>
                    <a:pt x="471" y="98"/>
                  </a:cubicBezTo>
                  <a:cubicBezTo>
                    <a:pt x="471" y="99"/>
                    <a:pt x="470" y="101"/>
                    <a:pt x="469" y="102"/>
                  </a:cubicBezTo>
                  <a:close/>
                  <a:moveTo>
                    <a:pt x="462" y="99"/>
                  </a:moveTo>
                  <a:cubicBezTo>
                    <a:pt x="460" y="103"/>
                    <a:pt x="458" y="107"/>
                    <a:pt x="455" y="111"/>
                  </a:cubicBezTo>
                  <a:cubicBezTo>
                    <a:pt x="455" y="110"/>
                    <a:pt x="456" y="109"/>
                    <a:pt x="456" y="108"/>
                  </a:cubicBezTo>
                  <a:cubicBezTo>
                    <a:pt x="456" y="108"/>
                    <a:pt x="456" y="108"/>
                    <a:pt x="456" y="107"/>
                  </a:cubicBezTo>
                  <a:cubicBezTo>
                    <a:pt x="457" y="107"/>
                    <a:pt x="456" y="107"/>
                    <a:pt x="456" y="107"/>
                  </a:cubicBezTo>
                  <a:cubicBezTo>
                    <a:pt x="456" y="107"/>
                    <a:pt x="456" y="107"/>
                    <a:pt x="456" y="107"/>
                  </a:cubicBezTo>
                  <a:cubicBezTo>
                    <a:pt x="456" y="106"/>
                    <a:pt x="456" y="105"/>
                    <a:pt x="456" y="104"/>
                  </a:cubicBezTo>
                  <a:cubicBezTo>
                    <a:pt x="458" y="102"/>
                    <a:pt x="460" y="101"/>
                    <a:pt x="462" y="99"/>
                  </a:cubicBezTo>
                  <a:close/>
                  <a:moveTo>
                    <a:pt x="450" y="110"/>
                  </a:moveTo>
                  <a:cubicBezTo>
                    <a:pt x="448" y="111"/>
                    <a:pt x="446" y="112"/>
                    <a:pt x="444" y="113"/>
                  </a:cubicBezTo>
                  <a:cubicBezTo>
                    <a:pt x="444" y="113"/>
                    <a:pt x="444" y="113"/>
                    <a:pt x="444" y="113"/>
                  </a:cubicBezTo>
                  <a:cubicBezTo>
                    <a:pt x="447" y="112"/>
                    <a:pt x="449" y="110"/>
                    <a:pt x="451" y="108"/>
                  </a:cubicBezTo>
                  <a:cubicBezTo>
                    <a:pt x="451" y="109"/>
                    <a:pt x="451" y="110"/>
                    <a:pt x="450" y="110"/>
                  </a:cubicBezTo>
                  <a:close/>
                  <a:moveTo>
                    <a:pt x="413" y="126"/>
                  </a:moveTo>
                  <a:cubicBezTo>
                    <a:pt x="414" y="124"/>
                    <a:pt x="414" y="122"/>
                    <a:pt x="415" y="120"/>
                  </a:cubicBezTo>
                  <a:cubicBezTo>
                    <a:pt x="417" y="120"/>
                    <a:pt x="419" y="119"/>
                    <a:pt x="422" y="118"/>
                  </a:cubicBezTo>
                  <a:cubicBezTo>
                    <a:pt x="422" y="119"/>
                    <a:pt x="421" y="121"/>
                    <a:pt x="421" y="123"/>
                  </a:cubicBezTo>
                  <a:cubicBezTo>
                    <a:pt x="418" y="124"/>
                    <a:pt x="416" y="125"/>
                    <a:pt x="413" y="126"/>
                  </a:cubicBezTo>
                  <a:close/>
                  <a:moveTo>
                    <a:pt x="411" y="126"/>
                  </a:moveTo>
                  <a:cubicBezTo>
                    <a:pt x="410" y="127"/>
                    <a:pt x="408" y="127"/>
                    <a:pt x="407" y="128"/>
                  </a:cubicBezTo>
                  <a:cubicBezTo>
                    <a:pt x="407" y="126"/>
                    <a:pt x="407" y="125"/>
                    <a:pt x="406" y="123"/>
                  </a:cubicBezTo>
                  <a:cubicBezTo>
                    <a:pt x="409" y="122"/>
                    <a:pt x="411" y="122"/>
                    <a:pt x="413" y="121"/>
                  </a:cubicBezTo>
                  <a:cubicBezTo>
                    <a:pt x="412" y="123"/>
                    <a:pt x="412" y="124"/>
                    <a:pt x="411" y="126"/>
                  </a:cubicBezTo>
                  <a:close/>
                  <a:moveTo>
                    <a:pt x="404" y="127"/>
                  </a:moveTo>
                  <a:cubicBezTo>
                    <a:pt x="403" y="125"/>
                    <a:pt x="399" y="125"/>
                    <a:pt x="399" y="128"/>
                  </a:cubicBezTo>
                  <a:cubicBezTo>
                    <a:pt x="399" y="129"/>
                    <a:pt x="399" y="129"/>
                    <a:pt x="399" y="130"/>
                  </a:cubicBezTo>
                  <a:cubicBezTo>
                    <a:pt x="397" y="130"/>
                    <a:pt x="394" y="131"/>
                    <a:pt x="392" y="132"/>
                  </a:cubicBezTo>
                  <a:cubicBezTo>
                    <a:pt x="392" y="131"/>
                    <a:pt x="393" y="130"/>
                    <a:pt x="393" y="129"/>
                  </a:cubicBezTo>
                  <a:cubicBezTo>
                    <a:pt x="394" y="128"/>
                    <a:pt x="394" y="128"/>
                    <a:pt x="394" y="127"/>
                  </a:cubicBezTo>
                  <a:cubicBezTo>
                    <a:pt x="397" y="126"/>
                    <a:pt x="401" y="125"/>
                    <a:pt x="404" y="124"/>
                  </a:cubicBezTo>
                  <a:cubicBezTo>
                    <a:pt x="404" y="125"/>
                    <a:pt x="404" y="126"/>
                    <a:pt x="404" y="127"/>
                  </a:cubicBezTo>
                  <a:close/>
                  <a:moveTo>
                    <a:pt x="388" y="131"/>
                  </a:moveTo>
                  <a:cubicBezTo>
                    <a:pt x="385" y="131"/>
                    <a:pt x="383" y="131"/>
                    <a:pt x="381" y="131"/>
                  </a:cubicBezTo>
                  <a:cubicBezTo>
                    <a:pt x="384" y="130"/>
                    <a:pt x="386" y="129"/>
                    <a:pt x="389" y="128"/>
                  </a:cubicBezTo>
                  <a:cubicBezTo>
                    <a:pt x="388" y="129"/>
                    <a:pt x="388" y="130"/>
                    <a:pt x="388" y="131"/>
                  </a:cubicBezTo>
                  <a:close/>
                  <a:moveTo>
                    <a:pt x="377" y="132"/>
                  </a:moveTo>
                  <a:cubicBezTo>
                    <a:pt x="376" y="133"/>
                    <a:pt x="376" y="134"/>
                    <a:pt x="375" y="136"/>
                  </a:cubicBezTo>
                  <a:cubicBezTo>
                    <a:pt x="371" y="137"/>
                    <a:pt x="367" y="138"/>
                    <a:pt x="363" y="138"/>
                  </a:cubicBezTo>
                  <a:cubicBezTo>
                    <a:pt x="363" y="137"/>
                    <a:pt x="364" y="136"/>
                    <a:pt x="365" y="134"/>
                  </a:cubicBezTo>
                  <a:cubicBezTo>
                    <a:pt x="369" y="134"/>
                    <a:pt x="373" y="133"/>
                    <a:pt x="377" y="132"/>
                  </a:cubicBezTo>
                  <a:cubicBezTo>
                    <a:pt x="377" y="132"/>
                    <a:pt x="377" y="132"/>
                    <a:pt x="377" y="132"/>
                  </a:cubicBezTo>
                  <a:close/>
                  <a:moveTo>
                    <a:pt x="193" y="126"/>
                  </a:moveTo>
                  <a:cubicBezTo>
                    <a:pt x="191" y="125"/>
                    <a:pt x="188" y="124"/>
                    <a:pt x="186" y="123"/>
                  </a:cubicBezTo>
                  <a:cubicBezTo>
                    <a:pt x="186" y="123"/>
                    <a:pt x="186" y="123"/>
                    <a:pt x="186" y="123"/>
                  </a:cubicBezTo>
                  <a:cubicBezTo>
                    <a:pt x="189" y="124"/>
                    <a:pt x="191" y="125"/>
                    <a:pt x="193" y="126"/>
                  </a:cubicBezTo>
                  <a:cubicBezTo>
                    <a:pt x="193" y="126"/>
                    <a:pt x="193" y="126"/>
                    <a:pt x="193" y="126"/>
                  </a:cubicBezTo>
                  <a:close/>
                  <a:moveTo>
                    <a:pt x="175" y="119"/>
                  </a:moveTo>
                  <a:cubicBezTo>
                    <a:pt x="175" y="119"/>
                    <a:pt x="175" y="119"/>
                    <a:pt x="175" y="119"/>
                  </a:cubicBezTo>
                  <a:cubicBezTo>
                    <a:pt x="172" y="118"/>
                    <a:pt x="170" y="116"/>
                    <a:pt x="167" y="114"/>
                  </a:cubicBezTo>
                  <a:cubicBezTo>
                    <a:pt x="170" y="116"/>
                    <a:pt x="173" y="117"/>
                    <a:pt x="176" y="118"/>
                  </a:cubicBezTo>
                  <a:cubicBezTo>
                    <a:pt x="175" y="119"/>
                    <a:pt x="175" y="119"/>
                    <a:pt x="175" y="119"/>
                  </a:cubicBezTo>
                  <a:close/>
                  <a:moveTo>
                    <a:pt x="149" y="103"/>
                  </a:moveTo>
                  <a:cubicBezTo>
                    <a:pt x="149" y="104"/>
                    <a:pt x="149" y="104"/>
                    <a:pt x="149" y="104"/>
                  </a:cubicBezTo>
                  <a:cubicBezTo>
                    <a:pt x="148" y="105"/>
                    <a:pt x="147" y="106"/>
                    <a:pt x="146" y="107"/>
                  </a:cubicBezTo>
                  <a:cubicBezTo>
                    <a:pt x="145" y="107"/>
                    <a:pt x="145" y="106"/>
                    <a:pt x="144" y="106"/>
                  </a:cubicBezTo>
                  <a:cubicBezTo>
                    <a:pt x="145" y="105"/>
                    <a:pt x="146" y="103"/>
                    <a:pt x="147" y="102"/>
                  </a:cubicBezTo>
                  <a:cubicBezTo>
                    <a:pt x="147" y="103"/>
                    <a:pt x="148" y="103"/>
                    <a:pt x="149" y="103"/>
                  </a:cubicBezTo>
                  <a:close/>
                  <a:moveTo>
                    <a:pt x="144" y="109"/>
                  </a:moveTo>
                  <a:cubicBezTo>
                    <a:pt x="143" y="111"/>
                    <a:pt x="142" y="112"/>
                    <a:pt x="141" y="113"/>
                  </a:cubicBezTo>
                  <a:cubicBezTo>
                    <a:pt x="140" y="113"/>
                    <a:pt x="140" y="112"/>
                    <a:pt x="139" y="112"/>
                  </a:cubicBezTo>
                  <a:cubicBezTo>
                    <a:pt x="140" y="110"/>
                    <a:pt x="141" y="109"/>
                    <a:pt x="142" y="108"/>
                  </a:cubicBezTo>
                  <a:cubicBezTo>
                    <a:pt x="143" y="109"/>
                    <a:pt x="143" y="109"/>
                    <a:pt x="144" y="109"/>
                  </a:cubicBezTo>
                  <a:close/>
                  <a:moveTo>
                    <a:pt x="137" y="108"/>
                  </a:moveTo>
                  <a:cubicBezTo>
                    <a:pt x="136" y="107"/>
                    <a:pt x="135" y="105"/>
                    <a:pt x="134" y="103"/>
                  </a:cubicBezTo>
                  <a:cubicBezTo>
                    <a:pt x="135" y="104"/>
                    <a:pt x="137" y="105"/>
                    <a:pt x="139" y="106"/>
                  </a:cubicBezTo>
                  <a:cubicBezTo>
                    <a:pt x="138" y="107"/>
                    <a:pt x="137" y="108"/>
                    <a:pt x="137" y="108"/>
                  </a:cubicBezTo>
                  <a:close/>
                  <a:moveTo>
                    <a:pt x="125" y="94"/>
                  </a:moveTo>
                  <a:cubicBezTo>
                    <a:pt x="123" y="92"/>
                    <a:pt x="122" y="91"/>
                    <a:pt x="120" y="90"/>
                  </a:cubicBezTo>
                  <a:cubicBezTo>
                    <a:pt x="121" y="87"/>
                    <a:pt x="122" y="83"/>
                    <a:pt x="123" y="80"/>
                  </a:cubicBezTo>
                  <a:cubicBezTo>
                    <a:pt x="123" y="80"/>
                    <a:pt x="122" y="79"/>
                    <a:pt x="122" y="80"/>
                  </a:cubicBezTo>
                  <a:cubicBezTo>
                    <a:pt x="121" y="83"/>
                    <a:pt x="120" y="86"/>
                    <a:pt x="119" y="89"/>
                  </a:cubicBezTo>
                  <a:cubicBezTo>
                    <a:pt x="118" y="88"/>
                    <a:pt x="118" y="88"/>
                    <a:pt x="117" y="88"/>
                  </a:cubicBezTo>
                  <a:cubicBezTo>
                    <a:pt x="119" y="84"/>
                    <a:pt x="121" y="81"/>
                    <a:pt x="122" y="77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80"/>
                    <a:pt x="128" y="84"/>
                    <a:pt x="131" y="87"/>
                  </a:cubicBezTo>
                  <a:cubicBezTo>
                    <a:pt x="129" y="89"/>
                    <a:pt x="127" y="91"/>
                    <a:pt x="125" y="94"/>
                  </a:cubicBezTo>
                  <a:close/>
                  <a:moveTo>
                    <a:pt x="123" y="71"/>
                  </a:moveTo>
                  <a:cubicBezTo>
                    <a:pt x="123" y="71"/>
                    <a:pt x="123" y="71"/>
                    <a:pt x="123" y="71"/>
                  </a:cubicBezTo>
                  <a:cubicBezTo>
                    <a:pt x="125" y="67"/>
                    <a:pt x="127" y="64"/>
                    <a:pt x="129" y="61"/>
                  </a:cubicBezTo>
                  <a:cubicBezTo>
                    <a:pt x="129" y="62"/>
                    <a:pt x="130" y="62"/>
                    <a:pt x="130" y="62"/>
                  </a:cubicBezTo>
                  <a:cubicBezTo>
                    <a:pt x="128" y="65"/>
                    <a:pt x="126" y="68"/>
                    <a:pt x="123" y="71"/>
                  </a:cubicBezTo>
                  <a:close/>
                  <a:moveTo>
                    <a:pt x="132" y="55"/>
                  </a:moveTo>
                  <a:cubicBezTo>
                    <a:pt x="134" y="51"/>
                    <a:pt x="136" y="47"/>
                    <a:pt x="137" y="44"/>
                  </a:cubicBezTo>
                  <a:cubicBezTo>
                    <a:pt x="138" y="44"/>
                    <a:pt x="139" y="45"/>
                    <a:pt x="139" y="45"/>
                  </a:cubicBezTo>
                  <a:cubicBezTo>
                    <a:pt x="138" y="49"/>
                    <a:pt x="136" y="52"/>
                    <a:pt x="134" y="56"/>
                  </a:cubicBezTo>
                  <a:cubicBezTo>
                    <a:pt x="134" y="55"/>
                    <a:pt x="133" y="54"/>
                    <a:pt x="132" y="55"/>
                  </a:cubicBezTo>
                  <a:close/>
                  <a:moveTo>
                    <a:pt x="86" y="29"/>
                  </a:moveTo>
                  <a:cubicBezTo>
                    <a:pt x="82" y="30"/>
                    <a:pt x="79" y="31"/>
                    <a:pt x="75" y="32"/>
                  </a:cubicBezTo>
                  <a:cubicBezTo>
                    <a:pt x="75" y="32"/>
                    <a:pt x="75" y="32"/>
                    <a:pt x="75" y="31"/>
                  </a:cubicBezTo>
                  <a:cubicBezTo>
                    <a:pt x="78" y="31"/>
                    <a:pt x="80" y="30"/>
                    <a:pt x="83" y="30"/>
                  </a:cubicBezTo>
                  <a:cubicBezTo>
                    <a:pt x="84" y="29"/>
                    <a:pt x="85" y="29"/>
                    <a:pt x="86" y="29"/>
                  </a:cubicBezTo>
                  <a:close/>
                  <a:moveTo>
                    <a:pt x="17" y="53"/>
                  </a:moveTo>
                  <a:cubicBezTo>
                    <a:pt x="16" y="56"/>
                    <a:pt x="16" y="58"/>
                    <a:pt x="15" y="60"/>
                  </a:cubicBezTo>
                  <a:cubicBezTo>
                    <a:pt x="14" y="57"/>
                    <a:pt x="14" y="54"/>
                    <a:pt x="13" y="51"/>
                  </a:cubicBezTo>
                  <a:cubicBezTo>
                    <a:pt x="14" y="51"/>
                    <a:pt x="16" y="52"/>
                    <a:pt x="17" y="53"/>
                  </a:cubicBezTo>
                  <a:close/>
                  <a:moveTo>
                    <a:pt x="16" y="84"/>
                  </a:moveTo>
                  <a:cubicBezTo>
                    <a:pt x="16" y="83"/>
                    <a:pt x="16" y="83"/>
                    <a:pt x="16" y="83"/>
                  </a:cubicBezTo>
                  <a:cubicBezTo>
                    <a:pt x="16" y="83"/>
                    <a:pt x="16" y="83"/>
                    <a:pt x="17" y="83"/>
                  </a:cubicBezTo>
                  <a:cubicBezTo>
                    <a:pt x="17" y="83"/>
                    <a:pt x="16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lose/>
                  <a:moveTo>
                    <a:pt x="20" y="91"/>
                  </a:moveTo>
                  <a:cubicBezTo>
                    <a:pt x="22" y="93"/>
                    <a:pt x="24" y="95"/>
                    <a:pt x="26" y="97"/>
                  </a:cubicBezTo>
                  <a:cubicBezTo>
                    <a:pt x="25" y="97"/>
                    <a:pt x="24" y="97"/>
                    <a:pt x="24" y="97"/>
                  </a:cubicBezTo>
                  <a:cubicBezTo>
                    <a:pt x="23" y="97"/>
                    <a:pt x="23" y="97"/>
                    <a:pt x="24" y="97"/>
                  </a:cubicBezTo>
                  <a:cubicBezTo>
                    <a:pt x="25" y="97"/>
                    <a:pt x="26" y="97"/>
                    <a:pt x="27" y="97"/>
                  </a:cubicBezTo>
                  <a:cubicBezTo>
                    <a:pt x="27" y="97"/>
                    <a:pt x="27" y="97"/>
                    <a:pt x="27" y="98"/>
                  </a:cubicBezTo>
                  <a:cubicBezTo>
                    <a:pt x="26" y="101"/>
                    <a:pt x="24" y="105"/>
                    <a:pt x="23" y="109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22" y="105"/>
                    <a:pt x="20" y="101"/>
                    <a:pt x="19" y="96"/>
                  </a:cubicBezTo>
                  <a:cubicBezTo>
                    <a:pt x="20" y="95"/>
                    <a:pt x="20" y="93"/>
                    <a:pt x="20" y="91"/>
                  </a:cubicBezTo>
                  <a:close/>
                  <a:moveTo>
                    <a:pt x="26" y="113"/>
                  </a:moveTo>
                  <a:cubicBezTo>
                    <a:pt x="26" y="114"/>
                    <a:pt x="26" y="114"/>
                    <a:pt x="27" y="114"/>
                  </a:cubicBezTo>
                  <a:cubicBezTo>
                    <a:pt x="26" y="114"/>
                    <a:pt x="26" y="114"/>
                    <a:pt x="26" y="114"/>
                  </a:cubicBezTo>
                  <a:cubicBezTo>
                    <a:pt x="26" y="114"/>
                    <a:pt x="26" y="114"/>
                    <a:pt x="26" y="113"/>
                  </a:cubicBezTo>
                  <a:close/>
                  <a:moveTo>
                    <a:pt x="27" y="112"/>
                  </a:moveTo>
                  <a:cubicBezTo>
                    <a:pt x="28" y="108"/>
                    <a:pt x="29" y="104"/>
                    <a:pt x="30" y="101"/>
                  </a:cubicBezTo>
                  <a:cubicBezTo>
                    <a:pt x="32" y="103"/>
                    <a:pt x="34" y="105"/>
                    <a:pt x="36" y="107"/>
                  </a:cubicBezTo>
                  <a:cubicBezTo>
                    <a:pt x="36" y="109"/>
                    <a:pt x="35" y="111"/>
                    <a:pt x="35" y="113"/>
                  </a:cubicBezTo>
                  <a:cubicBezTo>
                    <a:pt x="32" y="113"/>
                    <a:pt x="30" y="113"/>
                    <a:pt x="28" y="114"/>
                  </a:cubicBezTo>
                  <a:cubicBezTo>
                    <a:pt x="28" y="113"/>
                    <a:pt x="27" y="113"/>
                    <a:pt x="27" y="112"/>
                  </a:cubicBezTo>
                  <a:close/>
                  <a:moveTo>
                    <a:pt x="34" y="114"/>
                  </a:moveTo>
                  <a:cubicBezTo>
                    <a:pt x="34" y="115"/>
                    <a:pt x="33" y="116"/>
                    <a:pt x="33" y="118"/>
                  </a:cubicBezTo>
                  <a:cubicBezTo>
                    <a:pt x="32" y="117"/>
                    <a:pt x="30" y="116"/>
                    <a:pt x="29" y="114"/>
                  </a:cubicBezTo>
                  <a:cubicBezTo>
                    <a:pt x="31" y="114"/>
                    <a:pt x="32" y="114"/>
                    <a:pt x="34" y="114"/>
                  </a:cubicBezTo>
                  <a:close/>
                  <a:moveTo>
                    <a:pt x="38" y="113"/>
                  </a:moveTo>
                  <a:cubicBezTo>
                    <a:pt x="39" y="113"/>
                    <a:pt x="40" y="112"/>
                    <a:pt x="41" y="112"/>
                  </a:cubicBezTo>
                  <a:cubicBezTo>
                    <a:pt x="41" y="113"/>
                    <a:pt x="42" y="114"/>
                    <a:pt x="43" y="115"/>
                  </a:cubicBezTo>
                  <a:cubicBezTo>
                    <a:pt x="41" y="118"/>
                    <a:pt x="40" y="121"/>
                    <a:pt x="39" y="124"/>
                  </a:cubicBezTo>
                  <a:cubicBezTo>
                    <a:pt x="38" y="123"/>
                    <a:pt x="37" y="122"/>
                    <a:pt x="36" y="121"/>
                  </a:cubicBezTo>
                  <a:cubicBezTo>
                    <a:pt x="37" y="118"/>
                    <a:pt x="37" y="115"/>
                    <a:pt x="38" y="113"/>
                  </a:cubicBezTo>
                  <a:close/>
                  <a:moveTo>
                    <a:pt x="38" y="126"/>
                  </a:moveTo>
                  <a:cubicBezTo>
                    <a:pt x="37" y="129"/>
                    <a:pt x="36" y="131"/>
                    <a:pt x="36" y="133"/>
                  </a:cubicBezTo>
                  <a:cubicBezTo>
                    <a:pt x="35" y="133"/>
                    <a:pt x="34" y="133"/>
                    <a:pt x="33" y="133"/>
                  </a:cubicBezTo>
                  <a:cubicBezTo>
                    <a:pt x="34" y="130"/>
                    <a:pt x="34" y="126"/>
                    <a:pt x="35" y="123"/>
                  </a:cubicBezTo>
                  <a:cubicBezTo>
                    <a:pt x="36" y="124"/>
                    <a:pt x="37" y="125"/>
                    <a:pt x="38" y="126"/>
                  </a:cubicBezTo>
                  <a:close/>
                  <a:moveTo>
                    <a:pt x="39" y="155"/>
                  </a:moveTo>
                  <a:cubicBezTo>
                    <a:pt x="39" y="153"/>
                    <a:pt x="38" y="151"/>
                    <a:pt x="38" y="150"/>
                  </a:cubicBezTo>
                  <a:cubicBezTo>
                    <a:pt x="42" y="153"/>
                    <a:pt x="45" y="158"/>
                    <a:pt x="47" y="162"/>
                  </a:cubicBezTo>
                  <a:cubicBezTo>
                    <a:pt x="47" y="163"/>
                    <a:pt x="47" y="163"/>
                    <a:pt x="47" y="164"/>
                  </a:cubicBezTo>
                  <a:cubicBezTo>
                    <a:pt x="45" y="165"/>
                    <a:pt x="43" y="165"/>
                    <a:pt x="41" y="165"/>
                  </a:cubicBezTo>
                  <a:cubicBezTo>
                    <a:pt x="40" y="162"/>
                    <a:pt x="39" y="159"/>
                    <a:pt x="38" y="157"/>
                  </a:cubicBezTo>
                  <a:cubicBezTo>
                    <a:pt x="39" y="156"/>
                    <a:pt x="39" y="156"/>
                    <a:pt x="39" y="155"/>
                  </a:cubicBezTo>
                  <a:close/>
                  <a:moveTo>
                    <a:pt x="46" y="180"/>
                  </a:moveTo>
                  <a:cubicBezTo>
                    <a:pt x="47" y="181"/>
                    <a:pt x="48" y="182"/>
                    <a:pt x="49" y="183"/>
                  </a:cubicBezTo>
                  <a:cubicBezTo>
                    <a:pt x="49" y="183"/>
                    <a:pt x="49" y="183"/>
                    <a:pt x="49" y="183"/>
                  </a:cubicBezTo>
                  <a:cubicBezTo>
                    <a:pt x="49" y="183"/>
                    <a:pt x="48" y="184"/>
                    <a:pt x="47" y="184"/>
                  </a:cubicBezTo>
                  <a:cubicBezTo>
                    <a:pt x="47" y="183"/>
                    <a:pt x="47" y="182"/>
                    <a:pt x="46" y="180"/>
                  </a:cubicBezTo>
                  <a:close/>
                  <a:moveTo>
                    <a:pt x="53" y="184"/>
                  </a:moveTo>
                  <a:cubicBezTo>
                    <a:pt x="53" y="184"/>
                    <a:pt x="53" y="184"/>
                    <a:pt x="54" y="184"/>
                  </a:cubicBezTo>
                  <a:cubicBezTo>
                    <a:pt x="54" y="185"/>
                    <a:pt x="53" y="185"/>
                    <a:pt x="53" y="185"/>
                  </a:cubicBezTo>
                  <a:cubicBezTo>
                    <a:pt x="53" y="185"/>
                    <a:pt x="53" y="185"/>
                    <a:pt x="53" y="185"/>
                  </a:cubicBezTo>
                  <a:cubicBezTo>
                    <a:pt x="53" y="185"/>
                    <a:pt x="53" y="185"/>
                    <a:pt x="53" y="184"/>
                  </a:cubicBezTo>
                  <a:close/>
                  <a:moveTo>
                    <a:pt x="63" y="164"/>
                  </a:moveTo>
                  <a:cubicBezTo>
                    <a:pt x="63" y="164"/>
                    <a:pt x="63" y="163"/>
                    <a:pt x="63" y="163"/>
                  </a:cubicBezTo>
                  <a:cubicBezTo>
                    <a:pt x="64" y="163"/>
                    <a:pt x="65" y="163"/>
                    <a:pt x="66" y="162"/>
                  </a:cubicBezTo>
                  <a:cubicBezTo>
                    <a:pt x="65" y="162"/>
                    <a:pt x="65" y="163"/>
                    <a:pt x="65" y="163"/>
                  </a:cubicBezTo>
                  <a:cubicBezTo>
                    <a:pt x="64" y="163"/>
                    <a:pt x="63" y="163"/>
                    <a:pt x="63" y="164"/>
                  </a:cubicBezTo>
                  <a:close/>
                  <a:moveTo>
                    <a:pt x="72" y="161"/>
                  </a:moveTo>
                  <a:cubicBezTo>
                    <a:pt x="72" y="160"/>
                    <a:pt x="72" y="160"/>
                    <a:pt x="73" y="159"/>
                  </a:cubicBezTo>
                  <a:cubicBezTo>
                    <a:pt x="73" y="159"/>
                    <a:pt x="73" y="159"/>
                    <a:pt x="73" y="159"/>
                  </a:cubicBezTo>
                  <a:cubicBezTo>
                    <a:pt x="73" y="159"/>
                    <a:pt x="73" y="159"/>
                    <a:pt x="73" y="159"/>
                  </a:cubicBezTo>
                  <a:cubicBezTo>
                    <a:pt x="73" y="160"/>
                    <a:pt x="74" y="160"/>
                    <a:pt x="74" y="160"/>
                  </a:cubicBezTo>
                  <a:cubicBezTo>
                    <a:pt x="73" y="160"/>
                    <a:pt x="73" y="160"/>
                    <a:pt x="72" y="161"/>
                  </a:cubicBezTo>
                  <a:close/>
                  <a:moveTo>
                    <a:pt x="195" y="205"/>
                  </a:moveTo>
                  <a:cubicBezTo>
                    <a:pt x="199" y="205"/>
                    <a:pt x="202" y="205"/>
                    <a:pt x="206" y="205"/>
                  </a:cubicBezTo>
                  <a:cubicBezTo>
                    <a:pt x="204" y="207"/>
                    <a:pt x="202" y="209"/>
                    <a:pt x="200" y="211"/>
                  </a:cubicBezTo>
                  <a:cubicBezTo>
                    <a:pt x="197" y="211"/>
                    <a:pt x="194" y="210"/>
                    <a:pt x="191" y="209"/>
                  </a:cubicBezTo>
                  <a:cubicBezTo>
                    <a:pt x="193" y="208"/>
                    <a:pt x="194" y="206"/>
                    <a:pt x="195" y="205"/>
                  </a:cubicBezTo>
                  <a:close/>
                  <a:moveTo>
                    <a:pt x="238" y="216"/>
                  </a:moveTo>
                  <a:cubicBezTo>
                    <a:pt x="241" y="212"/>
                    <a:pt x="244" y="207"/>
                    <a:pt x="247" y="203"/>
                  </a:cubicBezTo>
                  <a:cubicBezTo>
                    <a:pt x="251" y="203"/>
                    <a:pt x="254" y="202"/>
                    <a:pt x="258" y="202"/>
                  </a:cubicBezTo>
                  <a:cubicBezTo>
                    <a:pt x="257" y="205"/>
                    <a:pt x="254" y="210"/>
                    <a:pt x="252" y="215"/>
                  </a:cubicBezTo>
                  <a:cubicBezTo>
                    <a:pt x="248" y="215"/>
                    <a:pt x="243" y="216"/>
                    <a:pt x="239" y="216"/>
                  </a:cubicBezTo>
                  <a:cubicBezTo>
                    <a:pt x="239" y="216"/>
                    <a:pt x="239" y="216"/>
                    <a:pt x="238" y="216"/>
                  </a:cubicBezTo>
                  <a:close/>
                  <a:moveTo>
                    <a:pt x="308" y="210"/>
                  </a:moveTo>
                  <a:cubicBezTo>
                    <a:pt x="308" y="210"/>
                    <a:pt x="308" y="211"/>
                    <a:pt x="308" y="211"/>
                  </a:cubicBezTo>
                  <a:cubicBezTo>
                    <a:pt x="307" y="211"/>
                    <a:pt x="305" y="211"/>
                    <a:pt x="304" y="212"/>
                  </a:cubicBezTo>
                  <a:cubicBezTo>
                    <a:pt x="305" y="211"/>
                    <a:pt x="307" y="211"/>
                    <a:pt x="308" y="210"/>
                  </a:cubicBezTo>
                  <a:close/>
                  <a:moveTo>
                    <a:pt x="320" y="198"/>
                  </a:moveTo>
                  <a:cubicBezTo>
                    <a:pt x="320" y="198"/>
                    <a:pt x="319" y="198"/>
                    <a:pt x="319" y="198"/>
                  </a:cubicBezTo>
                  <a:cubicBezTo>
                    <a:pt x="320" y="196"/>
                    <a:pt x="320" y="194"/>
                    <a:pt x="320" y="193"/>
                  </a:cubicBezTo>
                  <a:cubicBezTo>
                    <a:pt x="323" y="192"/>
                    <a:pt x="326" y="191"/>
                    <a:pt x="329" y="191"/>
                  </a:cubicBezTo>
                  <a:cubicBezTo>
                    <a:pt x="328" y="192"/>
                    <a:pt x="328" y="193"/>
                    <a:pt x="327" y="194"/>
                  </a:cubicBezTo>
                  <a:cubicBezTo>
                    <a:pt x="325" y="196"/>
                    <a:pt x="322" y="197"/>
                    <a:pt x="320" y="198"/>
                  </a:cubicBezTo>
                  <a:close/>
                  <a:moveTo>
                    <a:pt x="333" y="190"/>
                  </a:moveTo>
                  <a:cubicBezTo>
                    <a:pt x="337" y="189"/>
                    <a:pt x="340" y="188"/>
                    <a:pt x="343" y="187"/>
                  </a:cubicBezTo>
                  <a:cubicBezTo>
                    <a:pt x="340" y="189"/>
                    <a:pt x="336" y="191"/>
                    <a:pt x="332" y="192"/>
                  </a:cubicBezTo>
                  <a:cubicBezTo>
                    <a:pt x="333" y="191"/>
                    <a:pt x="333" y="191"/>
                    <a:pt x="333" y="190"/>
                  </a:cubicBezTo>
                  <a:close/>
                  <a:moveTo>
                    <a:pt x="370" y="182"/>
                  </a:moveTo>
                  <a:cubicBezTo>
                    <a:pt x="374" y="180"/>
                    <a:pt x="379" y="177"/>
                    <a:pt x="383" y="174"/>
                  </a:cubicBezTo>
                  <a:cubicBezTo>
                    <a:pt x="384" y="174"/>
                    <a:pt x="385" y="173"/>
                    <a:pt x="386" y="172"/>
                  </a:cubicBezTo>
                  <a:cubicBezTo>
                    <a:pt x="386" y="172"/>
                    <a:pt x="386" y="172"/>
                    <a:pt x="386" y="172"/>
                  </a:cubicBezTo>
                  <a:cubicBezTo>
                    <a:pt x="383" y="178"/>
                    <a:pt x="379" y="184"/>
                    <a:pt x="374" y="189"/>
                  </a:cubicBezTo>
                  <a:cubicBezTo>
                    <a:pt x="374" y="189"/>
                    <a:pt x="373" y="189"/>
                    <a:pt x="374" y="190"/>
                  </a:cubicBezTo>
                  <a:cubicBezTo>
                    <a:pt x="370" y="191"/>
                    <a:pt x="367" y="193"/>
                    <a:pt x="364" y="194"/>
                  </a:cubicBezTo>
                  <a:cubicBezTo>
                    <a:pt x="366" y="190"/>
                    <a:pt x="368" y="186"/>
                    <a:pt x="370" y="182"/>
                  </a:cubicBezTo>
                  <a:close/>
                  <a:moveTo>
                    <a:pt x="392" y="169"/>
                  </a:moveTo>
                  <a:cubicBezTo>
                    <a:pt x="393" y="169"/>
                    <a:pt x="394" y="168"/>
                    <a:pt x="394" y="168"/>
                  </a:cubicBezTo>
                  <a:cubicBezTo>
                    <a:pt x="393" y="171"/>
                    <a:pt x="392" y="174"/>
                    <a:pt x="391" y="177"/>
                  </a:cubicBezTo>
                  <a:cubicBezTo>
                    <a:pt x="388" y="179"/>
                    <a:pt x="385" y="181"/>
                    <a:pt x="382" y="184"/>
                  </a:cubicBezTo>
                  <a:cubicBezTo>
                    <a:pt x="382" y="184"/>
                    <a:pt x="382" y="185"/>
                    <a:pt x="382" y="185"/>
                  </a:cubicBezTo>
                  <a:cubicBezTo>
                    <a:pt x="381" y="186"/>
                    <a:pt x="380" y="187"/>
                    <a:pt x="378" y="187"/>
                  </a:cubicBezTo>
                  <a:cubicBezTo>
                    <a:pt x="384" y="182"/>
                    <a:pt x="389" y="176"/>
                    <a:pt x="392" y="169"/>
                  </a:cubicBezTo>
                  <a:close/>
                  <a:moveTo>
                    <a:pt x="475" y="90"/>
                  </a:moveTo>
                  <a:cubicBezTo>
                    <a:pt x="475" y="89"/>
                    <a:pt x="475" y="88"/>
                    <a:pt x="475" y="88"/>
                  </a:cubicBezTo>
                  <a:cubicBezTo>
                    <a:pt x="476" y="86"/>
                    <a:pt x="477" y="85"/>
                    <a:pt x="478" y="84"/>
                  </a:cubicBezTo>
                  <a:cubicBezTo>
                    <a:pt x="477" y="86"/>
                    <a:pt x="476" y="88"/>
                    <a:pt x="475" y="90"/>
                  </a:cubicBezTo>
                  <a:close/>
                  <a:moveTo>
                    <a:pt x="452" y="104"/>
                  </a:moveTo>
                  <a:cubicBezTo>
                    <a:pt x="452" y="104"/>
                    <a:pt x="452" y="104"/>
                    <a:pt x="452" y="104"/>
                  </a:cubicBezTo>
                  <a:cubicBezTo>
                    <a:pt x="450" y="106"/>
                    <a:pt x="447" y="108"/>
                    <a:pt x="445" y="109"/>
                  </a:cubicBezTo>
                  <a:cubicBezTo>
                    <a:pt x="445" y="109"/>
                    <a:pt x="445" y="108"/>
                    <a:pt x="445" y="108"/>
                  </a:cubicBezTo>
                  <a:cubicBezTo>
                    <a:pt x="447" y="107"/>
                    <a:pt x="450" y="106"/>
                    <a:pt x="452" y="104"/>
                  </a:cubicBezTo>
                  <a:close/>
                  <a:moveTo>
                    <a:pt x="440" y="112"/>
                  </a:moveTo>
                  <a:cubicBezTo>
                    <a:pt x="439" y="113"/>
                    <a:pt x="437" y="114"/>
                    <a:pt x="435" y="116"/>
                  </a:cubicBezTo>
                  <a:cubicBezTo>
                    <a:pt x="436" y="114"/>
                    <a:pt x="436" y="113"/>
                    <a:pt x="436" y="112"/>
                  </a:cubicBezTo>
                  <a:cubicBezTo>
                    <a:pt x="437" y="111"/>
                    <a:pt x="439" y="111"/>
                    <a:pt x="441" y="110"/>
                  </a:cubicBezTo>
                  <a:cubicBezTo>
                    <a:pt x="441" y="111"/>
                    <a:pt x="441" y="112"/>
                    <a:pt x="440" y="112"/>
                  </a:cubicBezTo>
                  <a:close/>
                  <a:moveTo>
                    <a:pt x="432" y="113"/>
                  </a:moveTo>
                  <a:cubicBezTo>
                    <a:pt x="432" y="115"/>
                    <a:pt x="432" y="116"/>
                    <a:pt x="431" y="118"/>
                  </a:cubicBezTo>
                  <a:cubicBezTo>
                    <a:pt x="429" y="119"/>
                    <a:pt x="426" y="121"/>
                    <a:pt x="424" y="122"/>
                  </a:cubicBezTo>
                  <a:cubicBezTo>
                    <a:pt x="424" y="122"/>
                    <a:pt x="424" y="122"/>
                    <a:pt x="423" y="122"/>
                  </a:cubicBezTo>
                  <a:cubicBezTo>
                    <a:pt x="424" y="120"/>
                    <a:pt x="423" y="119"/>
                    <a:pt x="423" y="117"/>
                  </a:cubicBezTo>
                  <a:cubicBezTo>
                    <a:pt x="426" y="116"/>
                    <a:pt x="429" y="115"/>
                    <a:pt x="432" y="113"/>
                  </a:cubicBezTo>
                  <a:close/>
                  <a:moveTo>
                    <a:pt x="140" y="104"/>
                  </a:moveTo>
                  <a:cubicBezTo>
                    <a:pt x="138" y="103"/>
                    <a:pt x="136" y="101"/>
                    <a:pt x="134" y="100"/>
                  </a:cubicBezTo>
                  <a:cubicBezTo>
                    <a:pt x="135" y="97"/>
                    <a:pt x="136" y="94"/>
                    <a:pt x="137" y="91"/>
                  </a:cubicBezTo>
                  <a:cubicBezTo>
                    <a:pt x="137" y="92"/>
                    <a:pt x="138" y="92"/>
                    <a:pt x="138" y="92"/>
                  </a:cubicBezTo>
                  <a:cubicBezTo>
                    <a:pt x="137" y="94"/>
                    <a:pt x="138" y="96"/>
                    <a:pt x="140" y="97"/>
                  </a:cubicBezTo>
                  <a:cubicBezTo>
                    <a:pt x="141" y="98"/>
                    <a:pt x="142" y="99"/>
                    <a:pt x="144" y="100"/>
                  </a:cubicBezTo>
                  <a:cubicBezTo>
                    <a:pt x="143" y="101"/>
                    <a:pt x="141" y="103"/>
                    <a:pt x="140" y="104"/>
                  </a:cubicBezTo>
                  <a:close/>
                  <a:moveTo>
                    <a:pt x="25" y="116"/>
                  </a:moveTo>
                  <a:cubicBezTo>
                    <a:pt x="25" y="116"/>
                    <a:pt x="26" y="115"/>
                    <a:pt x="26" y="115"/>
                  </a:cubicBezTo>
                  <a:cubicBezTo>
                    <a:pt x="26" y="115"/>
                    <a:pt x="26" y="115"/>
                    <a:pt x="26" y="115"/>
                  </a:cubicBezTo>
                  <a:cubicBezTo>
                    <a:pt x="26" y="115"/>
                    <a:pt x="27" y="115"/>
                    <a:pt x="27" y="115"/>
                  </a:cubicBezTo>
                  <a:cubicBezTo>
                    <a:pt x="29" y="116"/>
                    <a:pt x="31" y="118"/>
                    <a:pt x="32" y="120"/>
                  </a:cubicBezTo>
                  <a:cubicBezTo>
                    <a:pt x="31" y="123"/>
                    <a:pt x="30" y="127"/>
                    <a:pt x="29" y="131"/>
                  </a:cubicBezTo>
                  <a:cubicBezTo>
                    <a:pt x="29" y="129"/>
                    <a:pt x="28" y="128"/>
                    <a:pt x="28" y="126"/>
                  </a:cubicBezTo>
                  <a:cubicBezTo>
                    <a:pt x="27" y="123"/>
                    <a:pt x="26" y="119"/>
                    <a:pt x="25" y="116"/>
                  </a:cubicBezTo>
                  <a:close/>
                  <a:moveTo>
                    <a:pt x="48" y="186"/>
                  </a:moveTo>
                  <a:cubicBezTo>
                    <a:pt x="48" y="186"/>
                    <a:pt x="49" y="185"/>
                    <a:pt x="49" y="185"/>
                  </a:cubicBezTo>
                  <a:cubicBezTo>
                    <a:pt x="49" y="186"/>
                    <a:pt x="49" y="186"/>
                    <a:pt x="49" y="186"/>
                  </a:cubicBezTo>
                  <a:cubicBezTo>
                    <a:pt x="49" y="188"/>
                    <a:pt x="52" y="188"/>
                    <a:pt x="53" y="186"/>
                  </a:cubicBezTo>
                  <a:cubicBezTo>
                    <a:pt x="53" y="186"/>
                    <a:pt x="53" y="187"/>
                    <a:pt x="53" y="187"/>
                  </a:cubicBezTo>
                  <a:cubicBezTo>
                    <a:pt x="52" y="190"/>
                    <a:pt x="52" y="193"/>
                    <a:pt x="51" y="195"/>
                  </a:cubicBezTo>
                  <a:cubicBezTo>
                    <a:pt x="50" y="192"/>
                    <a:pt x="49" y="189"/>
                    <a:pt x="48" y="186"/>
                  </a:cubicBezTo>
                  <a:close/>
                  <a:moveTo>
                    <a:pt x="327" y="206"/>
                  </a:moveTo>
                  <a:cubicBezTo>
                    <a:pt x="328" y="205"/>
                    <a:pt x="328" y="204"/>
                    <a:pt x="329" y="203"/>
                  </a:cubicBezTo>
                  <a:cubicBezTo>
                    <a:pt x="333" y="201"/>
                    <a:pt x="337" y="199"/>
                    <a:pt x="341" y="197"/>
                  </a:cubicBezTo>
                  <a:cubicBezTo>
                    <a:pt x="340" y="199"/>
                    <a:pt x="339" y="201"/>
                    <a:pt x="338" y="203"/>
                  </a:cubicBezTo>
                  <a:cubicBezTo>
                    <a:pt x="334" y="204"/>
                    <a:pt x="331" y="205"/>
                    <a:pt x="327" y="20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396240" y="1485265"/>
            <a:ext cx="8202295" cy="4351020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Replacement selection is a </a:t>
            </a:r>
            <a:r>
              <a:rPr lang="en-US" altLang="zh-CN" sz="2800" dirty="0" smtClean="0"/>
              <a:t>variation </a:t>
            </a:r>
            <a:r>
              <a:rPr lang="en-US" altLang="zh-CN" sz="2800" dirty="0"/>
              <a:t>of Heapsort</a:t>
            </a:r>
          </a:p>
          <a:p>
            <a:pPr lvl="1"/>
            <a:r>
              <a:rPr lang="en-US" altLang="zh-CN" sz="2400" dirty="0" smtClean="0"/>
              <a:t>Read M </a:t>
            </a:r>
            <a:r>
              <a:rPr lang="en-US" altLang="zh-CN" sz="2400" dirty="0"/>
              <a:t>records into memory, Set LAST = M-1;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Place </a:t>
            </a:r>
            <a:r>
              <a:rPr lang="en-US" altLang="zh-CN" sz="2400" dirty="0"/>
              <a:t>these M </a:t>
            </a:r>
            <a:r>
              <a:rPr lang="en-US" altLang="zh-CN" sz="2400" dirty="0" smtClean="0"/>
              <a:t>records in </a:t>
            </a:r>
            <a:r>
              <a:rPr lang="en-US" altLang="zh-CN" sz="2400" dirty="0"/>
              <a:t>a </a:t>
            </a:r>
            <a:r>
              <a:rPr lang="en-US" altLang="zh-CN" sz="2400" dirty="0" smtClean="0"/>
              <a:t>min-heap;</a:t>
            </a:r>
          </a:p>
          <a:p>
            <a:pPr lvl="1"/>
            <a:r>
              <a:rPr lang="en-US" altLang="zh-CN" sz="2400" dirty="0"/>
              <a:t>Repeat until the </a:t>
            </a:r>
            <a:r>
              <a:rPr lang="en-US" altLang="zh-CN" sz="2400" dirty="0" smtClean="0"/>
              <a:t>heap </a:t>
            </a:r>
            <a:r>
              <a:rPr lang="en-US" altLang="zh-CN" sz="2400" dirty="0"/>
              <a:t>is </a:t>
            </a:r>
            <a:r>
              <a:rPr lang="en-US" altLang="zh-CN" sz="2400" dirty="0" smtClean="0"/>
              <a:t>empty</a:t>
            </a:r>
          </a:p>
          <a:p>
            <a:pPr lvl="2"/>
            <a:r>
              <a:rPr lang="en-US" altLang="zh-CN" sz="1800" dirty="0" err="1" smtClean="0"/>
              <a:t>deleteMin</a:t>
            </a:r>
            <a:r>
              <a:rPr lang="en-US" altLang="zh-CN" sz="1800" dirty="0" smtClean="0"/>
              <a:t> and writing </a:t>
            </a:r>
            <a:r>
              <a:rPr lang="en-US" altLang="zh-CN" sz="1800" dirty="0"/>
              <a:t>the smallest </a:t>
            </a:r>
            <a:r>
              <a:rPr lang="en-US" altLang="zh-CN" sz="1800" dirty="0" smtClean="0"/>
              <a:t>record </a:t>
            </a:r>
            <a:r>
              <a:rPr lang="en-US" altLang="zh-CN" sz="1800" dirty="0"/>
              <a:t>to the output </a:t>
            </a:r>
            <a:r>
              <a:rPr lang="en-US" altLang="zh-CN" sz="1800" dirty="0" smtClean="0"/>
              <a:t>tape;</a:t>
            </a:r>
          </a:p>
          <a:p>
            <a:pPr lvl="2"/>
            <a:r>
              <a:rPr lang="en-US" altLang="zh-CN" sz="1800" dirty="0"/>
              <a:t>Let R be the next record in the input </a:t>
            </a:r>
            <a:r>
              <a:rPr lang="en-US" altLang="zh-CN" sz="1800" dirty="0" smtClean="0"/>
              <a:t>tape, </a:t>
            </a:r>
            <a:r>
              <a:rPr lang="en-US" altLang="zh-CN" sz="1800" dirty="0">
                <a:solidFill>
                  <a:srgbClr val="263AF8"/>
                </a:solidFill>
              </a:rPr>
              <a:t>If</a:t>
            </a:r>
            <a:r>
              <a:rPr lang="en-US" altLang="zh-CN" sz="1800" dirty="0"/>
              <a:t> R’s value is greater than the record just output, place R at the root</a:t>
            </a:r>
            <a:r>
              <a:rPr lang="en-US" altLang="zh-CN" sz="1800" dirty="0" smtClean="0"/>
              <a:t>; </a:t>
            </a:r>
            <a:r>
              <a:rPr lang="en-US" altLang="zh-CN" sz="1800" dirty="0" smtClean="0">
                <a:solidFill>
                  <a:srgbClr val="263AF8"/>
                </a:solidFill>
              </a:rPr>
              <a:t>Else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replace </a:t>
            </a:r>
            <a:r>
              <a:rPr lang="en-US" altLang="zh-CN" sz="1800" dirty="0"/>
              <a:t>the root with the record in array position LAST, and place R at position LAST. Set LAST = LAST-1.</a:t>
            </a:r>
          </a:p>
          <a:p>
            <a:pPr lvl="2"/>
            <a:r>
              <a:rPr lang="en-US" altLang="zh-CN" sz="1800" dirty="0" smtClean="0"/>
              <a:t>reorder </a:t>
            </a:r>
            <a:r>
              <a:rPr lang="en-US" altLang="zh-CN" sz="1800" dirty="0"/>
              <a:t>the </a:t>
            </a:r>
            <a:r>
              <a:rPr lang="en-US" altLang="zh-CN" sz="1800" dirty="0" smtClean="0"/>
              <a:t>heap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0F5130F-84B8-4DDD-9EEC-EE3B3114CF63}" type="slidenum">
              <a:rPr lang="en-US" altLang="zh-CN" sz="465" smtClean="0"/>
              <a:pPr/>
              <a:t>14</a:t>
            </a:fld>
            <a:endParaRPr lang="en-US" altLang="zh-CN" sz="465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90105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59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Replacement Selection</a:t>
            </a:r>
          </a:p>
        </p:txBody>
      </p:sp>
      <p:pic>
        <p:nvPicPr>
          <p:cNvPr id="13" name="图片 1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6B8461-B589-4982-A850-389EEC1EFD8F}" type="datetime1">
              <a:rPr lang="zh-CN" altLang="en-US" sz="465" smtClean="0"/>
              <a:pPr>
                <a:defRPr/>
              </a:pPr>
              <a:t>2024/10/28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7-5 Sorting V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15</a:t>
            </a:fld>
            <a:endParaRPr lang="zh-CN" altLang="en-US" sz="465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25850" y="2860597"/>
            <a:ext cx="1348791" cy="939800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177986" y="2356125"/>
          <a:ext cx="4644390" cy="3809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10"/>
                <a:gridCol w="2268220"/>
                <a:gridCol w="1242060"/>
              </a:tblGrid>
              <a:tr h="362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input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memory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output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9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Sitka Text" pitchFamily="2" charset="0"/>
                        </a:rPr>
                        <a:t>96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9825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11,81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67765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800" kern="1200" dirty="0">
                        <a:solidFill>
                          <a:srgbClr val="FF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11,81,94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890270" y="1666875"/>
          <a:ext cx="7594600" cy="447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</a:tblGrid>
              <a:tr h="4476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81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94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11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96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12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35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17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99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28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58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41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75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15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25850" y="3998419"/>
            <a:ext cx="1348791" cy="9398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25850" y="5186551"/>
            <a:ext cx="1348791" cy="92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90105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59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Replacement Selection</a:t>
            </a:r>
          </a:p>
        </p:txBody>
      </p:sp>
      <p:pic>
        <p:nvPicPr>
          <p:cNvPr id="13" name="图片 1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6B8461-B589-4982-A850-389EEC1EFD8F}" type="datetime1">
              <a:rPr lang="zh-CN" altLang="en-US" sz="465" smtClean="0"/>
              <a:pPr>
                <a:defRPr/>
              </a:pPr>
              <a:t>2024/10/28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7-5 Sorting V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16</a:t>
            </a:fld>
            <a:endParaRPr lang="zh-CN" altLang="en-US" sz="465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177986" y="2284370"/>
          <a:ext cx="4847590" cy="3809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10"/>
                <a:gridCol w="2268220"/>
                <a:gridCol w="1445260"/>
              </a:tblGrid>
              <a:tr h="362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input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memory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output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9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Sitka Text" pitchFamily="2" charset="0"/>
                        </a:rPr>
                        <a:t>17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96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11,81,94,96</a:t>
                      </a:r>
                      <a:b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</a:br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(run 1)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9825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rebuild heap</a:t>
                      </a:r>
                      <a:endParaRPr lang="zh-CN" altLang="en-US" sz="1800" kern="1200" dirty="0" smtClean="0">
                        <a:solidFill>
                          <a:srgbClr val="FF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  <a:p>
                      <a:pPr marL="0" algn="l" defTabSz="514350" rtl="0" eaLnBrk="1" latinLnBrk="0" hangingPunct="1"/>
                      <a:endParaRPr lang="zh-CN" altLang="en-US" sz="1800" kern="1200" dirty="0" smtClean="0">
                        <a:solidFill>
                          <a:srgbClr val="FF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kern="1200" dirty="0" smtClean="0">
                          <a:solidFill>
                            <a:srgbClr val="263AF8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67765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800" kern="1200" dirty="0">
                        <a:solidFill>
                          <a:srgbClr val="FF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kern="1200" dirty="0" smtClean="0">
                          <a:solidFill>
                            <a:srgbClr val="263AF8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12,17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890270" y="1619885"/>
          <a:ext cx="7437755" cy="438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135"/>
                <a:gridCol w="572135"/>
                <a:gridCol w="572135"/>
                <a:gridCol w="572135"/>
                <a:gridCol w="572135"/>
                <a:gridCol w="572135"/>
                <a:gridCol w="572135"/>
                <a:gridCol w="572135"/>
                <a:gridCol w="572135"/>
                <a:gridCol w="572135"/>
                <a:gridCol w="572135"/>
                <a:gridCol w="572135"/>
                <a:gridCol w="572135"/>
              </a:tblGrid>
              <a:tr h="4387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81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94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11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96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12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35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17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99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28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58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41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75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15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25850" y="3983619"/>
            <a:ext cx="1348791" cy="9398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25850" y="5099996"/>
            <a:ext cx="1348791" cy="9398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25850" y="2822990"/>
            <a:ext cx="1348791" cy="92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90105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59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3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Replacement Selection</a:t>
            </a:r>
          </a:p>
        </p:txBody>
      </p:sp>
      <p:pic>
        <p:nvPicPr>
          <p:cNvPr id="14" name="图片 1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6B8461-B589-4982-A850-389EEC1EFD8F}" type="datetime1">
              <a:rPr lang="zh-CN" altLang="en-US" sz="465" smtClean="0"/>
              <a:pPr>
                <a:defRPr/>
              </a:pPr>
              <a:t>2024/10/28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7-5 Sorting V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17</a:t>
            </a:fld>
            <a:endParaRPr lang="zh-CN" altLang="en-US" sz="465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177986" y="2356125"/>
          <a:ext cx="4644390" cy="3809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10"/>
                <a:gridCol w="2268220"/>
                <a:gridCol w="1242060"/>
              </a:tblGrid>
              <a:tr h="362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input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memory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output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9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Sitka Text" pitchFamily="2" charset="0"/>
                        </a:rPr>
                        <a:t>58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96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kern="1200" dirty="0" smtClean="0">
                          <a:solidFill>
                            <a:srgbClr val="263AF8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12,17,28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39825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96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kern="1200" dirty="0" smtClean="0">
                          <a:solidFill>
                            <a:srgbClr val="263AF8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12,17,28,35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67765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800" kern="1200" dirty="0">
                        <a:solidFill>
                          <a:srgbClr val="FF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kern="1200" dirty="0" smtClean="0">
                          <a:solidFill>
                            <a:srgbClr val="263AF8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12,17,28,35,41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603250" y="1666240"/>
          <a:ext cx="7875270" cy="464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790"/>
                <a:gridCol w="605790"/>
                <a:gridCol w="605790"/>
                <a:gridCol w="605790"/>
                <a:gridCol w="605790"/>
                <a:gridCol w="605790"/>
                <a:gridCol w="605790"/>
                <a:gridCol w="605790"/>
                <a:gridCol w="605790"/>
                <a:gridCol w="605790"/>
                <a:gridCol w="605790"/>
                <a:gridCol w="605790"/>
                <a:gridCol w="605790"/>
              </a:tblGrid>
              <a:tr h="4641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81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94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11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96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12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35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17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99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28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58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41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75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15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25850" y="2894745"/>
            <a:ext cx="1348791" cy="925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91943" y="3953416"/>
            <a:ext cx="1348791" cy="925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98167" y="5186551"/>
            <a:ext cx="1348791" cy="92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90105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05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3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Replacement Selection</a:t>
            </a:r>
          </a:p>
        </p:txBody>
      </p:sp>
      <p:pic>
        <p:nvPicPr>
          <p:cNvPr id="9" name="图片 8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6B8461-B589-4982-A850-389EEC1EFD8F}" type="datetime1">
              <a:rPr lang="zh-CN" altLang="en-US" sz="465" smtClean="0"/>
              <a:pPr>
                <a:defRPr/>
              </a:pPr>
              <a:t>2024/10/28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7-5 Sorting V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18</a:t>
            </a:fld>
            <a:endParaRPr lang="zh-CN" altLang="en-US" sz="465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249741" y="2212615"/>
          <a:ext cx="4953000" cy="405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110"/>
                <a:gridCol w="2268220"/>
                <a:gridCol w="1550670"/>
              </a:tblGrid>
              <a:tr h="362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input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memory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output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166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Sitka Text" pitchFamily="2" charset="0"/>
                        </a:rPr>
                        <a:t>15</a:t>
                      </a: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96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kern="1200" dirty="0" smtClean="0">
                          <a:solidFill>
                            <a:srgbClr val="263AF8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12,17,28,35,41,58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261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96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kern="1200" dirty="0" smtClean="0">
                          <a:solidFill>
                            <a:srgbClr val="263AF8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12,17,28,35,41,58,75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4235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800" kern="1200" dirty="0">
                        <a:solidFill>
                          <a:srgbClr val="FF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kern="1200" dirty="0" smtClean="0">
                          <a:solidFill>
                            <a:srgbClr val="263AF8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12,17,28,35,41,58,75,99</a:t>
                      </a:r>
                      <a:br>
                        <a:rPr lang="en-US" altLang="zh-CN" sz="1800" kern="1200" dirty="0" smtClean="0">
                          <a:solidFill>
                            <a:srgbClr val="263AF8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</a:br>
                      <a:r>
                        <a:rPr lang="en-US" altLang="zh-CN" sz="1800" kern="1200" dirty="0" smtClean="0">
                          <a:solidFill>
                            <a:srgbClr val="263AF8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(run 2)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800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rebuild heap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b="1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altLang="zh-CN" sz="1800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 (run 3)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675005" y="1590675"/>
          <a:ext cx="7941310" cy="467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870"/>
                <a:gridCol w="610870"/>
                <a:gridCol w="610870"/>
                <a:gridCol w="610870"/>
                <a:gridCol w="610870"/>
                <a:gridCol w="610870"/>
                <a:gridCol w="610870"/>
                <a:gridCol w="610870"/>
                <a:gridCol w="610870"/>
                <a:gridCol w="610870"/>
                <a:gridCol w="610870"/>
                <a:gridCol w="610870"/>
                <a:gridCol w="610870"/>
              </a:tblGrid>
              <a:tr h="4679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81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94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11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96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12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35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17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99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28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58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41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75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  <a:latin typeface="Sitka Text" pitchFamily="2" charset="0"/>
                        </a:rPr>
                        <a:t>15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97605" y="2619669"/>
            <a:ext cx="1348791" cy="925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64640" y="3645783"/>
            <a:ext cx="1348791" cy="925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97605" y="4816769"/>
            <a:ext cx="1348791" cy="50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286121" y="5806626"/>
            <a:ext cx="503944" cy="50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90105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05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3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Replacement Selection</a:t>
            </a:r>
          </a:p>
        </p:txBody>
      </p:sp>
      <p:pic>
        <p:nvPicPr>
          <p:cNvPr id="9" name="图片 8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611505" y="2115820"/>
            <a:ext cx="7886700" cy="3069590"/>
          </a:xfrm>
        </p:spPr>
        <p:txBody>
          <a:bodyPr>
            <a:normAutofit/>
          </a:bodyPr>
          <a:lstStyle/>
          <a:p>
            <a:pPr fontAlgn="auto">
              <a:lnSpc>
                <a:spcPct val="200000"/>
              </a:lnSpc>
            </a:pPr>
            <a:r>
              <a:rPr lang="en-US" altLang="zh-CN" sz="2800" dirty="0"/>
              <a:t>Assume the input randomly </a:t>
            </a:r>
            <a:r>
              <a:rPr lang="en-US" altLang="zh-CN" sz="2800" dirty="0" smtClean="0"/>
              <a:t>distributed</a:t>
            </a:r>
            <a:endParaRPr lang="en-US" altLang="zh-CN" sz="2800" dirty="0"/>
          </a:p>
          <a:p>
            <a:pPr lvl="1" fontAlgn="auto">
              <a:lnSpc>
                <a:spcPct val="200000"/>
              </a:lnSpc>
            </a:pPr>
            <a:r>
              <a:rPr lang="en-US" altLang="zh-CN" sz="2400" dirty="0" smtClean="0"/>
              <a:t>The </a:t>
            </a:r>
            <a:r>
              <a:rPr lang="en-US" altLang="zh-CN" sz="2400" dirty="0"/>
              <a:t>total length of the run </a:t>
            </a:r>
            <a:r>
              <a:rPr lang="en-US" altLang="zh-CN" sz="2400" dirty="0" smtClean="0"/>
              <a:t>is </a:t>
            </a:r>
            <a:r>
              <a:rPr lang="en-US" altLang="zh-CN" sz="2400" dirty="0"/>
              <a:t>expected to be twice the size of the array – </a:t>
            </a:r>
            <a:r>
              <a:rPr lang="en-US" altLang="zh-CN" sz="2400" dirty="0">
                <a:solidFill>
                  <a:srgbClr val="FF0000"/>
                </a:solidFill>
              </a:rPr>
              <a:t>2M records</a:t>
            </a:r>
            <a:r>
              <a:rPr lang="en-US" altLang="zh-CN" sz="2400" dirty="0"/>
              <a:t>.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71CEBBB-5C13-4167-AA25-0755E87E6100}" type="slidenum">
              <a:rPr lang="en-US" altLang="zh-CN" sz="465" smtClean="0"/>
              <a:pPr/>
              <a:t>19</a:t>
            </a:fld>
            <a:endParaRPr lang="en-US" altLang="zh-CN" sz="465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7812405" y="5411470"/>
            <a:ext cx="925830" cy="751840"/>
            <a:chOff x="6683" y="6632"/>
            <a:chExt cx="467" cy="379"/>
          </a:xfrm>
          <a:solidFill>
            <a:schemeClr val="accent1">
              <a:alpha val="47000"/>
            </a:schemeClr>
          </a:solidFill>
        </p:grpSpPr>
        <p:sp>
          <p:nvSpPr>
            <p:cNvPr id="1241" name="Freeform 37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6686" y="6632"/>
              <a:ext cx="464" cy="218"/>
            </a:xfrm>
            <a:custGeom>
              <a:avLst/>
              <a:gdLst>
                <a:gd name="T0" fmla="*/ 2 w 486"/>
                <a:gd name="T1" fmla="*/ 152 h 228"/>
                <a:gd name="T2" fmla="*/ 163 w 486"/>
                <a:gd name="T3" fmla="*/ 20 h 228"/>
                <a:gd name="T4" fmla="*/ 286 w 486"/>
                <a:gd name="T5" fmla="*/ 16 h 228"/>
                <a:gd name="T6" fmla="*/ 353 w 486"/>
                <a:gd name="T7" fmla="*/ 38 h 228"/>
                <a:gd name="T8" fmla="*/ 396 w 486"/>
                <a:gd name="T9" fmla="*/ 62 h 228"/>
                <a:gd name="T10" fmla="*/ 404 w 486"/>
                <a:gd name="T11" fmla="*/ 67 h 228"/>
                <a:gd name="T12" fmla="*/ 414 w 486"/>
                <a:gd name="T13" fmla="*/ 75 h 228"/>
                <a:gd name="T14" fmla="*/ 417 w 486"/>
                <a:gd name="T15" fmla="*/ 74 h 228"/>
                <a:gd name="T16" fmla="*/ 421 w 486"/>
                <a:gd name="T17" fmla="*/ 65 h 228"/>
                <a:gd name="T18" fmla="*/ 424 w 486"/>
                <a:gd name="T19" fmla="*/ 64 h 228"/>
                <a:gd name="T20" fmla="*/ 435 w 486"/>
                <a:gd name="T21" fmla="*/ 32 h 228"/>
                <a:gd name="T22" fmla="*/ 459 w 486"/>
                <a:gd name="T23" fmla="*/ 102 h 228"/>
                <a:gd name="T24" fmla="*/ 471 w 486"/>
                <a:gd name="T25" fmla="*/ 144 h 228"/>
                <a:gd name="T26" fmla="*/ 472 w 486"/>
                <a:gd name="T27" fmla="*/ 165 h 228"/>
                <a:gd name="T28" fmla="*/ 475 w 486"/>
                <a:gd name="T29" fmla="*/ 180 h 228"/>
                <a:gd name="T30" fmla="*/ 470 w 486"/>
                <a:gd name="T31" fmla="*/ 185 h 228"/>
                <a:gd name="T32" fmla="*/ 429 w 486"/>
                <a:gd name="T33" fmla="*/ 194 h 228"/>
                <a:gd name="T34" fmla="*/ 412 w 486"/>
                <a:gd name="T35" fmla="*/ 196 h 228"/>
                <a:gd name="T36" fmla="*/ 404 w 486"/>
                <a:gd name="T37" fmla="*/ 198 h 228"/>
                <a:gd name="T38" fmla="*/ 342 w 486"/>
                <a:gd name="T39" fmla="*/ 218 h 228"/>
                <a:gd name="T40" fmla="*/ 340 w 486"/>
                <a:gd name="T41" fmla="*/ 219 h 228"/>
                <a:gd name="T42" fmla="*/ 365 w 486"/>
                <a:gd name="T43" fmla="*/ 156 h 228"/>
                <a:gd name="T44" fmla="*/ 365 w 486"/>
                <a:gd name="T45" fmla="*/ 150 h 228"/>
                <a:gd name="T46" fmla="*/ 349 w 486"/>
                <a:gd name="T47" fmla="*/ 135 h 228"/>
                <a:gd name="T48" fmla="*/ 347 w 486"/>
                <a:gd name="T49" fmla="*/ 130 h 228"/>
                <a:gd name="T50" fmla="*/ 138 w 486"/>
                <a:gd name="T51" fmla="*/ 90 h 228"/>
                <a:gd name="T52" fmla="*/ 51 w 486"/>
                <a:gd name="T53" fmla="*/ 115 h 228"/>
                <a:gd name="T54" fmla="*/ 1 w 486"/>
                <a:gd name="T55" fmla="*/ 162 h 228"/>
                <a:gd name="T56" fmla="*/ 1 w 486"/>
                <a:gd name="T57" fmla="*/ 162 h 228"/>
                <a:gd name="T58" fmla="*/ 60 w 486"/>
                <a:gd name="T59" fmla="*/ 120 h 228"/>
                <a:gd name="T60" fmla="*/ 140 w 486"/>
                <a:gd name="T61" fmla="*/ 98 h 228"/>
                <a:gd name="T62" fmla="*/ 341 w 486"/>
                <a:gd name="T63" fmla="*/ 137 h 228"/>
                <a:gd name="T64" fmla="*/ 357 w 486"/>
                <a:gd name="T65" fmla="*/ 153 h 228"/>
                <a:gd name="T66" fmla="*/ 333 w 486"/>
                <a:gd name="T67" fmla="*/ 223 h 228"/>
                <a:gd name="T68" fmla="*/ 337 w 486"/>
                <a:gd name="T69" fmla="*/ 227 h 228"/>
                <a:gd name="T70" fmla="*/ 388 w 486"/>
                <a:gd name="T71" fmla="*/ 210 h 228"/>
                <a:gd name="T72" fmla="*/ 423 w 486"/>
                <a:gd name="T73" fmla="*/ 204 h 228"/>
                <a:gd name="T74" fmla="*/ 480 w 486"/>
                <a:gd name="T75" fmla="*/ 190 h 228"/>
                <a:gd name="T76" fmla="*/ 481 w 486"/>
                <a:gd name="T77" fmla="*/ 193 h 228"/>
                <a:gd name="T78" fmla="*/ 482 w 486"/>
                <a:gd name="T79" fmla="*/ 193 h 228"/>
                <a:gd name="T80" fmla="*/ 482 w 486"/>
                <a:gd name="T81" fmla="*/ 189 h 228"/>
                <a:gd name="T82" fmla="*/ 485 w 486"/>
                <a:gd name="T83" fmla="*/ 187 h 228"/>
                <a:gd name="T84" fmla="*/ 486 w 486"/>
                <a:gd name="T85" fmla="*/ 183 h 228"/>
                <a:gd name="T86" fmla="*/ 484 w 486"/>
                <a:gd name="T87" fmla="*/ 177 h 228"/>
                <a:gd name="T88" fmla="*/ 469 w 486"/>
                <a:gd name="T89" fmla="*/ 104 h 228"/>
                <a:gd name="T90" fmla="*/ 438 w 486"/>
                <a:gd name="T91" fmla="*/ 9 h 228"/>
                <a:gd name="T92" fmla="*/ 429 w 486"/>
                <a:gd name="T93" fmla="*/ 9 h 228"/>
                <a:gd name="T94" fmla="*/ 420 w 486"/>
                <a:gd name="T95" fmla="*/ 45 h 228"/>
                <a:gd name="T96" fmla="*/ 420 w 486"/>
                <a:gd name="T97" fmla="*/ 46 h 228"/>
                <a:gd name="T98" fmla="*/ 420 w 486"/>
                <a:gd name="T99" fmla="*/ 47 h 228"/>
                <a:gd name="T100" fmla="*/ 418 w 486"/>
                <a:gd name="T101" fmla="*/ 53 h 228"/>
                <a:gd name="T102" fmla="*/ 413 w 486"/>
                <a:gd name="T103" fmla="*/ 60 h 228"/>
                <a:gd name="T104" fmla="*/ 412 w 486"/>
                <a:gd name="T105" fmla="*/ 59 h 228"/>
                <a:gd name="T106" fmla="*/ 353 w 486"/>
                <a:gd name="T107" fmla="*/ 28 h 228"/>
                <a:gd name="T108" fmla="*/ 283 w 486"/>
                <a:gd name="T109" fmla="*/ 8 h 228"/>
                <a:gd name="T110" fmla="*/ 158 w 486"/>
                <a:gd name="T111" fmla="*/ 14 h 228"/>
                <a:gd name="T112" fmla="*/ 0 w 486"/>
                <a:gd name="T113" fmla="*/ 151 h 228"/>
                <a:gd name="T114" fmla="*/ 2 w 486"/>
                <a:gd name="T115" fmla="*/ 152 h 228"/>
                <a:gd name="T116" fmla="*/ 414 w 486"/>
                <a:gd name="T117" fmla="*/ 69 h 228"/>
                <a:gd name="T118" fmla="*/ 412 w 486"/>
                <a:gd name="T119" fmla="*/ 68 h 228"/>
                <a:gd name="T120" fmla="*/ 413 w 486"/>
                <a:gd name="T121" fmla="*/ 68 h 228"/>
                <a:gd name="T122" fmla="*/ 415 w 486"/>
                <a:gd name="T123" fmla="*/ 67 h 228"/>
                <a:gd name="T124" fmla="*/ 414 w 486"/>
                <a:gd name="T125" fmla="*/ 6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6" h="228">
                  <a:moveTo>
                    <a:pt x="2" y="152"/>
                  </a:moveTo>
                  <a:cubicBezTo>
                    <a:pt x="26" y="80"/>
                    <a:pt x="94" y="39"/>
                    <a:pt x="163" y="20"/>
                  </a:cubicBezTo>
                  <a:cubicBezTo>
                    <a:pt x="204" y="10"/>
                    <a:pt x="245" y="9"/>
                    <a:pt x="286" y="16"/>
                  </a:cubicBezTo>
                  <a:cubicBezTo>
                    <a:pt x="309" y="21"/>
                    <a:pt x="332" y="27"/>
                    <a:pt x="353" y="38"/>
                  </a:cubicBezTo>
                  <a:cubicBezTo>
                    <a:pt x="367" y="45"/>
                    <a:pt x="381" y="55"/>
                    <a:pt x="396" y="62"/>
                  </a:cubicBezTo>
                  <a:cubicBezTo>
                    <a:pt x="398" y="64"/>
                    <a:pt x="401" y="66"/>
                    <a:pt x="404" y="67"/>
                  </a:cubicBezTo>
                  <a:cubicBezTo>
                    <a:pt x="407" y="69"/>
                    <a:pt x="410" y="72"/>
                    <a:pt x="414" y="75"/>
                  </a:cubicBezTo>
                  <a:cubicBezTo>
                    <a:pt x="415" y="75"/>
                    <a:pt x="416" y="75"/>
                    <a:pt x="417" y="74"/>
                  </a:cubicBezTo>
                  <a:cubicBezTo>
                    <a:pt x="419" y="71"/>
                    <a:pt x="420" y="68"/>
                    <a:pt x="421" y="65"/>
                  </a:cubicBezTo>
                  <a:cubicBezTo>
                    <a:pt x="422" y="65"/>
                    <a:pt x="423" y="65"/>
                    <a:pt x="424" y="64"/>
                  </a:cubicBezTo>
                  <a:cubicBezTo>
                    <a:pt x="430" y="56"/>
                    <a:pt x="433" y="44"/>
                    <a:pt x="435" y="32"/>
                  </a:cubicBezTo>
                  <a:cubicBezTo>
                    <a:pt x="443" y="55"/>
                    <a:pt x="451" y="78"/>
                    <a:pt x="459" y="102"/>
                  </a:cubicBezTo>
                  <a:cubicBezTo>
                    <a:pt x="463" y="116"/>
                    <a:pt x="467" y="130"/>
                    <a:pt x="471" y="144"/>
                  </a:cubicBezTo>
                  <a:cubicBezTo>
                    <a:pt x="471" y="151"/>
                    <a:pt x="471" y="158"/>
                    <a:pt x="472" y="165"/>
                  </a:cubicBezTo>
                  <a:cubicBezTo>
                    <a:pt x="472" y="170"/>
                    <a:pt x="473" y="175"/>
                    <a:pt x="475" y="180"/>
                  </a:cubicBezTo>
                  <a:cubicBezTo>
                    <a:pt x="476" y="184"/>
                    <a:pt x="473" y="184"/>
                    <a:pt x="470" y="185"/>
                  </a:cubicBezTo>
                  <a:cubicBezTo>
                    <a:pt x="457" y="190"/>
                    <a:pt x="443" y="192"/>
                    <a:pt x="429" y="194"/>
                  </a:cubicBezTo>
                  <a:cubicBezTo>
                    <a:pt x="424" y="194"/>
                    <a:pt x="418" y="195"/>
                    <a:pt x="412" y="196"/>
                  </a:cubicBezTo>
                  <a:cubicBezTo>
                    <a:pt x="409" y="197"/>
                    <a:pt x="407" y="197"/>
                    <a:pt x="404" y="198"/>
                  </a:cubicBezTo>
                  <a:cubicBezTo>
                    <a:pt x="382" y="202"/>
                    <a:pt x="360" y="206"/>
                    <a:pt x="342" y="218"/>
                  </a:cubicBezTo>
                  <a:cubicBezTo>
                    <a:pt x="341" y="218"/>
                    <a:pt x="341" y="218"/>
                    <a:pt x="340" y="219"/>
                  </a:cubicBezTo>
                  <a:cubicBezTo>
                    <a:pt x="340" y="197"/>
                    <a:pt x="349" y="171"/>
                    <a:pt x="365" y="156"/>
                  </a:cubicBezTo>
                  <a:cubicBezTo>
                    <a:pt x="366" y="154"/>
                    <a:pt x="366" y="152"/>
                    <a:pt x="365" y="150"/>
                  </a:cubicBezTo>
                  <a:cubicBezTo>
                    <a:pt x="360" y="145"/>
                    <a:pt x="355" y="139"/>
                    <a:pt x="349" y="135"/>
                  </a:cubicBezTo>
                  <a:cubicBezTo>
                    <a:pt x="349" y="134"/>
                    <a:pt x="349" y="132"/>
                    <a:pt x="347" y="130"/>
                  </a:cubicBezTo>
                  <a:cubicBezTo>
                    <a:pt x="288" y="87"/>
                    <a:pt x="208" y="78"/>
                    <a:pt x="138" y="90"/>
                  </a:cubicBezTo>
                  <a:cubicBezTo>
                    <a:pt x="108" y="95"/>
                    <a:pt x="79" y="104"/>
                    <a:pt x="51" y="115"/>
                  </a:cubicBezTo>
                  <a:cubicBezTo>
                    <a:pt x="32" y="124"/>
                    <a:pt x="5" y="138"/>
                    <a:pt x="1" y="162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13" y="140"/>
                    <a:pt x="39" y="129"/>
                    <a:pt x="60" y="120"/>
                  </a:cubicBezTo>
                  <a:cubicBezTo>
                    <a:pt x="86" y="110"/>
                    <a:pt x="113" y="103"/>
                    <a:pt x="140" y="98"/>
                  </a:cubicBezTo>
                  <a:cubicBezTo>
                    <a:pt x="208" y="86"/>
                    <a:pt x="285" y="96"/>
                    <a:pt x="341" y="137"/>
                  </a:cubicBezTo>
                  <a:cubicBezTo>
                    <a:pt x="345" y="143"/>
                    <a:pt x="351" y="148"/>
                    <a:pt x="357" y="153"/>
                  </a:cubicBezTo>
                  <a:cubicBezTo>
                    <a:pt x="341" y="171"/>
                    <a:pt x="332" y="200"/>
                    <a:pt x="333" y="223"/>
                  </a:cubicBezTo>
                  <a:cubicBezTo>
                    <a:pt x="333" y="226"/>
                    <a:pt x="335" y="228"/>
                    <a:pt x="337" y="227"/>
                  </a:cubicBezTo>
                  <a:cubicBezTo>
                    <a:pt x="355" y="222"/>
                    <a:pt x="371" y="215"/>
                    <a:pt x="388" y="210"/>
                  </a:cubicBezTo>
                  <a:cubicBezTo>
                    <a:pt x="400" y="208"/>
                    <a:pt x="412" y="206"/>
                    <a:pt x="423" y="204"/>
                  </a:cubicBezTo>
                  <a:cubicBezTo>
                    <a:pt x="441" y="201"/>
                    <a:pt x="464" y="201"/>
                    <a:pt x="480" y="190"/>
                  </a:cubicBezTo>
                  <a:cubicBezTo>
                    <a:pt x="481" y="191"/>
                    <a:pt x="481" y="192"/>
                    <a:pt x="481" y="193"/>
                  </a:cubicBezTo>
                  <a:cubicBezTo>
                    <a:pt x="481" y="193"/>
                    <a:pt x="482" y="193"/>
                    <a:pt x="482" y="193"/>
                  </a:cubicBezTo>
                  <a:cubicBezTo>
                    <a:pt x="482" y="191"/>
                    <a:pt x="482" y="190"/>
                    <a:pt x="482" y="189"/>
                  </a:cubicBezTo>
                  <a:cubicBezTo>
                    <a:pt x="483" y="188"/>
                    <a:pt x="484" y="188"/>
                    <a:pt x="485" y="187"/>
                  </a:cubicBezTo>
                  <a:cubicBezTo>
                    <a:pt x="486" y="186"/>
                    <a:pt x="486" y="184"/>
                    <a:pt x="486" y="183"/>
                  </a:cubicBezTo>
                  <a:cubicBezTo>
                    <a:pt x="485" y="181"/>
                    <a:pt x="484" y="179"/>
                    <a:pt x="484" y="177"/>
                  </a:cubicBezTo>
                  <a:cubicBezTo>
                    <a:pt x="485" y="153"/>
                    <a:pt x="475" y="125"/>
                    <a:pt x="469" y="104"/>
                  </a:cubicBezTo>
                  <a:cubicBezTo>
                    <a:pt x="460" y="72"/>
                    <a:pt x="448" y="41"/>
                    <a:pt x="438" y="9"/>
                  </a:cubicBezTo>
                  <a:cubicBezTo>
                    <a:pt x="437" y="5"/>
                    <a:pt x="430" y="4"/>
                    <a:pt x="429" y="9"/>
                  </a:cubicBezTo>
                  <a:cubicBezTo>
                    <a:pt x="427" y="22"/>
                    <a:pt x="423" y="34"/>
                    <a:pt x="420" y="45"/>
                  </a:cubicBezTo>
                  <a:cubicBezTo>
                    <a:pt x="420" y="46"/>
                    <a:pt x="420" y="46"/>
                    <a:pt x="420" y="46"/>
                  </a:cubicBezTo>
                  <a:cubicBezTo>
                    <a:pt x="420" y="46"/>
                    <a:pt x="420" y="46"/>
                    <a:pt x="420" y="47"/>
                  </a:cubicBezTo>
                  <a:cubicBezTo>
                    <a:pt x="419" y="49"/>
                    <a:pt x="419" y="51"/>
                    <a:pt x="418" y="53"/>
                  </a:cubicBezTo>
                  <a:cubicBezTo>
                    <a:pt x="417" y="56"/>
                    <a:pt x="415" y="58"/>
                    <a:pt x="413" y="60"/>
                  </a:cubicBezTo>
                  <a:cubicBezTo>
                    <a:pt x="413" y="60"/>
                    <a:pt x="412" y="59"/>
                    <a:pt x="412" y="59"/>
                  </a:cubicBezTo>
                  <a:cubicBezTo>
                    <a:pt x="392" y="49"/>
                    <a:pt x="373" y="38"/>
                    <a:pt x="353" y="28"/>
                  </a:cubicBezTo>
                  <a:cubicBezTo>
                    <a:pt x="331" y="17"/>
                    <a:pt x="307" y="12"/>
                    <a:pt x="283" y="8"/>
                  </a:cubicBezTo>
                  <a:cubicBezTo>
                    <a:pt x="241" y="0"/>
                    <a:pt x="199" y="3"/>
                    <a:pt x="158" y="14"/>
                  </a:cubicBezTo>
                  <a:cubicBezTo>
                    <a:pt x="88" y="33"/>
                    <a:pt x="21" y="78"/>
                    <a:pt x="0" y="151"/>
                  </a:cubicBezTo>
                  <a:cubicBezTo>
                    <a:pt x="0" y="152"/>
                    <a:pt x="1" y="152"/>
                    <a:pt x="2" y="152"/>
                  </a:cubicBezTo>
                  <a:close/>
                  <a:moveTo>
                    <a:pt x="414" y="69"/>
                  </a:moveTo>
                  <a:cubicBezTo>
                    <a:pt x="413" y="69"/>
                    <a:pt x="412" y="68"/>
                    <a:pt x="412" y="68"/>
                  </a:cubicBezTo>
                  <a:cubicBezTo>
                    <a:pt x="412" y="68"/>
                    <a:pt x="413" y="68"/>
                    <a:pt x="413" y="68"/>
                  </a:cubicBezTo>
                  <a:cubicBezTo>
                    <a:pt x="414" y="67"/>
                    <a:pt x="414" y="67"/>
                    <a:pt x="415" y="67"/>
                  </a:cubicBezTo>
                  <a:cubicBezTo>
                    <a:pt x="414" y="68"/>
                    <a:pt x="414" y="68"/>
                    <a:pt x="414" y="6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2" name="Freeform 378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6683" y="6795"/>
              <a:ext cx="467" cy="216"/>
            </a:xfrm>
            <a:custGeom>
              <a:avLst/>
              <a:gdLst>
                <a:gd name="T0" fmla="*/ 2 w 490"/>
                <a:gd name="T1" fmla="*/ 40 h 227"/>
                <a:gd name="T2" fmla="*/ 364 w 490"/>
                <a:gd name="T3" fmla="*/ 185 h 227"/>
                <a:gd name="T4" fmla="*/ 136 w 490"/>
                <a:gd name="T5" fmla="*/ 16 h 227"/>
                <a:gd name="T6" fmla="*/ 421 w 490"/>
                <a:gd name="T7" fmla="*/ 155 h 227"/>
                <a:gd name="T8" fmla="*/ 41 w 490"/>
                <a:gd name="T9" fmla="*/ 166 h 227"/>
                <a:gd name="T10" fmla="*/ 40 w 490"/>
                <a:gd name="T11" fmla="*/ 111 h 227"/>
                <a:gd name="T12" fmla="*/ 144 w 490"/>
                <a:gd name="T13" fmla="*/ 19 h 227"/>
                <a:gd name="T14" fmla="*/ 379 w 490"/>
                <a:gd name="T15" fmla="*/ 132 h 227"/>
                <a:gd name="T16" fmla="*/ 52 w 490"/>
                <a:gd name="T17" fmla="*/ 166 h 227"/>
                <a:gd name="T18" fmla="*/ 94 w 490"/>
                <a:gd name="T19" fmla="*/ 102 h 227"/>
                <a:gd name="T20" fmla="*/ 227 w 490"/>
                <a:gd name="T21" fmla="*/ 137 h 227"/>
                <a:gd name="T22" fmla="*/ 108 w 490"/>
                <a:gd name="T23" fmla="*/ 165 h 227"/>
                <a:gd name="T24" fmla="*/ 80 w 490"/>
                <a:gd name="T25" fmla="*/ 63 h 227"/>
                <a:gd name="T26" fmla="*/ 105 w 490"/>
                <a:gd name="T27" fmla="*/ 38 h 227"/>
                <a:gd name="T28" fmla="*/ 77 w 490"/>
                <a:gd name="T29" fmla="*/ 91 h 227"/>
                <a:gd name="T30" fmla="*/ 45 w 490"/>
                <a:gd name="T31" fmla="*/ 60 h 227"/>
                <a:gd name="T32" fmla="*/ 80 w 490"/>
                <a:gd name="T33" fmla="*/ 112 h 227"/>
                <a:gd name="T34" fmla="*/ 156 w 490"/>
                <a:gd name="T35" fmla="*/ 129 h 227"/>
                <a:gd name="T36" fmla="*/ 226 w 490"/>
                <a:gd name="T37" fmla="*/ 175 h 227"/>
                <a:gd name="T38" fmla="*/ 244 w 490"/>
                <a:gd name="T39" fmla="*/ 177 h 227"/>
                <a:gd name="T40" fmla="*/ 300 w 490"/>
                <a:gd name="T41" fmla="*/ 154 h 227"/>
                <a:gd name="T42" fmla="*/ 169 w 490"/>
                <a:gd name="T43" fmla="*/ 147 h 227"/>
                <a:gd name="T44" fmla="*/ 115 w 490"/>
                <a:gd name="T45" fmla="*/ 145 h 227"/>
                <a:gd name="T46" fmla="*/ 199 w 490"/>
                <a:gd name="T47" fmla="*/ 170 h 227"/>
                <a:gd name="T48" fmla="*/ 181 w 490"/>
                <a:gd name="T49" fmla="*/ 145 h 227"/>
                <a:gd name="T50" fmla="*/ 102 w 490"/>
                <a:gd name="T51" fmla="*/ 137 h 227"/>
                <a:gd name="T52" fmla="*/ 85 w 490"/>
                <a:gd name="T53" fmla="*/ 118 h 227"/>
                <a:gd name="T54" fmla="*/ 102 w 490"/>
                <a:gd name="T55" fmla="*/ 148 h 227"/>
                <a:gd name="T56" fmla="*/ 173 w 490"/>
                <a:gd name="T57" fmla="*/ 167 h 227"/>
                <a:gd name="T58" fmla="*/ 361 w 490"/>
                <a:gd name="T59" fmla="*/ 157 h 227"/>
                <a:gd name="T60" fmla="*/ 375 w 490"/>
                <a:gd name="T61" fmla="*/ 160 h 227"/>
                <a:gd name="T62" fmla="*/ 329 w 490"/>
                <a:gd name="T63" fmla="*/ 160 h 227"/>
                <a:gd name="T64" fmla="*/ 195 w 490"/>
                <a:gd name="T65" fmla="*/ 144 h 227"/>
                <a:gd name="T66" fmla="*/ 133 w 490"/>
                <a:gd name="T67" fmla="*/ 122 h 227"/>
                <a:gd name="T68" fmla="*/ 104 w 490"/>
                <a:gd name="T69" fmla="*/ 110 h 227"/>
                <a:gd name="T70" fmla="*/ 124 w 490"/>
                <a:gd name="T71" fmla="*/ 30 h 227"/>
                <a:gd name="T72" fmla="*/ 41 w 490"/>
                <a:gd name="T73" fmla="*/ 55 h 227"/>
                <a:gd name="T74" fmla="*/ 54 w 490"/>
                <a:gd name="T75" fmla="*/ 99 h 227"/>
                <a:gd name="T76" fmla="*/ 53 w 490"/>
                <a:gd name="T77" fmla="*/ 139 h 227"/>
                <a:gd name="T78" fmla="*/ 89 w 490"/>
                <a:gd name="T79" fmla="*/ 153 h 227"/>
                <a:gd name="T80" fmla="*/ 149 w 490"/>
                <a:gd name="T81" fmla="*/ 175 h 227"/>
                <a:gd name="T82" fmla="*/ 202 w 490"/>
                <a:gd name="T83" fmla="*/ 188 h 227"/>
                <a:gd name="T84" fmla="*/ 266 w 490"/>
                <a:gd name="T85" fmla="*/ 194 h 227"/>
                <a:gd name="T86" fmla="*/ 336 w 490"/>
                <a:gd name="T87" fmla="*/ 170 h 227"/>
                <a:gd name="T88" fmla="*/ 443 w 490"/>
                <a:gd name="T89" fmla="*/ 121 h 227"/>
                <a:gd name="T90" fmla="*/ 307 w 490"/>
                <a:gd name="T91" fmla="*/ 142 h 227"/>
                <a:gd name="T92" fmla="*/ 195 w 490"/>
                <a:gd name="T93" fmla="*/ 131 h 227"/>
                <a:gd name="T94" fmla="*/ 133 w 490"/>
                <a:gd name="T95" fmla="*/ 104 h 227"/>
                <a:gd name="T96" fmla="*/ 118 w 490"/>
                <a:gd name="T97" fmla="*/ 66 h 227"/>
                <a:gd name="T98" fmla="*/ 75 w 490"/>
                <a:gd name="T99" fmla="*/ 31 h 227"/>
                <a:gd name="T100" fmla="*/ 44 w 490"/>
                <a:gd name="T101" fmla="*/ 112 h 227"/>
                <a:gd name="T102" fmla="*/ 78 w 490"/>
                <a:gd name="T103" fmla="*/ 156 h 227"/>
                <a:gd name="T104" fmla="*/ 199 w 490"/>
                <a:gd name="T105" fmla="*/ 192 h 227"/>
                <a:gd name="T106" fmla="*/ 311 w 490"/>
                <a:gd name="T107" fmla="*/ 201 h 227"/>
                <a:gd name="T108" fmla="*/ 456 w 490"/>
                <a:gd name="T109" fmla="*/ 108 h 227"/>
                <a:gd name="T110" fmla="*/ 388 w 490"/>
                <a:gd name="T111" fmla="*/ 131 h 227"/>
                <a:gd name="T112" fmla="*/ 125 w 490"/>
                <a:gd name="T113" fmla="*/ 94 h 227"/>
                <a:gd name="T114" fmla="*/ 16 w 490"/>
                <a:gd name="T115" fmla="*/ 84 h 227"/>
                <a:gd name="T116" fmla="*/ 38 w 490"/>
                <a:gd name="T117" fmla="*/ 126 h 227"/>
                <a:gd name="T118" fmla="*/ 72 w 490"/>
                <a:gd name="T119" fmla="*/ 161 h 227"/>
                <a:gd name="T120" fmla="*/ 364 w 490"/>
                <a:gd name="T121" fmla="*/ 194 h 227"/>
                <a:gd name="T122" fmla="*/ 138 w 490"/>
                <a:gd name="T123" fmla="*/ 9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0" h="227">
                  <a:moveTo>
                    <a:pt x="486" y="68"/>
                  </a:moveTo>
                  <a:cubicBezTo>
                    <a:pt x="486" y="67"/>
                    <a:pt x="486" y="67"/>
                    <a:pt x="486" y="66"/>
                  </a:cubicBezTo>
                  <a:cubicBezTo>
                    <a:pt x="486" y="66"/>
                    <a:pt x="486" y="66"/>
                    <a:pt x="486" y="66"/>
                  </a:cubicBezTo>
                  <a:cubicBezTo>
                    <a:pt x="479" y="78"/>
                    <a:pt x="468" y="87"/>
                    <a:pt x="457" y="93"/>
                  </a:cubicBezTo>
                  <a:cubicBezTo>
                    <a:pt x="456" y="93"/>
                    <a:pt x="456" y="93"/>
                    <a:pt x="456" y="93"/>
                  </a:cubicBezTo>
                  <a:cubicBezTo>
                    <a:pt x="456" y="94"/>
                    <a:pt x="456" y="94"/>
                    <a:pt x="456" y="94"/>
                  </a:cubicBezTo>
                  <a:cubicBezTo>
                    <a:pt x="453" y="96"/>
                    <a:pt x="449" y="97"/>
                    <a:pt x="446" y="99"/>
                  </a:cubicBezTo>
                  <a:cubicBezTo>
                    <a:pt x="446" y="99"/>
                    <a:pt x="446" y="99"/>
                    <a:pt x="446" y="99"/>
                  </a:cubicBezTo>
                  <a:cubicBezTo>
                    <a:pt x="446" y="97"/>
                    <a:pt x="443" y="97"/>
                    <a:pt x="443" y="98"/>
                  </a:cubicBezTo>
                  <a:cubicBezTo>
                    <a:pt x="443" y="99"/>
                    <a:pt x="443" y="100"/>
                    <a:pt x="443" y="101"/>
                  </a:cubicBezTo>
                  <a:cubicBezTo>
                    <a:pt x="441" y="102"/>
                    <a:pt x="438" y="103"/>
                    <a:pt x="436" y="103"/>
                  </a:cubicBezTo>
                  <a:cubicBezTo>
                    <a:pt x="436" y="102"/>
                    <a:pt x="436" y="101"/>
                    <a:pt x="436" y="100"/>
                  </a:cubicBezTo>
                  <a:cubicBezTo>
                    <a:pt x="436" y="100"/>
                    <a:pt x="436" y="100"/>
                    <a:pt x="436" y="100"/>
                  </a:cubicBezTo>
                  <a:cubicBezTo>
                    <a:pt x="435" y="102"/>
                    <a:pt x="435" y="103"/>
                    <a:pt x="435" y="104"/>
                  </a:cubicBezTo>
                  <a:cubicBezTo>
                    <a:pt x="432" y="105"/>
                    <a:pt x="429" y="107"/>
                    <a:pt x="426" y="108"/>
                  </a:cubicBezTo>
                  <a:cubicBezTo>
                    <a:pt x="401" y="118"/>
                    <a:pt x="374" y="125"/>
                    <a:pt x="346" y="130"/>
                  </a:cubicBezTo>
                  <a:cubicBezTo>
                    <a:pt x="344" y="130"/>
                    <a:pt x="341" y="131"/>
                    <a:pt x="339" y="131"/>
                  </a:cubicBezTo>
                  <a:cubicBezTo>
                    <a:pt x="318" y="132"/>
                    <a:pt x="298" y="134"/>
                    <a:pt x="278" y="134"/>
                  </a:cubicBezTo>
                  <a:cubicBezTo>
                    <a:pt x="233" y="132"/>
                    <a:pt x="189" y="120"/>
                    <a:pt x="153" y="96"/>
                  </a:cubicBezTo>
                  <a:cubicBezTo>
                    <a:pt x="154" y="94"/>
                    <a:pt x="151" y="92"/>
                    <a:pt x="149" y="94"/>
                  </a:cubicBezTo>
                  <a:cubicBezTo>
                    <a:pt x="149" y="94"/>
                    <a:pt x="149" y="94"/>
                    <a:pt x="149" y="94"/>
                  </a:cubicBezTo>
                  <a:cubicBezTo>
                    <a:pt x="148" y="93"/>
                    <a:pt x="147" y="92"/>
                    <a:pt x="146" y="91"/>
                  </a:cubicBezTo>
                  <a:cubicBezTo>
                    <a:pt x="142" y="84"/>
                    <a:pt x="136" y="80"/>
                    <a:pt x="130" y="74"/>
                  </a:cubicBezTo>
                  <a:cubicBezTo>
                    <a:pt x="146" y="57"/>
                    <a:pt x="155" y="28"/>
                    <a:pt x="154" y="4"/>
                  </a:cubicBezTo>
                  <a:cubicBezTo>
                    <a:pt x="154" y="2"/>
                    <a:pt x="152" y="0"/>
                    <a:pt x="149" y="1"/>
                  </a:cubicBezTo>
                  <a:cubicBezTo>
                    <a:pt x="132" y="6"/>
                    <a:pt x="115" y="12"/>
                    <a:pt x="98" y="18"/>
                  </a:cubicBezTo>
                  <a:cubicBezTo>
                    <a:pt x="87" y="20"/>
                    <a:pt x="75" y="22"/>
                    <a:pt x="64" y="24"/>
                  </a:cubicBezTo>
                  <a:cubicBezTo>
                    <a:pt x="46" y="27"/>
                    <a:pt x="22" y="27"/>
                    <a:pt x="6" y="37"/>
                  </a:cubicBezTo>
                  <a:cubicBezTo>
                    <a:pt x="6" y="37"/>
                    <a:pt x="6" y="36"/>
                    <a:pt x="6" y="35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6"/>
                    <a:pt x="5" y="38"/>
                    <a:pt x="4" y="39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1" y="41"/>
                    <a:pt x="0" y="44"/>
                    <a:pt x="1" y="45"/>
                  </a:cubicBezTo>
                  <a:cubicBezTo>
                    <a:pt x="2" y="47"/>
                    <a:pt x="2" y="49"/>
                    <a:pt x="3" y="50"/>
                  </a:cubicBezTo>
                  <a:cubicBezTo>
                    <a:pt x="2" y="75"/>
                    <a:pt x="12" y="102"/>
                    <a:pt x="18" y="123"/>
                  </a:cubicBezTo>
                  <a:cubicBezTo>
                    <a:pt x="27" y="155"/>
                    <a:pt x="39" y="186"/>
                    <a:pt x="49" y="218"/>
                  </a:cubicBezTo>
                  <a:cubicBezTo>
                    <a:pt x="50" y="222"/>
                    <a:pt x="57" y="223"/>
                    <a:pt x="58" y="218"/>
                  </a:cubicBezTo>
                  <a:cubicBezTo>
                    <a:pt x="59" y="206"/>
                    <a:pt x="63" y="194"/>
                    <a:pt x="66" y="182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7" y="182"/>
                    <a:pt x="67" y="181"/>
                    <a:pt x="67" y="181"/>
                  </a:cubicBezTo>
                  <a:cubicBezTo>
                    <a:pt x="67" y="180"/>
                    <a:pt x="67" y="179"/>
                    <a:pt x="67" y="179"/>
                  </a:cubicBezTo>
                  <a:cubicBezTo>
                    <a:pt x="68" y="178"/>
                    <a:pt x="69" y="177"/>
                    <a:pt x="70" y="177"/>
                  </a:cubicBezTo>
                  <a:cubicBezTo>
                    <a:pt x="71" y="176"/>
                    <a:pt x="70" y="175"/>
                    <a:pt x="69" y="175"/>
                  </a:cubicBezTo>
                  <a:cubicBezTo>
                    <a:pt x="69" y="175"/>
                    <a:pt x="68" y="175"/>
                    <a:pt x="68" y="176"/>
                  </a:cubicBezTo>
                  <a:cubicBezTo>
                    <a:pt x="68" y="175"/>
                    <a:pt x="68" y="175"/>
                    <a:pt x="68" y="174"/>
                  </a:cubicBezTo>
                  <a:cubicBezTo>
                    <a:pt x="70" y="172"/>
                    <a:pt x="71" y="169"/>
                    <a:pt x="74" y="168"/>
                  </a:cubicBezTo>
                  <a:cubicBezTo>
                    <a:pt x="74" y="168"/>
                    <a:pt x="75" y="168"/>
                    <a:pt x="75" y="169"/>
                  </a:cubicBezTo>
                  <a:cubicBezTo>
                    <a:pt x="95" y="179"/>
                    <a:pt x="114" y="190"/>
                    <a:pt x="134" y="200"/>
                  </a:cubicBezTo>
                  <a:cubicBezTo>
                    <a:pt x="155" y="211"/>
                    <a:pt x="180" y="216"/>
                    <a:pt x="204" y="220"/>
                  </a:cubicBezTo>
                  <a:cubicBezTo>
                    <a:pt x="246" y="227"/>
                    <a:pt x="288" y="225"/>
                    <a:pt x="329" y="213"/>
                  </a:cubicBezTo>
                  <a:cubicBezTo>
                    <a:pt x="335" y="212"/>
                    <a:pt x="341" y="210"/>
                    <a:pt x="346" y="208"/>
                  </a:cubicBezTo>
                  <a:cubicBezTo>
                    <a:pt x="347" y="208"/>
                    <a:pt x="347" y="209"/>
                    <a:pt x="348" y="209"/>
                  </a:cubicBezTo>
                  <a:cubicBezTo>
                    <a:pt x="350" y="208"/>
                    <a:pt x="352" y="207"/>
                    <a:pt x="353" y="206"/>
                  </a:cubicBezTo>
                  <a:cubicBezTo>
                    <a:pt x="385" y="194"/>
                    <a:pt x="415" y="177"/>
                    <a:pt x="439" y="154"/>
                  </a:cubicBezTo>
                  <a:cubicBezTo>
                    <a:pt x="444" y="151"/>
                    <a:pt x="448" y="147"/>
                    <a:pt x="452" y="142"/>
                  </a:cubicBezTo>
                  <a:cubicBezTo>
                    <a:pt x="462" y="132"/>
                    <a:pt x="469" y="119"/>
                    <a:pt x="475" y="106"/>
                  </a:cubicBezTo>
                  <a:cubicBezTo>
                    <a:pt x="475" y="105"/>
                    <a:pt x="476" y="105"/>
                    <a:pt x="476" y="104"/>
                  </a:cubicBezTo>
                  <a:cubicBezTo>
                    <a:pt x="477" y="103"/>
                    <a:pt x="477" y="103"/>
                    <a:pt x="478" y="102"/>
                  </a:cubicBezTo>
                  <a:cubicBezTo>
                    <a:pt x="479" y="102"/>
                    <a:pt x="479" y="100"/>
                    <a:pt x="478" y="99"/>
                  </a:cubicBezTo>
                  <a:cubicBezTo>
                    <a:pt x="481" y="93"/>
                    <a:pt x="484" y="86"/>
                    <a:pt x="486" y="80"/>
                  </a:cubicBezTo>
                  <a:cubicBezTo>
                    <a:pt x="487" y="77"/>
                    <a:pt x="488" y="73"/>
                    <a:pt x="489" y="70"/>
                  </a:cubicBezTo>
                  <a:cubicBezTo>
                    <a:pt x="490" y="68"/>
                    <a:pt x="487" y="66"/>
                    <a:pt x="486" y="68"/>
                  </a:cubicBezTo>
                  <a:close/>
                  <a:moveTo>
                    <a:pt x="360" y="195"/>
                  </a:moveTo>
                  <a:cubicBezTo>
                    <a:pt x="362" y="192"/>
                    <a:pt x="363" y="188"/>
                    <a:pt x="364" y="185"/>
                  </a:cubicBezTo>
                  <a:cubicBezTo>
                    <a:pt x="365" y="185"/>
                    <a:pt x="365" y="185"/>
                    <a:pt x="366" y="184"/>
                  </a:cubicBezTo>
                  <a:cubicBezTo>
                    <a:pt x="364" y="188"/>
                    <a:pt x="363" y="192"/>
                    <a:pt x="361" y="195"/>
                  </a:cubicBezTo>
                  <a:cubicBezTo>
                    <a:pt x="361" y="195"/>
                    <a:pt x="360" y="195"/>
                    <a:pt x="360" y="195"/>
                  </a:cubicBezTo>
                  <a:close/>
                  <a:moveTo>
                    <a:pt x="346" y="201"/>
                  </a:moveTo>
                  <a:cubicBezTo>
                    <a:pt x="347" y="198"/>
                    <a:pt x="348" y="196"/>
                    <a:pt x="349" y="193"/>
                  </a:cubicBezTo>
                  <a:cubicBezTo>
                    <a:pt x="351" y="192"/>
                    <a:pt x="353" y="191"/>
                    <a:pt x="355" y="190"/>
                  </a:cubicBezTo>
                  <a:cubicBezTo>
                    <a:pt x="353" y="193"/>
                    <a:pt x="352" y="196"/>
                    <a:pt x="350" y="199"/>
                  </a:cubicBezTo>
                  <a:cubicBezTo>
                    <a:pt x="349" y="200"/>
                    <a:pt x="347" y="200"/>
                    <a:pt x="346" y="201"/>
                  </a:cubicBezTo>
                  <a:close/>
                  <a:moveTo>
                    <a:pt x="322" y="208"/>
                  </a:moveTo>
                  <a:cubicBezTo>
                    <a:pt x="320" y="208"/>
                    <a:pt x="317" y="209"/>
                    <a:pt x="315" y="209"/>
                  </a:cubicBezTo>
                  <a:cubicBezTo>
                    <a:pt x="315" y="209"/>
                    <a:pt x="315" y="208"/>
                    <a:pt x="316" y="208"/>
                  </a:cubicBezTo>
                  <a:cubicBezTo>
                    <a:pt x="318" y="207"/>
                    <a:pt x="320" y="206"/>
                    <a:pt x="322" y="205"/>
                  </a:cubicBezTo>
                  <a:cubicBezTo>
                    <a:pt x="322" y="205"/>
                    <a:pt x="323" y="205"/>
                    <a:pt x="323" y="205"/>
                  </a:cubicBezTo>
                  <a:cubicBezTo>
                    <a:pt x="323" y="206"/>
                    <a:pt x="323" y="207"/>
                    <a:pt x="322" y="208"/>
                  </a:cubicBezTo>
                  <a:close/>
                  <a:moveTo>
                    <a:pt x="174" y="205"/>
                  </a:moveTo>
                  <a:cubicBezTo>
                    <a:pt x="175" y="205"/>
                    <a:pt x="176" y="204"/>
                    <a:pt x="176" y="203"/>
                  </a:cubicBezTo>
                  <a:cubicBezTo>
                    <a:pt x="181" y="204"/>
                    <a:pt x="185" y="204"/>
                    <a:pt x="189" y="204"/>
                  </a:cubicBezTo>
                  <a:cubicBezTo>
                    <a:pt x="188" y="206"/>
                    <a:pt x="187" y="207"/>
                    <a:pt x="186" y="208"/>
                  </a:cubicBezTo>
                  <a:cubicBezTo>
                    <a:pt x="182" y="207"/>
                    <a:pt x="178" y="206"/>
                    <a:pt x="174" y="205"/>
                  </a:cubicBezTo>
                  <a:close/>
                  <a:moveTo>
                    <a:pt x="159" y="201"/>
                  </a:moveTo>
                  <a:cubicBezTo>
                    <a:pt x="164" y="202"/>
                    <a:pt x="169" y="202"/>
                    <a:pt x="174" y="203"/>
                  </a:cubicBezTo>
                  <a:cubicBezTo>
                    <a:pt x="173" y="204"/>
                    <a:pt x="172" y="204"/>
                    <a:pt x="172" y="205"/>
                  </a:cubicBezTo>
                  <a:cubicBezTo>
                    <a:pt x="168" y="203"/>
                    <a:pt x="163" y="202"/>
                    <a:pt x="159" y="201"/>
                  </a:cubicBezTo>
                  <a:close/>
                  <a:moveTo>
                    <a:pt x="147" y="9"/>
                  </a:moveTo>
                  <a:cubicBezTo>
                    <a:pt x="147" y="14"/>
                    <a:pt x="146" y="18"/>
                    <a:pt x="145" y="23"/>
                  </a:cubicBezTo>
                  <a:cubicBezTo>
                    <a:pt x="145" y="23"/>
                    <a:pt x="145" y="22"/>
                    <a:pt x="145" y="22"/>
                  </a:cubicBezTo>
                  <a:cubicBezTo>
                    <a:pt x="145" y="18"/>
                    <a:pt x="146" y="14"/>
                    <a:pt x="147" y="10"/>
                  </a:cubicBezTo>
                  <a:cubicBezTo>
                    <a:pt x="147" y="9"/>
                    <a:pt x="146" y="9"/>
                    <a:pt x="146" y="9"/>
                  </a:cubicBezTo>
                  <a:cubicBezTo>
                    <a:pt x="146" y="12"/>
                    <a:pt x="145" y="15"/>
                    <a:pt x="144" y="18"/>
                  </a:cubicBezTo>
                  <a:cubicBezTo>
                    <a:pt x="144" y="17"/>
                    <a:pt x="144" y="16"/>
                    <a:pt x="143" y="16"/>
                  </a:cubicBezTo>
                  <a:cubicBezTo>
                    <a:pt x="141" y="16"/>
                    <a:pt x="139" y="17"/>
                    <a:pt x="138" y="17"/>
                  </a:cubicBezTo>
                  <a:cubicBezTo>
                    <a:pt x="137" y="17"/>
                    <a:pt x="137" y="16"/>
                    <a:pt x="136" y="16"/>
                  </a:cubicBezTo>
                  <a:cubicBezTo>
                    <a:pt x="137" y="15"/>
                    <a:pt x="138" y="14"/>
                    <a:pt x="138" y="14"/>
                  </a:cubicBezTo>
                  <a:cubicBezTo>
                    <a:pt x="141" y="12"/>
                    <a:pt x="143" y="11"/>
                    <a:pt x="145" y="10"/>
                  </a:cubicBezTo>
                  <a:cubicBezTo>
                    <a:pt x="146" y="9"/>
                    <a:pt x="146" y="9"/>
                    <a:pt x="147" y="9"/>
                  </a:cubicBezTo>
                  <a:close/>
                  <a:moveTo>
                    <a:pt x="140" y="44"/>
                  </a:moveTo>
                  <a:cubicBezTo>
                    <a:pt x="139" y="43"/>
                    <a:pt x="139" y="43"/>
                    <a:pt x="138" y="42"/>
                  </a:cubicBezTo>
                  <a:cubicBezTo>
                    <a:pt x="141" y="36"/>
                    <a:pt x="143" y="29"/>
                    <a:pt x="144" y="23"/>
                  </a:cubicBezTo>
                  <a:cubicBezTo>
                    <a:pt x="145" y="23"/>
                    <a:pt x="145" y="23"/>
                    <a:pt x="145" y="24"/>
                  </a:cubicBezTo>
                  <a:cubicBezTo>
                    <a:pt x="144" y="30"/>
                    <a:pt x="142" y="37"/>
                    <a:pt x="140" y="44"/>
                  </a:cubicBezTo>
                  <a:close/>
                  <a:moveTo>
                    <a:pt x="131" y="61"/>
                  </a:moveTo>
                  <a:cubicBezTo>
                    <a:pt x="130" y="61"/>
                    <a:pt x="130" y="60"/>
                    <a:pt x="129" y="60"/>
                  </a:cubicBezTo>
                  <a:cubicBezTo>
                    <a:pt x="130" y="60"/>
                    <a:pt x="130" y="59"/>
                    <a:pt x="130" y="59"/>
                  </a:cubicBezTo>
                  <a:cubicBezTo>
                    <a:pt x="131" y="59"/>
                    <a:pt x="132" y="58"/>
                    <a:pt x="133" y="57"/>
                  </a:cubicBezTo>
                  <a:cubicBezTo>
                    <a:pt x="133" y="58"/>
                    <a:pt x="132" y="60"/>
                    <a:pt x="131" y="61"/>
                  </a:cubicBezTo>
                  <a:close/>
                  <a:moveTo>
                    <a:pt x="135" y="90"/>
                  </a:moveTo>
                  <a:cubicBezTo>
                    <a:pt x="134" y="93"/>
                    <a:pt x="133" y="96"/>
                    <a:pt x="132" y="98"/>
                  </a:cubicBezTo>
                  <a:cubicBezTo>
                    <a:pt x="130" y="97"/>
                    <a:pt x="129" y="96"/>
                    <a:pt x="127" y="95"/>
                  </a:cubicBezTo>
                  <a:cubicBezTo>
                    <a:pt x="129" y="93"/>
                    <a:pt x="131" y="91"/>
                    <a:pt x="133" y="89"/>
                  </a:cubicBezTo>
                  <a:cubicBezTo>
                    <a:pt x="134" y="89"/>
                    <a:pt x="134" y="90"/>
                    <a:pt x="135" y="90"/>
                  </a:cubicBezTo>
                  <a:close/>
                  <a:moveTo>
                    <a:pt x="185" y="122"/>
                  </a:moveTo>
                  <a:cubicBezTo>
                    <a:pt x="185" y="122"/>
                    <a:pt x="184" y="123"/>
                    <a:pt x="184" y="123"/>
                  </a:cubicBezTo>
                  <a:cubicBezTo>
                    <a:pt x="182" y="122"/>
                    <a:pt x="179" y="121"/>
                    <a:pt x="177" y="120"/>
                  </a:cubicBezTo>
                  <a:cubicBezTo>
                    <a:pt x="177" y="120"/>
                    <a:pt x="177" y="119"/>
                    <a:pt x="177" y="119"/>
                  </a:cubicBezTo>
                  <a:cubicBezTo>
                    <a:pt x="180" y="120"/>
                    <a:pt x="182" y="121"/>
                    <a:pt x="185" y="122"/>
                  </a:cubicBezTo>
                  <a:close/>
                  <a:moveTo>
                    <a:pt x="451" y="133"/>
                  </a:moveTo>
                  <a:cubicBezTo>
                    <a:pt x="451" y="130"/>
                    <a:pt x="452" y="127"/>
                    <a:pt x="453" y="124"/>
                  </a:cubicBezTo>
                  <a:cubicBezTo>
                    <a:pt x="456" y="122"/>
                    <a:pt x="458" y="119"/>
                    <a:pt x="460" y="117"/>
                  </a:cubicBezTo>
                  <a:cubicBezTo>
                    <a:pt x="459" y="119"/>
                    <a:pt x="459" y="120"/>
                    <a:pt x="458" y="122"/>
                  </a:cubicBezTo>
                  <a:cubicBezTo>
                    <a:pt x="456" y="126"/>
                    <a:pt x="453" y="130"/>
                    <a:pt x="451" y="133"/>
                  </a:cubicBezTo>
                  <a:close/>
                  <a:moveTo>
                    <a:pt x="413" y="163"/>
                  </a:moveTo>
                  <a:cubicBezTo>
                    <a:pt x="414" y="160"/>
                    <a:pt x="415" y="156"/>
                    <a:pt x="416" y="153"/>
                  </a:cubicBezTo>
                  <a:cubicBezTo>
                    <a:pt x="419" y="151"/>
                    <a:pt x="422" y="148"/>
                    <a:pt x="425" y="146"/>
                  </a:cubicBezTo>
                  <a:cubicBezTo>
                    <a:pt x="424" y="149"/>
                    <a:pt x="423" y="152"/>
                    <a:pt x="421" y="155"/>
                  </a:cubicBezTo>
                  <a:cubicBezTo>
                    <a:pt x="421" y="156"/>
                    <a:pt x="422" y="157"/>
                    <a:pt x="423" y="156"/>
                  </a:cubicBezTo>
                  <a:cubicBezTo>
                    <a:pt x="427" y="154"/>
                    <a:pt x="429" y="147"/>
                    <a:pt x="430" y="142"/>
                  </a:cubicBezTo>
                  <a:cubicBezTo>
                    <a:pt x="431" y="141"/>
                    <a:pt x="432" y="140"/>
                    <a:pt x="433" y="139"/>
                  </a:cubicBezTo>
                  <a:cubicBezTo>
                    <a:pt x="432" y="143"/>
                    <a:pt x="431" y="147"/>
                    <a:pt x="431" y="151"/>
                  </a:cubicBezTo>
                  <a:cubicBezTo>
                    <a:pt x="425" y="156"/>
                    <a:pt x="419" y="159"/>
                    <a:pt x="413" y="163"/>
                  </a:cubicBezTo>
                  <a:close/>
                  <a:moveTo>
                    <a:pt x="402" y="170"/>
                  </a:moveTo>
                  <a:cubicBezTo>
                    <a:pt x="402" y="167"/>
                    <a:pt x="403" y="165"/>
                    <a:pt x="404" y="162"/>
                  </a:cubicBezTo>
                  <a:cubicBezTo>
                    <a:pt x="406" y="161"/>
                    <a:pt x="407" y="160"/>
                    <a:pt x="409" y="159"/>
                  </a:cubicBezTo>
                  <a:cubicBezTo>
                    <a:pt x="407" y="162"/>
                    <a:pt x="406" y="164"/>
                    <a:pt x="405" y="167"/>
                  </a:cubicBezTo>
                  <a:cubicBezTo>
                    <a:pt x="404" y="168"/>
                    <a:pt x="403" y="169"/>
                    <a:pt x="402" y="170"/>
                  </a:cubicBezTo>
                  <a:close/>
                  <a:moveTo>
                    <a:pt x="236" y="216"/>
                  </a:moveTo>
                  <a:cubicBezTo>
                    <a:pt x="231" y="215"/>
                    <a:pt x="227" y="215"/>
                    <a:pt x="222" y="214"/>
                  </a:cubicBezTo>
                  <a:cubicBezTo>
                    <a:pt x="224" y="211"/>
                    <a:pt x="225" y="208"/>
                    <a:pt x="227" y="204"/>
                  </a:cubicBezTo>
                  <a:cubicBezTo>
                    <a:pt x="233" y="204"/>
                    <a:pt x="238" y="204"/>
                    <a:pt x="243" y="203"/>
                  </a:cubicBezTo>
                  <a:cubicBezTo>
                    <a:pt x="241" y="207"/>
                    <a:pt x="239" y="210"/>
                    <a:pt x="237" y="214"/>
                  </a:cubicBezTo>
                  <a:cubicBezTo>
                    <a:pt x="237" y="214"/>
                    <a:pt x="236" y="215"/>
                    <a:pt x="236" y="216"/>
                  </a:cubicBezTo>
                  <a:close/>
                  <a:moveTo>
                    <a:pt x="199" y="199"/>
                  </a:moveTo>
                  <a:cubicBezTo>
                    <a:pt x="201" y="197"/>
                    <a:pt x="203" y="195"/>
                    <a:pt x="204" y="193"/>
                  </a:cubicBezTo>
                  <a:cubicBezTo>
                    <a:pt x="206" y="193"/>
                    <a:pt x="207" y="193"/>
                    <a:pt x="209" y="194"/>
                  </a:cubicBezTo>
                  <a:cubicBezTo>
                    <a:pt x="210" y="194"/>
                    <a:pt x="212" y="194"/>
                    <a:pt x="213" y="194"/>
                  </a:cubicBezTo>
                  <a:cubicBezTo>
                    <a:pt x="212" y="196"/>
                    <a:pt x="211" y="198"/>
                    <a:pt x="210" y="199"/>
                  </a:cubicBezTo>
                  <a:cubicBezTo>
                    <a:pt x="206" y="199"/>
                    <a:pt x="203" y="199"/>
                    <a:pt x="199" y="199"/>
                  </a:cubicBezTo>
                  <a:close/>
                  <a:moveTo>
                    <a:pt x="55" y="181"/>
                  </a:moveTo>
                  <a:cubicBezTo>
                    <a:pt x="55" y="181"/>
                    <a:pt x="54" y="181"/>
                    <a:pt x="54" y="181"/>
                  </a:cubicBezTo>
                  <a:cubicBezTo>
                    <a:pt x="54" y="182"/>
                    <a:pt x="54" y="182"/>
                    <a:pt x="53" y="182"/>
                  </a:cubicBezTo>
                  <a:cubicBezTo>
                    <a:pt x="54" y="179"/>
                    <a:pt x="54" y="176"/>
                    <a:pt x="55" y="173"/>
                  </a:cubicBezTo>
                  <a:cubicBezTo>
                    <a:pt x="55" y="173"/>
                    <a:pt x="55" y="173"/>
                    <a:pt x="55" y="172"/>
                  </a:cubicBezTo>
                  <a:cubicBezTo>
                    <a:pt x="56" y="170"/>
                    <a:pt x="57" y="167"/>
                    <a:pt x="58" y="164"/>
                  </a:cubicBezTo>
                  <a:cubicBezTo>
                    <a:pt x="58" y="164"/>
                    <a:pt x="59" y="164"/>
                    <a:pt x="59" y="164"/>
                  </a:cubicBezTo>
                  <a:cubicBezTo>
                    <a:pt x="57" y="169"/>
                    <a:pt x="56" y="175"/>
                    <a:pt x="55" y="181"/>
                  </a:cubicBezTo>
                  <a:close/>
                  <a:moveTo>
                    <a:pt x="46" y="179"/>
                  </a:moveTo>
                  <a:cubicBezTo>
                    <a:pt x="44" y="175"/>
                    <a:pt x="43" y="170"/>
                    <a:pt x="41" y="166"/>
                  </a:cubicBezTo>
                  <a:cubicBezTo>
                    <a:pt x="43" y="166"/>
                    <a:pt x="45" y="166"/>
                    <a:pt x="47" y="166"/>
                  </a:cubicBezTo>
                  <a:cubicBezTo>
                    <a:pt x="46" y="168"/>
                    <a:pt x="46" y="170"/>
                    <a:pt x="46" y="172"/>
                  </a:cubicBezTo>
                  <a:cubicBezTo>
                    <a:pt x="45" y="175"/>
                    <a:pt x="49" y="176"/>
                    <a:pt x="50" y="173"/>
                  </a:cubicBezTo>
                  <a:cubicBezTo>
                    <a:pt x="50" y="171"/>
                    <a:pt x="50" y="170"/>
                    <a:pt x="51" y="168"/>
                  </a:cubicBezTo>
                  <a:cubicBezTo>
                    <a:pt x="51" y="168"/>
                    <a:pt x="51" y="168"/>
                    <a:pt x="51" y="168"/>
                  </a:cubicBezTo>
                  <a:cubicBezTo>
                    <a:pt x="50" y="173"/>
                    <a:pt x="49" y="177"/>
                    <a:pt x="49" y="181"/>
                  </a:cubicBezTo>
                  <a:cubicBezTo>
                    <a:pt x="48" y="180"/>
                    <a:pt x="47" y="180"/>
                    <a:pt x="46" y="179"/>
                  </a:cubicBezTo>
                  <a:cubicBezTo>
                    <a:pt x="46" y="179"/>
                    <a:pt x="46" y="179"/>
                    <a:pt x="46" y="179"/>
                  </a:cubicBezTo>
                  <a:close/>
                  <a:moveTo>
                    <a:pt x="38" y="148"/>
                  </a:moveTo>
                  <a:cubicBezTo>
                    <a:pt x="38" y="144"/>
                    <a:pt x="39" y="140"/>
                    <a:pt x="40" y="136"/>
                  </a:cubicBezTo>
                  <a:cubicBezTo>
                    <a:pt x="41" y="135"/>
                    <a:pt x="43" y="135"/>
                    <a:pt x="45" y="135"/>
                  </a:cubicBezTo>
                  <a:cubicBezTo>
                    <a:pt x="47" y="138"/>
                    <a:pt x="50" y="140"/>
                    <a:pt x="52" y="143"/>
                  </a:cubicBezTo>
                  <a:cubicBezTo>
                    <a:pt x="50" y="149"/>
                    <a:pt x="49" y="154"/>
                    <a:pt x="48" y="160"/>
                  </a:cubicBezTo>
                  <a:cubicBezTo>
                    <a:pt x="45" y="155"/>
                    <a:pt x="42" y="151"/>
                    <a:pt x="38" y="148"/>
                  </a:cubicBezTo>
                  <a:close/>
                  <a:moveTo>
                    <a:pt x="34" y="143"/>
                  </a:moveTo>
                  <a:cubicBezTo>
                    <a:pt x="33" y="142"/>
                    <a:pt x="33" y="141"/>
                    <a:pt x="32" y="139"/>
                  </a:cubicBezTo>
                  <a:cubicBezTo>
                    <a:pt x="32" y="139"/>
                    <a:pt x="33" y="139"/>
                    <a:pt x="33" y="138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4" y="136"/>
                    <a:pt x="34" y="136"/>
                    <a:pt x="35" y="136"/>
                  </a:cubicBezTo>
                  <a:cubicBezTo>
                    <a:pt x="34" y="139"/>
                    <a:pt x="34" y="141"/>
                    <a:pt x="34" y="144"/>
                  </a:cubicBezTo>
                  <a:cubicBezTo>
                    <a:pt x="34" y="143"/>
                    <a:pt x="34" y="143"/>
                    <a:pt x="34" y="143"/>
                  </a:cubicBezTo>
                  <a:close/>
                  <a:moveTo>
                    <a:pt x="40" y="107"/>
                  </a:moveTo>
                  <a:cubicBezTo>
                    <a:pt x="42" y="103"/>
                    <a:pt x="44" y="99"/>
                    <a:pt x="46" y="94"/>
                  </a:cubicBezTo>
                  <a:cubicBezTo>
                    <a:pt x="46" y="94"/>
                    <a:pt x="47" y="94"/>
                    <a:pt x="48" y="94"/>
                  </a:cubicBezTo>
                  <a:cubicBezTo>
                    <a:pt x="49" y="95"/>
                    <a:pt x="50" y="97"/>
                    <a:pt x="51" y="98"/>
                  </a:cubicBezTo>
                  <a:cubicBezTo>
                    <a:pt x="49" y="101"/>
                    <a:pt x="48" y="105"/>
                    <a:pt x="46" y="109"/>
                  </a:cubicBezTo>
                  <a:cubicBezTo>
                    <a:pt x="45" y="109"/>
                    <a:pt x="44" y="110"/>
                    <a:pt x="43" y="110"/>
                  </a:cubicBezTo>
                  <a:cubicBezTo>
                    <a:pt x="42" y="109"/>
                    <a:pt x="41" y="108"/>
                    <a:pt x="40" y="107"/>
                  </a:cubicBezTo>
                  <a:close/>
                  <a:moveTo>
                    <a:pt x="40" y="111"/>
                  </a:moveTo>
                  <a:cubicBezTo>
                    <a:pt x="39" y="111"/>
                    <a:pt x="39" y="111"/>
                    <a:pt x="39" y="111"/>
                  </a:cubicBezTo>
                  <a:cubicBezTo>
                    <a:pt x="39" y="111"/>
                    <a:pt x="39" y="111"/>
                    <a:pt x="39" y="110"/>
                  </a:cubicBezTo>
                  <a:cubicBezTo>
                    <a:pt x="39" y="111"/>
                    <a:pt x="40" y="111"/>
                    <a:pt x="40" y="111"/>
                  </a:cubicBezTo>
                  <a:close/>
                  <a:moveTo>
                    <a:pt x="22" y="82"/>
                  </a:moveTo>
                  <a:cubicBezTo>
                    <a:pt x="26" y="82"/>
                    <a:pt x="30" y="81"/>
                    <a:pt x="34" y="80"/>
                  </a:cubicBezTo>
                  <a:cubicBezTo>
                    <a:pt x="32" y="85"/>
                    <a:pt x="30" y="91"/>
                    <a:pt x="28" y="96"/>
                  </a:cubicBezTo>
                  <a:cubicBezTo>
                    <a:pt x="25" y="94"/>
                    <a:pt x="23" y="92"/>
                    <a:pt x="21" y="90"/>
                  </a:cubicBezTo>
                  <a:cubicBezTo>
                    <a:pt x="21" y="90"/>
                    <a:pt x="21" y="90"/>
                    <a:pt x="20" y="90"/>
                  </a:cubicBezTo>
                  <a:cubicBezTo>
                    <a:pt x="21" y="87"/>
                    <a:pt x="21" y="85"/>
                    <a:pt x="22" y="82"/>
                  </a:cubicBezTo>
                  <a:close/>
                  <a:moveTo>
                    <a:pt x="20" y="45"/>
                  </a:moveTo>
                  <a:cubicBezTo>
                    <a:pt x="19" y="48"/>
                    <a:pt x="18" y="50"/>
                    <a:pt x="17" y="53"/>
                  </a:cubicBezTo>
                  <a:cubicBezTo>
                    <a:pt x="16" y="52"/>
                    <a:pt x="14" y="51"/>
                    <a:pt x="13" y="50"/>
                  </a:cubicBezTo>
                  <a:cubicBezTo>
                    <a:pt x="12" y="49"/>
                    <a:pt x="12" y="48"/>
                    <a:pt x="12" y="48"/>
                  </a:cubicBezTo>
                  <a:cubicBezTo>
                    <a:pt x="11" y="44"/>
                    <a:pt x="13" y="44"/>
                    <a:pt x="17" y="43"/>
                  </a:cubicBezTo>
                  <a:cubicBezTo>
                    <a:pt x="17" y="42"/>
                    <a:pt x="18" y="42"/>
                    <a:pt x="18" y="42"/>
                  </a:cubicBezTo>
                  <a:cubicBezTo>
                    <a:pt x="22" y="43"/>
                    <a:pt x="26" y="43"/>
                    <a:pt x="30" y="42"/>
                  </a:cubicBezTo>
                  <a:cubicBezTo>
                    <a:pt x="31" y="43"/>
                    <a:pt x="32" y="44"/>
                    <a:pt x="32" y="45"/>
                  </a:cubicBezTo>
                  <a:cubicBezTo>
                    <a:pt x="30" y="49"/>
                    <a:pt x="28" y="54"/>
                    <a:pt x="26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3" y="57"/>
                    <a:pt x="20" y="55"/>
                    <a:pt x="18" y="53"/>
                  </a:cubicBezTo>
                  <a:cubicBezTo>
                    <a:pt x="19" y="51"/>
                    <a:pt x="20" y="48"/>
                    <a:pt x="21" y="46"/>
                  </a:cubicBezTo>
                  <a:cubicBezTo>
                    <a:pt x="21" y="45"/>
                    <a:pt x="20" y="45"/>
                    <a:pt x="20" y="45"/>
                  </a:cubicBezTo>
                  <a:close/>
                  <a:moveTo>
                    <a:pt x="134" y="16"/>
                  </a:moveTo>
                  <a:cubicBezTo>
                    <a:pt x="135" y="16"/>
                    <a:pt x="135" y="16"/>
                    <a:pt x="135" y="16"/>
                  </a:cubicBezTo>
                  <a:cubicBezTo>
                    <a:pt x="135" y="16"/>
                    <a:pt x="135" y="17"/>
                    <a:pt x="134" y="17"/>
                  </a:cubicBezTo>
                  <a:cubicBezTo>
                    <a:pt x="133" y="17"/>
                    <a:pt x="131" y="18"/>
                    <a:pt x="129" y="18"/>
                  </a:cubicBezTo>
                  <a:cubicBezTo>
                    <a:pt x="131" y="17"/>
                    <a:pt x="133" y="16"/>
                    <a:pt x="134" y="16"/>
                  </a:cubicBezTo>
                  <a:close/>
                  <a:moveTo>
                    <a:pt x="135" y="15"/>
                  </a:moveTo>
                  <a:cubicBezTo>
                    <a:pt x="135" y="15"/>
                    <a:pt x="136" y="15"/>
                    <a:pt x="137" y="14"/>
                  </a:cubicBezTo>
                  <a:cubicBezTo>
                    <a:pt x="136" y="15"/>
                    <a:pt x="136" y="15"/>
                    <a:pt x="136" y="16"/>
                  </a:cubicBezTo>
                  <a:cubicBezTo>
                    <a:pt x="135" y="16"/>
                    <a:pt x="135" y="15"/>
                    <a:pt x="135" y="15"/>
                  </a:cubicBezTo>
                  <a:close/>
                  <a:moveTo>
                    <a:pt x="144" y="21"/>
                  </a:moveTo>
                  <a:cubicBezTo>
                    <a:pt x="143" y="21"/>
                    <a:pt x="143" y="20"/>
                    <a:pt x="142" y="20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44" y="20"/>
                    <a:pt x="144" y="19"/>
                    <a:pt x="144" y="19"/>
                  </a:cubicBezTo>
                  <a:cubicBezTo>
                    <a:pt x="144" y="20"/>
                    <a:pt x="144" y="21"/>
                    <a:pt x="144" y="21"/>
                  </a:cubicBezTo>
                  <a:close/>
                  <a:moveTo>
                    <a:pt x="144" y="22"/>
                  </a:moveTo>
                  <a:cubicBezTo>
                    <a:pt x="142" y="27"/>
                    <a:pt x="140" y="33"/>
                    <a:pt x="138" y="38"/>
                  </a:cubicBezTo>
                  <a:cubicBezTo>
                    <a:pt x="138" y="37"/>
                    <a:pt x="137" y="36"/>
                    <a:pt x="136" y="37"/>
                  </a:cubicBezTo>
                  <a:cubicBezTo>
                    <a:pt x="135" y="37"/>
                    <a:pt x="134" y="37"/>
                    <a:pt x="133" y="38"/>
                  </a:cubicBezTo>
                  <a:cubicBezTo>
                    <a:pt x="131" y="36"/>
                    <a:pt x="130" y="35"/>
                    <a:pt x="128" y="34"/>
                  </a:cubicBezTo>
                  <a:cubicBezTo>
                    <a:pt x="132" y="31"/>
                    <a:pt x="136" y="29"/>
                    <a:pt x="141" y="27"/>
                  </a:cubicBezTo>
                  <a:cubicBezTo>
                    <a:pt x="143" y="25"/>
                    <a:pt x="141" y="22"/>
                    <a:pt x="138" y="23"/>
                  </a:cubicBezTo>
                  <a:cubicBezTo>
                    <a:pt x="135" y="25"/>
                    <a:pt x="131" y="27"/>
                    <a:pt x="128" y="29"/>
                  </a:cubicBezTo>
                  <a:cubicBezTo>
                    <a:pt x="129" y="27"/>
                    <a:pt x="130" y="25"/>
                    <a:pt x="132" y="23"/>
                  </a:cubicBezTo>
                  <a:cubicBezTo>
                    <a:pt x="135" y="22"/>
                    <a:pt x="138" y="21"/>
                    <a:pt x="142" y="20"/>
                  </a:cubicBezTo>
                  <a:cubicBezTo>
                    <a:pt x="142" y="21"/>
                    <a:pt x="143" y="21"/>
                    <a:pt x="144" y="22"/>
                  </a:cubicBezTo>
                  <a:close/>
                  <a:moveTo>
                    <a:pt x="129" y="56"/>
                  </a:moveTo>
                  <a:cubicBezTo>
                    <a:pt x="128" y="56"/>
                    <a:pt x="127" y="57"/>
                    <a:pt x="126" y="57"/>
                  </a:cubicBezTo>
                  <a:cubicBezTo>
                    <a:pt x="123" y="55"/>
                    <a:pt x="120" y="52"/>
                    <a:pt x="117" y="48"/>
                  </a:cubicBezTo>
                  <a:cubicBezTo>
                    <a:pt x="117" y="48"/>
                    <a:pt x="118" y="47"/>
                    <a:pt x="118" y="47"/>
                  </a:cubicBezTo>
                  <a:cubicBezTo>
                    <a:pt x="123" y="45"/>
                    <a:pt x="129" y="43"/>
                    <a:pt x="134" y="41"/>
                  </a:cubicBezTo>
                  <a:cubicBezTo>
                    <a:pt x="135" y="42"/>
                    <a:pt x="135" y="42"/>
                    <a:pt x="136" y="43"/>
                  </a:cubicBezTo>
                  <a:cubicBezTo>
                    <a:pt x="134" y="47"/>
                    <a:pt x="132" y="52"/>
                    <a:pt x="129" y="56"/>
                  </a:cubicBezTo>
                  <a:close/>
                  <a:moveTo>
                    <a:pt x="298" y="142"/>
                  </a:moveTo>
                  <a:cubicBezTo>
                    <a:pt x="298" y="143"/>
                    <a:pt x="297" y="144"/>
                    <a:pt x="297" y="145"/>
                  </a:cubicBezTo>
                  <a:cubicBezTo>
                    <a:pt x="294" y="145"/>
                    <a:pt x="291" y="146"/>
                    <a:pt x="287" y="146"/>
                  </a:cubicBezTo>
                  <a:cubicBezTo>
                    <a:pt x="288" y="146"/>
                    <a:pt x="288" y="146"/>
                    <a:pt x="288" y="146"/>
                  </a:cubicBezTo>
                  <a:cubicBezTo>
                    <a:pt x="288" y="143"/>
                    <a:pt x="286" y="142"/>
                    <a:pt x="284" y="144"/>
                  </a:cubicBezTo>
                  <a:cubicBezTo>
                    <a:pt x="284" y="145"/>
                    <a:pt x="283" y="146"/>
                    <a:pt x="283" y="147"/>
                  </a:cubicBezTo>
                  <a:cubicBezTo>
                    <a:pt x="280" y="148"/>
                    <a:pt x="278" y="148"/>
                    <a:pt x="276" y="148"/>
                  </a:cubicBezTo>
                  <a:cubicBezTo>
                    <a:pt x="276" y="146"/>
                    <a:pt x="277" y="144"/>
                    <a:pt x="277" y="142"/>
                  </a:cubicBezTo>
                  <a:cubicBezTo>
                    <a:pt x="284" y="143"/>
                    <a:pt x="291" y="143"/>
                    <a:pt x="298" y="142"/>
                  </a:cubicBezTo>
                  <a:close/>
                  <a:moveTo>
                    <a:pt x="387" y="132"/>
                  </a:moveTo>
                  <a:cubicBezTo>
                    <a:pt x="387" y="132"/>
                    <a:pt x="387" y="133"/>
                    <a:pt x="386" y="133"/>
                  </a:cubicBezTo>
                  <a:cubicBezTo>
                    <a:pt x="384" y="134"/>
                    <a:pt x="381" y="135"/>
                    <a:pt x="378" y="135"/>
                  </a:cubicBezTo>
                  <a:cubicBezTo>
                    <a:pt x="378" y="134"/>
                    <a:pt x="379" y="133"/>
                    <a:pt x="379" y="132"/>
                  </a:cubicBezTo>
                  <a:cubicBezTo>
                    <a:pt x="382" y="132"/>
                    <a:pt x="384" y="132"/>
                    <a:pt x="387" y="132"/>
                  </a:cubicBezTo>
                  <a:close/>
                  <a:moveTo>
                    <a:pt x="385" y="137"/>
                  </a:moveTo>
                  <a:cubicBezTo>
                    <a:pt x="384" y="137"/>
                    <a:pt x="384" y="138"/>
                    <a:pt x="384" y="139"/>
                  </a:cubicBezTo>
                  <a:cubicBezTo>
                    <a:pt x="381" y="139"/>
                    <a:pt x="379" y="140"/>
                    <a:pt x="377" y="141"/>
                  </a:cubicBezTo>
                  <a:cubicBezTo>
                    <a:pt x="377" y="140"/>
                    <a:pt x="377" y="139"/>
                    <a:pt x="377" y="139"/>
                  </a:cubicBezTo>
                  <a:cubicBezTo>
                    <a:pt x="380" y="138"/>
                    <a:pt x="382" y="137"/>
                    <a:pt x="385" y="137"/>
                  </a:cubicBezTo>
                  <a:close/>
                  <a:moveTo>
                    <a:pt x="274" y="211"/>
                  </a:moveTo>
                  <a:cubicBezTo>
                    <a:pt x="276" y="207"/>
                    <a:pt x="277" y="203"/>
                    <a:pt x="278" y="199"/>
                  </a:cubicBezTo>
                  <a:cubicBezTo>
                    <a:pt x="281" y="199"/>
                    <a:pt x="284" y="198"/>
                    <a:pt x="287" y="198"/>
                  </a:cubicBezTo>
                  <a:cubicBezTo>
                    <a:pt x="286" y="202"/>
                    <a:pt x="285" y="205"/>
                    <a:pt x="285" y="209"/>
                  </a:cubicBezTo>
                  <a:cubicBezTo>
                    <a:pt x="281" y="210"/>
                    <a:pt x="278" y="210"/>
                    <a:pt x="274" y="211"/>
                  </a:cubicBezTo>
                  <a:close/>
                  <a:moveTo>
                    <a:pt x="235" y="191"/>
                  </a:moveTo>
                  <a:cubicBezTo>
                    <a:pt x="237" y="189"/>
                    <a:pt x="238" y="186"/>
                    <a:pt x="239" y="184"/>
                  </a:cubicBezTo>
                  <a:cubicBezTo>
                    <a:pt x="244" y="184"/>
                    <a:pt x="249" y="184"/>
                    <a:pt x="255" y="184"/>
                  </a:cubicBezTo>
                  <a:cubicBezTo>
                    <a:pt x="253" y="186"/>
                    <a:pt x="252" y="188"/>
                    <a:pt x="251" y="190"/>
                  </a:cubicBezTo>
                  <a:cubicBezTo>
                    <a:pt x="245" y="190"/>
                    <a:pt x="240" y="191"/>
                    <a:pt x="235" y="191"/>
                  </a:cubicBezTo>
                  <a:close/>
                  <a:moveTo>
                    <a:pt x="227" y="199"/>
                  </a:moveTo>
                  <a:cubicBezTo>
                    <a:pt x="228" y="198"/>
                    <a:pt x="228" y="196"/>
                    <a:pt x="229" y="195"/>
                  </a:cubicBezTo>
                  <a:cubicBezTo>
                    <a:pt x="229" y="195"/>
                    <a:pt x="230" y="195"/>
                    <a:pt x="230" y="195"/>
                  </a:cubicBezTo>
                  <a:cubicBezTo>
                    <a:pt x="229" y="196"/>
                    <a:pt x="228" y="198"/>
                    <a:pt x="228" y="199"/>
                  </a:cubicBezTo>
                  <a:cubicBezTo>
                    <a:pt x="227" y="199"/>
                    <a:pt x="227" y="199"/>
                    <a:pt x="227" y="199"/>
                  </a:cubicBezTo>
                  <a:close/>
                  <a:moveTo>
                    <a:pt x="225" y="204"/>
                  </a:moveTo>
                  <a:cubicBezTo>
                    <a:pt x="223" y="208"/>
                    <a:pt x="222" y="211"/>
                    <a:pt x="220" y="214"/>
                  </a:cubicBezTo>
                  <a:cubicBezTo>
                    <a:pt x="218" y="214"/>
                    <a:pt x="217" y="214"/>
                    <a:pt x="215" y="213"/>
                  </a:cubicBezTo>
                  <a:cubicBezTo>
                    <a:pt x="218" y="211"/>
                    <a:pt x="220" y="208"/>
                    <a:pt x="223" y="205"/>
                  </a:cubicBezTo>
                  <a:cubicBezTo>
                    <a:pt x="223" y="205"/>
                    <a:pt x="224" y="205"/>
                    <a:pt x="225" y="204"/>
                  </a:cubicBezTo>
                  <a:close/>
                  <a:moveTo>
                    <a:pt x="159" y="196"/>
                  </a:moveTo>
                  <a:cubicBezTo>
                    <a:pt x="157" y="195"/>
                    <a:pt x="155" y="195"/>
                    <a:pt x="152" y="194"/>
                  </a:cubicBezTo>
                  <a:cubicBezTo>
                    <a:pt x="155" y="191"/>
                    <a:pt x="159" y="187"/>
                    <a:pt x="162" y="183"/>
                  </a:cubicBezTo>
                  <a:cubicBezTo>
                    <a:pt x="164" y="184"/>
                    <a:pt x="167" y="184"/>
                    <a:pt x="170" y="185"/>
                  </a:cubicBezTo>
                  <a:cubicBezTo>
                    <a:pt x="166" y="189"/>
                    <a:pt x="163" y="192"/>
                    <a:pt x="159" y="196"/>
                  </a:cubicBezTo>
                  <a:close/>
                  <a:moveTo>
                    <a:pt x="52" y="166"/>
                  </a:moveTo>
                  <a:cubicBezTo>
                    <a:pt x="52" y="166"/>
                    <a:pt x="51" y="166"/>
                    <a:pt x="51" y="166"/>
                  </a:cubicBezTo>
                  <a:cubicBezTo>
                    <a:pt x="51" y="166"/>
                    <a:pt x="52" y="166"/>
                    <a:pt x="52" y="166"/>
                  </a:cubicBezTo>
                  <a:cubicBezTo>
                    <a:pt x="52" y="166"/>
                    <a:pt x="52" y="166"/>
                    <a:pt x="52" y="166"/>
                  </a:cubicBezTo>
                  <a:close/>
                  <a:moveTo>
                    <a:pt x="52" y="163"/>
                  </a:moveTo>
                  <a:cubicBezTo>
                    <a:pt x="53" y="158"/>
                    <a:pt x="54" y="153"/>
                    <a:pt x="56" y="148"/>
                  </a:cubicBezTo>
                  <a:cubicBezTo>
                    <a:pt x="56" y="149"/>
                    <a:pt x="57" y="150"/>
                    <a:pt x="57" y="150"/>
                  </a:cubicBezTo>
                  <a:cubicBezTo>
                    <a:pt x="55" y="154"/>
                    <a:pt x="54" y="159"/>
                    <a:pt x="52" y="163"/>
                  </a:cubicBezTo>
                  <a:cubicBezTo>
                    <a:pt x="52" y="163"/>
                    <a:pt x="52" y="163"/>
                    <a:pt x="52" y="163"/>
                  </a:cubicBezTo>
                  <a:close/>
                  <a:moveTo>
                    <a:pt x="57" y="144"/>
                  </a:moveTo>
                  <a:cubicBezTo>
                    <a:pt x="58" y="141"/>
                    <a:pt x="59" y="138"/>
                    <a:pt x="59" y="136"/>
                  </a:cubicBezTo>
                  <a:cubicBezTo>
                    <a:pt x="60" y="137"/>
                    <a:pt x="62" y="138"/>
                    <a:pt x="63" y="140"/>
                  </a:cubicBezTo>
                  <a:cubicBezTo>
                    <a:pt x="61" y="142"/>
                    <a:pt x="60" y="144"/>
                    <a:pt x="59" y="146"/>
                  </a:cubicBezTo>
                  <a:cubicBezTo>
                    <a:pt x="58" y="145"/>
                    <a:pt x="58" y="145"/>
                    <a:pt x="57" y="144"/>
                  </a:cubicBezTo>
                  <a:close/>
                  <a:moveTo>
                    <a:pt x="37" y="42"/>
                  </a:moveTo>
                  <a:cubicBezTo>
                    <a:pt x="42" y="42"/>
                    <a:pt x="47" y="41"/>
                    <a:pt x="52" y="40"/>
                  </a:cubicBezTo>
                  <a:cubicBezTo>
                    <a:pt x="50" y="45"/>
                    <a:pt x="48" y="49"/>
                    <a:pt x="45" y="53"/>
                  </a:cubicBezTo>
                  <a:cubicBezTo>
                    <a:pt x="44" y="54"/>
                    <a:pt x="43" y="54"/>
                    <a:pt x="42" y="54"/>
                  </a:cubicBezTo>
                  <a:cubicBezTo>
                    <a:pt x="39" y="52"/>
                    <a:pt x="37" y="49"/>
                    <a:pt x="35" y="47"/>
                  </a:cubicBezTo>
                  <a:cubicBezTo>
                    <a:pt x="35" y="45"/>
                    <a:pt x="36" y="44"/>
                    <a:pt x="37" y="42"/>
                  </a:cubicBezTo>
                  <a:close/>
                  <a:moveTo>
                    <a:pt x="33" y="44"/>
                  </a:moveTo>
                  <a:cubicBezTo>
                    <a:pt x="32" y="43"/>
                    <a:pt x="32" y="43"/>
                    <a:pt x="31" y="42"/>
                  </a:cubicBezTo>
                  <a:cubicBezTo>
                    <a:pt x="32" y="42"/>
                    <a:pt x="33" y="42"/>
                    <a:pt x="33" y="42"/>
                  </a:cubicBezTo>
                  <a:cubicBezTo>
                    <a:pt x="33" y="43"/>
                    <a:pt x="33" y="43"/>
                    <a:pt x="33" y="44"/>
                  </a:cubicBezTo>
                  <a:close/>
                  <a:moveTo>
                    <a:pt x="61" y="39"/>
                  </a:moveTo>
                  <a:cubicBezTo>
                    <a:pt x="63" y="42"/>
                    <a:pt x="65" y="45"/>
                    <a:pt x="68" y="48"/>
                  </a:cubicBezTo>
                  <a:cubicBezTo>
                    <a:pt x="68" y="48"/>
                    <a:pt x="67" y="48"/>
                    <a:pt x="67" y="48"/>
                  </a:cubicBezTo>
                  <a:cubicBezTo>
                    <a:pt x="61" y="50"/>
                    <a:pt x="55" y="51"/>
                    <a:pt x="48" y="53"/>
                  </a:cubicBezTo>
                  <a:cubicBezTo>
                    <a:pt x="50" y="49"/>
                    <a:pt x="52" y="44"/>
                    <a:pt x="54" y="40"/>
                  </a:cubicBezTo>
                  <a:cubicBezTo>
                    <a:pt x="56" y="40"/>
                    <a:pt x="59" y="39"/>
                    <a:pt x="61" y="39"/>
                  </a:cubicBezTo>
                  <a:close/>
                  <a:moveTo>
                    <a:pt x="96" y="102"/>
                  </a:moveTo>
                  <a:cubicBezTo>
                    <a:pt x="96" y="102"/>
                    <a:pt x="96" y="102"/>
                    <a:pt x="96" y="102"/>
                  </a:cubicBezTo>
                  <a:cubicBezTo>
                    <a:pt x="96" y="101"/>
                    <a:pt x="94" y="101"/>
                    <a:pt x="94" y="102"/>
                  </a:cubicBezTo>
                  <a:cubicBezTo>
                    <a:pt x="93" y="101"/>
                    <a:pt x="93" y="101"/>
                    <a:pt x="92" y="100"/>
                  </a:cubicBezTo>
                  <a:cubicBezTo>
                    <a:pt x="93" y="98"/>
                    <a:pt x="93" y="97"/>
                    <a:pt x="94" y="95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97" y="95"/>
                    <a:pt x="97" y="93"/>
                    <a:pt x="96" y="92"/>
                  </a:cubicBezTo>
                  <a:cubicBezTo>
                    <a:pt x="97" y="89"/>
                    <a:pt x="99" y="86"/>
                    <a:pt x="101" y="83"/>
                  </a:cubicBezTo>
                  <a:cubicBezTo>
                    <a:pt x="101" y="84"/>
                    <a:pt x="101" y="84"/>
                    <a:pt x="102" y="84"/>
                  </a:cubicBezTo>
                  <a:cubicBezTo>
                    <a:pt x="102" y="84"/>
                    <a:pt x="103" y="83"/>
                    <a:pt x="103" y="83"/>
                  </a:cubicBezTo>
                  <a:cubicBezTo>
                    <a:pt x="102" y="82"/>
                    <a:pt x="102" y="82"/>
                    <a:pt x="101" y="81"/>
                  </a:cubicBezTo>
                  <a:cubicBezTo>
                    <a:pt x="103" y="79"/>
                    <a:pt x="104" y="76"/>
                    <a:pt x="106" y="73"/>
                  </a:cubicBezTo>
                  <a:cubicBezTo>
                    <a:pt x="109" y="71"/>
                    <a:pt x="113" y="69"/>
                    <a:pt x="116" y="67"/>
                  </a:cubicBezTo>
                  <a:cubicBezTo>
                    <a:pt x="117" y="68"/>
                    <a:pt x="119" y="69"/>
                    <a:pt x="120" y="70"/>
                  </a:cubicBezTo>
                  <a:cubicBezTo>
                    <a:pt x="113" y="81"/>
                    <a:pt x="104" y="92"/>
                    <a:pt x="96" y="102"/>
                  </a:cubicBezTo>
                  <a:close/>
                  <a:moveTo>
                    <a:pt x="156" y="117"/>
                  </a:moveTo>
                  <a:cubicBezTo>
                    <a:pt x="159" y="118"/>
                    <a:pt x="161" y="119"/>
                    <a:pt x="163" y="120"/>
                  </a:cubicBezTo>
                  <a:cubicBezTo>
                    <a:pt x="162" y="121"/>
                    <a:pt x="160" y="123"/>
                    <a:pt x="159" y="124"/>
                  </a:cubicBezTo>
                  <a:cubicBezTo>
                    <a:pt x="157" y="123"/>
                    <a:pt x="154" y="122"/>
                    <a:pt x="152" y="121"/>
                  </a:cubicBezTo>
                  <a:cubicBezTo>
                    <a:pt x="153" y="119"/>
                    <a:pt x="155" y="118"/>
                    <a:pt x="156" y="117"/>
                  </a:cubicBezTo>
                  <a:close/>
                  <a:moveTo>
                    <a:pt x="204" y="145"/>
                  </a:moveTo>
                  <a:cubicBezTo>
                    <a:pt x="206" y="145"/>
                    <a:pt x="208" y="146"/>
                    <a:pt x="210" y="146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07" y="147"/>
                    <a:pt x="204" y="146"/>
                    <a:pt x="201" y="145"/>
                  </a:cubicBezTo>
                  <a:cubicBezTo>
                    <a:pt x="201" y="145"/>
                    <a:pt x="201" y="144"/>
                    <a:pt x="202" y="144"/>
                  </a:cubicBezTo>
                  <a:cubicBezTo>
                    <a:pt x="203" y="144"/>
                    <a:pt x="203" y="144"/>
                    <a:pt x="204" y="145"/>
                  </a:cubicBezTo>
                  <a:close/>
                  <a:moveTo>
                    <a:pt x="223" y="149"/>
                  </a:moveTo>
                  <a:cubicBezTo>
                    <a:pt x="222" y="150"/>
                    <a:pt x="222" y="152"/>
                    <a:pt x="221" y="153"/>
                  </a:cubicBezTo>
                  <a:cubicBezTo>
                    <a:pt x="218" y="153"/>
                    <a:pt x="215" y="152"/>
                    <a:pt x="212" y="152"/>
                  </a:cubicBezTo>
                  <a:cubicBezTo>
                    <a:pt x="213" y="150"/>
                    <a:pt x="213" y="149"/>
                    <a:pt x="214" y="147"/>
                  </a:cubicBezTo>
                  <a:cubicBezTo>
                    <a:pt x="217" y="148"/>
                    <a:pt x="220" y="148"/>
                    <a:pt x="223" y="149"/>
                  </a:cubicBezTo>
                  <a:close/>
                  <a:moveTo>
                    <a:pt x="216" y="143"/>
                  </a:moveTo>
                  <a:cubicBezTo>
                    <a:pt x="217" y="141"/>
                    <a:pt x="217" y="138"/>
                    <a:pt x="218" y="136"/>
                  </a:cubicBezTo>
                  <a:cubicBezTo>
                    <a:pt x="221" y="136"/>
                    <a:pt x="224" y="137"/>
                    <a:pt x="227" y="137"/>
                  </a:cubicBezTo>
                  <a:cubicBezTo>
                    <a:pt x="226" y="140"/>
                    <a:pt x="225" y="142"/>
                    <a:pt x="224" y="145"/>
                  </a:cubicBezTo>
                  <a:cubicBezTo>
                    <a:pt x="221" y="144"/>
                    <a:pt x="219" y="144"/>
                    <a:pt x="216" y="143"/>
                  </a:cubicBezTo>
                  <a:close/>
                  <a:moveTo>
                    <a:pt x="245" y="152"/>
                  </a:moveTo>
                  <a:cubicBezTo>
                    <a:pt x="245" y="153"/>
                    <a:pt x="245" y="153"/>
                    <a:pt x="244" y="154"/>
                  </a:cubicBezTo>
                  <a:cubicBezTo>
                    <a:pt x="244" y="154"/>
                    <a:pt x="243" y="154"/>
                    <a:pt x="243" y="154"/>
                  </a:cubicBezTo>
                  <a:cubicBezTo>
                    <a:pt x="240" y="154"/>
                    <a:pt x="237" y="154"/>
                    <a:pt x="234" y="154"/>
                  </a:cubicBezTo>
                  <a:cubicBezTo>
                    <a:pt x="234" y="153"/>
                    <a:pt x="234" y="152"/>
                    <a:pt x="235" y="151"/>
                  </a:cubicBezTo>
                  <a:cubicBezTo>
                    <a:pt x="238" y="151"/>
                    <a:pt x="242" y="152"/>
                    <a:pt x="245" y="152"/>
                  </a:cubicBezTo>
                  <a:close/>
                  <a:moveTo>
                    <a:pt x="236" y="147"/>
                  </a:moveTo>
                  <a:cubicBezTo>
                    <a:pt x="238" y="144"/>
                    <a:pt x="239" y="141"/>
                    <a:pt x="241" y="138"/>
                  </a:cubicBezTo>
                  <a:cubicBezTo>
                    <a:pt x="244" y="139"/>
                    <a:pt x="247" y="139"/>
                    <a:pt x="250" y="140"/>
                  </a:cubicBezTo>
                  <a:cubicBezTo>
                    <a:pt x="249" y="143"/>
                    <a:pt x="248" y="146"/>
                    <a:pt x="247" y="148"/>
                  </a:cubicBezTo>
                  <a:cubicBezTo>
                    <a:pt x="243" y="148"/>
                    <a:pt x="240" y="148"/>
                    <a:pt x="236" y="147"/>
                  </a:cubicBezTo>
                  <a:close/>
                  <a:moveTo>
                    <a:pt x="292" y="186"/>
                  </a:moveTo>
                  <a:cubicBezTo>
                    <a:pt x="288" y="187"/>
                    <a:pt x="285" y="187"/>
                    <a:pt x="282" y="187"/>
                  </a:cubicBezTo>
                  <a:cubicBezTo>
                    <a:pt x="283" y="185"/>
                    <a:pt x="283" y="184"/>
                    <a:pt x="284" y="182"/>
                  </a:cubicBezTo>
                  <a:cubicBezTo>
                    <a:pt x="284" y="182"/>
                    <a:pt x="284" y="181"/>
                    <a:pt x="285" y="181"/>
                  </a:cubicBezTo>
                  <a:cubicBezTo>
                    <a:pt x="288" y="181"/>
                    <a:pt x="291" y="180"/>
                    <a:pt x="294" y="180"/>
                  </a:cubicBezTo>
                  <a:cubicBezTo>
                    <a:pt x="293" y="182"/>
                    <a:pt x="292" y="184"/>
                    <a:pt x="292" y="186"/>
                  </a:cubicBezTo>
                  <a:close/>
                  <a:moveTo>
                    <a:pt x="155" y="177"/>
                  </a:moveTo>
                  <a:cubicBezTo>
                    <a:pt x="156" y="176"/>
                    <a:pt x="156" y="176"/>
                    <a:pt x="156" y="175"/>
                  </a:cubicBezTo>
                  <a:cubicBezTo>
                    <a:pt x="158" y="175"/>
                    <a:pt x="160" y="176"/>
                    <a:pt x="161" y="176"/>
                  </a:cubicBezTo>
                  <a:cubicBezTo>
                    <a:pt x="161" y="177"/>
                    <a:pt x="161" y="177"/>
                    <a:pt x="160" y="178"/>
                  </a:cubicBezTo>
                  <a:cubicBezTo>
                    <a:pt x="159" y="178"/>
                    <a:pt x="157" y="177"/>
                    <a:pt x="155" y="177"/>
                  </a:cubicBezTo>
                  <a:close/>
                  <a:moveTo>
                    <a:pt x="160" y="169"/>
                  </a:moveTo>
                  <a:cubicBezTo>
                    <a:pt x="161" y="167"/>
                    <a:pt x="162" y="165"/>
                    <a:pt x="164" y="163"/>
                  </a:cubicBezTo>
                  <a:cubicBezTo>
                    <a:pt x="165" y="164"/>
                    <a:pt x="167" y="164"/>
                    <a:pt x="169" y="165"/>
                  </a:cubicBezTo>
                  <a:cubicBezTo>
                    <a:pt x="167" y="167"/>
                    <a:pt x="166" y="169"/>
                    <a:pt x="165" y="171"/>
                  </a:cubicBezTo>
                  <a:cubicBezTo>
                    <a:pt x="163" y="170"/>
                    <a:pt x="162" y="170"/>
                    <a:pt x="160" y="169"/>
                  </a:cubicBezTo>
                  <a:close/>
                  <a:moveTo>
                    <a:pt x="119" y="168"/>
                  </a:moveTo>
                  <a:cubicBezTo>
                    <a:pt x="117" y="167"/>
                    <a:pt x="114" y="167"/>
                    <a:pt x="111" y="166"/>
                  </a:cubicBezTo>
                  <a:cubicBezTo>
                    <a:pt x="110" y="166"/>
                    <a:pt x="109" y="165"/>
                    <a:pt x="108" y="165"/>
                  </a:cubicBezTo>
                  <a:cubicBezTo>
                    <a:pt x="110" y="162"/>
                    <a:pt x="111" y="160"/>
                    <a:pt x="112" y="159"/>
                  </a:cubicBezTo>
                  <a:cubicBezTo>
                    <a:pt x="113" y="158"/>
                    <a:pt x="113" y="157"/>
                    <a:pt x="114" y="156"/>
                  </a:cubicBezTo>
                  <a:cubicBezTo>
                    <a:pt x="117" y="158"/>
                    <a:pt x="120" y="160"/>
                    <a:pt x="123" y="161"/>
                  </a:cubicBezTo>
                  <a:cubicBezTo>
                    <a:pt x="122" y="163"/>
                    <a:pt x="121" y="165"/>
                    <a:pt x="120" y="166"/>
                  </a:cubicBezTo>
                  <a:cubicBezTo>
                    <a:pt x="120" y="167"/>
                    <a:pt x="120" y="168"/>
                    <a:pt x="119" y="168"/>
                  </a:cubicBezTo>
                  <a:close/>
                  <a:moveTo>
                    <a:pt x="102" y="162"/>
                  </a:moveTo>
                  <a:cubicBezTo>
                    <a:pt x="105" y="159"/>
                    <a:pt x="107" y="156"/>
                    <a:pt x="109" y="153"/>
                  </a:cubicBezTo>
                  <a:cubicBezTo>
                    <a:pt x="109" y="153"/>
                    <a:pt x="109" y="153"/>
                    <a:pt x="110" y="153"/>
                  </a:cubicBezTo>
                  <a:cubicBezTo>
                    <a:pt x="108" y="157"/>
                    <a:pt x="106" y="160"/>
                    <a:pt x="104" y="163"/>
                  </a:cubicBezTo>
                  <a:cubicBezTo>
                    <a:pt x="103" y="162"/>
                    <a:pt x="103" y="162"/>
                    <a:pt x="102" y="162"/>
                  </a:cubicBezTo>
                  <a:close/>
                  <a:moveTo>
                    <a:pt x="76" y="142"/>
                  </a:moveTo>
                  <a:cubicBezTo>
                    <a:pt x="75" y="142"/>
                    <a:pt x="75" y="141"/>
                    <a:pt x="74" y="140"/>
                  </a:cubicBezTo>
                  <a:cubicBezTo>
                    <a:pt x="75" y="138"/>
                    <a:pt x="77" y="135"/>
                    <a:pt x="78" y="133"/>
                  </a:cubicBezTo>
                  <a:cubicBezTo>
                    <a:pt x="79" y="134"/>
                    <a:pt x="79" y="135"/>
                    <a:pt x="80" y="136"/>
                  </a:cubicBezTo>
                  <a:cubicBezTo>
                    <a:pt x="78" y="138"/>
                    <a:pt x="77" y="140"/>
                    <a:pt x="76" y="142"/>
                  </a:cubicBezTo>
                  <a:close/>
                  <a:moveTo>
                    <a:pt x="61" y="130"/>
                  </a:moveTo>
                  <a:cubicBezTo>
                    <a:pt x="63" y="129"/>
                    <a:pt x="64" y="129"/>
                    <a:pt x="65" y="129"/>
                  </a:cubicBezTo>
                  <a:cubicBezTo>
                    <a:pt x="66" y="130"/>
                    <a:pt x="67" y="131"/>
                    <a:pt x="67" y="132"/>
                  </a:cubicBezTo>
                  <a:cubicBezTo>
                    <a:pt x="66" y="133"/>
                    <a:pt x="66" y="135"/>
                    <a:pt x="65" y="136"/>
                  </a:cubicBezTo>
                  <a:cubicBezTo>
                    <a:pt x="64" y="134"/>
                    <a:pt x="62" y="133"/>
                    <a:pt x="61" y="131"/>
                  </a:cubicBezTo>
                  <a:cubicBezTo>
                    <a:pt x="61" y="131"/>
                    <a:pt x="61" y="130"/>
                    <a:pt x="61" y="130"/>
                  </a:cubicBezTo>
                  <a:close/>
                  <a:moveTo>
                    <a:pt x="66" y="128"/>
                  </a:moveTo>
                  <a:cubicBezTo>
                    <a:pt x="68" y="128"/>
                    <a:pt x="69" y="127"/>
                    <a:pt x="71" y="127"/>
                  </a:cubicBezTo>
                  <a:cubicBezTo>
                    <a:pt x="70" y="128"/>
                    <a:pt x="69" y="129"/>
                    <a:pt x="68" y="131"/>
                  </a:cubicBezTo>
                  <a:cubicBezTo>
                    <a:pt x="67" y="130"/>
                    <a:pt x="67" y="129"/>
                    <a:pt x="66" y="128"/>
                  </a:cubicBezTo>
                  <a:close/>
                  <a:moveTo>
                    <a:pt x="38" y="79"/>
                  </a:moveTo>
                  <a:cubicBezTo>
                    <a:pt x="39" y="79"/>
                    <a:pt x="41" y="78"/>
                    <a:pt x="42" y="78"/>
                  </a:cubicBezTo>
                  <a:cubicBezTo>
                    <a:pt x="44" y="80"/>
                    <a:pt x="46" y="83"/>
                    <a:pt x="47" y="85"/>
                  </a:cubicBezTo>
                  <a:cubicBezTo>
                    <a:pt x="47" y="86"/>
                    <a:pt x="46" y="88"/>
                    <a:pt x="45" y="89"/>
                  </a:cubicBezTo>
                  <a:cubicBezTo>
                    <a:pt x="42" y="87"/>
                    <a:pt x="40" y="84"/>
                    <a:pt x="37" y="81"/>
                  </a:cubicBezTo>
                  <a:cubicBezTo>
                    <a:pt x="37" y="81"/>
                    <a:pt x="37" y="80"/>
                    <a:pt x="38" y="79"/>
                  </a:cubicBezTo>
                  <a:close/>
                  <a:moveTo>
                    <a:pt x="80" y="63"/>
                  </a:moveTo>
                  <a:cubicBezTo>
                    <a:pt x="81" y="65"/>
                    <a:pt x="83" y="67"/>
                    <a:pt x="84" y="69"/>
                  </a:cubicBezTo>
                  <a:cubicBezTo>
                    <a:pt x="82" y="73"/>
                    <a:pt x="80" y="77"/>
                    <a:pt x="78" y="81"/>
                  </a:cubicBezTo>
                  <a:cubicBezTo>
                    <a:pt x="76" y="82"/>
                    <a:pt x="74" y="83"/>
                    <a:pt x="72" y="83"/>
                  </a:cubicBezTo>
                  <a:cubicBezTo>
                    <a:pt x="70" y="81"/>
                    <a:pt x="67" y="79"/>
                    <a:pt x="65" y="77"/>
                  </a:cubicBezTo>
                  <a:cubicBezTo>
                    <a:pt x="66" y="74"/>
                    <a:pt x="68" y="71"/>
                    <a:pt x="69" y="68"/>
                  </a:cubicBezTo>
                  <a:cubicBezTo>
                    <a:pt x="73" y="66"/>
                    <a:pt x="76" y="65"/>
                    <a:pt x="80" y="63"/>
                  </a:cubicBezTo>
                  <a:close/>
                  <a:moveTo>
                    <a:pt x="71" y="64"/>
                  </a:moveTo>
                  <a:cubicBezTo>
                    <a:pt x="73" y="62"/>
                    <a:pt x="74" y="59"/>
                    <a:pt x="75" y="57"/>
                  </a:cubicBezTo>
                  <a:cubicBezTo>
                    <a:pt x="76" y="58"/>
                    <a:pt x="77" y="60"/>
                    <a:pt x="78" y="61"/>
                  </a:cubicBezTo>
                  <a:cubicBezTo>
                    <a:pt x="76" y="62"/>
                    <a:pt x="74" y="63"/>
                    <a:pt x="71" y="64"/>
                  </a:cubicBezTo>
                  <a:close/>
                  <a:moveTo>
                    <a:pt x="102" y="44"/>
                  </a:moveTo>
                  <a:cubicBezTo>
                    <a:pt x="105" y="43"/>
                    <a:pt x="108" y="42"/>
                    <a:pt x="111" y="41"/>
                  </a:cubicBezTo>
                  <a:cubicBezTo>
                    <a:pt x="112" y="42"/>
                    <a:pt x="112" y="43"/>
                    <a:pt x="113" y="45"/>
                  </a:cubicBezTo>
                  <a:cubicBezTo>
                    <a:pt x="108" y="47"/>
                    <a:pt x="103" y="49"/>
                    <a:pt x="99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48"/>
                    <a:pt x="100" y="46"/>
                    <a:pt x="102" y="44"/>
                  </a:cubicBezTo>
                  <a:close/>
                  <a:moveTo>
                    <a:pt x="96" y="49"/>
                  </a:moveTo>
                  <a:cubicBezTo>
                    <a:pt x="95" y="48"/>
                    <a:pt x="94" y="47"/>
                    <a:pt x="93" y="47"/>
                  </a:cubicBezTo>
                  <a:cubicBezTo>
                    <a:pt x="95" y="46"/>
                    <a:pt x="97" y="46"/>
                    <a:pt x="99" y="45"/>
                  </a:cubicBezTo>
                  <a:cubicBezTo>
                    <a:pt x="98" y="46"/>
                    <a:pt x="97" y="48"/>
                    <a:pt x="96" y="49"/>
                  </a:cubicBezTo>
                  <a:close/>
                  <a:moveTo>
                    <a:pt x="101" y="30"/>
                  </a:moveTo>
                  <a:cubicBezTo>
                    <a:pt x="104" y="29"/>
                    <a:pt x="107" y="28"/>
                    <a:pt x="110" y="28"/>
                  </a:cubicBezTo>
                  <a:cubicBezTo>
                    <a:pt x="109" y="30"/>
                    <a:pt x="107" y="32"/>
                    <a:pt x="106" y="34"/>
                  </a:cubicBezTo>
                  <a:cubicBezTo>
                    <a:pt x="104" y="33"/>
                    <a:pt x="103" y="31"/>
                    <a:pt x="101" y="30"/>
                  </a:cubicBezTo>
                  <a:close/>
                  <a:moveTo>
                    <a:pt x="111" y="27"/>
                  </a:moveTo>
                  <a:cubicBezTo>
                    <a:pt x="113" y="27"/>
                    <a:pt x="115" y="26"/>
                    <a:pt x="117" y="26"/>
                  </a:cubicBezTo>
                  <a:cubicBezTo>
                    <a:pt x="119" y="28"/>
                    <a:pt x="121" y="29"/>
                    <a:pt x="123" y="31"/>
                  </a:cubicBezTo>
                  <a:cubicBezTo>
                    <a:pt x="118" y="33"/>
                    <a:pt x="113" y="35"/>
                    <a:pt x="108" y="37"/>
                  </a:cubicBezTo>
                  <a:cubicBezTo>
                    <a:pt x="108" y="36"/>
                    <a:pt x="107" y="36"/>
                    <a:pt x="107" y="35"/>
                  </a:cubicBezTo>
                  <a:cubicBezTo>
                    <a:pt x="108" y="33"/>
                    <a:pt x="110" y="30"/>
                    <a:pt x="111" y="27"/>
                  </a:cubicBezTo>
                  <a:close/>
                  <a:moveTo>
                    <a:pt x="108" y="37"/>
                  </a:moveTo>
                  <a:cubicBezTo>
                    <a:pt x="107" y="37"/>
                    <a:pt x="106" y="38"/>
                    <a:pt x="105" y="38"/>
                  </a:cubicBezTo>
                  <a:cubicBezTo>
                    <a:pt x="106" y="37"/>
                    <a:pt x="106" y="36"/>
                    <a:pt x="106" y="36"/>
                  </a:cubicBezTo>
                  <a:cubicBezTo>
                    <a:pt x="107" y="36"/>
                    <a:pt x="107" y="37"/>
                    <a:pt x="108" y="37"/>
                  </a:cubicBezTo>
                  <a:close/>
                  <a:moveTo>
                    <a:pt x="114" y="48"/>
                  </a:moveTo>
                  <a:cubicBezTo>
                    <a:pt x="112" y="52"/>
                    <a:pt x="110" y="56"/>
                    <a:pt x="109" y="59"/>
                  </a:cubicBezTo>
                  <a:cubicBezTo>
                    <a:pt x="106" y="57"/>
                    <a:pt x="104" y="55"/>
                    <a:pt x="102" y="54"/>
                  </a:cubicBezTo>
                  <a:cubicBezTo>
                    <a:pt x="106" y="52"/>
                    <a:pt x="110" y="50"/>
                    <a:pt x="114" y="48"/>
                  </a:cubicBezTo>
                  <a:close/>
                  <a:moveTo>
                    <a:pt x="98" y="51"/>
                  </a:moveTo>
                  <a:cubicBezTo>
                    <a:pt x="98" y="51"/>
                    <a:pt x="98" y="52"/>
                    <a:pt x="97" y="52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lose/>
                  <a:moveTo>
                    <a:pt x="101" y="54"/>
                  </a:moveTo>
                  <a:cubicBezTo>
                    <a:pt x="103" y="56"/>
                    <a:pt x="106" y="58"/>
                    <a:pt x="108" y="60"/>
                  </a:cubicBezTo>
                  <a:cubicBezTo>
                    <a:pt x="107" y="63"/>
                    <a:pt x="106" y="65"/>
                    <a:pt x="104" y="68"/>
                  </a:cubicBezTo>
                  <a:cubicBezTo>
                    <a:pt x="101" y="70"/>
                    <a:pt x="97" y="72"/>
                    <a:pt x="93" y="73"/>
                  </a:cubicBezTo>
                  <a:cubicBezTo>
                    <a:pt x="91" y="72"/>
                    <a:pt x="90" y="70"/>
                    <a:pt x="88" y="69"/>
                  </a:cubicBezTo>
                  <a:cubicBezTo>
                    <a:pt x="90" y="65"/>
                    <a:pt x="92" y="61"/>
                    <a:pt x="95" y="57"/>
                  </a:cubicBezTo>
                  <a:cubicBezTo>
                    <a:pt x="97" y="56"/>
                    <a:pt x="99" y="55"/>
                    <a:pt x="101" y="54"/>
                  </a:cubicBezTo>
                  <a:close/>
                  <a:moveTo>
                    <a:pt x="92" y="92"/>
                  </a:moveTo>
                  <a:cubicBezTo>
                    <a:pt x="89" y="92"/>
                    <a:pt x="86" y="93"/>
                    <a:pt x="84" y="93"/>
                  </a:cubicBezTo>
                  <a:cubicBezTo>
                    <a:pt x="82" y="92"/>
                    <a:pt x="80" y="90"/>
                    <a:pt x="78" y="89"/>
                  </a:cubicBezTo>
                  <a:cubicBezTo>
                    <a:pt x="79" y="87"/>
                    <a:pt x="80" y="85"/>
                    <a:pt x="81" y="84"/>
                  </a:cubicBezTo>
                  <a:cubicBezTo>
                    <a:pt x="85" y="82"/>
                    <a:pt x="89" y="80"/>
                    <a:pt x="94" y="78"/>
                  </a:cubicBezTo>
                  <a:cubicBezTo>
                    <a:pt x="95" y="79"/>
                    <a:pt x="96" y="80"/>
                    <a:pt x="98" y="81"/>
                  </a:cubicBezTo>
                  <a:cubicBezTo>
                    <a:pt x="96" y="85"/>
                    <a:pt x="94" y="89"/>
                    <a:pt x="92" y="92"/>
                  </a:cubicBezTo>
                  <a:close/>
                  <a:moveTo>
                    <a:pt x="89" y="98"/>
                  </a:moveTo>
                  <a:cubicBezTo>
                    <a:pt x="88" y="97"/>
                    <a:pt x="87" y="96"/>
                    <a:pt x="87" y="96"/>
                  </a:cubicBezTo>
                  <a:cubicBezTo>
                    <a:pt x="88" y="96"/>
                    <a:pt x="89" y="95"/>
                    <a:pt x="90" y="95"/>
                  </a:cubicBezTo>
                  <a:cubicBezTo>
                    <a:pt x="90" y="95"/>
                    <a:pt x="90" y="95"/>
                    <a:pt x="90" y="95"/>
                  </a:cubicBezTo>
                  <a:cubicBezTo>
                    <a:pt x="90" y="96"/>
                    <a:pt x="89" y="97"/>
                    <a:pt x="89" y="98"/>
                  </a:cubicBezTo>
                  <a:close/>
                  <a:moveTo>
                    <a:pt x="81" y="94"/>
                  </a:moveTo>
                  <a:cubicBezTo>
                    <a:pt x="79" y="94"/>
                    <a:pt x="77" y="95"/>
                    <a:pt x="75" y="96"/>
                  </a:cubicBezTo>
                  <a:cubicBezTo>
                    <a:pt x="76" y="94"/>
                    <a:pt x="77" y="92"/>
                    <a:pt x="77" y="91"/>
                  </a:cubicBezTo>
                  <a:cubicBezTo>
                    <a:pt x="79" y="92"/>
                    <a:pt x="80" y="93"/>
                    <a:pt x="81" y="94"/>
                  </a:cubicBezTo>
                  <a:close/>
                  <a:moveTo>
                    <a:pt x="83" y="78"/>
                  </a:moveTo>
                  <a:cubicBezTo>
                    <a:pt x="85" y="76"/>
                    <a:pt x="86" y="74"/>
                    <a:pt x="87" y="71"/>
                  </a:cubicBezTo>
                  <a:cubicBezTo>
                    <a:pt x="88" y="73"/>
                    <a:pt x="89" y="74"/>
                    <a:pt x="90" y="75"/>
                  </a:cubicBezTo>
                  <a:cubicBezTo>
                    <a:pt x="88" y="76"/>
                    <a:pt x="86" y="77"/>
                    <a:pt x="83" y="78"/>
                  </a:cubicBezTo>
                  <a:close/>
                  <a:moveTo>
                    <a:pt x="97" y="77"/>
                  </a:moveTo>
                  <a:cubicBezTo>
                    <a:pt x="98" y="76"/>
                    <a:pt x="99" y="76"/>
                    <a:pt x="101" y="75"/>
                  </a:cubicBezTo>
                  <a:cubicBezTo>
                    <a:pt x="100" y="76"/>
                    <a:pt x="99" y="78"/>
                    <a:pt x="99" y="79"/>
                  </a:cubicBezTo>
                  <a:cubicBezTo>
                    <a:pt x="98" y="78"/>
                    <a:pt x="98" y="78"/>
                    <a:pt x="97" y="77"/>
                  </a:cubicBezTo>
                  <a:close/>
                  <a:moveTo>
                    <a:pt x="86" y="66"/>
                  </a:moveTo>
                  <a:cubicBezTo>
                    <a:pt x="84" y="65"/>
                    <a:pt x="83" y="64"/>
                    <a:pt x="82" y="63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5" y="61"/>
                    <a:pt x="87" y="60"/>
                    <a:pt x="90" y="59"/>
                  </a:cubicBezTo>
                  <a:cubicBezTo>
                    <a:pt x="89" y="61"/>
                    <a:pt x="87" y="64"/>
                    <a:pt x="86" y="66"/>
                  </a:cubicBezTo>
                  <a:close/>
                  <a:moveTo>
                    <a:pt x="70" y="84"/>
                  </a:moveTo>
                  <a:cubicBezTo>
                    <a:pt x="66" y="86"/>
                    <a:pt x="63" y="87"/>
                    <a:pt x="59" y="88"/>
                  </a:cubicBezTo>
                  <a:cubicBezTo>
                    <a:pt x="61" y="85"/>
                    <a:pt x="63" y="82"/>
                    <a:pt x="64" y="79"/>
                  </a:cubicBezTo>
                  <a:cubicBezTo>
                    <a:pt x="66" y="81"/>
                    <a:pt x="68" y="82"/>
                    <a:pt x="70" y="84"/>
                  </a:cubicBezTo>
                  <a:close/>
                  <a:moveTo>
                    <a:pt x="62" y="75"/>
                  </a:moveTo>
                  <a:cubicBezTo>
                    <a:pt x="61" y="74"/>
                    <a:pt x="60" y="73"/>
                    <a:pt x="59" y="72"/>
                  </a:cubicBezTo>
                  <a:cubicBezTo>
                    <a:pt x="61" y="71"/>
                    <a:pt x="63" y="71"/>
                    <a:pt x="65" y="70"/>
                  </a:cubicBezTo>
                  <a:cubicBezTo>
                    <a:pt x="64" y="71"/>
                    <a:pt x="63" y="73"/>
                    <a:pt x="62" y="75"/>
                  </a:cubicBezTo>
                  <a:close/>
                  <a:moveTo>
                    <a:pt x="46" y="57"/>
                  </a:moveTo>
                  <a:cubicBezTo>
                    <a:pt x="53" y="56"/>
                    <a:pt x="59" y="55"/>
                    <a:pt x="65" y="54"/>
                  </a:cubicBezTo>
                  <a:cubicBezTo>
                    <a:pt x="62" y="59"/>
                    <a:pt x="59" y="64"/>
                    <a:pt x="56" y="69"/>
                  </a:cubicBezTo>
                  <a:cubicBezTo>
                    <a:pt x="53" y="66"/>
                    <a:pt x="49" y="62"/>
                    <a:pt x="46" y="59"/>
                  </a:cubicBezTo>
                  <a:cubicBezTo>
                    <a:pt x="46" y="58"/>
                    <a:pt x="46" y="58"/>
                    <a:pt x="46" y="57"/>
                  </a:cubicBezTo>
                  <a:close/>
                  <a:moveTo>
                    <a:pt x="55" y="70"/>
                  </a:moveTo>
                  <a:cubicBezTo>
                    <a:pt x="55" y="71"/>
                    <a:pt x="55" y="71"/>
                    <a:pt x="55" y="71"/>
                  </a:cubicBezTo>
                  <a:cubicBezTo>
                    <a:pt x="51" y="73"/>
                    <a:pt x="47" y="74"/>
                    <a:pt x="43" y="76"/>
                  </a:cubicBezTo>
                  <a:cubicBezTo>
                    <a:pt x="42" y="74"/>
                    <a:pt x="41" y="73"/>
                    <a:pt x="40" y="72"/>
                  </a:cubicBezTo>
                  <a:cubicBezTo>
                    <a:pt x="42" y="68"/>
                    <a:pt x="44" y="64"/>
                    <a:pt x="45" y="60"/>
                  </a:cubicBezTo>
                  <a:cubicBezTo>
                    <a:pt x="49" y="63"/>
                    <a:pt x="52" y="67"/>
                    <a:pt x="55" y="70"/>
                  </a:cubicBezTo>
                  <a:close/>
                  <a:moveTo>
                    <a:pt x="41" y="76"/>
                  </a:moveTo>
                  <a:cubicBezTo>
                    <a:pt x="40" y="77"/>
                    <a:pt x="39" y="77"/>
                    <a:pt x="39" y="77"/>
                  </a:cubicBezTo>
                  <a:cubicBezTo>
                    <a:pt x="39" y="76"/>
                    <a:pt x="39" y="75"/>
                    <a:pt x="39" y="75"/>
                  </a:cubicBezTo>
                  <a:cubicBezTo>
                    <a:pt x="40" y="75"/>
                    <a:pt x="40" y="76"/>
                    <a:pt x="41" y="76"/>
                  </a:cubicBezTo>
                  <a:close/>
                  <a:moveTo>
                    <a:pt x="45" y="77"/>
                  </a:moveTo>
                  <a:cubicBezTo>
                    <a:pt x="47" y="76"/>
                    <a:pt x="50" y="75"/>
                    <a:pt x="53" y="74"/>
                  </a:cubicBezTo>
                  <a:cubicBezTo>
                    <a:pt x="52" y="77"/>
                    <a:pt x="50" y="80"/>
                    <a:pt x="49" y="82"/>
                  </a:cubicBezTo>
                  <a:cubicBezTo>
                    <a:pt x="47" y="81"/>
                    <a:pt x="46" y="79"/>
                    <a:pt x="45" y="77"/>
                  </a:cubicBezTo>
                  <a:close/>
                  <a:moveTo>
                    <a:pt x="56" y="73"/>
                  </a:moveTo>
                  <a:cubicBezTo>
                    <a:pt x="56" y="73"/>
                    <a:pt x="57" y="73"/>
                    <a:pt x="58" y="73"/>
                  </a:cubicBezTo>
                  <a:cubicBezTo>
                    <a:pt x="59" y="74"/>
                    <a:pt x="60" y="75"/>
                    <a:pt x="62" y="76"/>
                  </a:cubicBezTo>
                  <a:cubicBezTo>
                    <a:pt x="59" y="81"/>
                    <a:pt x="57" y="85"/>
                    <a:pt x="55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54" y="88"/>
                    <a:pt x="52" y="87"/>
                    <a:pt x="51" y="86"/>
                  </a:cubicBezTo>
                  <a:cubicBezTo>
                    <a:pt x="51" y="85"/>
                    <a:pt x="51" y="85"/>
                    <a:pt x="50" y="84"/>
                  </a:cubicBezTo>
                  <a:cubicBezTo>
                    <a:pt x="52" y="81"/>
                    <a:pt x="54" y="77"/>
                    <a:pt x="56" y="73"/>
                  </a:cubicBezTo>
                  <a:close/>
                  <a:moveTo>
                    <a:pt x="58" y="91"/>
                  </a:moveTo>
                  <a:cubicBezTo>
                    <a:pt x="63" y="90"/>
                    <a:pt x="68" y="88"/>
                    <a:pt x="73" y="87"/>
                  </a:cubicBezTo>
                  <a:cubicBezTo>
                    <a:pt x="73" y="87"/>
                    <a:pt x="74" y="87"/>
                    <a:pt x="74" y="88"/>
                  </a:cubicBezTo>
                  <a:cubicBezTo>
                    <a:pt x="72" y="91"/>
                    <a:pt x="71" y="95"/>
                    <a:pt x="69" y="98"/>
                  </a:cubicBezTo>
                  <a:cubicBezTo>
                    <a:pt x="67" y="99"/>
                    <a:pt x="65" y="100"/>
                    <a:pt x="64" y="101"/>
                  </a:cubicBezTo>
                  <a:cubicBezTo>
                    <a:pt x="62" y="98"/>
                    <a:pt x="59" y="96"/>
                    <a:pt x="57" y="93"/>
                  </a:cubicBezTo>
                  <a:cubicBezTo>
                    <a:pt x="57" y="92"/>
                    <a:pt x="58" y="92"/>
                    <a:pt x="58" y="91"/>
                  </a:cubicBezTo>
                  <a:close/>
                  <a:moveTo>
                    <a:pt x="67" y="102"/>
                  </a:moveTo>
                  <a:cubicBezTo>
                    <a:pt x="67" y="102"/>
                    <a:pt x="67" y="103"/>
                    <a:pt x="66" y="104"/>
                  </a:cubicBezTo>
                  <a:cubicBezTo>
                    <a:pt x="66" y="103"/>
                    <a:pt x="66" y="103"/>
                    <a:pt x="65" y="102"/>
                  </a:cubicBezTo>
                  <a:cubicBezTo>
                    <a:pt x="66" y="102"/>
                    <a:pt x="67" y="102"/>
                    <a:pt x="67" y="102"/>
                  </a:cubicBezTo>
                  <a:close/>
                  <a:moveTo>
                    <a:pt x="73" y="99"/>
                  </a:moveTo>
                  <a:cubicBezTo>
                    <a:pt x="77" y="98"/>
                    <a:pt x="80" y="97"/>
                    <a:pt x="84" y="96"/>
                  </a:cubicBezTo>
                  <a:cubicBezTo>
                    <a:pt x="85" y="97"/>
                    <a:pt x="86" y="99"/>
                    <a:pt x="88" y="100"/>
                  </a:cubicBezTo>
                  <a:cubicBezTo>
                    <a:pt x="85" y="104"/>
                    <a:pt x="83" y="108"/>
                    <a:pt x="80" y="112"/>
                  </a:cubicBezTo>
                  <a:cubicBezTo>
                    <a:pt x="79" y="112"/>
                    <a:pt x="79" y="111"/>
                    <a:pt x="79" y="111"/>
                  </a:cubicBezTo>
                  <a:cubicBezTo>
                    <a:pt x="78" y="110"/>
                    <a:pt x="78" y="110"/>
                    <a:pt x="78" y="111"/>
                  </a:cubicBezTo>
                  <a:cubicBezTo>
                    <a:pt x="78" y="112"/>
                    <a:pt x="79" y="112"/>
                    <a:pt x="79" y="113"/>
                  </a:cubicBezTo>
                  <a:cubicBezTo>
                    <a:pt x="79" y="114"/>
                    <a:pt x="78" y="115"/>
                    <a:pt x="78" y="116"/>
                  </a:cubicBezTo>
                  <a:cubicBezTo>
                    <a:pt x="75" y="113"/>
                    <a:pt x="72" y="110"/>
                    <a:pt x="70" y="108"/>
                  </a:cubicBezTo>
                  <a:cubicBezTo>
                    <a:pt x="71" y="105"/>
                    <a:pt x="72" y="102"/>
                    <a:pt x="73" y="99"/>
                  </a:cubicBezTo>
                  <a:close/>
                  <a:moveTo>
                    <a:pt x="98" y="110"/>
                  </a:moveTo>
                  <a:cubicBezTo>
                    <a:pt x="97" y="112"/>
                    <a:pt x="95" y="114"/>
                    <a:pt x="94" y="116"/>
                  </a:cubicBezTo>
                  <a:cubicBezTo>
                    <a:pt x="92" y="116"/>
                    <a:pt x="91" y="116"/>
                    <a:pt x="89" y="117"/>
                  </a:cubicBezTo>
                  <a:cubicBezTo>
                    <a:pt x="92" y="113"/>
                    <a:pt x="94" y="110"/>
                    <a:pt x="97" y="107"/>
                  </a:cubicBezTo>
                  <a:cubicBezTo>
                    <a:pt x="97" y="107"/>
                    <a:pt x="97" y="107"/>
                    <a:pt x="97" y="107"/>
                  </a:cubicBezTo>
                  <a:cubicBezTo>
                    <a:pt x="97" y="108"/>
                    <a:pt x="98" y="109"/>
                    <a:pt x="98" y="110"/>
                  </a:cubicBezTo>
                  <a:close/>
                  <a:moveTo>
                    <a:pt x="106" y="121"/>
                  </a:moveTo>
                  <a:cubicBezTo>
                    <a:pt x="103" y="125"/>
                    <a:pt x="101" y="129"/>
                    <a:pt x="99" y="133"/>
                  </a:cubicBezTo>
                  <a:cubicBezTo>
                    <a:pt x="99" y="133"/>
                    <a:pt x="98" y="133"/>
                    <a:pt x="98" y="132"/>
                  </a:cubicBezTo>
                  <a:cubicBezTo>
                    <a:pt x="99" y="130"/>
                    <a:pt x="101" y="129"/>
                    <a:pt x="102" y="127"/>
                  </a:cubicBezTo>
                  <a:cubicBezTo>
                    <a:pt x="103" y="125"/>
                    <a:pt x="104" y="123"/>
                    <a:pt x="105" y="121"/>
                  </a:cubicBezTo>
                  <a:cubicBezTo>
                    <a:pt x="105" y="121"/>
                    <a:pt x="105" y="121"/>
                    <a:pt x="106" y="121"/>
                  </a:cubicBezTo>
                  <a:close/>
                  <a:moveTo>
                    <a:pt x="107" y="119"/>
                  </a:moveTo>
                  <a:cubicBezTo>
                    <a:pt x="107" y="118"/>
                    <a:pt x="108" y="117"/>
                    <a:pt x="108" y="116"/>
                  </a:cubicBezTo>
                  <a:cubicBezTo>
                    <a:pt x="109" y="116"/>
                    <a:pt x="109" y="116"/>
                    <a:pt x="109" y="116"/>
                  </a:cubicBezTo>
                  <a:cubicBezTo>
                    <a:pt x="108" y="117"/>
                    <a:pt x="107" y="118"/>
                    <a:pt x="107" y="119"/>
                  </a:cubicBezTo>
                  <a:cubicBezTo>
                    <a:pt x="107" y="119"/>
                    <a:pt x="107" y="119"/>
                    <a:pt x="107" y="119"/>
                  </a:cubicBezTo>
                  <a:close/>
                  <a:moveTo>
                    <a:pt x="170" y="128"/>
                  </a:moveTo>
                  <a:cubicBezTo>
                    <a:pt x="167" y="127"/>
                    <a:pt x="164" y="126"/>
                    <a:pt x="160" y="125"/>
                  </a:cubicBezTo>
                  <a:cubicBezTo>
                    <a:pt x="161" y="123"/>
                    <a:pt x="163" y="122"/>
                    <a:pt x="164" y="120"/>
                  </a:cubicBezTo>
                  <a:cubicBezTo>
                    <a:pt x="167" y="122"/>
                    <a:pt x="170" y="123"/>
                    <a:pt x="172" y="124"/>
                  </a:cubicBezTo>
                  <a:cubicBezTo>
                    <a:pt x="172" y="126"/>
                    <a:pt x="171" y="127"/>
                    <a:pt x="170" y="128"/>
                  </a:cubicBezTo>
                  <a:close/>
                  <a:moveTo>
                    <a:pt x="167" y="133"/>
                  </a:moveTo>
                  <a:cubicBezTo>
                    <a:pt x="167" y="133"/>
                    <a:pt x="167" y="134"/>
                    <a:pt x="166" y="134"/>
                  </a:cubicBezTo>
                  <a:cubicBezTo>
                    <a:pt x="164" y="133"/>
                    <a:pt x="161" y="131"/>
                    <a:pt x="158" y="130"/>
                  </a:cubicBezTo>
                  <a:cubicBezTo>
                    <a:pt x="158" y="130"/>
                    <a:pt x="157" y="130"/>
                    <a:pt x="156" y="129"/>
                  </a:cubicBezTo>
                  <a:cubicBezTo>
                    <a:pt x="157" y="129"/>
                    <a:pt x="157" y="129"/>
                    <a:pt x="157" y="129"/>
                  </a:cubicBezTo>
                  <a:cubicBezTo>
                    <a:pt x="160" y="130"/>
                    <a:pt x="163" y="132"/>
                    <a:pt x="167" y="133"/>
                  </a:cubicBezTo>
                  <a:close/>
                  <a:moveTo>
                    <a:pt x="164" y="137"/>
                  </a:moveTo>
                  <a:cubicBezTo>
                    <a:pt x="164" y="138"/>
                    <a:pt x="164" y="138"/>
                    <a:pt x="164" y="138"/>
                  </a:cubicBezTo>
                  <a:cubicBezTo>
                    <a:pt x="160" y="136"/>
                    <a:pt x="157" y="135"/>
                    <a:pt x="154" y="133"/>
                  </a:cubicBezTo>
                  <a:cubicBezTo>
                    <a:pt x="154" y="133"/>
                    <a:pt x="154" y="132"/>
                    <a:pt x="154" y="132"/>
                  </a:cubicBezTo>
                  <a:cubicBezTo>
                    <a:pt x="157" y="134"/>
                    <a:pt x="161" y="136"/>
                    <a:pt x="164" y="137"/>
                  </a:cubicBezTo>
                  <a:close/>
                  <a:moveTo>
                    <a:pt x="208" y="152"/>
                  </a:moveTo>
                  <a:cubicBezTo>
                    <a:pt x="206" y="152"/>
                    <a:pt x="205" y="151"/>
                    <a:pt x="204" y="151"/>
                  </a:cubicBezTo>
                  <a:cubicBezTo>
                    <a:pt x="202" y="151"/>
                    <a:pt x="200" y="151"/>
                    <a:pt x="198" y="150"/>
                  </a:cubicBezTo>
                  <a:cubicBezTo>
                    <a:pt x="198" y="150"/>
                    <a:pt x="198" y="150"/>
                    <a:pt x="198" y="149"/>
                  </a:cubicBezTo>
                  <a:cubicBezTo>
                    <a:pt x="202" y="150"/>
                    <a:pt x="205" y="150"/>
                    <a:pt x="209" y="150"/>
                  </a:cubicBezTo>
                  <a:cubicBezTo>
                    <a:pt x="208" y="150"/>
                    <a:pt x="208" y="151"/>
                    <a:pt x="208" y="152"/>
                  </a:cubicBezTo>
                  <a:close/>
                  <a:moveTo>
                    <a:pt x="125" y="132"/>
                  </a:moveTo>
                  <a:cubicBezTo>
                    <a:pt x="125" y="132"/>
                    <a:pt x="125" y="132"/>
                    <a:pt x="125" y="132"/>
                  </a:cubicBezTo>
                  <a:cubicBezTo>
                    <a:pt x="125" y="132"/>
                    <a:pt x="125" y="132"/>
                    <a:pt x="124" y="132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5" y="132"/>
                    <a:pt x="125" y="132"/>
                    <a:pt x="125" y="132"/>
                  </a:cubicBezTo>
                  <a:close/>
                  <a:moveTo>
                    <a:pt x="226" y="165"/>
                  </a:moveTo>
                  <a:cubicBezTo>
                    <a:pt x="225" y="168"/>
                    <a:pt x="224" y="171"/>
                    <a:pt x="222" y="174"/>
                  </a:cubicBezTo>
                  <a:cubicBezTo>
                    <a:pt x="220" y="174"/>
                    <a:pt x="218" y="174"/>
                    <a:pt x="216" y="173"/>
                  </a:cubicBezTo>
                  <a:cubicBezTo>
                    <a:pt x="218" y="170"/>
                    <a:pt x="219" y="167"/>
                    <a:pt x="221" y="164"/>
                  </a:cubicBezTo>
                  <a:cubicBezTo>
                    <a:pt x="222" y="164"/>
                    <a:pt x="224" y="164"/>
                    <a:pt x="226" y="165"/>
                  </a:cubicBezTo>
                  <a:close/>
                  <a:moveTo>
                    <a:pt x="222" y="159"/>
                  </a:moveTo>
                  <a:cubicBezTo>
                    <a:pt x="223" y="159"/>
                    <a:pt x="223" y="158"/>
                    <a:pt x="223" y="158"/>
                  </a:cubicBezTo>
                  <a:cubicBezTo>
                    <a:pt x="225" y="158"/>
                    <a:pt x="227" y="158"/>
                    <a:pt x="229" y="158"/>
                  </a:cubicBezTo>
                  <a:cubicBezTo>
                    <a:pt x="229" y="159"/>
                    <a:pt x="228" y="160"/>
                    <a:pt x="228" y="160"/>
                  </a:cubicBezTo>
                  <a:cubicBezTo>
                    <a:pt x="226" y="160"/>
                    <a:pt x="224" y="160"/>
                    <a:pt x="222" y="159"/>
                  </a:cubicBezTo>
                  <a:close/>
                  <a:moveTo>
                    <a:pt x="229" y="165"/>
                  </a:moveTo>
                  <a:cubicBezTo>
                    <a:pt x="232" y="165"/>
                    <a:pt x="236" y="166"/>
                    <a:pt x="239" y="166"/>
                  </a:cubicBezTo>
                  <a:cubicBezTo>
                    <a:pt x="237" y="169"/>
                    <a:pt x="235" y="173"/>
                    <a:pt x="233" y="176"/>
                  </a:cubicBezTo>
                  <a:cubicBezTo>
                    <a:pt x="231" y="176"/>
                    <a:pt x="228" y="175"/>
                    <a:pt x="226" y="175"/>
                  </a:cubicBezTo>
                  <a:cubicBezTo>
                    <a:pt x="227" y="172"/>
                    <a:pt x="228" y="168"/>
                    <a:pt x="229" y="165"/>
                  </a:cubicBezTo>
                  <a:close/>
                  <a:moveTo>
                    <a:pt x="244" y="166"/>
                  </a:moveTo>
                  <a:cubicBezTo>
                    <a:pt x="245" y="166"/>
                    <a:pt x="246" y="166"/>
                    <a:pt x="247" y="167"/>
                  </a:cubicBezTo>
                  <a:cubicBezTo>
                    <a:pt x="244" y="170"/>
                    <a:pt x="242" y="173"/>
                    <a:pt x="240" y="177"/>
                  </a:cubicBezTo>
                  <a:cubicBezTo>
                    <a:pt x="240" y="177"/>
                    <a:pt x="240" y="177"/>
                    <a:pt x="239" y="177"/>
                  </a:cubicBezTo>
                  <a:cubicBezTo>
                    <a:pt x="241" y="173"/>
                    <a:pt x="242" y="170"/>
                    <a:pt x="244" y="166"/>
                  </a:cubicBezTo>
                  <a:close/>
                  <a:moveTo>
                    <a:pt x="277" y="159"/>
                  </a:moveTo>
                  <a:cubicBezTo>
                    <a:pt x="276" y="161"/>
                    <a:pt x="276" y="162"/>
                    <a:pt x="275" y="164"/>
                  </a:cubicBezTo>
                  <a:cubicBezTo>
                    <a:pt x="273" y="164"/>
                    <a:pt x="272" y="164"/>
                    <a:pt x="270" y="163"/>
                  </a:cubicBezTo>
                  <a:cubicBezTo>
                    <a:pt x="271" y="162"/>
                    <a:pt x="271" y="161"/>
                    <a:pt x="272" y="159"/>
                  </a:cubicBezTo>
                  <a:cubicBezTo>
                    <a:pt x="273" y="159"/>
                    <a:pt x="275" y="159"/>
                    <a:pt x="277" y="159"/>
                  </a:cubicBezTo>
                  <a:close/>
                  <a:moveTo>
                    <a:pt x="297" y="163"/>
                  </a:moveTo>
                  <a:cubicBezTo>
                    <a:pt x="295" y="163"/>
                    <a:pt x="293" y="163"/>
                    <a:pt x="290" y="164"/>
                  </a:cubicBezTo>
                  <a:cubicBezTo>
                    <a:pt x="291" y="162"/>
                    <a:pt x="292" y="160"/>
                    <a:pt x="292" y="159"/>
                  </a:cubicBezTo>
                  <a:cubicBezTo>
                    <a:pt x="294" y="159"/>
                    <a:pt x="297" y="159"/>
                    <a:pt x="299" y="158"/>
                  </a:cubicBezTo>
                  <a:cubicBezTo>
                    <a:pt x="298" y="160"/>
                    <a:pt x="298" y="162"/>
                    <a:pt x="297" y="163"/>
                  </a:cubicBezTo>
                  <a:close/>
                  <a:moveTo>
                    <a:pt x="287" y="164"/>
                  </a:moveTo>
                  <a:cubicBezTo>
                    <a:pt x="285" y="164"/>
                    <a:pt x="283" y="164"/>
                    <a:pt x="281" y="164"/>
                  </a:cubicBezTo>
                  <a:cubicBezTo>
                    <a:pt x="282" y="162"/>
                    <a:pt x="282" y="161"/>
                    <a:pt x="283" y="159"/>
                  </a:cubicBezTo>
                  <a:cubicBezTo>
                    <a:pt x="285" y="159"/>
                    <a:pt x="287" y="159"/>
                    <a:pt x="289" y="159"/>
                  </a:cubicBezTo>
                  <a:cubicBezTo>
                    <a:pt x="289" y="160"/>
                    <a:pt x="288" y="162"/>
                    <a:pt x="287" y="164"/>
                  </a:cubicBezTo>
                  <a:close/>
                  <a:moveTo>
                    <a:pt x="265" y="163"/>
                  </a:moveTo>
                  <a:cubicBezTo>
                    <a:pt x="264" y="163"/>
                    <a:pt x="263" y="163"/>
                    <a:pt x="263" y="163"/>
                  </a:cubicBezTo>
                  <a:cubicBezTo>
                    <a:pt x="259" y="163"/>
                    <a:pt x="256" y="163"/>
                    <a:pt x="253" y="163"/>
                  </a:cubicBezTo>
                  <a:cubicBezTo>
                    <a:pt x="254" y="161"/>
                    <a:pt x="255" y="160"/>
                    <a:pt x="256" y="159"/>
                  </a:cubicBezTo>
                  <a:cubicBezTo>
                    <a:pt x="259" y="159"/>
                    <a:pt x="263" y="159"/>
                    <a:pt x="267" y="159"/>
                  </a:cubicBezTo>
                  <a:cubicBezTo>
                    <a:pt x="267" y="161"/>
                    <a:pt x="266" y="162"/>
                    <a:pt x="265" y="163"/>
                  </a:cubicBezTo>
                  <a:close/>
                  <a:moveTo>
                    <a:pt x="259" y="167"/>
                  </a:moveTo>
                  <a:cubicBezTo>
                    <a:pt x="261" y="167"/>
                    <a:pt x="262" y="167"/>
                    <a:pt x="263" y="168"/>
                  </a:cubicBezTo>
                  <a:cubicBezTo>
                    <a:pt x="262" y="170"/>
                    <a:pt x="260" y="173"/>
                    <a:pt x="259" y="176"/>
                  </a:cubicBezTo>
                  <a:cubicBezTo>
                    <a:pt x="256" y="176"/>
                    <a:pt x="253" y="176"/>
                    <a:pt x="250" y="177"/>
                  </a:cubicBezTo>
                  <a:cubicBezTo>
                    <a:pt x="248" y="177"/>
                    <a:pt x="246" y="177"/>
                    <a:pt x="244" y="177"/>
                  </a:cubicBezTo>
                  <a:cubicBezTo>
                    <a:pt x="246" y="174"/>
                    <a:pt x="248" y="170"/>
                    <a:pt x="250" y="167"/>
                  </a:cubicBezTo>
                  <a:cubicBezTo>
                    <a:pt x="253" y="167"/>
                    <a:pt x="256" y="167"/>
                    <a:pt x="259" y="167"/>
                  </a:cubicBezTo>
                  <a:close/>
                  <a:moveTo>
                    <a:pt x="268" y="168"/>
                  </a:moveTo>
                  <a:cubicBezTo>
                    <a:pt x="270" y="168"/>
                    <a:pt x="272" y="168"/>
                    <a:pt x="273" y="168"/>
                  </a:cubicBezTo>
                  <a:cubicBezTo>
                    <a:pt x="272" y="170"/>
                    <a:pt x="272" y="172"/>
                    <a:pt x="271" y="174"/>
                  </a:cubicBezTo>
                  <a:cubicBezTo>
                    <a:pt x="269" y="174"/>
                    <a:pt x="267" y="175"/>
                    <a:pt x="264" y="175"/>
                  </a:cubicBezTo>
                  <a:cubicBezTo>
                    <a:pt x="266" y="173"/>
                    <a:pt x="267" y="170"/>
                    <a:pt x="268" y="168"/>
                  </a:cubicBezTo>
                  <a:close/>
                  <a:moveTo>
                    <a:pt x="279" y="168"/>
                  </a:moveTo>
                  <a:cubicBezTo>
                    <a:pt x="281" y="168"/>
                    <a:pt x="283" y="168"/>
                    <a:pt x="285" y="168"/>
                  </a:cubicBezTo>
                  <a:cubicBezTo>
                    <a:pt x="285" y="169"/>
                    <a:pt x="284" y="170"/>
                    <a:pt x="284" y="171"/>
                  </a:cubicBezTo>
                  <a:cubicBezTo>
                    <a:pt x="282" y="172"/>
                    <a:pt x="279" y="172"/>
                    <a:pt x="277" y="173"/>
                  </a:cubicBezTo>
                  <a:cubicBezTo>
                    <a:pt x="277" y="171"/>
                    <a:pt x="278" y="169"/>
                    <a:pt x="279" y="168"/>
                  </a:cubicBezTo>
                  <a:close/>
                  <a:moveTo>
                    <a:pt x="289" y="168"/>
                  </a:moveTo>
                  <a:cubicBezTo>
                    <a:pt x="291" y="167"/>
                    <a:pt x="294" y="167"/>
                    <a:pt x="297" y="167"/>
                  </a:cubicBezTo>
                  <a:cubicBezTo>
                    <a:pt x="297" y="167"/>
                    <a:pt x="297" y="168"/>
                    <a:pt x="296" y="168"/>
                  </a:cubicBezTo>
                  <a:cubicBezTo>
                    <a:pt x="294" y="169"/>
                    <a:pt x="291" y="170"/>
                    <a:pt x="288" y="170"/>
                  </a:cubicBezTo>
                  <a:cubicBezTo>
                    <a:pt x="288" y="169"/>
                    <a:pt x="289" y="168"/>
                    <a:pt x="289" y="168"/>
                  </a:cubicBezTo>
                  <a:close/>
                  <a:moveTo>
                    <a:pt x="303" y="163"/>
                  </a:moveTo>
                  <a:cubicBezTo>
                    <a:pt x="304" y="161"/>
                    <a:pt x="304" y="160"/>
                    <a:pt x="304" y="158"/>
                  </a:cubicBezTo>
                  <a:cubicBezTo>
                    <a:pt x="305" y="158"/>
                    <a:pt x="306" y="158"/>
                    <a:pt x="307" y="158"/>
                  </a:cubicBezTo>
                  <a:cubicBezTo>
                    <a:pt x="307" y="160"/>
                    <a:pt x="307" y="161"/>
                    <a:pt x="306" y="163"/>
                  </a:cubicBezTo>
                  <a:cubicBezTo>
                    <a:pt x="305" y="163"/>
                    <a:pt x="304" y="163"/>
                    <a:pt x="303" y="163"/>
                  </a:cubicBezTo>
                  <a:close/>
                  <a:moveTo>
                    <a:pt x="305" y="153"/>
                  </a:moveTo>
                  <a:cubicBezTo>
                    <a:pt x="306" y="153"/>
                    <a:pt x="306" y="152"/>
                    <a:pt x="306" y="152"/>
                  </a:cubicBezTo>
                  <a:cubicBezTo>
                    <a:pt x="307" y="151"/>
                    <a:pt x="308" y="151"/>
                    <a:pt x="309" y="151"/>
                  </a:cubicBezTo>
                  <a:cubicBezTo>
                    <a:pt x="309" y="152"/>
                    <a:pt x="309" y="152"/>
                    <a:pt x="308" y="153"/>
                  </a:cubicBezTo>
                  <a:cubicBezTo>
                    <a:pt x="307" y="153"/>
                    <a:pt x="306" y="153"/>
                    <a:pt x="305" y="153"/>
                  </a:cubicBezTo>
                  <a:close/>
                  <a:moveTo>
                    <a:pt x="300" y="154"/>
                  </a:moveTo>
                  <a:cubicBezTo>
                    <a:pt x="298" y="154"/>
                    <a:pt x="296" y="154"/>
                    <a:pt x="295" y="154"/>
                  </a:cubicBezTo>
                  <a:cubicBezTo>
                    <a:pt x="295" y="154"/>
                    <a:pt x="295" y="153"/>
                    <a:pt x="295" y="153"/>
                  </a:cubicBezTo>
                  <a:cubicBezTo>
                    <a:pt x="297" y="153"/>
                    <a:pt x="298" y="153"/>
                    <a:pt x="300" y="152"/>
                  </a:cubicBezTo>
                  <a:cubicBezTo>
                    <a:pt x="300" y="153"/>
                    <a:pt x="300" y="153"/>
                    <a:pt x="300" y="154"/>
                  </a:cubicBezTo>
                  <a:close/>
                  <a:moveTo>
                    <a:pt x="292" y="154"/>
                  </a:moveTo>
                  <a:cubicBezTo>
                    <a:pt x="291" y="154"/>
                    <a:pt x="291" y="154"/>
                    <a:pt x="290" y="154"/>
                  </a:cubicBezTo>
                  <a:cubicBezTo>
                    <a:pt x="289" y="154"/>
                    <a:pt x="287" y="154"/>
                    <a:pt x="285" y="154"/>
                  </a:cubicBezTo>
                  <a:cubicBezTo>
                    <a:pt x="285" y="154"/>
                    <a:pt x="285" y="154"/>
                    <a:pt x="285" y="154"/>
                  </a:cubicBezTo>
                  <a:cubicBezTo>
                    <a:pt x="287" y="154"/>
                    <a:pt x="290" y="154"/>
                    <a:pt x="292" y="153"/>
                  </a:cubicBezTo>
                  <a:cubicBezTo>
                    <a:pt x="292" y="154"/>
                    <a:pt x="292" y="154"/>
                    <a:pt x="292" y="154"/>
                  </a:cubicBezTo>
                  <a:close/>
                  <a:moveTo>
                    <a:pt x="251" y="159"/>
                  </a:moveTo>
                  <a:cubicBezTo>
                    <a:pt x="251" y="160"/>
                    <a:pt x="250" y="161"/>
                    <a:pt x="249" y="162"/>
                  </a:cubicBezTo>
                  <a:cubicBezTo>
                    <a:pt x="248" y="162"/>
                    <a:pt x="247" y="162"/>
                    <a:pt x="246" y="162"/>
                  </a:cubicBezTo>
                  <a:cubicBezTo>
                    <a:pt x="246" y="161"/>
                    <a:pt x="246" y="160"/>
                    <a:pt x="247" y="159"/>
                  </a:cubicBezTo>
                  <a:cubicBezTo>
                    <a:pt x="248" y="159"/>
                    <a:pt x="250" y="159"/>
                    <a:pt x="251" y="159"/>
                  </a:cubicBezTo>
                  <a:close/>
                  <a:moveTo>
                    <a:pt x="241" y="162"/>
                  </a:moveTo>
                  <a:cubicBezTo>
                    <a:pt x="238" y="161"/>
                    <a:pt x="234" y="161"/>
                    <a:pt x="231" y="161"/>
                  </a:cubicBezTo>
                  <a:cubicBezTo>
                    <a:pt x="231" y="160"/>
                    <a:pt x="232" y="159"/>
                    <a:pt x="232" y="158"/>
                  </a:cubicBezTo>
                  <a:cubicBezTo>
                    <a:pt x="235" y="159"/>
                    <a:pt x="239" y="159"/>
                    <a:pt x="242" y="159"/>
                  </a:cubicBezTo>
                  <a:cubicBezTo>
                    <a:pt x="242" y="160"/>
                    <a:pt x="241" y="161"/>
                    <a:pt x="241" y="162"/>
                  </a:cubicBezTo>
                  <a:close/>
                  <a:moveTo>
                    <a:pt x="219" y="158"/>
                  </a:moveTo>
                  <a:cubicBezTo>
                    <a:pt x="219" y="158"/>
                    <a:pt x="219" y="158"/>
                    <a:pt x="219" y="159"/>
                  </a:cubicBezTo>
                  <a:cubicBezTo>
                    <a:pt x="216" y="158"/>
                    <a:pt x="213" y="158"/>
                    <a:pt x="210" y="157"/>
                  </a:cubicBezTo>
                  <a:cubicBezTo>
                    <a:pt x="210" y="157"/>
                    <a:pt x="210" y="157"/>
                    <a:pt x="210" y="157"/>
                  </a:cubicBezTo>
                  <a:cubicBezTo>
                    <a:pt x="212" y="157"/>
                    <a:pt x="214" y="157"/>
                    <a:pt x="216" y="157"/>
                  </a:cubicBezTo>
                  <a:cubicBezTo>
                    <a:pt x="217" y="157"/>
                    <a:pt x="218" y="157"/>
                    <a:pt x="219" y="158"/>
                  </a:cubicBezTo>
                  <a:close/>
                  <a:moveTo>
                    <a:pt x="206" y="157"/>
                  </a:moveTo>
                  <a:cubicBezTo>
                    <a:pt x="204" y="156"/>
                    <a:pt x="203" y="156"/>
                    <a:pt x="201" y="156"/>
                  </a:cubicBezTo>
                  <a:cubicBezTo>
                    <a:pt x="203" y="156"/>
                    <a:pt x="204" y="156"/>
                    <a:pt x="206" y="156"/>
                  </a:cubicBezTo>
                  <a:cubicBezTo>
                    <a:pt x="206" y="156"/>
                    <a:pt x="206" y="157"/>
                    <a:pt x="206" y="157"/>
                  </a:cubicBezTo>
                  <a:close/>
                  <a:moveTo>
                    <a:pt x="169" y="147"/>
                  </a:moveTo>
                  <a:cubicBezTo>
                    <a:pt x="169" y="147"/>
                    <a:pt x="169" y="147"/>
                    <a:pt x="168" y="147"/>
                  </a:cubicBezTo>
                  <a:cubicBezTo>
                    <a:pt x="166" y="146"/>
                    <a:pt x="164" y="146"/>
                    <a:pt x="163" y="145"/>
                  </a:cubicBezTo>
                  <a:cubicBezTo>
                    <a:pt x="163" y="145"/>
                    <a:pt x="163" y="145"/>
                    <a:pt x="163" y="144"/>
                  </a:cubicBezTo>
                  <a:cubicBezTo>
                    <a:pt x="165" y="145"/>
                    <a:pt x="168" y="146"/>
                    <a:pt x="170" y="147"/>
                  </a:cubicBezTo>
                  <a:cubicBezTo>
                    <a:pt x="170" y="147"/>
                    <a:pt x="170" y="147"/>
                    <a:pt x="169" y="147"/>
                  </a:cubicBezTo>
                  <a:close/>
                  <a:moveTo>
                    <a:pt x="143" y="143"/>
                  </a:moveTo>
                  <a:cubicBezTo>
                    <a:pt x="143" y="143"/>
                    <a:pt x="142" y="143"/>
                    <a:pt x="142" y="143"/>
                  </a:cubicBezTo>
                  <a:cubicBezTo>
                    <a:pt x="141" y="143"/>
                    <a:pt x="139" y="143"/>
                    <a:pt x="138" y="142"/>
                  </a:cubicBezTo>
                  <a:cubicBezTo>
                    <a:pt x="138" y="142"/>
                    <a:pt x="138" y="141"/>
                    <a:pt x="139" y="141"/>
                  </a:cubicBezTo>
                  <a:cubicBezTo>
                    <a:pt x="140" y="142"/>
                    <a:pt x="142" y="142"/>
                    <a:pt x="143" y="143"/>
                  </a:cubicBezTo>
                  <a:cubicBezTo>
                    <a:pt x="143" y="143"/>
                    <a:pt x="143" y="143"/>
                    <a:pt x="143" y="143"/>
                  </a:cubicBezTo>
                  <a:close/>
                  <a:moveTo>
                    <a:pt x="135" y="141"/>
                  </a:moveTo>
                  <a:cubicBezTo>
                    <a:pt x="135" y="141"/>
                    <a:pt x="134" y="141"/>
                    <a:pt x="134" y="142"/>
                  </a:cubicBezTo>
                  <a:cubicBezTo>
                    <a:pt x="133" y="141"/>
                    <a:pt x="131" y="141"/>
                    <a:pt x="130" y="141"/>
                  </a:cubicBezTo>
                  <a:cubicBezTo>
                    <a:pt x="129" y="140"/>
                    <a:pt x="127" y="139"/>
                    <a:pt x="126" y="138"/>
                  </a:cubicBezTo>
                  <a:cubicBezTo>
                    <a:pt x="126" y="137"/>
                    <a:pt x="126" y="137"/>
                    <a:pt x="127" y="136"/>
                  </a:cubicBezTo>
                  <a:cubicBezTo>
                    <a:pt x="128" y="136"/>
                    <a:pt x="129" y="136"/>
                    <a:pt x="131" y="136"/>
                  </a:cubicBezTo>
                  <a:cubicBezTo>
                    <a:pt x="132" y="137"/>
                    <a:pt x="134" y="138"/>
                    <a:pt x="136" y="139"/>
                  </a:cubicBezTo>
                  <a:cubicBezTo>
                    <a:pt x="135" y="140"/>
                    <a:pt x="135" y="140"/>
                    <a:pt x="135" y="141"/>
                  </a:cubicBezTo>
                  <a:close/>
                  <a:moveTo>
                    <a:pt x="118" y="135"/>
                  </a:moveTo>
                  <a:cubicBezTo>
                    <a:pt x="118" y="135"/>
                    <a:pt x="118" y="135"/>
                    <a:pt x="118" y="135"/>
                  </a:cubicBezTo>
                  <a:cubicBezTo>
                    <a:pt x="117" y="136"/>
                    <a:pt x="116" y="137"/>
                    <a:pt x="116" y="138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16" y="137"/>
                    <a:pt x="117" y="136"/>
                    <a:pt x="118" y="135"/>
                  </a:cubicBezTo>
                  <a:close/>
                  <a:moveTo>
                    <a:pt x="101" y="139"/>
                  </a:moveTo>
                  <a:cubicBezTo>
                    <a:pt x="101" y="139"/>
                    <a:pt x="101" y="139"/>
                    <a:pt x="101" y="140"/>
                  </a:cubicBezTo>
                  <a:cubicBezTo>
                    <a:pt x="103" y="141"/>
                    <a:pt x="104" y="142"/>
                    <a:pt x="106" y="144"/>
                  </a:cubicBezTo>
                  <a:cubicBezTo>
                    <a:pt x="105" y="144"/>
                    <a:pt x="105" y="145"/>
                    <a:pt x="105" y="145"/>
                  </a:cubicBezTo>
                  <a:cubicBezTo>
                    <a:pt x="102" y="144"/>
                    <a:pt x="99" y="143"/>
                    <a:pt x="96" y="142"/>
                  </a:cubicBezTo>
                  <a:cubicBezTo>
                    <a:pt x="97" y="140"/>
                    <a:pt x="98" y="139"/>
                    <a:pt x="99" y="137"/>
                  </a:cubicBezTo>
                  <a:cubicBezTo>
                    <a:pt x="100" y="138"/>
                    <a:pt x="100" y="139"/>
                    <a:pt x="101" y="139"/>
                  </a:cubicBezTo>
                  <a:close/>
                  <a:moveTo>
                    <a:pt x="115" y="145"/>
                  </a:moveTo>
                  <a:cubicBezTo>
                    <a:pt x="115" y="144"/>
                    <a:pt x="115" y="144"/>
                    <a:pt x="116" y="144"/>
                  </a:cubicBezTo>
                  <a:cubicBezTo>
                    <a:pt x="116" y="144"/>
                    <a:pt x="116" y="144"/>
                    <a:pt x="116" y="144"/>
                  </a:cubicBezTo>
                  <a:cubicBezTo>
                    <a:pt x="115" y="146"/>
                    <a:pt x="114" y="147"/>
                    <a:pt x="113" y="149"/>
                  </a:cubicBezTo>
                  <a:cubicBezTo>
                    <a:pt x="113" y="149"/>
                    <a:pt x="112" y="149"/>
                    <a:pt x="112" y="149"/>
                  </a:cubicBezTo>
                  <a:cubicBezTo>
                    <a:pt x="113" y="147"/>
                    <a:pt x="114" y="146"/>
                    <a:pt x="115" y="145"/>
                  </a:cubicBezTo>
                  <a:close/>
                  <a:moveTo>
                    <a:pt x="120" y="139"/>
                  </a:moveTo>
                  <a:cubicBezTo>
                    <a:pt x="120" y="138"/>
                    <a:pt x="120" y="138"/>
                    <a:pt x="121" y="137"/>
                  </a:cubicBezTo>
                  <a:cubicBezTo>
                    <a:pt x="121" y="137"/>
                    <a:pt x="121" y="137"/>
                    <a:pt x="121" y="138"/>
                  </a:cubicBezTo>
                  <a:cubicBezTo>
                    <a:pt x="120" y="138"/>
                    <a:pt x="120" y="138"/>
                    <a:pt x="120" y="139"/>
                  </a:cubicBezTo>
                  <a:cubicBezTo>
                    <a:pt x="120" y="139"/>
                    <a:pt x="120" y="139"/>
                    <a:pt x="120" y="139"/>
                  </a:cubicBezTo>
                  <a:close/>
                  <a:moveTo>
                    <a:pt x="144" y="148"/>
                  </a:moveTo>
                  <a:cubicBezTo>
                    <a:pt x="144" y="148"/>
                    <a:pt x="144" y="148"/>
                    <a:pt x="145" y="148"/>
                  </a:cubicBezTo>
                  <a:cubicBezTo>
                    <a:pt x="148" y="149"/>
                    <a:pt x="152" y="149"/>
                    <a:pt x="156" y="150"/>
                  </a:cubicBezTo>
                  <a:cubicBezTo>
                    <a:pt x="155" y="151"/>
                    <a:pt x="154" y="153"/>
                    <a:pt x="153" y="154"/>
                  </a:cubicBezTo>
                  <a:cubicBezTo>
                    <a:pt x="150" y="152"/>
                    <a:pt x="147" y="151"/>
                    <a:pt x="143" y="149"/>
                  </a:cubicBezTo>
                  <a:cubicBezTo>
                    <a:pt x="144" y="149"/>
                    <a:pt x="144" y="148"/>
                    <a:pt x="144" y="148"/>
                  </a:cubicBezTo>
                  <a:close/>
                  <a:moveTo>
                    <a:pt x="159" y="151"/>
                  </a:moveTo>
                  <a:cubicBezTo>
                    <a:pt x="161" y="151"/>
                    <a:pt x="163" y="151"/>
                    <a:pt x="164" y="151"/>
                  </a:cubicBezTo>
                  <a:cubicBezTo>
                    <a:pt x="165" y="151"/>
                    <a:pt x="166" y="152"/>
                    <a:pt x="166" y="152"/>
                  </a:cubicBezTo>
                  <a:cubicBezTo>
                    <a:pt x="165" y="154"/>
                    <a:pt x="164" y="156"/>
                    <a:pt x="162" y="158"/>
                  </a:cubicBezTo>
                  <a:cubicBezTo>
                    <a:pt x="160" y="157"/>
                    <a:pt x="158" y="156"/>
                    <a:pt x="157" y="155"/>
                  </a:cubicBezTo>
                  <a:cubicBezTo>
                    <a:pt x="157" y="154"/>
                    <a:pt x="158" y="152"/>
                    <a:pt x="159" y="151"/>
                  </a:cubicBezTo>
                  <a:close/>
                  <a:moveTo>
                    <a:pt x="170" y="153"/>
                  </a:moveTo>
                  <a:cubicBezTo>
                    <a:pt x="172" y="154"/>
                    <a:pt x="173" y="154"/>
                    <a:pt x="174" y="154"/>
                  </a:cubicBezTo>
                  <a:cubicBezTo>
                    <a:pt x="175" y="154"/>
                    <a:pt x="175" y="155"/>
                    <a:pt x="175" y="155"/>
                  </a:cubicBezTo>
                  <a:cubicBezTo>
                    <a:pt x="175" y="155"/>
                    <a:pt x="175" y="155"/>
                    <a:pt x="175" y="155"/>
                  </a:cubicBezTo>
                  <a:cubicBezTo>
                    <a:pt x="174" y="157"/>
                    <a:pt x="172" y="159"/>
                    <a:pt x="171" y="161"/>
                  </a:cubicBezTo>
                  <a:cubicBezTo>
                    <a:pt x="169" y="161"/>
                    <a:pt x="168" y="160"/>
                    <a:pt x="166" y="159"/>
                  </a:cubicBezTo>
                  <a:cubicBezTo>
                    <a:pt x="168" y="157"/>
                    <a:pt x="169" y="155"/>
                    <a:pt x="170" y="153"/>
                  </a:cubicBezTo>
                  <a:close/>
                  <a:moveTo>
                    <a:pt x="180" y="156"/>
                  </a:moveTo>
                  <a:cubicBezTo>
                    <a:pt x="182" y="157"/>
                    <a:pt x="185" y="157"/>
                    <a:pt x="187" y="158"/>
                  </a:cubicBezTo>
                  <a:cubicBezTo>
                    <a:pt x="186" y="160"/>
                    <a:pt x="184" y="163"/>
                    <a:pt x="183" y="165"/>
                  </a:cubicBezTo>
                  <a:cubicBezTo>
                    <a:pt x="181" y="164"/>
                    <a:pt x="178" y="164"/>
                    <a:pt x="176" y="163"/>
                  </a:cubicBezTo>
                  <a:cubicBezTo>
                    <a:pt x="177" y="160"/>
                    <a:pt x="179" y="158"/>
                    <a:pt x="180" y="156"/>
                  </a:cubicBezTo>
                  <a:close/>
                  <a:moveTo>
                    <a:pt x="193" y="159"/>
                  </a:moveTo>
                  <a:cubicBezTo>
                    <a:pt x="196" y="160"/>
                    <a:pt x="200" y="161"/>
                    <a:pt x="204" y="161"/>
                  </a:cubicBezTo>
                  <a:cubicBezTo>
                    <a:pt x="202" y="164"/>
                    <a:pt x="201" y="167"/>
                    <a:pt x="199" y="170"/>
                  </a:cubicBezTo>
                  <a:cubicBezTo>
                    <a:pt x="196" y="169"/>
                    <a:pt x="192" y="168"/>
                    <a:pt x="188" y="167"/>
                  </a:cubicBezTo>
                  <a:cubicBezTo>
                    <a:pt x="190" y="164"/>
                    <a:pt x="191" y="162"/>
                    <a:pt x="193" y="159"/>
                  </a:cubicBezTo>
                  <a:close/>
                  <a:moveTo>
                    <a:pt x="207" y="162"/>
                  </a:moveTo>
                  <a:cubicBezTo>
                    <a:pt x="210" y="163"/>
                    <a:pt x="213" y="163"/>
                    <a:pt x="216" y="163"/>
                  </a:cubicBezTo>
                  <a:cubicBezTo>
                    <a:pt x="215" y="166"/>
                    <a:pt x="213" y="169"/>
                    <a:pt x="211" y="172"/>
                  </a:cubicBezTo>
                  <a:cubicBezTo>
                    <a:pt x="209" y="172"/>
                    <a:pt x="206" y="171"/>
                    <a:pt x="203" y="171"/>
                  </a:cubicBezTo>
                  <a:cubicBezTo>
                    <a:pt x="205" y="168"/>
                    <a:pt x="206" y="165"/>
                    <a:pt x="207" y="162"/>
                  </a:cubicBezTo>
                  <a:close/>
                  <a:moveTo>
                    <a:pt x="312" y="157"/>
                  </a:moveTo>
                  <a:cubicBezTo>
                    <a:pt x="317" y="157"/>
                    <a:pt x="321" y="157"/>
                    <a:pt x="325" y="156"/>
                  </a:cubicBezTo>
                  <a:cubicBezTo>
                    <a:pt x="325" y="158"/>
                    <a:pt x="324" y="159"/>
                    <a:pt x="324" y="161"/>
                  </a:cubicBezTo>
                  <a:cubicBezTo>
                    <a:pt x="320" y="162"/>
                    <a:pt x="316" y="162"/>
                    <a:pt x="312" y="162"/>
                  </a:cubicBezTo>
                  <a:cubicBezTo>
                    <a:pt x="312" y="161"/>
                    <a:pt x="312" y="159"/>
                    <a:pt x="312" y="157"/>
                  </a:cubicBezTo>
                  <a:close/>
                  <a:moveTo>
                    <a:pt x="313" y="152"/>
                  </a:moveTo>
                  <a:cubicBezTo>
                    <a:pt x="313" y="152"/>
                    <a:pt x="313" y="151"/>
                    <a:pt x="313" y="150"/>
                  </a:cubicBezTo>
                  <a:cubicBezTo>
                    <a:pt x="318" y="150"/>
                    <a:pt x="323" y="149"/>
                    <a:pt x="327" y="148"/>
                  </a:cubicBezTo>
                  <a:cubicBezTo>
                    <a:pt x="327" y="149"/>
                    <a:pt x="327" y="150"/>
                    <a:pt x="327" y="151"/>
                  </a:cubicBezTo>
                  <a:cubicBezTo>
                    <a:pt x="322" y="152"/>
                    <a:pt x="318" y="152"/>
                    <a:pt x="313" y="152"/>
                  </a:cubicBezTo>
                  <a:close/>
                  <a:moveTo>
                    <a:pt x="325" y="145"/>
                  </a:moveTo>
                  <a:cubicBezTo>
                    <a:pt x="326" y="145"/>
                    <a:pt x="327" y="144"/>
                    <a:pt x="329" y="144"/>
                  </a:cubicBezTo>
                  <a:cubicBezTo>
                    <a:pt x="329" y="144"/>
                    <a:pt x="328" y="144"/>
                    <a:pt x="328" y="144"/>
                  </a:cubicBezTo>
                  <a:cubicBezTo>
                    <a:pt x="327" y="145"/>
                    <a:pt x="326" y="145"/>
                    <a:pt x="325" y="145"/>
                  </a:cubicBezTo>
                  <a:close/>
                  <a:moveTo>
                    <a:pt x="192" y="149"/>
                  </a:moveTo>
                  <a:cubicBezTo>
                    <a:pt x="191" y="148"/>
                    <a:pt x="190" y="148"/>
                    <a:pt x="189" y="148"/>
                  </a:cubicBezTo>
                  <a:cubicBezTo>
                    <a:pt x="188" y="148"/>
                    <a:pt x="187" y="147"/>
                    <a:pt x="186" y="147"/>
                  </a:cubicBezTo>
                  <a:cubicBezTo>
                    <a:pt x="186" y="147"/>
                    <a:pt x="186" y="147"/>
                    <a:pt x="186" y="146"/>
                  </a:cubicBezTo>
                  <a:cubicBezTo>
                    <a:pt x="188" y="147"/>
                    <a:pt x="190" y="148"/>
                    <a:pt x="193" y="148"/>
                  </a:cubicBezTo>
                  <a:cubicBezTo>
                    <a:pt x="192" y="148"/>
                    <a:pt x="192" y="149"/>
                    <a:pt x="192" y="149"/>
                  </a:cubicBezTo>
                  <a:close/>
                  <a:moveTo>
                    <a:pt x="181" y="145"/>
                  </a:moveTo>
                  <a:cubicBezTo>
                    <a:pt x="179" y="145"/>
                    <a:pt x="178" y="144"/>
                    <a:pt x="176" y="144"/>
                  </a:cubicBezTo>
                  <a:cubicBezTo>
                    <a:pt x="176" y="143"/>
                    <a:pt x="176" y="143"/>
                    <a:pt x="177" y="143"/>
                  </a:cubicBezTo>
                  <a:cubicBezTo>
                    <a:pt x="178" y="144"/>
                    <a:pt x="180" y="144"/>
                    <a:pt x="181" y="145"/>
                  </a:cubicBezTo>
                  <a:cubicBezTo>
                    <a:pt x="181" y="145"/>
                    <a:pt x="181" y="145"/>
                    <a:pt x="181" y="145"/>
                  </a:cubicBezTo>
                  <a:close/>
                  <a:moveTo>
                    <a:pt x="173" y="142"/>
                  </a:moveTo>
                  <a:cubicBezTo>
                    <a:pt x="171" y="141"/>
                    <a:pt x="168" y="140"/>
                    <a:pt x="166" y="139"/>
                  </a:cubicBezTo>
                  <a:cubicBezTo>
                    <a:pt x="166" y="139"/>
                    <a:pt x="167" y="139"/>
                    <a:pt x="167" y="139"/>
                  </a:cubicBezTo>
                  <a:cubicBezTo>
                    <a:pt x="169" y="140"/>
                    <a:pt x="171" y="141"/>
                    <a:pt x="173" y="142"/>
                  </a:cubicBezTo>
                  <a:cubicBezTo>
                    <a:pt x="173" y="142"/>
                    <a:pt x="173" y="142"/>
                    <a:pt x="173" y="142"/>
                  </a:cubicBezTo>
                  <a:close/>
                  <a:moveTo>
                    <a:pt x="160" y="143"/>
                  </a:moveTo>
                  <a:cubicBezTo>
                    <a:pt x="160" y="143"/>
                    <a:pt x="160" y="144"/>
                    <a:pt x="160" y="144"/>
                  </a:cubicBezTo>
                  <a:cubicBezTo>
                    <a:pt x="156" y="142"/>
                    <a:pt x="153" y="141"/>
                    <a:pt x="149" y="139"/>
                  </a:cubicBezTo>
                  <a:cubicBezTo>
                    <a:pt x="149" y="139"/>
                    <a:pt x="150" y="139"/>
                    <a:pt x="150" y="138"/>
                  </a:cubicBezTo>
                  <a:cubicBezTo>
                    <a:pt x="153" y="140"/>
                    <a:pt x="157" y="142"/>
                    <a:pt x="160" y="143"/>
                  </a:cubicBezTo>
                  <a:close/>
                  <a:moveTo>
                    <a:pt x="147" y="138"/>
                  </a:moveTo>
                  <a:cubicBezTo>
                    <a:pt x="146" y="138"/>
                    <a:pt x="145" y="137"/>
                    <a:pt x="144" y="137"/>
                  </a:cubicBezTo>
                  <a:cubicBezTo>
                    <a:pt x="143" y="136"/>
                    <a:pt x="143" y="136"/>
                    <a:pt x="142" y="135"/>
                  </a:cubicBezTo>
                  <a:cubicBezTo>
                    <a:pt x="142" y="135"/>
                    <a:pt x="142" y="135"/>
                    <a:pt x="142" y="134"/>
                  </a:cubicBezTo>
                  <a:cubicBezTo>
                    <a:pt x="144" y="135"/>
                    <a:pt x="146" y="136"/>
                    <a:pt x="147" y="137"/>
                  </a:cubicBezTo>
                  <a:cubicBezTo>
                    <a:pt x="147" y="137"/>
                    <a:pt x="147" y="138"/>
                    <a:pt x="147" y="138"/>
                  </a:cubicBezTo>
                  <a:close/>
                  <a:moveTo>
                    <a:pt x="139" y="134"/>
                  </a:moveTo>
                  <a:cubicBezTo>
                    <a:pt x="137" y="132"/>
                    <a:pt x="134" y="130"/>
                    <a:pt x="132" y="129"/>
                  </a:cubicBezTo>
                  <a:cubicBezTo>
                    <a:pt x="132" y="129"/>
                    <a:pt x="132" y="128"/>
                    <a:pt x="132" y="128"/>
                  </a:cubicBezTo>
                  <a:cubicBezTo>
                    <a:pt x="135" y="130"/>
                    <a:pt x="137" y="132"/>
                    <a:pt x="140" y="133"/>
                  </a:cubicBezTo>
                  <a:cubicBezTo>
                    <a:pt x="140" y="133"/>
                    <a:pt x="140" y="134"/>
                    <a:pt x="139" y="134"/>
                  </a:cubicBezTo>
                  <a:close/>
                  <a:moveTo>
                    <a:pt x="122" y="129"/>
                  </a:moveTo>
                  <a:cubicBezTo>
                    <a:pt x="122" y="129"/>
                    <a:pt x="122" y="129"/>
                    <a:pt x="122" y="130"/>
                  </a:cubicBezTo>
                  <a:cubicBezTo>
                    <a:pt x="121" y="130"/>
                    <a:pt x="121" y="130"/>
                    <a:pt x="121" y="131"/>
                  </a:cubicBezTo>
                  <a:cubicBezTo>
                    <a:pt x="121" y="131"/>
                    <a:pt x="120" y="131"/>
                    <a:pt x="120" y="130"/>
                  </a:cubicBezTo>
                  <a:cubicBezTo>
                    <a:pt x="120" y="130"/>
                    <a:pt x="121" y="129"/>
                    <a:pt x="121" y="128"/>
                  </a:cubicBezTo>
                  <a:cubicBezTo>
                    <a:pt x="122" y="129"/>
                    <a:pt x="122" y="129"/>
                    <a:pt x="122" y="129"/>
                  </a:cubicBezTo>
                  <a:close/>
                  <a:moveTo>
                    <a:pt x="111" y="128"/>
                  </a:moveTo>
                  <a:cubicBezTo>
                    <a:pt x="111" y="128"/>
                    <a:pt x="111" y="128"/>
                    <a:pt x="112" y="129"/>
                  </a:cubicBezTo>
                  <a:cubicBezTo>
                    <a:pt x="112" y="130"/>
                    <a:pt x="113" y="131"/>
                    <a:pt x="114" y="131"/>
                  </a:cubicBezTo>
                  <a:cubicBezTo>
                    <a:pt x="113" y="133"/>
                    <a:pt x="112" y="135"/>
                    <a:pt x="111" y="137"/>
                  </a:cubicBezTo>
                  <a:cubicBezTo>
                    <a:pt x="108" y="137"/>
                    <a:pt x="105" y="137"/>
                    <a:pt x="102" y="137"/>
                  </a:cubicBezTo>
                  <a:cubicBezTo>
                    <a:pt x="102" y="136"/>
                    <a:pt x="101" y="135"/>
                    <a:pt x="101" y="135"/>
                  </a:cubicBezTo>
                  <a:cubicBezTo>
                    <a:pt x="103" y="131"/>
                    <a:pt x="105" y="127"/>
                    <a:pt x="107" y="124"/>
                  </a:cubicBezTo>
                  <a:cubicBezTo>
                    <a:pt x="109" y="125"/>
                    <a:pt x="110" y="127"/>
                    <a:pt x="111" y="128"/>
                  </a:cubicBezTo>
                  <a:close/>
                  <a:moveTo>
                    <a:pt x="101" y="122"/>
                  </a:moveTo>
                  <a:cubicBezTo>
                    <a:pt x="99" y="124"/>
                    <a:pt x="97" y="127"/>
                    <a:pt x="95" y="130"/>
                  </a:cubicBezTo>
                  <a:cubicBezTo>
                    <a:pt x="94" y="128"/>
                    <a:pt x="93" y="127"/>
                    <a:pt x="92" y="126"/>
                  </a:cubicBezTo>
                  <a:cubicBezTo>
                    <a:pt x="93" y="124"/>
                    <a:pt x="95" y="122"/>
                    <a:pt x="96" y="120"/>
                  </a:cubicBezTo>
                  <a:cubicBezTo>
                    <a:pt x="97" y="120"/>
                    <a:pt x="98" y="120"/>
                    <a:pt x="99" y="120"/>
                  </a:cubicBezTo>
                  <a:cubicBezTo>
                    <a:pt x="101" y="120"/>
                    <a:pt x="101" y="116"/>
                    <a:pt x="99" y="116"/>
                  </a:cubicBezTo>
                  <a:cubicBezTo>
                    <a:pt x="100" y="115"/>
                    <a:pt x="100" y="114"/>
                    <a:pt x="101" y="114"/>
                  </a:cubicBezTo>
                  <a:cubicBezTo>
                    <a:pt x="101" y="115"/>
                    <a:pt x="102" y="117"/>
                    <a:pt x="103" y="118"/>
                  </a:cubicBezTo>
                  <a:cubicBezTo>
                    <a:pt x="102" y="119"/>
                    <a:pt x="102" y="121"/>
                    <a:pt x="101" y="122"/>
                  </a:cubicBezTo>
                  <a:close/>
                  <a:moveTo>
                    <a:pt x="81" y="134"/>
                  </a:moveTo>
                  <a:cubicBezTo>
                    <a:pt x="81" y="133"/>
                    <a:pt x="80" y="132"/>
                    <a:pt x="80" y="131"/>
                  </a:cubicBezTo>
                  <a:cubicBezTo>
                    <a:pt x="81" y="129"/>
                    <a:pt x="81" y="128"/>
                    <a:pt x="82" y="127"/>
                  </a:cubicBezTo>
                  <a:cubicBezTo>
                    <a:pt x="83" y="127"/>
                    <a:pt x="84" y="128"/>
                    <a:pt x="85" y="128"/>
                  </a:cubicBezTo>
                  <a:cubicBezTo>
                    <a:pt x="84" y="130"/>
                    <a:pt x="82" y="132"/>
                    <a:pt x="81" y="134"/>
                  </a:cubicBezTo>
                  <a:close/>
                  <a:moveTo>
                    <a:pt x="85" y="123"/>
                  </a:moveTo>
                  <a:cubicBezTo>
                    <a:pt x="85" y="123"/>
                    <a:pt x="85" y="122"/>
                    <a:pt x="86" y="122"/>
                  </a:cubicBezTo>
                  <a:cubicBezTo>
                    <a:pt x="86" y="123"/>
                    <a:pt x="87" y="124"/>
                    <a:pt x="88" y="125"/>
                  </a:cubicBezTo>
                  <a:cubicBezTo>
                    <a:pt x="87" y="125"/>
                    <a:pt x="87" y="125"/>
                    <a:pt x="87" y="125"/>
                  </a:cubicBezTo>
                  <a:cubicBezTo>
                    <a:pt x="86" y="125"/>
                    <a:pt x="86" y="124"/>
                    <a:pt x="85" y="123"/>
                  </a:cubicBezTo>
                  <a:close/>
                  <a:moveTo>
                    <a:pt x="80" y="119"/>
                  </a:moveTo>
                  <a:cubicBezTo>
                    <a:pt x="81" y="118"/>
                    <a:pt x="81" y="117"/>
                    <a:pt x="82" y="117"/>
                  </a:cubicBezTo>
                  <a:cubicBezTo>
                    <a:pt x="82" y="117"/>
                    <a:pt x="82" y="118"/>
                    <a:pt x="83" y="118"/>
                  </a:cubicBezTo>
                  <a:cubicBezTo>
                    <a:pt x="82" y="118"/>
                    <a:pt x="81" y="119"/>
                    <a:pt x="81" y="119"/>
                  </a:cubicBezTo>
                  <a:cubicBezTo>
                    <a:pt x="81" y="119"/>
                    <a:pt x="80" y="119"/>
                    <a:pt x="80" y="119"/>
                  </a:cubicBezTo>
                  <a:close/>
                  <a:moveTo>
                    <a:pt x="87" y="121"/>
                  </a:moveTo>
                  <a:cubicBezTo>
                    <a:pt x="88" y="121"/>
                    <a:pt x="89" y="121"/>
                    <a:pt x="90" y="121"/>
                  </a:cubicBezTo>
                  <a:cubicBezTo>
                    <a:pt x="90" y="121"/>
                    <a:pt x="89" y="122"/>
                    <a:pt x="89" y="123"/>
                  </a:cubicBezTo>
                  <a:cubicBezTo>
                    <a:pt x="88" y="122"/>
                    <a:pt x="88" y="122"/>
                    <a:pt x="87" y="121"/>
                  </a:cubicBezTo>
                  <a:close/>
                  <a:moveTo>
                    <a:pt x="85" y="118"/>
                  </a:moveTo>
                  <a:cubicBezTo>
                    <a:pt x="85" y="118"/>
                    <a:pt x="85" y="118"/>
                    <a:pt x="84" y="118"/>
                  </a:cubicBezTo>
                  <a:cubicBezTo>
                    <a:pt x="84" y="117"/>
                    <a:pt x="83" y="116"/>
                    <a:pt x="82" y="116"/>
                  </a:cubicBezTo>
                  <a:cubicBezTo>
                    <a:pt x="85" y="111"/>
                    <a:pt x="88" y="106"/>
                    <a:pt x="90" y="102"/>
                  </a:cubicBezTo>
                  <a:cubicBezTo>
                    <a:pt x="92" y="103"/>
                    <a:pt x="93" y="104"/>
                    <a:pt x="94" y="105"/>
                  </a:cubicBezTo>
                  <a:cubicBezTo>
                    <a:pt x="91" y="109"/>
                    <a:pt x="88" y="113"/>
                    <a:pt x="85" y="118"/>
                  </a:cubicBezTo>
                  <a:close/>
                  <a:moveTo>
                    <a:pt x="79" y="124"/>
                  </a:moveTo>
                  <a:cubicBezTo>
                    <a:pt x="79" y="124"/>
                    <a:pt x="80" y="125"/>
                    <a:pt x="80" y="125"/>
                  </a:cubicBezTo>
                  <a:cubicBezTo>
                    <a:pt x="79" y="126"/>
                    <a:pt x="79" y="127"/>
                    <a:pt x="78" y="128"/>
                  </a:cubicBezTo>
                  <a:cubicBezTo>
                    <a:pt x="78" y="127"/>
                    <a:pt x="77" y="126"/>
                    <a:pt x="77" y="125"/>
                  </a:cubicBezTo>
                  <a:cubicBezTo>
                    <a:pt x="77" y="125"/>
                    <a:pt x="77" y="125"/>
                    <a:pt x="77" y="124"/>
                  </a:cubicBezTo>
                  <a:cubicBezTo>
                    <a:pt x="78" y="124"/>
                    <a:pt x="78" y="124"/>
                    <a:pt x="79" y="124"/>
                  </a:cubicBezTo>
                  <a:close/>
                  <a:moveTo>
                    <a:pt x="75" y="128"/>
                  </a:moveTo>
                  <a:cubicBezTo>
                    <a:pt x="75" y="129"/>
                    <a:pt x="76" y="130"/>
                    <a:pt x="76" y="130"/>
                  </a:cubicBezTo>
                  <a:cubicBezTo>
                    <a:pt x="75" y="133"/>
                    <a:pt x="73" y="135"/>
                    <a:pt x="72" y="137"/>
                  </a:cubicBezTo>
                  <a:cubicBezTo>
                    <a:pt x="72" y="137"/>
                    <a:pt x="71" y="136"/>
                    <a:pt x="71" y="135"/>
                  </a:cubicBezTo>
                  <a:cubicBezTo>
                    <a:pt x="72" y="133"/>
                    <a:pt x="73" y="130"/>
                    <a:pt x="75" y="128"/>
                  </a:cubicBezTo>
                  <a:close/>
                  <a:moveTo>
                    <a:pt x="88" y="131"/>
                  </a:moveTo>
                  <a:cubicBezTo>
                    <a:pt x="89" y="131"/>
                    <a:pt x="90" y="132"/>
                    <a:pt x="91" y="132"/>
                  </a:cubicBezTo>
                  <a:cubicBezTo>
                    <a:pt x="92" y="133"/>
                    <a:pt x="93" y="131"/>
                    <a:pt x="93" y="131"/>
                  </a:cubicBezTo>
                  <a:cubicBezTo>
                    <a:pt x="92" y="130"/>
                    <a:pt x="91" y="129"/>
                    <a:pt x="90" y="128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1" y="129"/>
                    <a:pt x="92" y="131"/>
                    <a:pt x="94" y="132"/>
                  </a:cubicBezTo>
                  <a:cubicBezTo>
                    <a:pt x="91" y="135"/>
                    <a:pt x="88" y="139"/>
                    <a:pt x="85" y="143"/>
                  </a:cubicBezTo>
                  <a:cubicBezTo>
                    <a:pt x="84" y="142"/>
                    <a:pt x="83" y="141"/>
                    <a:pt x="83" y="140"/>
                  </a:cubicBezTo>
                  <a:cubicBezTo>
                    <a:pt x="84" y="137"/>
                    <a:pt x="86" y="134"/>
                    <a:pt x="88" y="131"/>
                  </a:cubicBezTo>
                  <a:close/>
                  <a:moveTo>
                    <a:pt x="97" y="135"/>
                  </a:moveTo>
                  <a:cubicBezTo>
                    <a:pt x="97" y="135"/>
                    <a:pt x="97" y="135"/>
                    <a:pt x="97" y="136"/>
                  </a:cubicBezTo>
                  <a:cubicBezTo>
                    <a:pt x="95" y="140"/>
                    <a:pt x="92" y="145"/>
                    <a:pt x="90" y="150"/>
                  </a:cubicBezTo>
                  <a:cubicBezTo>
                    <a:pt x="89" y="149"/>
                    <a:pt x="89" y="148"/>
                    <a:pt x="88" y="148"/>
                  </a:cubicBezTo>
                  <a:cubicBezTo>
                    <a:pt x="91" y="144"/>
                    <a:pt x="94" y="139"/>
                    <a:pt x="97" y="135"/>
                  </a:cubicBezTo>
                  <a:close/>
                  <a:moveTo>
                    <a:pt x="96" y="143"/>
                  </a:moveTo>
                  <a:cubicBezTo>
                    <a:pt x="98" y="144"/>
                    <a:pt x="100" y="146"/>
                    <a:pt x="102" y="148"/>
                  </a:cubicBezTo>
                  <a:cubicBezTo>
                    <a:pt x="100" y="151"/>
                    <a:pt x="98" y="154"/>
                    <a:pt x="95" y="156"/>
                  </a:cubicBezTo>
                  <a:cubicBezTo>
                    <a:pt x="94" y="155"/>
                    <a:pt x="92" y="153"/>
                    <a:pt x="91" y="151"/>
                  </a:cubicBezTo>
                  <a:cubicBezTo>
                    <a:pt x="92" y="148"/>
                    <a:pt x="94" y="145"/>
                    <a:pt x="96" y="143"/>
                  </a:cubicBezTo>
                  <a:close/>
                  <a:moveTo>
                    <a:pt x="117" y="151"/>
                  </a:moveTo>
                  <a:cubicBezTo>
                    <a:pt x="118" y="149"/>
                    <a:pt x="120" y="147"/>
                    <a:pt x="121" y="145"/>
                  </a:cubicBezTo>
                  <a:cubicBezTo>
                    <a:pt x="124" y="145"/>
                    <a:pt x="128" y="146"/>
                    <a:pt x="131" y="146"/>
                  </a:cubicBezTo>
                  <a:cubicBezTo>
                    <a:pt x="129" y="149"/>
                    <a:pt x="128" y="153"/>
                    <a:pt x="126" y="156"/>
                  </a:cubicBezTo>
                  <a:cubicBezTo>
                    <a:pt x="123" y="154"/>
                    <a:pt x="120" y="153"/>
                    <a:pt x="117" y="151"/>
                  </a:cubicBezTo>
                  <a:close/>
                  <a:moveTo>
                    <a:pt x="133" y="152"/>
                  </a:moveTo>
                  <a:cubicBezTo>
                    <a:pt x="133" y="151"/>
                    <a:pt x="134" y="149"/>
                    <a:pt x="135" y="148"/>
                  </a:cubicBezTo>
                  <a:cubicBezTo>
                    <a:pt x="136" y="149"/>
                    <a:pt x="137" y="150"/>
                    <a:pt x="138" y="150"/>
                  </a:cubicBezTo>
                  <a:cubicBezTo>
                    <a:pt x="136" y="153"/>
                    <a:pt x="135" y="156"/>
                    <a:pt x="133" y="159"/>
                  </a:cubicBezTo>
                  <a:cubicBezTo>
                    <a:pt x="132" y="159"/>
                    <a:pt x="131" y="158"/>
                    <a:pt x="130" y="158"/>
                  </a:cubicBezTo>
                  <a:cubicBezTo>
                    <a:pt x="131" y="156"/>
                    <a:pt x="132" y="154"/>
                    <a:pt x="133" y="152"/>
                  </a:cubicBezTo>
                  <a:close/>
                  <a:moveTo>
                    <a:pt x="142" y="152"/>
                  </a:moveTo>
                  <a:cubicBezTo>
                    <a:pt x="145" y="154"/>
                    <a:pt x="148" y="156"/>
                    <a:pt x="151" y="157"/>
                  </a:cubicBezTo>
                  <a:cubicBezTo>
                    <a:pt x="150" y="159"/>
                    <a:pt x="149" y="161"/>
                    <a:pt x="148" y="163"/>
                  </a:cubicBezTo>
                  <a:cubicBezTo>
                    <a:pt x="148" y="163"/>
                    <a:pt x="147" y="164"/>
                    <a:pt x="147" y="165"/>
                  </a:cubicBezTo>
                  <a:cubicBezTo>
                    <a:pt x="145" y="165"/>
                    <a:pt x="143" y="164"/>
                    <a:pt x="142" y="163"/>
                  </a:cubicBezTo>
                  <a:cubicBezTo>
                    <a:pt x="140" y="163"/>
                    <a:pt x="138" y="162"/>
                    <a:pt x="137" y="161"/>
                  </a:cubicBezTo>
                  <a:cubicBezTo>
                    <a:pt x="138" y="158"/>
                    <a:pt x="140" y="155"/>
                    <a:pt x="142" y="152"/>
                  </a:cubicBezTo>
                  <a:close/>
                  <a:moveTo>
                    <a:pt x="155" y="159"/>
                  </a:moveTo>
                  <a:cubicBezTo>
                    <a:pt x="156" y="160"/>
                    <a:pt x="158" y="161"/>
                    <a:pt x="160" y="161"/>
                  </a:cubicBezTo>
                  <a:cubicBezTo>
                    <a:pt x="159" y="163"/>
                    <a:pt x="158" y="164"/>
                    <a:pt x="157" y="165"/>
                  </a:cubicBezTo>
                  <a:cubicBezTo>
                    <a:pt x="157" y="166"/>
                    <a:pt x="156" y="167"/>
                    <a:pt x="155" y="168"/>
                  </a:cubicBezTo>
                  <a:cubicBezTo>
                    <a:pt x="154" y="168"/>
                    <a:pt x="152" y="167"/>
                    <a:pt x="151" y="167"/>
                  </a:cubicBezTo>
                  <a:cubicBezTo>
                    <a:pt x="152" y="164"/>
                    <a:pt x="153" y="162"/>
                    <a:pt x="155" y="159"/>
                  </a:cubicBezTo>
                  <a:close/>
                  <a:moveTo>
                    <a:pt x="173" y="167"/>
                  </a:moveTo>
                  <a:cubicBezTo>
                    <a:pt x="176" y="168"/>
                    <a:pt x="178" y="168"/>
                    <a:pt x="181" y="169"/>
                  </a:cubicBezTo>
                  <a:cubicBezTo>
                    <a:pt x="180" y="171"/>
                    <a:pt x="179" y="172"/>
                    <a:pt x="178" y="173"/>
                  </a:cubicBezTo>
                  <a:cubicBezTo>
                    <a:pt x="175" y="173"/>
                    <a:pt x="172" y="172"/>
                    <a:pt x="170" y="172"/>
                  </a:cubicBezTo>
                  <a:cubicBezTo>
                    <a:pt x="171" y="170"/>
                    <a:pt x="172" y="168"/>
                    <a:pt x="173" y="167"/>
                  </a:cubicBezTo>
                  <a:close/>
                  <a:moveTo>
                    <a:pt x="186" y="171"/>
                  </a:moveTo>
                  <a:cubicBezTo>
                    <a:pt x="189" y="172"/>
                    <a:pt x="193" y="173"/>
                    <a:pt x="197" y="174"/>
                  </a:cubicBezTo>
                  <a:cubicBezTo>
                    <a:pt x="197" y="175"/>
                    <a:pt x="196" y="175"/>
                    <a:pt x="196" y="176"/>
                  </a:cubicBezTo>
                  <a:cubicBezTo>
                    <a:pt x="193" y="175"/>
                    <a:pt x="191" y="175"/>
                    <a:pt x="188" y="175"/>
                  </a:cubicBezTo>
                  <a:cubicBezTo>
                    <a:pt x="187" y="175"/>
                    <a:pt x="185" y="174"/>
                    <a:pt x="184" y="174"/>
                  </a:cubicBezTo>
                  <a:cubicBezTo>
                    <a:pt x="184" y="173"/>
                    <a:pt x="185" y="172"/>
                    <a:pt x="186" y="171"/>
                  </a:cubicBezTo>
                  <a:close/>
                  <a:moveTo>
                    <a:pt x="200" y="175"/>
                  </a:moveTo>
                  <a:cubicBezTo>
                    <a:pt x="202" y="175"/>
                    <a:pt x="204" y="176"/>
                    <a:pt x="206" y="176"/>
                  </a:cubicBezTo>
                  <a:cubicBezTo>
                    <a:pt x="204" y="176"/>
                    <a:pt x="202" y="176"/>
                    <a:pt x="200" y="176"/>
                  </a:cubicBezTo>
                  <a:cubicBezTo>
                    <a:pt x="200" y="176"/>
                    <a:pt x="200" y="175"/>
                    <a:pt x="200" y="175"/>
                  </a:cubicBezTo>
                  <a:close/>
                  <a:moveTo>
                    <a:pt x="305" y="170"/>
                  </a:moveTo>
                  <a:cubicBezTo>
                    <a:pt x="305" y="170"/>
                    <a:pt x="305" y="170"/>
                    <a:pt x="305" y="170"/>
                  </a:cubicBezTo>
                  <a:cubicBezTo>
                    <a:pt x="304" y="171"/>
                    <a:pt x="304" y="171"/>
                    <a:pt x="303" y="171"/>
                  </a:cubicBezTo>
                  <a:cubicBezTo>
                    <a:pt x="304" y="170"/>
                    <a:pt x="304" y="170"/>
                    <a:pt x="305" y="170"/>
                  </a:cubicBezTo>
                  <a:close/>
                  <a:moveTo>
                    <a:pt x="311" y="166"/>
                  </a:moveTo>
                  <a:cubicBezTo>
                    <a:pt x="311" y="166"/>
                    <a:pt x="311" y="166"/>
                    <a:pt x="311" y="166"/>
                  </a:cubicBezTo>
                  <a:cubicBezTo>
                    <a:pt x="315" y="165"/>
                    <a:pt x="319" y="165"/>
                    <a:pt x="323" y="164"/>
                  </a:cubicBezTo>
                  <a:cubicBezTo>
                    <a:pt x="323" y="165"/>
                    <a:pt x="323" y="166"/>
                    <a:pt x="322" y="167"/>
                  </a:cubicBezTo>
                  <a:cubicBezTo>
                    <a:pt x="318" y="168"/>
                    <a:pt x="314" y="168"/>
                    <a:pt x="310" y="169"/>
                  </a:cubicBezTo>
                  <a:cubicBezTo>
                    <a:pt x="310" y="168"/>
                    <a:pt x="311" y="167"/>
                    <a:pt x="311" y="166"/>
                  </a:cubicBezTo>
                  <a:close/>
                  <a:moveTo>
                    <a:pt x="328" y="164"/>
                  </a:moveTo>
                  <a:cubicBezTo>
                    <a:pt x="332" y="163"/>
                    <a:pt x="335" y="163"/>
                    <a:pt x="338" y="162"/>
                  </a:cubicBezTo>
                  <a:cubicBezTo>
                    <a:pt x="338" y="162"/>
                    <a:pt x="338" y="163"/>
                    <a:pt x="338" y="163"/>
                  </a:cubicBezTo>
                  <a:cubicBezTo>
                    <a:pt x="334" y="164"/>
                    <a:pt x="331" y="165"/>
                    <a:pt x="328" y="166"/>
                  </a:cubicBezTo>
                  <a:cubicBezTo>
                    <a:pt x="328" y="165"/>
                    <a:pt x="328" y="164"/>
                    <a:pt x="328" y="164"/>
                  </a:cubicBezTo>
                  <a:close/>
                  <a:moveTo>
                    <a:pt x="342" y="161"/>
                  </a:moveTo>
                  <a:cubicBezTo>
                    <a:pt x="346" y="161"/>
                    <a:pt x="349" y="160"/>
                    <a:pt x="353" y="159"/>
                  </a:cubicBezTo>
                  <a:cubicBezTo>
                    <a:pt x="353" y="159"/>
                    <a:pt x="353" y="160"/>
                    <a:pt x="353" y="160"/>
                  </a:cubicBezTo>
                  <a:cubicBezTo>
                    <a:pt x="349" y="161"/>
                    <a:pt x="345" y="162"/>
                    <a:pt x="341" y="163"/>
                  </a:cubicBezTo>
                  <a:cubicBezTo>
                    <a:pt x="341" y="162"/>
                    <a:pt x="342" y="162"/>
                    <a:pt x="342" y="161"/>
                  </a:cubicBezTo>
                  <a:close/>
                  <a:moveTo>
                    <a:pt x="358" y="158"/>
                  </a:moveTo>
                  <a:cubicBezTo>
                    <a:pt x="359" y="158"/>
                    <a:pt x="360" y="157"/>
                    <a:pt x="361" y="157"/>
                  </a:cubicBezTo>
                  <a:cubicBezTo>
                    <a:pt x="364" y="157"/>
                    <a:pt x="366" y="156"/>
                    <a:pt x="369" y="155"/>
                  </a:cubicBezTo>
                  <a:cubicBezTo>
                    <a:pt x="369" y="155"/>
                    <a:pt x="368" y="156"/>
                    <a:pt x="368" y="156"/>
                  </a:cubicBezTo>
                  <a:cubicBezTo>
                    <a:pt x="365" y="157"/>
                    <a:pt x="361" y="158"/>
                    <a:pt x="358" y="159"/>
                  </a:cubicBezTo>
                  <a:cubicBezTo>
                    <a:pt x="358" y="158"/>
                    <a:pt x="358" y="158"/>
                    <a:pt x="358" y="158"/>
                  </a:cubicBezTo>
                  <a:close/>
                  <a:moveTo>
                    <a:pt x="374" y="154"/>
                  </a:moveTo>
                  <a:cubicBezTo>
                    <a:pt x="375" y="153"/>
                    <a:pt x="377" y="152"/>
                    <a:pt x="378" y="152"/>
                  </a:cubicBezTo>
                  <a:cubicBezTo>
                    <a:pt x="378" y="152"/>
                    <a:pt x="378" y="153"/>
                    <a:pt x="378" y="153"/>
                  </a:cubicBezTo>
                  <a:cubicBezTo>
                    <a:pt x="376" y="154"/>
                    <a:pt x="375" y="154"/>
                    <a:pt x="373" y="155"/>
                  </a:cubicBezTo>
                  <a:cubicBezTo>
                    <a:pt x="373" y="154"/>
                    <a:pt x="374" y="154"/>
                    <a:pt x="374" y="154"/>
                  </a:cubicBezTo>
                  <a:close/>
                  <a:moveTo>
                    <a:pt x="428" y="131"/>
                  </a:moveTo>
                  <a:cubicBezTo>
                    <a:pt x="426" y="132"/>
                    <a:pt x="424" y="134"/>
                    <a:pt x="422" y="135"/>
                  </a:cubicBezTo>
                  <a:cubicBezTo>
                    <a:pt x="422" y="133"/>
                    <a:pt x="423" y="131"/>
                    <a:pt x="423" y="128"/>
                  </a:cubicBezTo>
                  <a:cubicBezTo>
                    <a:pt x="425" y="127"/>
                    <a:pt x="428" y="125"/>
                    <a:pt x="430" y="124"/>
                  </a:cubicBezTo>
                  <a:cubicBezTo>
                    <a:pt x="430" y="126"/>
                    <a:pt x="429" y="128"/>
                    <a:pt x="429" y="131"/>
                  </a:cubicBezTo>
                  <a:cubicBezTo>
                    <a:pt x="429" y="131"/>
                    <a:pt x="428" y="131"/>
                    <a:pt x="428" y="131"/>
                  </a:cubicBezTo>
                  <a:close/>
                  <a:moveTo>
                    <a:pt x="417" y="138"/>
                  </a:moveTo>
                  <a:cubicBezTo>
                    <a:pt x="415" y="139"/>
                    <a:pt x="413" y="141"/>
                    <a:pt x="411" y="142"/>
                  </a:cubicBezTo>
                  <a:cubicBezTo>
                    <a:pt x="410" y="142"/>
                    <a:pt x="410" y="142"/>
                    <a:pt x="410" y="142"/>
                  </a:cubicBezTo>
                  <a:cubicBezTo>
                    <a:pt x="410" y="142"/>
                    <a:pt x="409" y="142"/>
                    <a:pt x="409" y="143"/>
                  </a:cubicBezTo>
                  <a:cubicBezTo>
                    <a:pt x="410" y="140"/>
                    <a:pt x="410" y="138"/>
                    <a:pt x="411" y="136"/>
                  </a:cubicBezTo>
                  <a:cubicBezTo>
                    <a:pt x="414" y="134"/>
                    <a:pt x="417" y="132"/>
                    <a:pt x="419" y="130"/>
                  </a:cubicBezTo>
                  <a:cubicBezTo>
                    <a:pt x="419" y="133"/>
                    <a:pt x="418" y="136"/>
                    <a:pt x="417" y="138"/>
                  </a:cubicBezTo>
                  <a:close/>
                  <a:moveTo>
                    <a:pt x="406" y="143"/>
                  </a:moveTo>
                  <a:cubicBezTo>
                    <a:pt x="406" y="142"/>
                    <a:pt x="406" y="140"/>
                    <a:pt x="407" y="138"/>
                  </a:cubicBezTo>
                  <a:cubicBezTo>
                    <a:pt x="407" y="138"/>
                    <a:pt x="407" y="138"/>
                    <a:pt x="408" y="137"/>
                  </a:cubicBezTo>
                  <a:cubicBezTo>
                    <a:pt x="407" y="139"/>
                    <a:pt x="407" y="141"/>
                    <a:pt x="406" y="143"/>
                  </a:cubicBezTo>
                  <a:close/>
                  <a:moveTo>
                    <a:pt x="397" y="147"/>
                  </a:moveTo>
                  <a:cubicBezTo>
                    <a:pt x="392" y="149"/>
                    <a:pt x="387" y="151"/>
                    <a:pt x="382" y="152"/>
                  </a:cubicBezTo>
                  <a:cubicBezTo>
                    <a:pt x="383" y="151"/>
                    <a:pt x="383" y="151"/>
                    <a:pt x="383" y="150"/>
                  </a:cubicBezTo>
                  <a:cubicBezTo>
                    <a:pt x="388" y="148"/>
                    <a:pt x="393" y="146"/>
                    <a:pt x="398" y="143"/>
                  </a:cubicBezTo>
                  <a:cubicBezTo>
                    <a:pt x="397" y="144"/>
                    <a:pt x="397" y="146"/>
                    <a:pt x="397" y="147"/>
                  </a:cubicBezTo>
                  <a:close/>
                  <a:moveTo>
                    <a:pt x="375" y="160"/>
                  </a:moveTo>
                  <a:cubicBezTo>
                    <a:pt x="375" y="160"/>
                    <a:pt x="375" y="160"/>
                    <a:pt x="375" y="161"/>
                  </a:cubicBezTo>
                  <a:cubicBezTo>
                    <a:pt x="374" y="161"/>
                    <a:pt x="373" y="162"/>
                    <a:pt x="371" y="162"/>
                  </a:cubicBezTo>
                  <a:cubicBezTo>
                    <a:pt x="372" y="162"/>
                    <a:pt x="372" y="162"/>
                    <a:pt x="372" y="161"/>
                  </a:cubicBezTo>
                  <a:cubicBezTo>
                    <a:pt x="373" y="161"/>
                    <a:pt x="374" y="160"/>
                    <a:pt x="375" y="160"/>
                  </a:cubicBezTo>
                  <a:close/>
                  <a:moveTo>
                    <a:pt x="433" y="128"/>
                  </a:moveTo>
                  <a:cubicBezTo>
                    <a:pt x="434" y="126"/>
                    <a:pt x="434" y="123"/>
                    <a:pt x="435" y="121"/>
                  </a:cubicBezTo>
                  <a:cubicBezTo>
                    <a:pt x="436" y="120"/>
                    <a:pt x="438" y="119"/>
                    <a:pt x="439" y="118"/>
                  </a:cubicBezTo>
                  <a:cubicBezTo>
                    <a:pt x="439" y="120"/>
                    <a:pt x="438" y="123"/>
                    <a:pt x="437" y="125"/>
                  </a:cubicBezTo>
                  <a:cubicBezTo>
                    <a:pt x="436" y="126"/>
                    <a:pt x="434" y="127"/>
                    <a:pt x="433" y="128"/>
                  </a:cubicBezTo>
                  <a:close/>
                  <a:moveTo>
                    <a:pt x="398" y="138"/>
                  </a:moveTo>
                  <a:cubicBezTo>
                    <a:pt x="394" y="140"/>
                    <a:pt x="390" y="142"/>
                    <a:pt x="386" y="144"/>
                  </a:cubicBezTo>
                  <a:cubicBezTo>
                    <a:pt x="386" y="144"/>
                    <a:pt x="386" y="143"/>
                    <a:pt x="387" y="142"/>
                  </a:cubicBezTo>
                  <a:cubicBezTo>
                    <a:pt x="391" y="141"/>
                    <a:pt x="395" y="139"/>
                    <a:pt x="399" y="138"/>
                  </a:cubicBezTo>
                  <a:cubicBezTo>
                    <a:pt x="399" y="138"/>
                    <a:pt x="398" y="138"/>
                    <a:pt x="398" y="138"/>
                  </a:cubicBezTo>
                  <a:close/>
                  <a:moveTo>
                    <a:pt x="380" y="147"/>
                  </a:moveTo>
                  <a:cubicBezTo>
                    <a:pt x="379" y="147"/>
                    <a:pt x="377" y="148"/>
                    <a:pt x="375" y="149"/>
                  </a:cubicBezTo>
                  <a:cubicBezTo>
                    <a:pt x="375" y="148"/>
                    <a:pt x="375" y="147"/>
                    <a:pt x="375" y="146"/>
                  </a:cubicBezTo>
                  <a:cubicBezTo>
                    <a:pt x="377" y="145"/>
                    <a:pt x="379" y="145"/>
                    <a:pt x="381" y="144"/>
                  </a:cubicBezTo>
                  <a:cubicBezTo>
                    <a:pt x="381" y="145"/>
                    <a:pt x="381" y="146"/>
                    <a:pt x="380" y="147"/>
                  </a:cubicBezTo>
                  <a:close/>
                  <a:moveTo>
                    <a:pt x="370" y="151"/>
                  </a:moveTo>
                  <a:cubicBezTo>
                    <a:pt x="369" y="151"/>
                    <a:pt x="367" y="152"/>
                    <a:pt x="366" y="152"/>
                  </a:cubicBezTo>
                  <a:cubicBezTo>
                    <a:pt x="363" y="153"/>
                    <a:pt x="361" y="153"/>
                    <a:pt x="359" y="154"/>
                  </a:cubicBezTo>
                  <a:cubicBezTo>
                    <a:pt x="359" y="153"/>
                    <a:pt x="359" y="151"/>
                    <a:pt x="360" y="150"/>
                  </a:cubicBezTo>
                  <a:cubicBezTo>
                    <a:pt x="364" y="149"/>
                    <a:pt x="368" y="148"/>
                    <a:pt x="371" y="147"/>
                  </a:cubicBezTo>
                  <a:cubicBezTo>
                    <a:pt x="371" y="148"/>
                    <a:pt x="371" y="149"/>
                    <a:pt x="370" y="151"/>
                  </a:cubicBezTo>
                  <a:close/>
                  <a:moveTo>
                    <a:pt x="354" y="155"/>
                  </a:moveTo>
                  <a:cubicBezTo>
                    <a:pt x="350" y="156"/>
                    <a:pt x="347" y="157"/>
                    <a:pt x="343" y="158"/>
                  </a:cubicBezTo>
                  <a:cubicBezTo>
                    <a:pt x="343" y="156"/>
                    <a:pt x="343" y="155"/>
                    <a:pt x="344" y="153"/>
                  </a:cubicBezTo>
                  <a:cubicBezTo>
                    <a:pt x="348" y="153"/>
                    <a:pt x="352" y="152"/>
                    <a:pt x="356" y="151"/>
                  </a:cubicBezTo>
                  <a:cubicBezTo>
                    <a:pt x="355" y="152"/>
                    <a:pt x="355" y="154"/>
                    <a:pt x="354" y="155"/>
                  </a:cubicBezTo>
                  <a:close/>
                  <a:moveTo>
                    <a:pt x="339" y="159"/>
                  </a:moveTo>
                  <a:cubicBezTo>
                    <a:pt x="336" y="159"/>
                    <a:pt x="332" y="160"/>
                    <a:pt x="329" y="160"/>
                  </a:cubicBezTo>
                  <a:cubicBezTo>
                    <a:pt x="329" y="159"/>
                    <a:pt x="330" y="157"/>
                    <a:pt x="330" y="155"/>
                  </a:cubicBezTo>
                  <a:cubicBezTo>
                    <a:pt x="333" y="155"/>
                    <a:pt x="337" y="154"/>
                    <a:pt x="341" y="154"/>
                  </a:cubicBezTo>
                  <a:cubicBezTo>
                    <a:pt x="340" y="155"/>
                    <a:pt x="340" y="157"/>
                    <a:pt x="339" y="159"/>
                  </a:cubicBezTo>
                  <a:close/>
                  <a:moveTo>
                    <a:pt x="330" y="150"/>
                  </a:moveTo>
                  <a:cubicBezTo>
                    <a:pt x="330" y="150"/>
                    <a:pt x="330" y="149"/>
                    <a:pt x="330" y="148"/>
                  </a:cubicBezTo>
                  <a:cubicBezTo>
                    <a:pt x="335" y="147"/>
                    <a:pt x="339" y="147"/>
                    <a:pt x="343" y="146"/>
                  </a:cubicBezTo>
                  <a:cubicBezTo>
                    <a:pt x="343" y="147"/>
                    <a:pt x="343" y="148"/>
                    <a:pt x="342" y="149"/>
                  </a:cubicBezTo>
                  <a:cubicBezTo>
                    <a:pt x="338" y="149"/>
                    <a:pt x="334" y="150"/>
                    <a:pt x="330" y="150"/>
                  </a:cubicBezTo>
                  <a:close/>
                  <a:moveTo>
                    <a:pt x="331" y="144"/>
                  </a:moveTo>
                  <a:cubicBezTo>
                    <a:pt x="331" y="144"/>
                    <a:pt x="331" y="144"/>
                    <a:pt x="331" y="144"/>
                  </a:cubicBezTo>
                  <a:cubicBezTo>
                    <a:pt x="335" y="142"/>
                    <a:pt x="340" y="141"/>
                    <a:pt x="345" y="139"/>
                  </a:cubicBezTo>
                  <a:cubicBezTo>
                    <a:pt x="345" y="140"/>
                    <a:pt x="345" y="141"/>
                    <a:pt x="344" y="142"/>
                  </a:cubicBezTo>
                  <a:cubicBezTo>
                    <a:pt x="340" y="143"/>
                    <a:pt x="335" y="143"/>
                    <a:pt x="331" y="144"/>
                  </a:cubicBezTo>
                  <a:close/>
                  <a:moveTo>
                    <a:pt x="260" y="153"/>
                  </a:moveTo>
                  <a:cubicBezTo>
                    <a:pt x="260" y="153"/>
                    <a:pt x="260" y="153"/>
                    <a:pt x="260" y="153"/>
                  </a:cubicBezTo>
                  <a:cubicBezTo>
                    <a:pt x="262" y="153"/>
                    <a:pt x="263" y="153"/>
                    <a:pt x="264" y="153"/>
                  </a:cubicBezTo>
                  <a:cubicBezTo>
                    <a:pt x="263" y="153"/>
                    <a:pt x="261" y="153"/>
                    <a:pt x="260" y="153"/>
                  </a:cubicBezTo>
                  <a:close/>
                  <a:moveTo>
                    <a:pt x="255" y="153"/>
                  </a:moveTo>
                  <a:cubicBezTo>
                    <a:pt x="253" y="154"/>
                    <a:pt x="251" y="154"/>
                    <a:pt x="248" y="154"/>
                  </a:cubicBezTo>
                  <a:cubicBezTo>
                    <a:pt x="249" y="153"/>
                    <a:pt x="249" y="153"/>
                    <a:pt x="249" y="152"/>
                  </a:cubicBezTo>
                  <a:cubicBezTo>
                    <a:pt x="251" y="152"/>
                    <a:pt x="253" y="152"/>
                    <a:pt x="256" y="153"/>
                  </a:cubicBezTo>
                  <a:cubicBezTo>
                    <a:pt x="256" y="153"/>
                    <a:pt x="255" y="153"/>
                    <a:pt x="255" y="153"/>
                  </a:cubicBezTo>
                  <a:close/>
                  <a:moveTo>
                    <a:pt x="231" y="153"/>
                  </a:moveTo>
                  <a:cubicBezTo>
                    <a:pt x="229" y="153"/>
                    <a:pt x="227" y="153"/>
                    <a:pt x="225" y="153"/>
                  </a:cubicBezTo>
                  <a:cubicBezTo>
                    <a:pt x="225" y="152"/>
                    <a:pt x="225" y="151"/>
                    <a:pt x="226" y="150"/>
                  </a:cubicBezTo>
                  <a:cubicBezTo>
                    <a:pt x="228" y="150"/>
                    <a:pt x="230" y="150"/>
                    <a:pt x="232" y="151"/>
                  </a:cubicBezTo>
                  <a:cubicBezTo>
                    <a:pt x="232" y="152"/>
                    <a:pt x="232" y="153"/>
                    <a:pt x="231" y="153"/>
                  </a:cubicBezTo>
                  <a:close/>
                  <a:moveTo>
                    <a:pt x="195" y="144"/>
                  </a:moveTo>
                  <a:cubicBezTo>
                    <a:pt x="193" y="143"/>
                    <a:pt x="191" y="143"/>
                    <a:pt x="188" y="142"/>
                  </a:cubicBezTo>
                  <a:cubicBezTo>
                    <a:pt x="189" y="142"/>
                    <a:pt x="189" y="141"/>
                    <a:pt x="189" y="141"/>
                  </a:cubicBezTo>
                  <a:cubicBezTo>
                    <a:pt x="192" y="141"/>
                    <a:pt x="194" y="142"/>
                    <a:pt x="196" y="142"/>
                  </a:cubicBezTo>
                  <a:cubicBezTo>
                    <a:pt x="196" y="143"/>
                    <a:pt x="195" y="144"/>
                    <a:pt x="195" y="144"/>
                  </a:cubicBezTo>
                  <a:close/>
                  <a:moveTo>
                    <a:pt x="184" y="141"/>
                  </a:moveTo>
                  <a:cubicBezTo>
                    <a:pt x="182" y="140"/>
                    <a:pt x="181" y="139"/>
                    <a:pt x="179" y="139"/>
                  </a:cubicBezTo>
                  <a:cubicBezTo>
                    <a:pt x="179" y="138"/>
                    <a:pt x="179" y="138"/>
                    <a:pt x="180" y="138"/>
                  </a:cubicBezTo>
                  <a:cubicBezTo>
                    <a:pt x="181" y="138"/>
                    <a:pt x="183" y="139"/>
                    <a:pt x="185" y="139"/>
                  </a:cubicBezTo>
                  <a:cubicBezTo>
                    <a:pt x="185" y="140"/>
                    <a:pt x="184" y="140"/>
                    <a:pt x="184" y="141"/>
                  </a:cubicBezTo>
                  <a:close/>
                  <a:moveTo>
                    <a:pt x="176" y="138"/>
                  </a:moveTo>
                  <a:cubicBezTo>
                    <a:pt x="173" y="137"/>
                    <a:pt x="171" y="136"/>
                    <a:pt x="169" y="135"/>
                  </a:cubicBezTo>
                  <a:cubicBezTo>
                    <a:pt x="169" y="135"/>
                    <a:pt x="169" y="134"/>
                    <a:pt x="169" y="134"/>
                  </a:cubicBezTo>
                  <a:cubicBezTo>
                    <a:pt x="172" y="135"/>
                    <a:pt x="174" y="136"/>
                    <a:pt x="176" y="137"/>
                  </a:cubicBezTo>
                  <a:cubicBezTo>
                    <a:pt x="176" y="137"/>
                    <a:pt x="176" y="137"/>
                    <a:pt x="176" y="138"/>
                  </a:cubicBezTo>
                  <a:close/>
                  <a:moveTo>
                    <a:pt x="172" y="129"/>
                  </a:moveTo>
                  <a:cubicBezTo>
                    <a:pt x="173" y="128"/>
                    <a:pt x="174" y="126"/>
                    <a:pt x="174" y="125"/>
                  </a:cubicBezTo>
                  <a:cubicBezTo>
                    <a:pt x="177" y="126"/>
                    <a:pt x="179" y="127"/>
                    <a:pt x="182" y="128"/>
                  </a:cubicBezTo>
                  <a:cubicBezTo>
                    <a:pt x="181" y="129"/>
                    <a:pt x="180" y="130"/>
                    <a:pt x="179" y="132"/>
                  </a:cubicBezTo>
                  <a:cubicBezTo>
                    <a:pt x="177" y="131"/>
                    <a:pt x="175" y="130"/>
                    <a:pt x="172" y="129"/>
                  </a:cubicBezTo>
                  <a:close/>
                  <a:moveTo>
                    <a:pt x="155" y="128"/>
                  </a:moveTo>
                  <a:cubicBezTo>
                    <a:pt x="155" y="128"/>
                    <a:pt x="155" y="128"/>
                    <a:pt x="154" y="128"/>
                  </a:cubicBezTo>
                  <a:cubicBezTo>
                    <a:pt x="153" y="127"/>
                    <a:pt x="150" y="126"/>
                    <a:pt x="148" y="125"/>
                  </a:cubicBezTo>
                  <a:cubicBezTo>
                    <a:pt x="149" y="125"/>
                    <a:pt x="149" y="125"/>
                    <a:pt x="149" y="124"/>
                  </a:cubicBezTo>
                  <a:cubicBezTo>
                    <a:pt x="151" y="125"/>
                    <a:pt x="153" y="127"/>
                    <a:pt x="155" y="128"/>
                  </a:cubicBezTo>
                  <a:close/>
                  <a:moveTo>
                    <a:pt x="150" y="130"/>
                  </a:moveTo>
                  <a:cubicBezTo>
                    <a:pt x="151" y="130"/>
                    <a:pt x="151" y="131"/>
                    <a:pt x="152" y="131"/>
                  </a:cubicBezTo>
                  <a:cubicBezTo>
                    <a:pt x="152" y="131"/>
                    <a:pt x="152" y="132"/>
                    <a:pt x="151" y="132"/>
                  </a:cubicBezTo>
                  <a:cubicBezTo>
                    <a:pt x="150" y="131"/>
                    <a:pt x="148" y="130"/>
                    <a:pt x="146" y="129"/>
                  </a:cubicBezTo>
                  <a:cubicBezTo>
                    <a:pt x="146" y="129"/>
                    <a:pt x="146" y="128"/>
                    <a:pt x="146" y="128"/>
                  </a:cubicBezTo>
                  <a:cubicBezTo>
                    <a:pt x="148" y="129"/>
                    <a:pt x="149" y="129"/>
                    <a:pt x="150" y="130"/>
                  </a:cubicBezTo>
                  <a:close/>
                  <a:moveTo>
                    <a:pt x="144" y="128"/>
                  </a:moveTo>
                  <a:cubicBezTo>
                    <a:pt x="141" y="126"/>
                    <a:pt x="138" y="125"/>
                    <a:pt x="136" y="124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39" y="124"/>
                    <a:pt x="142" y="126"/>
                    <a:pt x="144" y="127"/>
                  </a:cubicBezTo>
                  <a:cubicBezTo>
                    <a:pt x="144" y="127"/>
                    <a:pt x="144" y="127"/>
                    <a:pt x="144" y="128"/>
                  </a:cubicBezTo>
                  <a:close/>
                  <a:moveTo>
                    <a:pt x="133" y="122"/>
                  </a:moveTo>
                  <a:cubicBezTo>
                    <a:pt x="132" y="122"/>
                    <a:pt x="132" y="122"/>
                    <a:pt x="132" y="122"/>
                  </a:cubicBezTo>
                  <a:cubicBezTo>
                    <a:pt x="132" y="121"/>
                    <a:pt x="132" y="121"/>
                    <a:pt x="133" y="120"/>
                  </a:cubicBezTo>
                  <a:cubicBezTo>
                    <a:pt x="133" y="121"/>
                    <a:pt x="133" y="121"/>
                    <a:pt x="134" y="121"/>
                  </a:cubicBezTo>
                  <a:cubicBezTo>
                    <a:pt x="133" y="121"/>
                    <a:pt x="133" y="122"/>
                    <a:pt x="133" y="122"/>
                  </a:cubicBezTo>
                  <a:close/>
                  <a:moveTo>
                    <a:pt x="128" y="120"/>
                  </a:moveTo>
                  <a:cubicBezTo>
                    <a:pt x="127" y="120"/>
                    <a:pt x="127" y="120"/>
                    <a:pt x="126" y="119"/>
                  </a:cubicBezTo>
                  <a:cubicBezTo>
                    <a:pt x="126" y="118"/>
                    <a:pt x="127" y="118"/>
                    <a:pt x="127" y="117"/>
                  </a:cubicBezTo>
                  <a:cubicBezTo>
                    <a:pt x="128" y="117"/>
                    <a:pt x="129" y="118"/>
                    <a:pt x="130" y="118"/>
                  </a:cubicBezTo>
                  <a:cubicBezTo>
                    <a:pt x="129" y="119"/>
                    <a:pt x="129" y="120"/>
                    <a:pt x="128" y="120"/>
                  </a:cubicBezTo>
                  <a:close/>
                  <a:moveTo>
                    <a:pt x="123" y="118"/>
                  </a:moveTo>
                  <a:cubicBezTo>
                    <a:pt x="122" y="118"/>
                    <a:pt x="120" y="117"/>
                    <a:pt x="119" y="117"/>
                  </a:cubicBezTo>
                  <a:cubicBezTo>
                    <a:pt x="119" y="116"/>
                    <a:pt x="118" y="117"/>
                    <a:pt x="118" y="118"/>
                  </a:cubicBezTo>
                  <a:cubicBezTo>
                    <a:pt x="118" y="117"/>
                    <a:pt x="117" y="117"/>
                    <a:pt x="116" y="116"/>
                  </a:cubicBezTo>
                  <a:cubicBezTo>
                    <a:pt x="115" y="116"/>
                    <a:pt x="114" y="117"/>
                    <a:pt x="114" y="118"/>
                  </a:cubicBezTo>
                  <a:cubicBezTo>
                    <a:pt x="115" y="121"/>
                    <a:pt x="117" y="123"/>
                    <a:pt x="118" y="125"/>
                  </a:cubicBezTo>
                  <a:cubicBezTo>
                    <a:pt x="118" y="126"/>
                    <a:pt x="117" y="127"/>
                    <a:pt x="116" y="128"/>
                  </a:cubicBezTo>
                  <a:cubicBezTo>
                    <a:pt x="114" y="127"/>
                    <a:pt x="112" y="126"/>
                    <a:pt x="110" y="123"/>
                  </a:cubicBezTo>
                  <a:cubicBezTo>
                    <a:pt x="110" y="123"/>
                    <a:pt x="109" y="122"/>
                    <a:pt x="109" y="122"/>
                  </a:cubicBezTo>
                  <a:cubicBezTo>
                    <a:pt x="109" y="120"/>
                    <a:pt x="110" y="119"/>
                    <a:pt x="111" y="118"/>
                  </a:cubicBezTo>
                  <a:cubicBezTo>
                    <a:pt x="111" y="118"/>
                    <a:pt x="111" y="118"/>
                    <a:pt x="112" y="119"/>
                  </a:cubicBezTo>
                  <a:cubicBezTo>
                    <a:pt x="113" y="119"/>
                    <a:pt x="114" y="117"/>
                    <a:pt x="113" y="117"/>
                  </a:cubicBezTo>
                  <a:cubicBezTo>
                    <a:pt x="113" y="116"/>
                    <a:pt x="112" y="116"/>
                    <a:pt x="112" y="116"/>
                  </a:cubicBezTo>
                  <a:cubicBezTo>
                    <a:pt x="114" y="114"/>
                    <a:pt x="116" y="111"/>
                    <a:pt x="117" y="109"/>
                  </a:cubicBezTo>
                  <a:cubicBezTo>
                    <a:pt x="120" y="111"/>
                    <a:pt x="122" y="113"/>
                    <a:pt x="124" y="115"/>
                  </a:cubicBezTo>
                  <a:cubicBezTo>
                    <a:pt x="124" y="116"/>
                    <a:pt x="123" y="117"/>
                    <a:pt x="123" y="118"/>
                  </a:cubicBezTo>
                  <a:close/>
                  <a:moveTo>
                    <a:pt x="110" y="114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1" y="111"/>
                    <a:pt x="113" y="108"/>
                    <a:pt x="114" y="105"/>
                  </a:cubicBezTo>
                  <a:cubicBezTo>
                    <a:pt x="115" y="105"/>
                    <a:pt x="115" y="106"/>
                    <a:pt x="115" y="106"/>
                  </a:cubicBezTo>
                  <a:cubicBezTo>
                    <a:pt x="114" y="109"/>
                    <a:pt x="112" y="112"/>
                    <a:pt x="110" y="114"/>
                  </a:cubicBezTo>
                  <a:close/>
                  <a:moveTo>
                    <a:pt x="107" y="112"/>
                  </a:moveTo>
                  <a:cubicBezTo>
                    <a:pt x="106" y="111"/>
                    <a:pt x="105" y="110"/>
                    <a:pt x="104" y="110"/>
                  </a:cubicBezTo>
                  <a:cubicBezTo>
                    <a:pt x="106" y="106"/>
                    <a:pt x="108" y="103"/>
                    <a:pt x="111" y="99"/>
                  </a:cubicBezTo>
                  <a:cubicBezTo>
                    <a:pt x="111" y="100"/>
                    <a:pt x="112" y="101"/>
                    <a:pt x="112" y="102"/>
                  </a:cubicBezTo>
                  <a:cubicBezTo>
                    <a:pt x="111" y="105"/>
                    <a:pt x="109" y="109"/>
                    <a:pt x="107" y="112"/>
                  </a:cubicBezTo>
                  <a:close/>
                  <a:moveTo>
                    <a:pt x="106" y="114"/>
                  </a:moveTo>
                  <a:cubicBezTo>
                    <a:pt x="105" y="115"/>
                    <a:pt x="105" y="115"/>
                    <a:pt x="104" y="116"/>
                  </a:cubicBezTo>
                  <a:cubicBezTo>
                    <a:pt x="103" y="115"/>
                    <a:pt x="103" y="114"/>
                    <a:pt x="102" y="112"/>
                  </a:cubicBezTo>
                  <a:cubicBezTo>
                    <a:pt x="102" y="112"/>
                    <a:pt x="102" y="112"/>
                    <a:pt x="102" y="111"/>
                  </a:cubicBezTo>
                  <a:cubicBezTo>
                    <a:pt x="103" y="112"/>
                    <a:pt x="105" y="113"/>
                    <a:pt x="106" y="114"/>
                  </a:cubicBezTo>
                  <a:close/>
                  <a:moveTo>
                    <a:pt x="109" y="66"/>
                  </a:moveTo>
                  <a:cubicBezTo>
                    <a:pt x="109" y="65"/>
                    <a:pt x="110" y="63"/>
                    <a:pt x="110" y="62"/>
                  </a:cubicBezTo>
                  <a:cubicBezTo>
                    <a:pt x="111" y="63"/>
                    <a:pt x="112" y="63"/>
                    <a:pt x="112" y="64"/>
                  </a:cubicBezTo>
                  <a:cubicBezTo>
                    <a:pt x="111" y="64"/>
                    <a:pt x="110" y="65"/>
                    <a:pt x="109" y="66"/>
                  </a:cubicBezTo>
                  <a:close/>
                  <a:moveTo>
                    <a:pt x="111" y="61"/>
                  </a:moveTo>
                  <a:cubicBezTo>
                    <a:pt x="113" y="57"/>
                    <a:pt x="115" y="53"/>
                    <a:pt x="117" y="49"/>
                  </a:cubicBezTo>
                  <a:cubicBezTo>
                    <a:pt x="119" y="52"/>
                    <a:pt x="122" y="55"/>
                    <a:pt x="125" y="58"/>
                  </a:cubicBezTo>
                  <a:cubicBezTo>
                    <a:pt x="121" y="60"/>
                    <a:pt x="117" y="61"/>
                    <a:pt x="114" y="63"/>
                  </a:cubicBezTo>
                  <a:cubicBezTo>
                    <a:pt x="113" y="63"/>
                    <a:pt x="112" y="62"/>
                    <a:pt x="111" y="61"/>
                  </a:cubicBezTo>
                  <a:close/>
                  <a:moveTo>
                    <a:pt x="114" y="44"/>
                  </a:moveTo>
                  <a:cubicBezTo>
                    <a:pt x="113" y="43"/>
                    <a:pt x="112" y="42"/>
                    <a:pt x="111" y="41"/>
                  </a:cubicBezTo>
                  <a:cubicBezTo>
                    <a:pt x="114" y="39"/>
                    <a:pt x="118" y="38"/>
                    <a:pt x="121" y="37"/>
                  </a:cubicBezTo>
                  <a:cubicBezTo>
                    <a:pt x="119" y="39"/>
                    <a:pt x="118" y="41"/>
                    <a:pt x="117" y="43"/>
                  </a:cubicBezTo>
                  <a:cubicBezTo>
                    <a:pt x="116" y="44"/>
                    <a:pt x="115" y="44"/>
                    <a:pt x="114" y="44"/>
                  </a:cubicBezTo>
                  <a:close/>
                  <a:moveTo>
                    <a:pt x="124" y="35"/>
                  </a:moveTo>
                  <a:cubicBezTo>
                    <a:pt x="125" y="35"/>
                    <a:pt x="126" y="35"/>
                    <a:pt x="126" y="34"/>
                  </a:cubicBezTo>
                  <a:cubicBezTo>
                    <a:pt x="128" y="36"/>
                    <a:pt x="129" y="37"/>
                    <a:pt x="131" y="38"/>
                  </a:cubicBezTo>
                  <a:cubicBezTo>
                    <a:pt x="127" y="39"/>
                    <a:pt x="124" y="41"/>
                    <a:pt x="120" y="42"/>
                  </a:cubicBezTo>
                  <a:cubicBezTo>
                    <a:pt x="122" y="40"/>
                    <a:pt x="123" y="38"/>
                    <a:pt x="124" y="35"/>
                  </a:cubicBezTo>
                  <a:close/>
                  <a:moveTo>
                    <a:pt x="124" y="30"/>
                  </a:moveTo>
                  <a:cubicBezTo>
                    <a:pt x="122" y="29"/>
                    <a:pt x="120" y="27"/>
                    <a:pt x="118" y="26"/>
                  </a:cubicBezTo>
                  <a:cubicBezTo>
                    <a:pt x="122" y="25"/>
                    <a:pt x="126" y="24"/>
                    <a:pt x="130" y="23"/>
                  </a:cubicBezTo>
                  <a:cubicBezTo>
                    <a:pt x="128" y="25"/>
                    <a:pt x="126" y="28"/>
                    <a:pt x="125" y="30"/>
                  </a:cubicBezTo>
                  <a:cubicBezTo>
                    <a:pt x="125" y="30"/>
                    <a:pt x="124" y="30"/>
                    <a:pt x="124" y="30"/>
                  </a:cubicBezTo>
                  <a:close/>
                  <a:moveTo>
                    <a:pt x="100" y="30"/>
                  </a:moveTo>
                  <a:cubicBezTo>
                    <a:pt x="102" y="31"/>
                    <a:pt x="104" y="33"/>
                    <a:pt x="105" y="35"/>
                  </a:cubicBezTo>
                  <a:cubicBezTo>
                    <a:pt x="105" y="36"/>
                    <a:pt x="104" y="37"/>
                    <a:pt x="103" y="39"/>
                  </a:cubicBezTo>
                  <a:cubicBezTo>
                    <a:pt x="98" y="40"/>
                    <a:pt x="93" y="42"/>
                    <a:pt x="89" y="43"/>
                  </a:cubicBezTo>
                  <a:cubicBezTo>
                    <a:pt x="87" y="42"/>
                    <a:pt x="85" y="41"/>
                    <a:pt x="84" y="39"/>
                  </a:cubicBezTo>
                  <a:cubicBezTo>
                    <a:pt x="85" y="37"/>
                    <a:pt x="86" y="35"/>
                    <a:pt x="87" y="33"/>
                  </a:cubicBezTo>
                  <a:cubicBezTo>
                    <a:pt x="91" y="32"/>
                    <a:pt x="96" y="31"/>
                    <a:pt x="100" y="30"/>
                  </a:cubicBezTo>
                  <a:close/>
                  <a:moveTo>
                    <a:pt x="88" y="43"/>
                  </a:moveTo>
                  <a:cubicBezTo>
                    <a:pt x="86" y="44"/>
                    <a:pt x="83" y="45"/>
                    <a:pt x="81" y="45"/>
                  </a:cubicBezTo>
                  <a:cubicBezTo>
                    <a:pt x="82" y="43"/>
                    <a:pt x="83" y="41"/>
                    <a:pt x="84" y="39"/>
                  </a:cubicBezTo>
                  <a:cubicBezTo>
                    <a:pt x="85" y="41"/>
                    <a:pt x="87" y="42"/>
                    <a:pt x="88" y="43"/>
                  </a:cubicBezTo>
                  <a:close/>
                  <a:moveTo>
                    <a:pt x="93" y="47"/>
                  </a:moveTo>
                  <a:cubicBezTo>
                    <a:pt x="94" y="48"/>
                    <a:pt x="95" y="49"/>
                    <a:pt x="96" y="49"/>
                  </a:cubicBezTo>
                  <a:cubicBezTo>
                    <a:pt x="95" y="51"/>
                    <a:pt x="94" y="52"/>
                    <a:pt x="93" y="54"/>
                  </a:cubicBezTo>
                  <a:cubicBezTo>
                    <a:pt x="89" y="56"/>
                    <a:pt x="84" y="58"/>
                    <a:pt x="80" y="60"/>
                  </a:cubicBezTo>
                  <a:cubicBezTo>
                    <a:pt x="78" y="59"/>
                    <a:pt x="77" y="57"/>
                    <a:pt x="76" y="56"/>
                  </a:cubicBezTo>
                  <a:cubicBezTo>
                    <a:pt x="76" y="54"/>
                    <a:pt x="77" y="52"/>
                    <a:pt x="78" y="51"/>
                  </a:cubicBezTo>
                  <a:cubicBezTo>
                    <a:pt x="83" y="49"/>
                    <a:pt x="88" y="48"/>
                    <a:pt x="93" y="47"/>
                  </a:cubicBezTo>
                  <a:close/>
                  <a:moveTo>
                    <a:pt x="74" y="54"/>
                  </a:moveTo>
                  <a:cubicBezTo>
                    <a:pt x="73" y="53"/>
                    <a:pt x="73" y="53"/>
                    <a:pt x="72" y="52"/>
                  </a:cubicBezTo>
                  <a:cubicBezTo>
                    <a:pt x="73" y="52"/>
                    <a:pt x="74" y="52"/>
                    <a:pt x="75" y="51"/>
                  </a:cubicBezTo>
                  <a:cubicBezTo>
                    <a:pt x="75" y="52"/>
                    <a:pt x="74" y="53"/>
                    <a:pt x="74" y="54"/>
                  </a:cubicBezTo>
                  <a:close/>
                  <a:moveTo>
                    <a:pt x="73" y="55"/>
                  </a:moveTo>
                  <a:cubicBezTo>
                    <a:pt x="71" y="58"/>
                    <a:pt x="69" y="62"/>
                    <a:pt x="67" y="66"/>
                  </a:cubicBezTo>
                  <a:cubicBezTo>
                    <a:pt x="64" y="67"/>
                    <a:pt x="61" y="69"/>
                    <a:pt x="57" y="70"/>
                  </a:cubicBezTo>
                  <a:cubicBezTo>
                    <a:pt x="60" y="65"/>
                    <a:pt x="63" y="59"/>
                    <a:pt x="66" y="53"/>
                  </a:cubicBezTo>
                  <a:cubicBezTo>
                    <a:pt x="68" y="53"/>
                    <a:pt x="69" y="53"/>
                    <a:pt x="71" y="52"/>
                  </a:cubicBezTo>
                  <a:cubicBezTo>
                    <a:pt x="72" y="53"/>
                    <a:pt x="73" y="54"/>
                    <a:pt x="73" y="55"/>
                  </a:cubicBezTo>
                  <a:close/>
                  <a:moveTo>
                    <a:pt x="41" y="55"/>
                  </a:moveTo>
                  <a:cubicBezTo>
                    <a:pt x="37" y="55"/>
                    <a:pt x="34" y="56"/>
                    <a:pt x="31" y="57"/>
                  </a:cubicBezTo>
                  <a:cubicBezTo>
                    <a:pt x="32" y="54"/>
                    <a:pt x="33" y="51"/>
                    <a:pt x="35" y="47"/>
                  </a:cubicBezTo>
                  <a:cubicBezTo>
                    <a:pt x="37" y="50"/>
                    <a:pt x="39" y="52"/>
                    <a:pt x="41" y="55"/>
                  </a:cubicBezTo>
                  <a:close/>
                  <a:moveTo>
                    <a:pt x="43" y="58"/>
                  </a:moveTo>
                  <a:cubicBezTo>
                    <a:pt x="42" y="62"/>
                    <a:pt x="40" y="66"/>
                    <a:pt x="38" y="70"/>
                  </a:cubicBezTo>
                  <a:cubicBezTo>
                    <a:pt x="35" y="67"/>
                    <a:pt x="32" y="64"/>
                    <a:pt x="29" y="62"/>
                  </a:cubicBezTo>
                  <a:cubicBezTo>
                    <a:pt x="29" y="61"/>
                    <a:pt x="30" y="60"/>
                    <a:pt x="30" y="60"/>
                  </a:cubicBezTo>
                  <a:cubicBezTo>
                    <a:pt x="34" y="59"/>
                    <a:pt x="39" y="58"/>
                    <a:pt x="43" y="58"/>
                  </a:cubicBezTo>
                  <a:close/>
                  <a:moveTo>
                    <a:pt x="29" y="63"/>
                  </a:moveTo>
                  <a:cubicBezTo>
                    <a:pt x="32" y="65"/>
                    <a:pt x="34" y="69"/>
                    <a:pt x="37" y="72"/>
                  </a:cubicBezTo>
                  <a:cubicBezTo>
                    <a:pt x="36" y="74"/>
                    <a:pt x="35" y="76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1" y="76"/>
                    <a:pt x="28" y="73"/>
                    <a:pt x="26" y="71"/>
                  </a:cubicBezTo>
                  <a:cubicBezTo>
                    <a:pt x="27" y="68"/>
                    <a:pt x="28" y="65"/>
                    <a:pt x="29" y="63"/>
                  </a:cubicBezTo>
                  <a:close/>
                  <a:moveTo>
                    <a:pt x="21" y="68"/>
                  </a:moveTo>
                  <a:cubicBezTo>
                    <a:pt x="20" y="66"/>
                    <a:pt x="18" y="65"/>
                    <a:pt x="16" y="63"/>
                  </a:cubicBezTo>
                  <a:cubicBezTo>
                    <a:pt x="16" y="63"/>
                    <a:pt x="16" y="62"/>
                    <a:pt x="16" y="62"/>
                  </a:cubicBezTo>
                  <a:cubicBezTo>
                    <a:pt x="19" y="62"/>
                    <a:pt x="22" y="61"/>
                    <a:pt x="24" y="61"/>
                  </a:cubicBezTo>
                  <a:cubicBezTo>
                    <a:pt x="23" y="63"/>
                    <a:pt x="22" y="65"/>
                    <a:pt x="21" y="68"/>
                  </a:cubicBezTo>
                  <a:close/>
                  <a:moveTo>
                    <a:pt x="44" y="90"/>
                  </a:moveTo>
                  <a:cubicBezTo>
                    <a:pt x="44" y="91"/>
                    <a:pt x="43" y="92"/>
                    <a:pt x="43" y="93"/>
                  </a:cubicBezTo>
                  <a:cubicBezTo>
                    <a:pt x="39" y="94"/>
                    <a:pt x="36" y="95"/>
                    <a:pt x="32" y="96"/>
                  </a:cubicBezTo>
                  <a:cubicBezTo>
                    <a:pt x="33" y="91"/>
                    <a:pt x="35" y="87"/>
                    <a:pt x="37" y="82"/>
                  </a:cubicBezTo>
                  <a:cubicBezTo>
                    <a:pt x="39" y="85"/>
                    <a:pt x="42" y="88"/>
                    <a:pt x="44" y="90"/>
                  </a:cubicBezTo>
                  <a:close/>
                  <a:moveTo>
                    <a:pt x="47" y="91"/>
                  </a:moveTo>
                  <a:cubicBezTo>
                    <a:pt x="48" y="90"/>
                    <a:pt x="48" y="88"/>
                    <a:pt x="49" y="87"/>
                  </a:cubicBezTo>
                  <a:cubicBezTo>
                    <a:pt x="50" y="88"/>
                    <a:pt x="51" y="90"/>
                    <a:pt x="52" y="91"/>
                  </a:cubicBezTo>
                  <a:cubicBezTo>
                    <a:pt x="50" y="91"/>
                    <a:pt x="49" y="92"/>
                    <a:pt x="48" y="92"/>
                  </a:cubicBezTo>
                  <a:cubicBezTo>
                    <a:pt x="47" y="92"/>
                    <a:pt x="47" y="91"/>
                    <a:pt x="47" y="91"/>
                  </a:cubicBezTo>
                  <a:close/>
                  <a:moveTo>
                    <a:pt x="53" y="93"/>
                  </a:moveTo>
                  <a:cubicBezTo>
                    <a:pt x="53" y="93"/>
                    <a:pt x="53" y="93"/>
                    <a:pt x="53" y="93"/>
                  </a:cubicBezTo>
                  <a:cubicBezTo>
                    <a:pt x="53" y="94"/>
                    <a:pt x="52" y="95"/>
                    <a:pt x="52" y="96"/>
                  </a:cubicBezTo>
                  <a:cubicBezTo>
                    <a:pt x="51" y="95"/>
                    <a:pt x="50" y="94"/>
                    <a:pt x="49" y="94"/>
                  </a:cubicBezTo>
                  <a:cubicBezTo>
                    <a:pt x="50" y="93"/>
                    <a:pt x="52" y="93"/>
                    <a:pt x="53" y="93"/>
                  </a:cubicBezTo>
                  <a:close/>
                  <a:moveTo>
                    <a:pt x="54" y="99"/>
                  </a:moveTo>
                  <a:cubicBezTo>
                    <a:pt x="55" y="98"/>
                    <a:pt x="55" y="97"/>
                    <a:pt x="56" y="96"/>
                  </a:cubicBezTo>
                  <a:cubicBezTo>
                    <a:pt x="57" y="98"/>
                    <a:pt x="59" y="100"/>
                    <a:pt x="60" y="102"/>
                  </a:cubicBezTo>
                  <a:cubicBezTo>
                    <a:pt x="60" y="103"/>
                    <a:pt x="59" y="103"/>
                    <a:pt x="58" y="103"/>
                  </a:cubicBezTo>
                  <a:cubicBezTo>
                    <a:pt x="57" y="102"/>
                    <a:pt x="56" y="100"/>
                    <a:pt x="54" y="99"/>
                  </a:cubicBezTo>
                  <a:close/>
                  <a:moveTo>
                    <a:pt x="56" y="104"/>
                  </a:moveTo>
                  <a:cubicBezTo>
                    <a:pt x="54" y="105"/>
                    <a:pt x="52" y="106"/>
                    <a:pt x="50" y="107"/>
                  </a:cubicBezTo>
                  <a:cubicBezTo>
                    <a:pt x="51" y="105"/>
                    <a:pt x="52" y="103"/>
                    <a:pt x="53" y="101"/>
                  </a:cubicBezTo>
                  <a:cubicBezTo>
                    <a:pt x="54" y="102"/>
                    <a:pt x="55" y="103"/>
                    <a:pt x="56" y="104"/>
                  </a:cubicBezTo>
                  <a:close/>
                  <a:moveTo>
                    <a:pt x="62" y="104"/>
                  </a:moveTo>
                  <a:cubicBezTo>
                    <a:pt x="62" y="105"/>
                    <a:pt x="63" y="107"/>
                    <a:pt x="64" y="108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3" y="108"/>
                    <a:pt x="61" y="106"/>
                    <a:pt x="60" y="105"/>
                  </a:cubicBezTo>
                  <a:cubicBezTo>
                    <a:pt x="60" y="105"/>
                    <a:pt x="61" y="104"/>
                    <a:pt x="62" y="104"/>
                  </a:cubicBezTo>
                  <a:close/>
                  <a:moveTo>
                    <a:pt x="68" y="112"/>
                  </a:moveTo>
                  <a:cubicBezTo>
                    <a:pt x="70" y="115"/>
                    <a:pt x="72" y="118"/>
                    <a:pt x="75" y="120"/>
                  </a:cubicBezTo>
                  <a:cubicBezTo>
                    <a:pt x="75" y="120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2" y="118"/>
                    <a:pt x="70" y="116"/>
                    <a:pt x="68" y="113"/>
                  </a:cubicBezTo>
                  <a:cubicBezTo>
                    <a:pt x="68" y="113"/>
                    <a:pt x="68" y="113"/>
                    <a:pt x="68" y="112"/>
                  </a:cubicBezTo>
                  <a:close/>
                  <a:moveTo>
                    <a:pt x="71" y="122"/>
                  </a:moveTo>
                  <a:cubicBezTo>
                    <a:pt x="69" y="123"/>
                    <a:pt x="67" y="124"/>
                    <a:pt x="65" y="125"/>
                  </a:cubicBezTo>
                  <a:cubicBezTo>
                    <a:pt x="64" y="124"/>
                    <a:pt x="64" y="124"/>
                    <a:pt x="64" y="123"/>
                  </a:cubicBezTo>
                  <a:cubicBezTo>
                    <a:pt x="65" y="121"/>
                    <a:pt x="65" y="119"/>
                    <a:pt x="66" y="117"/>
                  </a:cubicBezTo>
                  <a:cubicBezTo>
                    <a:pt x="68" y="119"/>
                    <a:pt x="69" y="120"/>
                    <a:pt x="71" y="122"/>
                  </a:cubicBezTo>
                  <a:close/>
                  <a:moveTo>
                    <a:pt x="63" y="125"/>
                  </a:moveTo>
                  <a:cubicBezTo>
                    <a:pt x="63" y="125"/>
                    <a:pt x="63" y="125"/>
                    <a:pt x="64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63" y="125"/>
                    <a:pt x="63" y="125"/>
                    <a:pt x="63" y="125"/>
                  </a:cubicBezTo>
                  <a:close/>
                  <a:moveTo>
                    <a:pt x="53" y="139"/>
                  </a:moveTo>
                  <a:cubicBezTo>
                    <a:pt x="52" y="137"/>
                    <a:pt x="50" y="136"/>
                    <a:pt x="49" y="134"/>
                  </a:cubicBezTo>
                  <a:cubicBezTo>
                    <a:pt x="51" y="133"/>
                    <a:pt x="53" y="133"/>
                    <a:pt x="55" y="132"/>
                  </a:cubicBezTo>
                  <a:cubicBezTo>
                    <a:pt x="54" y="134"/>
                    <a:pt x="54" y="137"/>
                    <a:pt x="53" y="139"/>
                  </a:cubicBezTo>
                  <a:close/>
                  <a:moveTo>
                    <a:pt x="66" y="144"/>
                  </a:moveTo>
                  <a:cubicBezTo>
                    <a:pt x="66" y="145"/>
                    <a:pt x="67" y="145"/>
                    <a:pt x="67" y="146"/>
                  </a:cubicBezTo>
                  <a:cubicBezTo>
                    <a:pt x="66" y="148"/>
                    <a:pt x="65" y="150"/>
                    <a:pt x="64" y="153"/>
                  </a:cubicBezTo>
                  <a:cubicBezTo>
                    <a:pt x="63" y="152"/>
                    <a:pt x="63" y="152"/>
                    <a:pt x="63" y="151"/>
                  </a:cubicBezTo>
                  <a:cubicBezTo>
                    <a:pt x="64" y="149"/>
                    <a:pt x="65" y="147"/>
                    <a:pt x="66" y="144"/>
                  </a:cubicBezTo>
                  <a:close/>
                  <a:moveTo>
                    <a:pt x="68" y="140"/>
                  </a:moveTo>
                  <a:cubicBezTo>
                    <a:pt x="69" y="139"/>
                    <a:pt x="69" y="138"/>
                    <a:pt x="70" y="137"/>
                  </a:cubicBezTo>
                  <a:cubicBezTo>
                    <a:pt x="70" y="137"/>
                    <a:pt x="71" y="138"/>
                    <a:pt x="71" y="139"/>
                  </a:cubicBezTo>
                  <a:cubicBezTo>
                    <a:pt x="71" y="140"/>
                    <a:pt x="70" y="141"/>
                    <a:pt x="69" y="142"/>
                  </a:cubicBezTo>
                  <a:cubicBezTo>
                    <a:pt x="69" y="142"/>
                    <a:pt x="68" y="141"/>
                    <a:pt x="68" y="140"/>
                  </a:cubicBezTo>
                  <a:close/>
                  <a:moveTo>
                    <a:pt x="73" y="142"/>
                  </a:moveTo>
                  <a:cubicBezTo>
                    <a:pt x="74" y="143"/>
                    <a:pt x="74" y="144"/>
                    <a:pt x="75" y="145"/>
                  </a:cubicBezTo>
                  <a:cubicBezTo>
                    <a:pt x="74" y="146"/>
                    <a:pt x="74" y="147"/>
                    <a:pt x="74" y="149"/>
                  </a:cubicBezTo>
                  <a:cubicBezTo>
                    <a:pt x="73" y="147"/>
                    <a:pt x="72" y="146"/>
                    <a:pt x="71" y="145"/>
                  </a:cubicBezTo>
                  <a:cubicBezTo>
                    <a:pt x="72" y="144"/>
                    <a:pt x="72" y="143"/>
                    <a:pt x="73" y="142"/>
                  </a:cubicBezTo>
                  <a:close/>
                  <a:moveTo>
                    <a:pt x="77" y="155"/>
                  </a:moveTo>
                  <a:cubicBezTo>
                    <a:pt x="77" y="155"/>
                    <a:pt x="77" y="155"/>
                    <a:pt x="77" y="155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7" y="153"/>
                    <a:pt x="78" y="151"/>
                    <a:pt x="79" y="149"/>
                  </a:cubicBezTo>
                  <a:cubicBezTo>
                    <a:pt x="79" y="149"/>
                    <a:pt x="79" y="150"/>
                    <a:pt x="80" y="150"/>
                  </a:cubicBezTo>
                  <a:cubicBezTo>
                    <a:pt x="79" y="152"/>
                    <a:pt x="78" y="153"/>
                    <a:pt x="77" y="155"/>
                  </a:cubicBezTo>
                  <a:close/>
                  <a:moveTo>
                    <a:pt x="80" y="146"/>
                  </a:moveTo>
                  <a:cubicBezTo>
                    <a:pt x="80" y="144"/>
                    <a:pt x="81" y="142"/>
                    <a:pt x="82" y="140"/>
                  </a:cubicBezTo>
                  <a:cubicBezTo>
                    <a:pt x="83" y="141"/>
                    <a:pt x="84" y="143"/>
                    <a:pt x="84" y="144"/>
                  </a:cubicBezTo>
                  <a:cubicBezTo>
                    <a:pt x="83" y="145"/>
                    <a:pt x="82" y="147"/>
                    <a:pt x="81" y="148"/>
                  </a:cubicBezTo>
                  <a:cubicBezTo>
                    <a:pt x="81" y="148"/>
                    <a:pt x="80" y="147"/>
                    <a:pt x="80" y="146"/>
                  </a:cubicBezTo>
                  <a:close/>
                  <a:moveTo>
                    <a:pt x="87" y="149"/>
                  </a:moveTo>
                  <a:cubicBezTo>
                    <a:pt x="88" y="150"/>
                    <a:pt x="88" y="151"/>
                    <a:pt x="88" y="152"/>
                  </a:cubicBezTo>
                  <a:cubicBezTo>
                    <a:pt x="88" y="152"/>
                    <a:pt x="88" y="153"/>
                    <a:pt x="88" y="153"/>
                  </a:cubicBezTo>
                  <a:cubicBezTo>
                    <a:pt x="87" y="153"/>
                    <a:pt x="86" y="152"/>
                    <a:pt x="85" y="151"/>
                  </a:cubicBezTo>
                  <a:cubicBezTo>
                    <a:pt x="86" y="151"/>
                    <a:pt x="86" y="150"/>
                    <a:pt x="87" y="149"/>
                  </a:cubicBezTo>
                  <a:close/>
                  <a:moveTo>
                    <a:pt x="89" y="153"/>
                  </a:moveTo>
                  <a:cubicBezTo>
                    <a:pt x="90" y="154"/>
                    <a:pt x="91" y="155"/>
                    <a:pt x="92" y="156"/>
                  </a:cubicBezTo>
                  <a:cubicBezTo>
                    <a:pt x="91" y="156"/>
                    <a:pt x="90" y="155"/>
                    <a:pt x="89" y="154"/>
                  </a:cubicBezTo>
                  <a:cubicBezTo>
                    <a:pt x="89" y="154"/>
                    <a:pt x="89" y="154"/>
                    <a:pt x="89" y="153"/>
                  </a:cubicBezTo>
                  <a:close/>
                  <a:moveTo>
                    <a:pt x="99" y="164"/>
                  </a:moveTo>
                  <a:cubicBezTo>
                    <a:pt x="100" y="165"/>
                    <a:pt x="101" y="165"/>
                    <a:pt x="102" y="166"/>
                  </a:cubicBezTo>
                  <a:cubicBezTo>
                    <a:pt x="101" y="167"/>
                    <a:pt x="100" y="169"/>
                    <a:pt x="99" y="170"/>
                  </a:cubicBezTo>
                  <a:cubicBezTo>
                    <a:pt x="98" y="169"/>
                    <a:pt x="96" y="169"/>
                    <a:pt x="94" y="168"/>
                  </a:cubicBezTo>
                  <a:cubicBezTo>
                    <a:pt x="96" y="167"/>
                    <a:pt x="98" y="166"/>
                    <a:pt x="99" y="164"/>
                  </a:cubicBezTo>
                  <a:close/>
                  <a:moveTo>
                    <a:pt x="103" y="172"/>
                  </a:moveTo>
                  <a:cubicBezTo>
                    <a:pt x="104" y="171"/>
                    <a:pt x="105" y="169"/>
                    <a:pt x="106" y="168"/>
                  </a:cubicBezTo>
                  <a:cubicBezTo>
                    <a:pt x="110" y="170"/>
                    <a:pt x="113" y="171"/>
                    <a:pt x="117" y="172"/>
                  </a:cubicBezTo>
                  <a:cubicBezTo>
                    <a:pt x="116" y="174"/>
                    <a:pt x="115" y="177"/>
                    <a:pt x="115" y="179"/>
                  </a:cubicBezTo>
                  <a:cubicBezTo>
                    <a:pt x="111" y="177"/>
                    <a:pt x="107" y="175"/>
                    <a:pt x="103" y="172"/>
                  </a:cubicBezTo>
                  <a:cubicBezTo>
                    <a:pt x="103" y="172"/>
                    <a:pt x="103" y="172"/>
                    <a:pt x="103" y="172"/>
                  </a:cubicBezTo>
                  <a:close/>
                  <a:moveTo>
                    <a:pt x="123" y="174"/>
                  </a:moveTo>
                  <a:cubicBezTo>
                    <a:pt x="123" y="174"/>
                    <a:pt x="124" y="174"/>
                    <a:pt x="125" y="174"/>
                  </a:cubicBezTo>
                  <a:cubicBezTo>
                    <a:pt x="124" y="177"/>
                    <a:pt x="122" y="180"/>
                    <a:pt x="121" y="183"/>
                  </a:cubicBezTo>
                  <a:cubicBezTo>
                    <a:pt x="120" y="182"/>
                    <a:pt x="119" y="182"/>
                    <a:pt x="118" y="181"/>
                  </a:cubicBezTo>
                  <a:cubicBezTo>
                    <a:pt x="120" y="179"/>
                    <a:pt x="121" y="176"/>
                    <a:pt x="123" y="174"/>
                  </a:cubicBezTo>
                  <a:close/>
                  <a:moveTo>
                    <a:pt x="125" y="170"/>
                  </a:moveTo>
                  <a:cubicBezTo>
                    <a:pt x="125" y="168"/>
                    <a:pt x="126" y="166"/>
                    <a:pt x="127" y="163"/>
                  </a:cubicBezTo>
                  <a:cubicBezTo>
                    <a:pt x="128" y="164"/>
                    <a:pt x="129" y="164"/>
                    <a:pt x="130" y="165"/>
                  </a:cubicBezTo>
                  <a:cubicBezTo>
                    <a:pt x="129" y="167"/>
                    <a:pt x="128" y="168"/>
                    <a:pt x="127" y="170"/>
                  </a:cubicBezTo>
                  <a:cubicBezTo>
                    <a:pt x="126" y="170"/>
                    <a:pt x="125" y="170"/>
                    <a:pt x="125" y="170"/>
                  </a:cubicBezTo>
                  <a:close/>
                  <a:moveTo>
                    <a:pt x="134" y="167"/>
                  </a:moveTo>
                  <a:cubicBezTo>
                    <a:pt x="137" y="168"/>
                    <a:pt x="140" y="169"/>
                    <a:pt x="144" y="171"/>
                  </a:cubicBezTo>
                  <a:cubicBezTo>
                    <a:pt x="143" y="172"/>
                    <a:pt x="143" y="173"/>
                    <a:pt x="142" y="174"/>
                  </a:cubicBezTo>
                  <a:cubicBezTo>
                    <a:pt x="139" y="173"/>
                    <a:pt x="135" y="172"/>
                    <a:pt x="132" y="171"/>
                  </a:cubicBezTo>
                  <a:cubicBezTo>
                    <a:pt x="132" y="170"/>
                    <a:pt x="133" y="168"/>
                    <a:pt x="134" y="167"/>
                  </a:cubicBezTo>
                  <a:close/>
                  <a:moveTo>
                    <a:pt x="149" y="172"/>
                  </a:moveTo>
                  <a:cubicBezTo>
                    <a:pt x="150" y="173"/>
                    <a:pt x="150" y="173"/>
                    <a:pt x="151" y="173"/>
                  </a:cubicBezTo>
                  <a:cubicBezTo>
                    <a:pt x="150" y="174"/>
                    <a:pt x="150" y="175"/>
                    <a:pt x="149" y="175"/>
                  </a:cubicBezTo>
                  <a:cubicBezTo>
                    <a:pt x="149" y="175"/>
                    <a:pt x="148" y="175"/>
                    <a:pt x="148" y="175"/>
                  </a:cubicBezTo>
                  <a:cubicBezTo>
                    <a:pt x="148" y="174"/>
                    <a:pt x="148" y="173"/>
                    <a:pt x="149" y="172"/>
                  </a:cubicBezTo>
                  <a:close/>
                  <a:moveTo>
                    <a:pt x="147" y="179"/>
                  </a:moveTo>
                  <a:cubicBezTo>
                    <a:pt x="146" y="180"/>
                    <a:pt x="146" y="180"/>
                    <a:pt x="146" y="181"/>
                  </a:cubicBezTo>
                  <a:cubicBezTo>
                    <a:pt x="146" y="180"/>
                    <a:pt x="146" y="180"/>
                    <a:pt x="146" y="179"/>
                  </a:cubicBezTo>
                  <a:cubicBezTo>
                    <a:pt x="147" y="179"/>
                    <a:pt x="147" y="179"/>
                    <a:pt x="147" y="179"/>
                  </a:cubicBezTo>
                  <a:close/>
                  <a:moveTo>
                    <a:pt x="142" y="187"/>
                  </a:moveTo>
                  <a:cubicBezTo>
                    <a:pt x="142" y="189"/>
                    <a:pt x="141" y="190"/>
                    <a:pt x="141" y="192"/>
                  </a:cubicBezTo>
                  <a:cubicBezTo>
                    <a:pt x="140" y="191"/>
                    <a:pt x="139" y="191"/>
                    <a:pt x="138" y="191"/>
                  </a:cubicBezTo>
                  <a:cubicBezTo>
                    <a:pt x="139" y="191"/>
                    <a:pt x="139" y="191"/>
                    <a:pt x="139" y="191"/>
                  </a:cubicBezTo>
                  <a:cubicBezTo>
                    <a:pt x="140" y="190"/>
                    <a:pt x="141" y="188"/>
                    <a:pt x="142" y="187"/>
                  </a:cubicBezTo>
                  <a:close/>
                  <a:moveTo>
                    <a:pt x="151" y="184"/>
                  </a:moveTo>
                  <a:cubicBezTo>
                    <a:pt x="151" y="183"/>
                    <a:pt x="152" y="182"/>
                    <a:pt x="153" y="181"/>
                  </a:cubicBezTo>
                  <a:cubicBezTo>
                    <a:pt x="154" y="181"/>
                    <a:pt x="156" y="182"/>
                    <a:pt x="158" y="182"/>
                  </a:cubicBezTo>
                  <a:cubicBezTo>
                    <a:pt x="156" y="185"/>
                    <a:pt x="153" y="191"/>
                    <a:pt x="150" y="194"/>
                  </a:cubicBezTo>
                  <a:cubicBezTo>
                    <a:pt x="148" y="193"/>
                    <a:pt x="146" y="193"/>
                    <a:pt x="144" y="192"/>
                  </a:cubicBezTo>
                  <a:cubicBezTo>
                    <a:pt x="146" y="190"/>
                    <a:pt x="149" y="186"/>
                    <a:pt x="151" y="184"/>
                  </a:cubicBezTo>
                  <a:close/>
                  <a:moveTo>
                    <a:pt x="166" y="180"/>
                  </a:moveTo>
                  <a:cubicBezTo>
                    <a:pt x="166" y="179"/>
                    <a:pt x="165" y="179"/>
                    <a:pt x="165" y="179"/>
                  </a:cubicBezTo>
                  <a:cubicBezTo>
                    <a:pt x="165" y="178"/>
                    <a:pt x="165" y="178"/>
                    <a:pt x="166" y="177"/>
                  </a:cubicBezTo>
                  <a:cubicBezTo>
                    <a:pt x="169" y="178"/>
                    <a:pt x="171" y="179"/>
                    <a:pt x="174" y="179"/>
                  </a:cubicBezTo>
                  <a:cubicBezTo>
                    <a:pt x="174" y="180"/>
                    <a:pt x="173" y="180"/>
                    <a:pt x="173" y="181"/>
                  </a:cubicBezTo>
                  <a:cubicBezTo>
                    <a:pt x="171" y="181"/>
                    <a:pt x="169" y="180"/>
                    <a:pt x="166" y="180"/>
                  </a:cubicBezTo>
                  <a:close/>
                  <a:moveTo>
                    <a:pt x="180" y="180"/>
                  </a:moveTo>
                  <a:cubicBezTo>
                    <a:pt x="181" y="180"/>
                    <a:pt x="182" y="180"/>
                    <a:pt x="184" y="181"/>
                  </a:cubicBezTo>
                  <a:cubicBezTo>
                    <a:pt x="186" y="181"/>
                    <a:pt x="189" y="181"/>
                    <a:pt x="192" y="182"/>
                  </a:cubicBezTo>
                  <a:cubicBezTo>
                    <a:pt x="191" y="183"/>
                    <a:pt x="191" y="184"/>
                    <a:pt x="190" y="185"/>
                  </a:cubicBezTo>
                  <a:cubicBezTo>
                    <a:pt x="186" y="184"/>
                    <a:pt x="182" y="183"/>
                    <a:pt x="178" y="182"/>
                  </a:cubicBezTo>
                  <a:cubicBezTo>
                    <a:pt x="178" y="182"/>
                    <a:pt x="179" y="181"/>
                    <a:pt x="180" y="180"/>
                  </a:cubicBezTo>
                  <a:close/>
                  <a:moveTo>
                    <a:pt x="196" y="182"/>
                  </a:moveTo>
                  <a:cubicBezTo>
                    <a:pt x="199" y="182"/>
                    <a:pt x="202" y="183"/>
                    <a:pt x="205" y="183"/>
                  </a:cubicBezTo>
                  <a:cubicBezTo>
                    <a:pt x="204" y="184"/>
                    <a:pt x="203" y="186"/>
                    <a:pt x="202" y="188"/>
                  </a:cubicBezTo>
                  <a:cubicBezTo>
                    <a:pt x="199" y="187"/>
                    <a:pt x="196" y="186"/>
                    <a:pt x="193" y="186"/>
                  </a:cubicBezTo>
                  <a:cubicBezTo>
                    <a:pt x="194" y="185"/>
                    <a:pt x="195" y="183"/>
                    <a:pt x="196" y="182"/>
                  </a:cubicBezTo>
                  <a:close/>
                  <a:moveTo>
                    <a:pt x="210" y="183"/>
                  </a:moveTo>
                  <a:cubicBezTo>
                    <a:pt x="213" y="184"/>
                    <a:pt x="215" y="184"/>
                    <a:pt x="218" y="184"/>
                  </a:cubicBezTo>
                  <a:cubicBezTo>
                    <a:pt x="217" y="186"/>
                    <a:pt x="216" y="188"/>
                    <a:pt x="215" y="190"/>
                  </a:cubicBezTo>
                  <a:cubicBezTo>
                    <a:pt x="212" y="189"/>
                    <a:pt x="210" y="189"/>
                    <a:pt x="207" y="188"/>
                  </a:cubicBezTo>
                  <a:cubicBezTo>
                    <a:pt x="208" y="187"/>
                    <a:pt x="209" y="185"/>
                    <a:pt x="210" y="183"/>
                  </a:cubicBezTo>
                  <a:close/>
                  <a:moveTo>
                    <a:pt x="222" y="184"/>
                  </a:moveTo>
                  <a:cubicBezTo>
                    <a:pt x="224" y="184"/>
                    <a:pt x="226" y="184"/>
                    <a:pt x="228" y="184"/>
                  </a:cubicBezTo>
                  <a:cubicBezTo>
                    <a:pt x="227" y="186"/>
                    <a:pt x="225" y="188"/>
                    <a:pt x="224" y="190"/>
                  </a:cubicBezTo>
                  <a:cubicBezTo>
                    <a:pt x="223" y="190"/>
                    <a:pt x="221" y="190"/>
                    <a:pt x="219" y="190"/>
                  </a:cubicBezTo>
                  <a:cubicBezTo>
                    <a:pt x="220" y="188"/>
                    <a:pt x="221" y="186"/>
                    <a:pt x="222" y="184"/>
                  </a:cubicBezTo>
                  <a:close/>
                  <a:moveTo>
                    <a:pt x="232" y="191"/>
                  </a:moveTo>
                  <a:cubicBezTo>
                    <a:pt x="233" y="189"/>
                    <a:pt x="234" y="186"/>
                    <a:pt x="236" y="184"/>
                  </a:cubicBezTo>
                  <a:cubicBezTo>
                    <a:pt x="236" y="184"/>
                    <a:pt x="236" y="184"/>
                    <a:pt x="236" y="184"/>
                  </a:cubicBezTo>
                  <a:cubicBezTo>
                    <a:pt x="235" y="186"/>
                    <a:pt x="233" y="189"/>
                    <a:pt x="232" y="191"/>
                  </a:cubicBezTo>
                  <a:cubicBezTo>
                    <a:pt x="232" y="191"/>
                    <a:pt x="232" y="191"/>
                    <a:pt x="232" y="191"/>
                  </a:cubicBezTo>
                  <a:close/>
                  <a:moveTo>
                    <a:pt x="260" y="184"/>
                  </a:moveTo>
                  <a:cubicBezTo>
                    <a:pt x="262" y="184"/>
                    <a:pt x="264" y="184"/>
                    <a:pt x="266" y="183"/>
                  </a:cubicBezTo>
                  <a:cubicBezTo>
                    <a:pt x="266" y="185"/>
                    <a:pt x="265" y="187"/>
                    <a:pt x="264" y="189"/>
                  </a:cubicBezTo>
                  <a:cubicBezTo>
                    <a:pt x="261" y="190"/>
                    <a:pt x="258" y="190"/>
                    <a:pt x="256" y="190"/>
                  </a:cubicBezTo>
                  <a:cubicBezTo>
                    <a:pt x="257" y="188"/>
                    <a:pt x="258" y="186"/>
                    <a:pt x="260" y="184"/>
                  </a:cubicBezTo>
                  <a:close/>
                  <a:moveTo>
                    <a:pt x="271" y="183"/>
                  </a:moveTo>
                  <a:cubicBezTo>
                    <a:pt x="274" y="183"/>
                    <a:pt x="277" y="183"/>
                    <a:pt x="280" y="182"/>
                  </a:cubicBezTo>
                  <a:cubicBezTo>
                    <a:pt x="279" y="184"/>
                    <a:pt x="278" y="186"/>
                    <a:pt x="278" y="188"/>
                  </a:cubicBezTo>
                  <a:cubicBezTo>
                    <a:pt x="275" y="188"/>
                    <a:pt x="271" y="189"/>
                    <a:pt x="268" y="189"/>
                  </a:cubicBezTo>
                  <a:cubicBezTo>
                    <a:pt x="269" y="187"/>
                    <a:pt x="270" y="185"/>
                    <a:pt x="271" y="183"/>
                  </a:cubicBezTo>
                  <a:close/>
                  <a:moveTo>
                    <a:pt x="276" y="193"/>
                  </a:moveTo>
                  <a:cubicBezTo>
                    <a:pt x="276" y="193"/>
                    <a:pt x="276" y="193"/>
                    <a:pt x="276" y="194"/>
                  </a:cubicBezTo>
                  <a:cubicBezTo>
                    <a:pt x="272" y="194"/>
                    <a:pt x="269" y="195"/>
                    <a:pt x="266" y="195"/>
                  </a:cubicBezTo>
                  <a:cubicBezTo>
                    <a:pt x="266" y="195"/>
                    <a:pt x="265" y="195"/>
                    <a:pt x="265" y="195"/>
                  </a:cubicBezTo>
                  <a:cubicBezTo>
                    <a:pt x="266" y="195"/>
                    <a:pt x="266" y="194"/>
                    <a:pt x="266" y="194"/>
                  </a:cubicBezTo>
                  <a:cubicBezTo>
                    <a:pt x="269" y="194"/>
                    <a:pt x="273" y="193"/>
                    <a:pt x="276" y="193"/>
                  </a:cubicBezTo>
                  <a:close/>
                  <a:moveTo>
                    <a:pt x="280" y="192"/>
                  </a:moveTo>
                  <a:cubicBezTo>
                    <a:pt x="283" y="192"/>
                    <a:pt x="287" y="192"/>
                    <a:pt x="290" y="191"/>
                  </a:cubicBezTo>
                  <a:cubicBezTo>
                    <a:pt x="290" y="191"/>
                    <a:pt x="290" y="192"/>
                    <a:pt x="289" y="192"/>
                  </a:cubicBezTo>
                  <a:cubicBezTo>
                    <a:pt x="286" y="192"/>
                    <a:pt x="283" y="193"/>
                    <a:pt x="280" y="193"/>
                  </a:cubicBezTo>
                  <a:cubicBezTo>
                    <a:pt x="280" y="193"/>
                    <a:pt x="280" y="193"/>
                    <a:pt x="280" y="192"/>
                  </a:cubicBezTo>
                  <a:close/>
                  <a:moveTo>
                    <a:pt x="296" y="197"/>
                  </a:moveTo>
                  <a:cubicBezTo>
                    <a:pt x="296" y="197"/>
                    <a:pt x="297" y="197"/>
                    <a:pt x="298" y="197"/>
                  </a:cubicBezTo>
                  <a:cubicBezTo>
                    <a:pt x="297" y="200"/>
                    <a:pt x="296" y="203"/>
                    <a:pt x="296" y="206"/>
                  </a:cubicBezTo>
                  <a:cubicBezTo>
                    <a:pt x="295" y="206"/>
                    <a:pt x="294" y="206"/>
                    <a:pt x="293" y="206"/>
                  </a:cubicBezTo>
                  <a:cubicBezTo>
                    <a:pt x="294" y="203"/>
                    <a:pt x="295" y="200"/>
                    <a:pt x="296" y="197"/>
                  </a:cubicBezTo>
                  <a:close/>
                  <a:moveTo>
                    <a:pt x="297" y="191"/>
                  </a:moveTo>
                  <a:cubicBezTo>
                    <a:pt x="297" y="191"/>
                    <a:pt x="297" y="190"/>
                    <a:pt x="297" y="190"/>
                  </a:cubicBezTo>
                  <a:cubicBezTo>
                    <a:pt x="298" y="190"/>
                    <a:pt x="299" y="190"/>
                    <a:pt x="300" y="189"/>
                  </a:cubicBezTo>
                  <a:cubicBezTo>
                    <a:pt x="300" y="190"/>
                    <a:pt x="300" y="190"/>
                    <a:pt x="300" y="190"/>
                  </a:cubicBezTo>
                  <a:cubicBezTo>
                    <a:pt x="299" y="191"/>
                    <a:pt x="298" y="191"/>
                    <a:pt x="297" y="191"/>
                  </a:cubicBezTo>
                  <a:close/>
                  <a:moveTo>
                    <a:pt x="298" y="185"/>
                  </a:moveTo>
                  <a:cubicBezTo>
                    <a:pt x="299" y="183"/>
                    <a:pt x="299" y="181"/>
                    <a:pt x="300" y="178"/>
                  </a:cubicBezTo>
                  <a:cubicBezTo>
                    <a:pt x="301" y="178"/>
                    <a:pt x="302" y="178"/>
                    <a:pt x="303" y="177"/>
                  </a:cubicBezTo>
                  <a:cubicBezTo>
                    <a:pt x="303" y="179"/>
                    <a:pt x="303" y="180"/>
                    <a:pt x="303" y="181"/>
                  </a:cubicBezTo>
                  <a:cubicBezTo>
                    <a:pt x="302" y="182"/>
                    <a:pt x="302" y="183"/>
                    <a:pt x="302" y="184"/>
                  </a:cubicBezTo>
                  <a:cubicBezTo>
                    <a:pt x="300" y="185"/>
                    <a:pt x="299" y="185"/>
                    <a:pt x="298" y="185"/>
                  </a:cubicBezTo>
                  <a:close/>
                  <a:moveTo>
                    <a:pt x="307" y="182"/>
                  </a:moveTo>
                  <a:cubicBezTo>
                    <a:pt x="308" y="180"/>
                    <a:pt x="308" y="178"/>
                    <a:pt x="309" y="176"/>
                  </a:cubicBezTo>
                  <a:cubicBezTo>
                    <a:pt x="313" y="175"/>
                    <a:pt x="317" y="174"/>
                    <a:pt x="321" y="173"/>
                  </a:cubicBezTo>
                  <a:cubicBezTo>
                    <a:pt x="320" y="175"/>
                    <a:pt x="320" y="177"/>
                    <a:pt x="319" y="179"/>
                  </a:cubicBezTo>
                  <a:cubicBezTo>
                    <a:pt x="319" y="180"/>
                    <a:pt x="319" y="180"/>
                    <a:pt x="318" y="181"/>
                  </a:cubicBezTo>
                  <a:cubicBezTo>
                    <a:pt x="315" y="182"/>
                    <a:pt x="311" y="183"/>
                    <a:pt x="307" y="183"/>
                  </a:cubicBezTo>
                  <a:cubicBezTo>
                    <a:pt x="307" y="183"/>
                    <a:pt x="307" y="182"/>
                    <a:pt x="307" y="182"/>
                  </a:cubicBezTo>
                  <a:close/>
                  <a:moveTo>
                    <a:pt x="326" y="172"/>
                  </a:moveTo>
                  <a:cubicBezTo>
                    <a:pt x="327" y="172"/>
                    <a:pt x="328" y="172"/>
                    <a:pt x="329" y="171"/>
                  </a:cubicBezTo>
                  <a:cubicBezTo>
                    <a:pt x="331" y="171"/>
                    <a:pt x="333" y="170"/>
                    <a:pt x="336" y="170"/>
                  </a:cubicBezTo>
                  <a:cubicBezTo>
                    <a:pt x="335" y="172"/>
                    <a:pt x="334" y="174"/>
                    <a:pt x="334" y="177"/>
                  </a:cubicBezTo>
                  <a:cubicBezTo>
                    <a:pt x="330" y="178"/>
                    <a:pt x="327" y="179"/>
                    <a:pt x="324" y="179"/>
                  </a:cubicBezTo>
                  <a:cubicBezTo>
                    <a:pt x="325" y="177"/>
                    <a:pt x="326" y="175"/>
                    <a:pt x="326" y="172"/>
                  </a:cubicBezTo>
                  <a:close/>
                  <a:moveTo>
                    <a:pt x="340" y="169"/>
                  </a:moveTo>
                  <a:cubicBezTo>
                    <a:pt x="344" y="168"/>
                    <a:pt x="347" y="167"/>
                    <a:pt x="351" y="166"/>
                  </a:cubicBezTo>
                  <a:cubicBezTo>
                    <a:pt x="351" y="167"/>
                    <a:pt x="351" y="167"/>
                    <a:pt x="351" y="167"/>
                  </a:cubicBezTo>
                  <a:cubicBezTo>
                    <a:pt x="351" y="169"/>
                    <a:pt x="350" y="170"/>
                    <a:pt x="350" y="171"/>
                  </a:cubicBezTo>
                  <a:cubicBezTo>
                    <a:pt x="346" y="173"/>
                    <a:pt x="342" y="174"/>
                    <a:pt x="338" y="175"/>
                  </a:cubicBezTo>
                  <a:cubicBezTo>
                    <a:pt x="338" y="173"/>
                    <a:pt x="339" y="171"/>
                    <a:pt x="340" y="169"/>
                  </a:cubicBezTo>
                  <a:close/>
                  <a:moveTo>
                    <a:pt x="356" y="165"/>
                  </a:moveTo>
                  <a:cubicBezTo>
                    <a:pt x="360" y="164"/>
                    <a:pt x="363" y="164"/>
                    <a:pt x="366" y="163"/>
                  </a:cubicBezTo>
                  <a:cubicBezTo>
                    <a:pt x="366" y="163"/>
                    <a:pt x="366" y="164"/>
                    <a:pt x="365" y="165"/>
                  </a:cubicBezTo>
                  <a:cubicBezTo>
                    <a:pt x="362" y="166"/>
                    <a:pt x="359" y="168"/>
                    <a:pt x="355" y="169"/>
                  </a:cubicBezTo>
                  <a:cubicBezTo>
                    <a:pt x="356" y="168"/>
                    <a:pt x="356" y="166"/>
                    <a:pt x="356" y="165"/>
                  </a:cubicBezTo>
                  <a:close/>
                  <a:moveTo>
                    <a:pt x="363" y="172"/>
                  </a:moveTo>
                  <a:cubicBezTo>
                    <a:pt x="362" y="174"/>
                    <a:pt x="361" y="175"/>
                    <a:pt x="361" y="177"/>
                  </a:cubicBezTo>
                  <a:cubicBezTo>
                    <a:pt x="358" y="178"/>
                    <a:pt x="356" y="179"/>
                    <a:pt x="353" y="179"/>
                  </a:cubicBezTo>
                  <a:cubicBezTo>
                    <a:pt x="353" y="178"/>
                    <a:pt x="354" y="177"/>
                    <a:pt x="354" y="175"/>
                  </a:cubicBezTo>
                  <a:cubicBezTo>
                    <a:pt x="357" y="174"/>
                    <a:pt x="360" y="173"/>
                    <a:pt x="363" y="172"/>
                  </a:cubicBezTo>
                  <a:close/>
                  <a:moveTo>
                    <a:pt x="368" y="174"/>
                  </a:moveTo>
                  <a:cubicBezTo>
                    <a:pt x="369" y="173"/>
                    <a:pt x="369" y="171"/>
                    <a:pt x="369" y="170"/>
                  </a:cubicBezTo>
                  <a:cubicBezTo>
                    <a:pt x="371" y="169"/>
                    <a:pt x="372" y="169"/>
                    <a:pt x="373" y="168"/>
                  </a:cubicBezTo>
                  <a:cubicBezTo>
                    <a:pt x="372" y="170"/>
                    <a:pt x="371" y="171"/>
                    <a:pt x="371" y="173"/>
                  </a:cubicBezTo>
                  <a:cubicBezTo>
                    <a:pt x="370" y="173"/>
                    <a:pt x="369" y="174"/>
                    <a:pt x="368" y="174"/>
                  </a:cubicBezTo>
                  <a:cubicBezTo>
                    <a:pt x="368" y="174"/>
                    <a:pt x="368" y="174"/>
                    <a:pt x="368" y="174"/>
                  </a:cubicBezTo>
                  <a:close/>
                  <a:moveTo>
                    <a:pt x="375" y="170"/>
                  </a:moveTo>
                  <a:cubicBezTo>
                    <a:pt x="376" y="169"/>
                    <a:pt x="376" y="167"/>
                    <a:pt x="377" y="166"/>
                  </a:cubicBezTo>
                  <a:cubicBezTo>
                    <a:pt x="378" y="166"/>
                    <a:pt x="380" y="165"/>
                    <a:pt x="381" y="164"/>
                  </a:cubicBezTo>
                  <a:cubicBezTo>
                    <a:pt x="385" y="163"/>
                    <a:pt x="388" y="161"/>
                    <a:pt x="391" y="160"/>
                  </a:cubicBezTo>
                  <a:cubicBezTo>
                    <a:pt x="387" y="162"/>
                    <a:pt x="383" y="165"/>
                    <a:pt x="379" y="168"/>
                  </a:cubicBezTo>
                  <a:cubicBezTo>
                    <a:pt x="378" y="168"/>
                    <a:pt x="377" y="169"/>
                    <a:pt x="375" y="170"/>
                  </a:cubicBezTo>
                  <a:close/>
                  <a:moveTo>
                    <a:pt x="443" y="121"/>
                  </a:moveTo>
                  <a:cubicBezTo>
                    <a:pt x="444" y="119"/>
                    <a:pt x="444" y="117"/>
                    <a:pt x="444" y="115"/>
                  </a:cubicBezTo>
                  <a:cubicBezTo>
                    <a:pt x="446" y="114"/>
                    <a:pt x="448" y="112"/>
                    <a:pt x="450" y="111"/>
                  </a:cubicBezTo>
                  <a:cubicBezTo>
                    <a:pt x="450" y="113"/>
                    <a:pt x="449" y="115"/>
                    <a:pt x="449" y="118"/>
                  </a:cubicBezTo>
                  <a:cubicBezTo>
                    <a:pt x="447" y="119"/>
                    <a:pt x="445" y="120"/>
                    <a:pt x="443" y="121"/>
                  </a:cubicBezTo>
                  <a:close/>
                  <a:moveTo>
                    <a:pt x="407" y="130"/>
                  </a:moveTo>
                  <a:cubicBezTo>
                    <a:pt x="407" y="130"/>
                    <a:pt x="407" y="130"/>
                    <a:pt x="407" y="130"/>
                  </a:cubicBezTo>
                  <a:cubicBezTo>
                    <a:pt x="407" y="130"/>
                    <a:pt x="407" y="130"/>
                    <a:pt x="408" y="130"/>
                  </a:cubicBezTo>
                  <a:cubicBezTo>
                    <a:pt x="407" y="130"/>
                    <a:pt x="407" y="130"/>
                    <a:pt x="407" y="130"/>
                  </a:cubicBezTo>
                  <a:close/>
                  <a:moveTo>
                    <a:pt x="399" y="133"/>
                  </a:moveTo>
                  <a:cubicBezTo>
                    <a:pt x="396" y="134"/>
                    <a:pt x="392" y="136"/>
                    <a:pt x="389" y="137"/>
                  </a:cubicBezTo>
                  <a:cubicBezTo>
                    <a:pt x="389" y="136"/>
                    <a:pt x="390" y="136"/>
                    <a:pt x="390" y="135"/>
                  </a:cubicBezTo>
                  <a:cubicBezTo>
                    <a:pt x="393" y="134"/>
                    <a:pt x="396" y="133"/>
                    <a:pt x="399" y="132"/>
                  </a:cubicBezTo>
                  <a:cubicBezTo>
                    <a:pt x="399" y="133"/>
                    <a:pt x="399" y="133"/>
                    <a:pt x="399" y="133"/>
                  </a:cubicBezTo>
                  <a:close/>
                  <a:moveTo>
                    <a:pt x="373" y="142"/>
                  </a:moveTo>
                  <a:cubicBezTo>
                    <a:pt x="369" y="143"/>
                    <a:pt x="365" y="144"/>
                    <a:pt x="361" y="145"/>
                  </a:cubicBezTo>
                  <a:cubicBezTo>
                    <a:pt x="361" y="144"/>
                    <a:pt x="362" y="143"/>
                    <a:pt x="362" y="142"/>
                  </a:cubicBezTo>
                  <a:cubicBezTo>
                    <a:pt x="366" y="141"/>
                    <a:pt x="370" y="140"/>
                    <a:pt x="374" y="139"/>
                  </a:cubicBezTo>
                  <a:cubicBezTo>
                    <a:pt x="374" y="140"/>
                    <a:pt x="373" y="141"/>
                    <a:pt x="373" y="142"/>
                  </a:cubicBezTo>
                  <a:close/>
                  <a:moveTo>
                    <a:pt x="357" y="146"/>
                  </a:moveTo>
                  <a:cubicBezTo>
                    <a:pt x="353" y="147"/>
                    <a:pt x="349" y="147"/>
                    <a:pt x="345" y="148"/>
                  </a:cubicBezTo>
                  <a:cubicBezTo>
                    <a:pt x="345" y="147"/>
                    <a:pt x="345" y="146"/>
                    <a:pt x="346" y="145"/>
                  </a:cubicBezTo>
                  <a:cubicBezTo>
                    <a:pt x="350" y="145"/>
                    <a:pt x="354" y="144"/>
                    <a:pt x="358" y="143"/>
                  </a:cubicBezTo>
                  <a:cubicBezTo>
                    <a:pt x="358" y="144"/>
                    <a:pt x="358" y="145"/>
                    <a:pt x="357" y="146"/>
                  </a:cubicBezTo>
                  <a:close/>
                  <a:moveTo>
                    <a:pt x="347" y="141"/>
                  </a:moveTo>
                  <a:cubicBezTo>
                    <a:pt x="347" y="140"/>
                    <a:pt x="347" y="139"/>
                    <a:pt x="347" y="138"/>
                  </a:cubicBezTo>
                  <a:cubicBezTo>
                    <a:pt x="348" y="138"/>
                    <a:pt x="348" y="138"/>
                    <a:pt x="349" y="138"/>
                  </a:cubicBezTo>
                  <a:cubicBezTo>
                    <a:pt x="353" y="137"/>
                    <a:pt x="357" y="136"/>
                    <a:pt x="361" y="135"/>
                  </a:cubicBezTo>
                  <a:cubicBezTo>
                    <a:pt x="361" y="136"/>
                    <a:pt x="360" y="138"/>
                    <a:pt x="360" y="139"/>
                  </a:cubicBezTo>
                  <a:cubicBezTo>
                    <a:pt x="355" y="140"/>
                    <a:pt x="351" y="141"/>
                    <a:pt x="347" y="141"/>
                  </a:cubicBezTo>
                  <a:close/>
                  <a:moveTo>
                    <a:pt x="311" y="142"/>
                  </a:moveTo>
                  <a:cubicBezTo>
                    <a:pt x="310" y="142"/>
                    <a:pt x="308" y="142"/>
                    <a:pt x="307" y="143"/>
                  </a:cubicBezTo>
                  <a:cubicBezTo>
                    <a:pt x="307" y="143"/>
                    <a:pt x="307" y="142"/>
                    <a:pt x="307" y="142"/>
                  </a:cubicBezTo>
                  <a:cubicBezTo>
                    <a:pt x="309" y="142"/>
                    <a:pt x="310" y="142"/>
                    <a:pt x="311" y="142"/>
                  </a:cubicBezTo>
                  <a:cubicBezTo>
                    <a:pt x="311" y="142"/>
                    <a:pt x="311" y="142"/>
                    <a:pt x="311" y="142"/>
                  </a:cubicBezTo>
                  <a:close/>
                  <a:moveTo>
                    <a:pt x="304" y="143"/>
                  </a:moveTo>
                  <a:cubicBezTo>
                    <a:pt x="302" y="144"/>
                    <a:pt x="301" y="144"/>
                    <a:pt x="299" y="144"/>
                  </a:cubicBezTo>
                  <a:cubicBezTo>
                    <a:pt x="300" y="144"/>
                    <a:pt x="300" y="143"/>
                    <a:pt x="300" y="142"/>
                  </a:cubicBezTo>
                  <a:cubicBezTo>
                    <a:pt x="302" y="142"/>
                    <a:pt x="303" y="142"/>
                    <a:pt x="304" y="142"/>
                  </a:cubicBezTo>
                  <a:cubicBezTo>
                    <a:pt x="304" y="143"/>
                    <a:pt x="304" y="143"/>
                    <a:pt x="304" y="143"/>
                  </a:cubicBezTo>
                  <a:close/>
                  <a:moveTo>
                    <a:pt x="271" y="149"/>
                  </a:moveTo>
                  <a:cubicBezTo>
                    <a:pt x="268" y="149"/>
                    <a:pt x="266" y="149"/>
                    <a:pt x="263" y="149"/>
                  </a:cubicBezTo>
                  <a:cubicBezTo>
                    <a:pt x="264" y="147"/>
                    <a:pt x="266" y="145"/>
                    <a:pt x="267" y="143"/>
                  </a:cubicBezTo>
                  <a:cubicBezTo>
                    <a:pt x="267" y="142"/>
                    <a:pt x="268" y="142"/>
                    <a:pt x="268" y="142"/>
                  </a:cubicBezTo>
                  <a:cubicBezTo>
                    <a:pt x="269" y="142"/>
                    <a:pt x="271" y="142"/>
                    <a:pt x="273" y="142"/>
                  </a:cubicBezTo>
                  <a:cubicBezTo>
                    <a:pt x="272" y="144"/>
                    <a:pt x="272" y="146"/>
                    <a:pt x="271" y="149"/>
                  </a:cubicBezTo>
                  <a:close/>
                  <a:moveTo>
                    <a:pt x="258" y="149"/>
                  </a:moveTo>
                  <a:cubicBezTo>
                    <a:pt x="255" y="149"/>
                    <a:pt x="253" y="149"/>
                    <a:pt x="250" y="149"/>
                  </a:cubicBezTo>
                  <a:cubicBezTo>
                    <a:pt x="251" y="146"/>
                    <a:pt x="252" y="143"/>
                    <a:pt x="252" y="140"/>
                  </a:cubicBezTo>
                  <a:cubicBezTo>
                    <a:pt x="256" y="141"/>
                    <a:pt x="260" y="141"/>
                    <a:pt x="263" y="141"/>
                  </a:cubicBezTo>
                  <a:cubicBezTo>
                    <a:pt x="262" y="144"/>
                    <a:pt x="260" y="146"/>
                    <a:pt x="258" y="149"/>
                  </a:cubicBezTo>
                  <a:close/>
                  <a:moveTo>
                    <a:pt x="239" y="138"/>
                  </a:moveTo>
                  <a:cubicBezTo>
                    <a:pt x="237" y="141"/>
                    <a:pt x="236" y="144"/>
                    <a:pt x="234" y="147"/>
                  </a:cubicBezTo>
                  <a:cubicBezTo>
                    <a:pt x="232" y="146"/>
                    <a:pt x="229" y="146"/>
                    <a:pt x="227" y="145"/>
                  </a:cubicBezTo>
                  <a:cubicBezTo>
                    <a:pt x="227" y="143"/>
                    <a:pt x="228" y="140"/>
                    <a:pt x="228" y="137"/>
                  </a:cubicBezTo>
                  <a:cubicBezTo>
                    <a:pt x="231" y="137"/>
                    <a:pt x="234" y="137"/>
                    <a:pt x="237" y="138"/>
                  </a:cubicBezTo>
                  <a:cubicBezTo>
                    <a:pt x="238" y="138"/>
                    <a:pt x="238" y="138"/>
                    <a:pt x="239" y="138"/>
                  </a:cubicBezTo>
                  <a:close/>
                  <a:moveTo>
                    <a:pt x="214" y="135"/>
                  </a:moveTo>
                  <a:cubicBezTo>
                    <a:pt x="214" y="138"/>
                    <a:pt x="213" y="140"/>
                    <a:pt x="212" y="142"/>
                  </a:cubicBezTo>
                  <a:cubicBezTo>
                    <a:pt x="209" y="141"/>
                    <a:pt x="207" y="141"/>
                    <a:pt x="205" y="140"/>
                  </a:cubicBezTo>
                  <a:cubicBezTo>
                    <a:pt x="206" y="138"/>
                    <a:pt x="207" y="136"/>
                    <a:pt x="209" y="135"/>
                  </a:cubicBezTo>
                  <a:cubicBezTo>
                    <a:pt x="211" y="135"/>
                    <a:pt x="212" y="135"/>
                    <a:pt x="214" y="135"/>
                  </a:cubicBezTo>
                  <a:close/>
                  <a:moveTo>
                    <a:pt x="199" y="138"/>
                  </a:moveTo>
                  <a:cubicBezTo>
                    <a:pt x="197" y="138"/>
                    <a:pt x="194" y="137"/>
                    <a:pt x="192" y="136"/>
                  </a:cubicBezTo>
                  <a:cubicBezTo>
                    <a:pt x="193" y="135"/>
                    <a:pt x="194" y="133"/>
                    <a:pt x="195" y="131"/>
                  </a:cubicBezTo>
                  <a:cubicBezTo>
                    <a:pt x="197" y="132"/>
                    <a:pt x="200" y="133"/>
                    <a:pt x="202" y="133"/>
                  </a:cubicBezTo>
                  <a:cubicBezTo>
                    <a:pt x="201" y="135"/>
                    <a:pt x="200" y="137"/>
                    <a:pt x="199" y="138"/>
                  </a:cubicBezTo>
                  <a:close/>
                  <a:moveTo>
                    <a:pt x="188" y="135"/>
                  </a:moveTo>
                  <a:cubicBezTo>
                    <a:pt x="186" y="134"/>
                    <a:pt x="184" y="134"/>
                    <a:pt x="182" y="133"/>
                  </a:cubicBezTo>
                  <a:cubicBezTo>
                    <a:pt x="183" y="131"/>
                    <a:pt x="183" y="130"/>
                    <a:pt x="184" y="128"/>
                  </a:cubicBezTo>
                  <a:cubicBezTo>
                    <a:pt x="184" y="128"/>
                    <a:pt x="185" y="129"/>
                    <a:pt x="185" y="129"/>
                  </a:cubicBezTo>
                  <a:cubicBezTo>
                    <a:pt x="185" y="129"/>
                    <a:pt x="186" y="129"/>
                    <a:pt x="186" y="129"/>
                  </a:cubicBezTo>
                  <a:cubicBezTo>
                    <a:pt x="187" y="129"/>
                    <a:pt x="189" y="130"/>
                    <a:pt x="191" y="130"/>
                  </a:cubicBezTo>
                  <a:cubicBezTo>
                    <a:pt x="190" y="132"/>
                    <a:pt x="189" y="133"/>
                    <a:pt x="188" y="135"/>
                  </a:cubicBezTo>
                  <a:close/>
                  <a:moveTo>
                    <a:pt x="149" y="106"/>
                  </a:moveTo>
                  <a:cubicBezTo>
                    <a:pt x="150" y="107"/>
                    <a:pt x="151" y="109"/>
                    <a:pt x="153" y="111"/>
                  </a:cubicBezTo>
                  <a:cubicBezTo>
                    <a:pt x="152" y="110"/>
                    <a:pt x="151" y="110"/>
                    <a:pt x="150" y="109"/>
                  </a:cubicBezTo>
                  <a:cubicBezTo>
                    <a:pt x="149" y="109"/>
                    <a:pt x="148" y="108"/>
                    <a:pt x="148" y="108"/>
                  </a:cubicBezTo>
                  <a:cubicBezTo>
                    <a:pt x="148" y="107"/>
                    <a:pt x="149" y="106"/>
                    <a:pt x="149" y="106"/>
                  </a:cubicBezTo>
                  <a:close/>
                  <a:moveTo>
                    <a:pt x="155" y="116"/>
                  </a:moveTo>
                  <a:cubicBezTo>
                    <a:pt x="153" y="117"/>
                    <a:pt x="152" y="118"/>
                    <a:pt x="150" y="120"/>
                  </a:cubicBezTo>
                  <a:cubicBezTo>
                    <a:pt x="147" y="118"/>
                    <a:pt x="145" y="116"/>
                    <a:pt x="142" y="114"/>
                  </a:cubicBezTo>
                  <a:cubicBezTo>
                    <a:pt x="144" y="113"/>
                    <a:pt x="145" y="112"/>
                    <a:pt x="146" y="110"/>
                  </a:cubicBezTo>
                  <a:cubicBezTo>
                    <a:pt x="149" y="112"/>
                    <a:pt x="152" y="114"/>
                    <a:pt x="155" y="116"/>
                  </a:cubicBezTo>
                  <a:close/>
                  <a:moveTo>
                    <a:pt x="147" y="123"/>
                  </a:moveTo>
                  <a:cubicBezTo>
                    <a:pt x="147" y="123"/>
                    <a:pt x="146" y="124"/>
                    <a:pt x="146" y="124"/>
                  </a:cubicBezTo>
                  <a:cubicBezTo>
                    <a:pt x="143" y="123"/>
                    <a:pt x="141" y="122"/>
                    <a:pt x="138" y="120"/>
                  </a:cubicBezTo>
                  <a:cubicBezTo>
                    <a:pt x="139" y="119"/>
                    <a:pt x="140" y="118"/>
                    <a:pt x="141" y="117"/>
                  </a:cubicBezTo>
                  <a:cubicBezTo>
                    <a:pt x="143" y="119"/>
                    <a:pt x="145" y="121"/>
                    <a:pt x="147" y="123"/>
                  </a:cubicBezTo>
                  <a:close/>
                  <a:moveTo>
                    <a:pt x="136" y="119"/>
                  </a:moveTo>
                  <a:cubicBezTo>
                    <a:pt x="135" y="119"/>
                    <a:pt x="135" y="118"/>
                    <a:pt x="134" y="118"/>
                  </a:cubicBezTo>
                  <a:cubicBezTo>
                    <a:pt x="135" y="117"/>
                    <a:pt x="137" y="115"/>
                    <a:pt x="138" y="114"/>
                  </a:cubicBezTo>
                  <a:cubicBezTo>
                    <a:pt x="138" y="114"/>
                    <a:pt x="138" y="115"/>
                    <a:pt x="139" y="115"/>
                  </a:cubicBezTo>
                  <a:cubicBezTo>
                    <a:pt x="138" y="116"/>
                    <a:pt x="137" y="118"/>
                    <a:pt x="136" y="119"/>
                  </a:cubicBezTo>
                  <a:close/>
                  <a:moveTo>
                    <a:pt x="131" y="116"/>
                  </a:moveTo>
                  <a:cubicBezTo>
                    <a:pt x="130" y="116"/>
                    <a:pt x="129" y="115"/>
                    <a:pt x="128" y="115"/>
                  </a:cubicBezTo>
                  <a:cubicBezTo>
                    <a:pt x="130" y="111"/>
                    <a:pt x="131" y="108"/>
                    <a:pt x="133" y="104"/>
                  </a:cubicBezTo>
                  <a:cubicBezTo>
                    <a:pt x="133" y="106"/>
                    <a:pt x="134" y="108"/>
                    <a:pt x="135" y="110"/>
                  </a:cubicBezTo>
                  <a:cubicBezTo>
                    <a:pt x="134" y="112"/>
                    <a:pt x="132" y="114"/>
                    <a:pt x="131" y="116"/>
                  </a:cubicBezTo>
                  <a:close/>
                  <a:moveTo>
                    <a:pt x="126" y="113"/>
                  </a:moveTo>
                  <a:cubicBezTo>
                    <a:pt x="123" y="111"/>
                    <a:pt x="121" y="109"/>
                    <a:pt x="119" y="107"/>
                  </a:cubicBezTo>
                  <a:cubicBezTo>
                    <a:pt x="121" y="104"/>
                    <a:pt x="123" y="100"/>
                    <a:pt x="126" y="97"/>
                  </a:cubicBezTo>
                  <a:cubicBezTo>
                    <a:pt x="128" y="98"/>
                    <a:pt x="129" y="100"/>
                    <a:pt x="131" y="101"/>
                  </a:cubicBezTo>
                  <a:cubicBezTo>
                    <a:pt x="129" y="105"/>
                    <a:pt x="127" y="109"/>
                    <a:pt x="126" y="113"/>
                  </a:cubicBezTo>
                  <a:close/>
                  <a:moveTo>
                    <a:pt x="116" y="105"/>
                  </a:moveTo>
                  <a:cubicBezTo>
                    <a:pt x="116" y="104"/>
                    <a:pt x="116" y="104"/>
                    <a:pt x="115" y="103"/>
                  </a:cubicBezTo>
                  <a:cubicBezTo>
                    <a:pt x="117" y="100"/>
                    <a:pt x="118" y="96"/>
                    <a:pt x="120" y="92"/>
                  </a:cubicBezTo>
                  <a:cubicBezTo>
                    <a:pt x="121" y="93"/>
                    <a:pt x="122" y="94"/>
                    <a:pt x="124" y="95"/>
                  </a:cubicBezTo>
                  <a:cubicBezTo>
                    <a:pt x="121" y="98"/>
                    <a:pt x="119" y="102"/>
                    <a:pt x="116" y="105"/>
                  </a:cubicBezTo>
                  <a:close/>
                  <a:moveTo>
                    <a:pt x="113" y="101"/>
                  </a:moveTo>
                  <a:cubicBezTo>
                    <a:pt x="112" y="100"/>
                    <a:pt x="112" y="99"/>
                    <a:pt x="111" y="98"/>
                  </a:cubicBezTo>
                  <a:cubicBezTo>
                    <a:pt x="113" y="95"/>
                    <a:pt x="115" y="93"/>
                    <a:pt x="116" y="90"/>
                  </a:cubicBezTo>
                  <a:cubicBezTo>
                    <a:pt x="117" y="90"/>
                    <a:pt x="117" y="90"/>
                    <a:pt x="118" y="91"/>
                  </a:cubicBezTo>
                  <a:cubicBezTo>
                    <a:pt x="116" y="94"/>
                    <a:pt x="115" y="98"/>
                    <a:pt x="113" y="101"/>
                  </a:cubicBezTo>
                  <a:close/>
                  <a:moveTo>
                    <a:pt x="110" y="95"/>
                  </a:moveTo>
                  <a:cubicBezTo>
                    <a:pt x="109" y="94"/>
                    <a:pt x="109" y="94"/>
                    <a:pt x="109" y="94"/>
                  </a:cubicBezTo>
                  <a:cubicBezTo>
                    <a:pt x="109" y="93"/>
                    <a:pt x="108" y="93"/>
                    <a:pt x="109" y="94"/>
                  </a:cubicBezTo>
                  <a:cubicBezTo>
                    <a:pt x="109" y="94"/>
                    <a:pt x="109" y="95"/>
                    <a:pt x="109" y="95"/>
                  </a:cubicBezTo>
                  <a:cubicBezTo>
                    <a:pt x="106" y="99"/>
                    <a:pt x="104" y="103"/>
                    <a:pt x="101" y="107"/>
                  </a:cubicBezTo>
                  <a:cubicBezTo>
                    <a:pt x="100" y="106"/>
                    <a:pt x="99" y="106"/>
                    <a:pt x="98" y="105"/>
                  </a:cubicBezTo>
                  <a:cubicBezTo>
                    <a:pt x="103" y="99"/>
                    <a:pt x="107" y="92"/>
                    <a:pt x="112" y="86"/>
                  </a:cubicBezTo>
                  <a:cubicBezTo>
                    <a:pt x="113" y="87"/>
                    <a:pt x="113" y="87"/>
                    <a:pt x="114" y="88"/>
                  </a:cubicBezTo>
                  <a:cubicBezTo>
                    <a:pt x="113" y="90"/>
                    <a:pt x="111" y="92"/>
                    <a:pt x="110" y="95"/>
                  </a:cubicBezTo>
                  <a:close/>
                  <a:moveTo>
                    <a:pt x="113" y="85"/>
                  </a:moveTo>
                  <a:cubicBezTo>
                    <a:pt x="116" y="81"/>
                    <a:pt x="119" y="77"/>
                    <a:pt x="121" y="73"/>
                  </a:cubicBezTo>
                  <a:cubicBezTo>
                    <a:pt x="121" y="73"/>
                    <a:pt x="121" y="74"/>
                    <a:pt x="121" y="74"/>
                  </a:cubicBezTo>
                  <a:cubicBezTo>
                    <a:pt x="119" y="78"/>
                    <a:pt x="117" y="82"/>
                    <a:pt x="115" y="86"/>
                  </a:cubicBezTo>
                  <a:cubicBezTo>
                    <a:pt x="115" y="86"/>
                    <a:pt x="114" y="85"/>
                    <a:pt x="113" y="85"/>
                  </a:cubicBezTo>
                  <a:close/>
                  <a:moveTo>
                    <a:pt x="118" y="66"/>
                  </a:moveTo>
                  <a:cubicBezTo>
                    <a:pt x="120" y="65"/>
                    <a:pt x="123" y="63"/>
                    <a:pt x="126" y="62"/>
                  </a:cubicBezTo>
                  <a:cubicBezTo>
                    <a:pt x="124" y="64"/>
                    <a:pt x="123" y="67"/>
                    <a:pt x="121" y="69"/>
                  </a:cubicBezTo>
                  <a:cubicBezTo>
                    <a:pt x="120" y="68"/>
                    <a:pt x="119" y="67"/>
                    <a:pt x="118" y="66"/>
                  </a:cubicBezTo>
                  <a:close/>
                  <a:moveTo>
                    <a:pt x="136" y="41"/>
                  </a:moveTo>
                  <a:cubicBezTo>
                    <a:pt x="136" y="41"/>
                    <a:pt x="137" y="41"/>
                    <a:pt x="137" y="41"/>
                  </a:cubicBezTo>
                  <a:cubicBezTo>
                    <a:pt x="137" y="41"/>
                    <a:pt x="137" y="40"/>
                    <a:pt x="137" y="40"/>
                  </a:cubicBezTo>
                  <a:cubicBezTo>
                    <a:pt x="137" y="41"/>
                    <a:pt x="137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lose/>
                  <a:moveTo>
                    <a:pt x="136" y="17"/>
                  </a:moveTo>
                  <a:cubicBezTo>
                    <a:pt x="136" y="17"/>
                    <a:pt x="136" y="17"/>
                    <a:pt x="136" y="16"/>
                  </a:cubicBezTo>
                  <a:cubicBezTo>
                    <a:pt x="136" y="17"/>
                    <a:pt x="137" y="17"/>
                    <a:pt x="137" y="17"/>
                  </a:cubicBezTo>
                  <a:cubicBezTo>
                    <a:pt x="137" y="17"/>
                    <a:pt x="136" y="17"/>
                    <a:pt x="136" y="17"/>
                  </a:cubicBezTo>
                  <a:close/>
                  <a:moveTo>
                    <a:pt x="82" y="38"/>
                  </a:moveTo>
                  <a:cubicBezTo>
                    <a:pt x="81" y="37"/>
                    <a:pt x="80" y="36"/>
                    <a:pt x="78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80" y="36"/>
                    <a:pt x="81" y="37"/>
                    <a:pt x="82" y="38"/>
                  </a:cubicBezTo>
                  <a:cubicBezTo>
                    <a:pt x="81" y="41"/>
                    <a:pt x="79" y="43"/>
                    <a:pt x="78" y="46"/>
                  </a:cubicBezTo>
                  <a:cubicBezTo>
                    <a:pt x="75" y="47"/>
                    <a:pt x="72" y="47"/>
                    <a:pt x="69" y="48"/>
                  </a:cubicBezTo>
                  <a:cubicBezTo>
                    <a:pt x="69" y="48"/>
                    <a:pt x="69" y="48"/>
                    <a:pt x="68" y="48"/>
                  </a:cubicBezTo>
                  <a:cubicBezTo>
                    <a:pt x="70" y="44"/>
                    <a:pt x="72" y="40"/>
                    <a:pt x="73" y="36"/>
                  </a:cubicBezTo>
                  <a:cubicBezTo>
                    <a:pt x="75" y="36"/>
                    <a:pt x="76" y="36"/>
                    <a:pt x="78" y="35"/>
                  </a:cubicBezTo>
                  <a:cubicBezTo>
                    <a:pt x="80" y="35"/>
                    <a:pt x="83" y="34"/>
                    <a:pt x="85" y="33"/>
                  </a:cubicBezTo>
                  <a:cubicBezTo>
                    <a:pt x="84" y="35"/>
                    <a:pt x="83" y="37"/>
                    <a:pt x="82" y="38"/>
                  </a:cubicBezTo>
                  <a:close/>
                  <a:moveTo>
                    <a:pt x="68" y="47"/>
                  </a:moveTo>
                  <a:cubicBezTo>
                    <a:pt x="66" y="44"/>
                    <a:pt x="64" y="42"/>
                    <a:pt x="61" y="39"/>
                  </a:cubicBezTo>
                  <a:cubicBezTo>
                    <a:pt x="65" y="38"/>
                    <a:pt x="69" y="37"/>
                    <a:pt x="73" y="36"/>
                  </a:cubicBezTo>
                  <a:cubicBezTo>
                    <a:pt x="71" y="40"/>
                    <a:pt x="70" y="43"/>
                    <a:pt x="68" y="47"/>
                  </a:cubicBezTo>
                  <a:close/>
                  <a:moveTo>
                    <a:pt x="56" y="37"/>
                  </a:moveTo>
                  <a:cubicBezTo>
                    <a:pt x="56" y="36"/>
                    <a:pt x="57" y="35"/>
                    <a:pt x="57" y="34"/>
                  </a:cubicBezTo>
                  <a:cubicBezTo>
                    <a:pt x="57" y="34"/>
                    <a:pt x="57" y="34"/>
                    <a:pt x="58" y="34"/>
                  </a:cubicBezTo>
                  <a:cubicBezTo>
                    <a:pt x="63" y="33"/>
                    <a:pt x="69" y="33"/>
                    <a:pt x="74" y="31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2"/>
                    <a:pt x="75" y="32"/>
                    <a:pt x="74" y="32"/>
                  </a:cubicBezTo>
                  <a:cubicBezTo>
                    <a:pt x="68" y="34"/>
                    <a:pt x="62" y="35"/>
                    <a:pt x="56" y="37"/>
                  </a:cubicBezTo>
                  <a:close/>
                  <a:moveTo>
                    <a:pt x="56" y="34"/>
                  </a:moveTo>
                  <a:cubicBezTo>
                    <a:pt x="56" y="35"/>
                    <a:pt x="55" y="36"/>
                    <a:pt x="54" y="37"/>
                  </a:cubicBezTo>
                  <a:cubicBezTo>
                    <a:pt x="49" y="38"/>
                    <a:pt x="43" y="39"/>
                    <a:pt x="37" y="40"/>
                  </a:cubicBezTo>
                  <a:cubicBezTo>
                    <a:pt x="38" y="39"/>
                    <a:pt x="38" y="38"/>
                    <a:pt x="38" y="37"/>
                  </a:cubicBezTo>
                  <a:cubicBezTo>
                    <a:pt x="44" y="36"/>
                    <a:pt x="50" y="35"/>
                    <a:pt x="56" y="34"/>
                  </a:cubicBezTo>
                  <a:close/>
                  <a:moveTo>
                    <a:pt x="34" y="41"/>
                  </a:moveTo>
                  <a:cubicBezTo>
                    <a:pt x="29" y="41"/>
                    <a:pt x="24" y="42"/>
                    <a:pt x="19" y="42"/>
                  </a:cubicBezTo>
                  <a:cubicBezTo>
                    <a:pt x="24" y="40"/>
                    <a:pt x="30" y="39"/>
                    <a:pt x="36" y="38"/>
                  </a:cubicBezTo>
                  <a:cubicBezTo>
                    <a:pt x="35" y="39"/>
                    <a:pt x="35" y="40"/>
                    <a:pt x="34" y="41"/>
                  </a:cubicBezTo>
                  <a:close/>
                  <a:moveTo>
                    <a:pt x="24" y="59"/>
                  </a:moveTo>
                  <a:cubicBezTo>
                    <a:pt x="22" y="59"/>
                    <a:pt x="19" y="60"/>
                    <a:pt x="16" y="61"/>
                  </a:cubicBezTo>
                  <a:cubicBezTo>
                    <a:pt x="17" y="58"/>
                    <a:pt x="17" y="56"/>
                    <a:pt x="18" y="54"/>
                  </a:cubicBezTo>
                  <a:cubicBezTo>
                    <a:pt x="20" y="55"/>
                    <a:pt x="22" y="57"/>
                    <a:pt x="24" y="59"/>
                  </a:cubicBezTo>
                  <a:close/>
                  <a:moveTo>
                    <a:pt x="15" y="64"/>
                  </a:moveTo>
                  <a:cubicBezTo>
                    <a:pt x="15" y="64"/>
                    <a:pt x="15" y="64"/>
                    <a:pt x="15" y="64"/>
                  </a:cubicBezTo>
                  <a:cubicBezTo>
                    <a:pt x="17" y="65"/>
                    <a:pt x="19" y="67"/>
                    <a:pt x="21" y="68"/>
                  </a:cubicBezTo>
                  <a:cubicBezTo>
                    <a:pt x="19" y="73"/>
                    <a:pt x="18" y="77"/>
                    <a:pt x="17" y="82"/>
                  </a:cubicBezTo>
                  <a:cubicBezTo>
                    <a:pt x="17" y="82"/>
                    <a:pt x="16" y="82"/>
                    <a:pt x="16" y="82"/>
                  </a:cubicBezTo>
                  <a:cubicBezTo>
                    <a:pt x="16" y="76"/>
                    <a:pt x="16" y="70"/>
                    <a:pt x="15" y="64"/>
                  </a:cubicBezTo>
                  <a:close/>
                  <a:moveTo>
                    <a:pt x="25" y="72"/>
                  </a:moveTo>
                  <a:cubicBezTo>
                    <a:pt x="28" y="74"/>
                    <a:pt x="30" y="76"/>
                    <a:pt x="33" y="79"/>
                  </a:cubicBezTo>
                  <a:cubicBezTo>
                    <a:pt x="29" y="80"/>
                    <a:pt x="26" y="80"/>
                    <a:pt x="22" y="81"/>
                  </a:cubicBezTo>
                  <a:cubicBezTo>
                    <a:pt x="23" y="78"/>
                    <a:pt x="24" y="75"/>
                    <a:pt x="25" y="72"/>
                  </a:cubicBezTo>
                  <a:close/>
                  <a:moveTo>
                    <a:pt x="32" y="97"/>
                  </a:moveTo>
                  <a:cubicBezTo>
                    <a:pt x="35" y="96"/>
                    <a:pt x="39" y="96"/>
                    <a:pt x="42" y="95"/>
                  </a:cubicBezTo>
                  <a:cubicBezTo>
                    <a:pt x="40" y="98"/>
                    <a:pt x="39" y="102"/>
                    <a:pt x="37" y="105"/>
                  </a:cubicBezTo>
                  <a:cubicBezTo>
                    <a:pt x="35" y="103"/>
                    <a:pt x="33" y="101"/>
                    <a:pt x="31" y="99"/>
                  </a:cubicBezTo>
                  <a:cubicBezTo>
                    <a:pt x="31" y="98"/>
                    <a:pt x="31" y="97"/>
                    <a:pt x="32" y="97"/>
                  </a:cubicBezTo>
                  <a:close/>
                  <a:moveTo>
                    <a:pt x="45" y="111"/>
                  </a:moveTo>
                  <a:cubicBezTo>
                    <a:pt x="44" y="111"/>
                    <a:pt x="44" y="111"/>
                    <a:pt x="44" y="112"/>
                  </a:cubicBezTo>
                  <a:cubicBezTo>
                    <a:pt x="44" y="112"/>
                    <a:pt x="44" y="111"/>
                    <a:pt x="44" y="111"/>
                  </a:cubicBezTo>
                  <a:cubicBezTo>
                    <a:pt x="44" y="111"/>
                    <a:pt x="44" y="111"/>
                    <a:pt x="45" y="111"/>
                  </a:cubicBezTo>
                  <a:close/>
                  <a:moveTo>
                    <a:pt x="49" y="109"/>
                  </a:moveTo>
                  <a:cubicBezTo>
                    <a:pt x="52" y="108"/>
                    <a:pt x="55" y="107"/>
                    <a:pt x="58" y="106"/>
                  </a:cubicBezTo>
                  <a:cubicBezTo>
                    <a:pt x="59" y="108"/>
                    <a:pt x="61" y="110"/>
                    <a:pt x="63" y="112"/>
                  </a:cubicBezTo>
                  <a:cubicBezTo>
                    <a:pt x="61" y="117"/>
                    <a:pt x="59" y="121"/>
                    <a:pt x="57" y="126"/>
                  </a:cubicBezTo>
                  <a:cubicBezTo>
                    <a:pt x="54" y="122"/>
                    <a:pt x="50" y="118"/>
                    <a:pt x="47" y="115"/>
                  </a:cubicBezTo>
                  <a:cubicBezTo>
                    <a:pt x="48" y="113"/>
                    <a:pt x="49" y="111"/>
                    <a:pt x="49" y="109"/>
                  </a:cubicBezTo>
                  <a:close/>
                  <a:moveTo>
                    <a:pt x="54" y="129"/>
                  </a:moveTo>
                  <a:cubicBezTo>
                    <a:pt x="52" y="130"/>
                    <a:pt x="49" y="131"/>
                    <a:pt x="46" y="131"/>
                  </a:cubicBezTo>
                  <a:cubicBezTo>
                    <a:pt x="45" y="130"/>
                    <a:pt x="43" y="128"/>
                    <a:pt x="42" y="127"/>
                  </a:cubicBezTo>
                  <a:cubicBezTo>
                    <a:pt x="43" y="124"/>
                    <a:pt x="44" y="121"/>
                    <a:pt x="46" y="118"/>
                  </a:cubicBezTo>
                  <a:cubicBezTo>
                    <a:pt x="48" y="121"/>
                    <a:pt x="51" y="125"/>
                    <a:pt x="54" y="129"/>
                  </a:cubicBezTo>
                  <a:close/>
                  <a:moveTo>
                    <a:pt x="43" y="132"/>
                  </a:moveTo>
                  <a:cubicBezTo>
                    <a:pt x="42" y="132"/>
                    <a:pt x="41" y="132"/>
                    <a:pt x="40" y="132"/>
                  </a:cubicBezTo>
                  <a:cubicBezTo>
                    <a:pt x="41" y="132"/>
                    <a:pt x="41" y="131"/>
                    <a:pt x="41" y="130"/>
                  </a:cubicBezTo>
                  <a:cubicBezTo>
                    <a:pt x="42" y="131"/>
                    <a:pt x="42" y="131"/>
                    <a:pt x="43" y="132"/>
                  </a:cubicBezTo>
                  <a:close/>
                  <a:moveTo>
                    <a:pt x="59" y="161"/>
                  </a:moveTo>
                  <a:cubicBezTo>
                    <a:pt x="59" y="159"/>
                    <a:pt x="60" y="157"/>
                    <a:pt x="61" y="155"/>
                  </a:cubicBezTo>
                  <a:cubicBezTo>
                    <a:pt x="61" y="155"/>
                    <a:pt x="62" y="156"/>
                    <a:pt x="62" y="156"/>
                  </a:cubicBezTo>
                  <a:cubicBezTo>
                    <a:pt x="62" y="158"/>
                    <a:pt x="61" y="159"/>
                    <a:pt x="61" y="160"/>
                  </a:cubicBezTo>
                  <a:cubicBezTo>
                    <a:pt x="60" y="160"/>
                    <a:pt x="59" y="161"/>
                    <a:pt x="59" y="161"/>
                  </a:cubicBezTo>
                  <a:close/>
                  <a:moveTo>
                    <a:pt x="67" y="158"/>
                  </a:moveTo>
                  <a:cubicBezTo>
                    <a:pt x="67" y="157"/>
                    <a:pt x="66" y="156"/>
                    <a:pt x="66" y="156"/>
                  </a:cubicBezTo>
                  <a:cubicBezTo>
                    <a:pt x="67" y="153"/>
                    <a:pt x="68" y="151"/>
                    <a:pt x="69" y="149"/>
                  </a:cubicBezTo>
                  <a:cubicBezTo>
                    <a:pt x="70" y="150"/>
                    <a:pt x="71" y="151"/>
                    <a:pt x="72" y="153"/>
                  </a:cubicBezTo>
                  <a:cubicBezTo>
                    <a:pt x="71" y="153"/>
                    <a:pt x="70" y="153"/>
                    <a:pt x="70" y="154"/>
                  </a:cubicBezTo>
                  <a:cubicBezTo>
                    <a:pt x="69" y="155"/>
                    <a:pt x="68" y="156"/>
                    <a:pt x="68" y="158"/>
                  </a:cubicBezTo>
                  <a:cubicBezTo>
                    <a:pt x="68" y="158"/>
                    <a:pt x="68" y="158"/>
                    <a:pt x="67" y="158"/>
                  </a:cubicBezTo>
                  <a:close/>
                  <a:moveTo>
                    <a:pt x="83" y="161"/>
                  </a:moveTo>
                  <a:cubicBezTo>
                    <a:pt x="82" y="160"/>
                    <a:pt x="80" y="158"/>
                    <a:pt x="78" y="157"/>
                  </a:cubicBezTo>
                  <a:cubicBezTo>
                    <a:pt x="78" y="157"/>
                    <a:pt x="78" y="157"/>
                    <a:pt x="78" y="156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8" y="156"/>
                    <a:pt x="79" y="156"/>
                    <a:pt x="79" y="156"/>
                  </a:cubicBezTo>
                  <a:cubicBezTo>
                    <a:pt x="80" y="155"/>
                    <a:pt x="81" y="154"/>
                    <a:pt x="83" y="153"/>
                  </a:cubicBezTo>
                  <a:cubicBezTo>
                    <a:pt x="84" y="154"/>
                    <a:pt x="85" y="155"/>
                    <a:pt x="86" y="156"/>
                  </a:cubicBezTo>
                  <a:cubicBezTo>
                    <a:pt x="85" y="158"/>
                    <a:pt x="84" y="159"/>
                    <a:pt x="84" y="161"/>
                  </a:cubicBezTo>
                  <a:cubicBezTo>
                    <a:pt x="84" y="161"/>
                    <a:pt x="83" y="161"/>
                    <a:pt x="83" y="161"/>
                  </a:cubicBezTo>
                  <a:close/>
                  <a:moveTo>
                    <a:pt x="87" y="157"/>
                  </a:moveTo>
                  <a:cubicBezTo>
                    <a:pt x="89" y="158"/>
                    <a:pt x="90" y="159"/>
                    <a:pt x="92" y="160"/>
                  </a:cubicBezTo>
                  <a:cubicBezTo>
                    <a:pt x="92" y="161"/>
                    <a:pt x="91" y="161"/>
                    <a:pt x="91" y="161"/>
                  </a:cubicBezTo>
                  <a:cubicBezTo>
                    <a:pt x="90" y="162"/>
                    <a:pt x="91" y="163"/>
                    <a:pt x="92" y="163"/>
                  </a:cubicBezTo>
                  <a:cubicBezTo>
                    <a:pt x="93" y="164"/>
                    <a:pt x="95" y="163"/>
                    <a:pt x="97" y="162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95" y="164"/>
                    <a:pt x="94" y="166"/>
                    <a:pt x="92" y="167"/>
                  </a:cubicBezTo>
                  <a:cubicBezTo>
                    <a:pt x="92" y="167"/>
                    <a:pt x="91" y="166"/>
                    <a:pt x="91" y="166"/>
                  </a:cubicBezTo>
                  <a:cubicBezTo>
                    <a:pt x="89" y="164"/>
                    <a:pt x="87" y="162"/>
                    <a:pt x="85" y="161"/>
                  </a:cubicBezTo>
                  <a:cubicBezTo>
                    <a:pt x="85" y="160"/>
                    <a:pt x="86" y="159"/>
                    <a:pt x="87" y="157"/>
                  </a:cubicBezTo>
                  <a:close/>
                  <a:moveTo>
                    <a:pt x="124" y="185"/>
                  </a:moveTo>
                  <a:cubicBezTo>
                    <a:pt x="126" y="182"/>
                    <a:pt x="128" y="178"/>
                    <a:pt x="130" y="175"/>
                  </a:cubicBezTo>
                  <a:cubicBezTo>
                    <a:pt x="133" y="176"/>
                    <a:pt x="137" y="177"/>
                    <a:pt x="140" y="178"/>
                  </a:cubicBezTo>
                  <a:cubicBezTo>
                    <a:pt x="138" y="182"/>
                    <a:pt x="137" y="185"/>
                    <a:pt x="137" y="186"/>
                  </a:cubicBezTo>
                  <a:cubicBezTo>
                    <a:pt x="136" y="185"/>
                    <a:pt x="135" y="185"/>
                    <a:pt x="135" y="186"/>
                  </a:cubicBezTo>
                  <a:cubicBezTo>
                    <a:pt x="135" y="188"/>
                    <a:pt x="135" y="188"/>
                    <a:pt x="136" y="189"/>
                  </a:cubicBezTo>
                  <a:cubicBezTo>
                    <a:pt x="136" y="190"/>
                    <a:pt x="136" y="190"/>
                    <a:pt x="136" y="190"/>
                  </a:cubicBezTo>
                  <a:cubicBezTo>
                    <a:pt x="134" y="190"/>
                    <a:pt x="132" y="189"/>
                    <a:pt x="130" y="188"/>
                  </a:cubicBezTo>
                  <a:cubicBezTo>
                    <a:pt x="128" y="187"/>
                    <a:pt x="126" y="186"/>
                    <a:pt x="124" y="185"/>
                  </a:cubicBezTo>
                  <a:close/>
                  <a:moveTo>
                    <a:pt x="175" y="186"/>
                  </a:moveTo>
                  <a:cubicBezTo>
                    <a:pt x="179" y="187"/>
                    <a:pt x="183" y="188"/>
                    <a:pt x="187" y="189"/>
                  </a:cubicBezTo>
                  <a:cubicBezTo>
                    <a:pt x="184" y="192"/>
                    <a:pt x="182" y="195"/>
                    <a:pt x="179" y="198"/>
                  </a:cubicBezTo>
                  <a:cubicBezTo>
                    <a:pt x="174" y="198"/>
                    <a:pt x="169" y="197"/>
                    <a:pt x="165" y="197"/>
                  </a:cubicBezTo>
                  <a:cubicBezTo>
                    <a:pt x="168" y="193"/>
                    <a:pt x="172" y="190"/>
                    <a:pt x="175" y="186"/>
                  </a:cubicBezTo>
                  <a:close/>
                  <a:moveTo>
                    <a:pt x="190" y="190"/>
                  </a:moveTo>
                  <a:cubicBezTo>
                    <a:pt x="193" y="191"/>
                    <a:pt x="196" y="191"/>
                    <a:pt x="199" y="192"/>
                  </a:cubicBezTo>
                  <a:cubicBezTo>
                    <a:pt x="197" y="194"/>
                    <a:pt x="195" y="197"/>
                    <a:pt x="193" y="199"/>
                  </a:cubicBezTo>
                  <a:cubicBezTo>
                    <a:pt x="189" y="199"/>
                    <a:pt x="186" y="199"/>
                    <a:pt x="182" y="199"/>
                  </a:cubicBezTo>
                  <a:cubicBezTo>
                    <a:pt x="185" y="196"/>
                    <a:pt x="187" y="193"/>
                    <a:pt x="190" y="190"/>
                  </a:cubicBezTo>
                  <a:close/>
                  <a:moveTo>
                    <a:pt x="217" y="194"/>
                  </a:moveTo>
                  <a:cubicBezTo>
                    <a:pt x="218" y="195"/>
                    <a:pt x="220" y="195"/>
                    <a:pt x="221" y="195"/>
                  </a:cubicBezTo>
                  <a:cubicBezTo>
                    <a:pt x="220" y="196"/>
                    <a:pt x="219" y="198"/>
                    <a:pt x="218" y="199"/>
                  </a:cubicBezTo>
                  <a:cubicBezTo>
                    <a:pt x="217" y="199"/>
                    <a:pt x="216" y="199"/>
                    <a:pt x="214" y="199"/>
                  </a:cubicBezTo>
                  <a:cubicBezTo>
                    <a:pt x="215" y="198"/>
                    <a:pt x="216" y="196"/>
                    <a:pt x="217" y="194"/>
                  </a:cubicBezTo>
                  <a:close/>
                  <a:moveTo>
                    <a:pt x="211" y="205"/>
                  </a:moveTo>
                  <a:cubicBezTo>
                    <a:pt x="212" y="205"/>
                    <a:pt x="213" y="205"/>
                    <a:pt x="214" y="205"/>
                  </a:cubicBezTo>
                  <a:cubicBezTo>
                    <a:pt x="213" y="207"/>
                    <a:pt x="211" y="210"/>
                    <a:pt x="209" y="212"/>
                  </a:cubicBezTo>
                  <a:cubicBezTo>
                    <a:pt x="209" y="212"/>
                    <a:pt x="209" y="213"/>
                    <a:pt x="209" y="213"/>
                  </a:cubicBezTo>
                  <a:cubicBezTo>
                    <a:pt x="208" y="212"/>
                    <a:pt x="207" y="212"/>
                    <a:pt x="205" y="212"/>
                  </a:cubicBezTo>
                  <a:cubicBezTo>
                    <a:pt x="207" y="210"/>
                    <a:pt x="209" y="207"/>
                    <a:pt x="211" y="205"/>
                  </a:cubicBezTo>
                  <a:close/>
                  <a:moveTo>
                    <a:pt x="231" y="199"/>
                  </a:moveTo>
                  <a:cubicBezTo>
                    <a:pt x="231" y="197"/>
                    <a:pt x="232" y="196"/>
                    <a:pt x="232" y="195"/>
                  </a:cubicBezTo>
                  <a:cubicBezTo>
                    <a:pt x="238" y="195"/>
                    <a:pt x="243" y="195"/>
                    <a:pt x="248" y="195"/>
                  </a:cubicBezTo>
                  <a:cubicBezTo>
                    <a:pt x="247" y="196"/>
                    <a:pt x="247" y="197"/>
                    <a:pt x="246" y="197"/>
                  </a:cubicBezTo>
                  <a:cubicBezTo>
                    <a:pt x="241" y="198"/>
                    <a:pt x="236" y="198"/>
                    <a:pt x="231" y="199"/>
                  </a:cubicBezTo>
                  <a:close/>
                  <a:moveTo>
                    <a:pt x="252" y="195"/>
                  </a:moveTo>
                  <a:cubicBezTo>
                    <a:pt x="255" y="195"/>
                    <a:pt x="258" y="195"/>
                    <a:pt x="261" y="194"/>
                  </a:cubicBezTo>
                  <a:cubicBezTo>
                    <a:pt x="261" y="195"/>
                    <a:pt x="261" y="195"/>
                    <a:pt x="261" y="196"/>
                  </a:cubicBezTo>
                  <a:cubicBezTo>
                    <a:pt x="258" y="196"/>
                    <a:pt x="254" y="196"/>
                    <a:pt x="251" y="197"/>
                  </a:cubicBezTo>
                  <a:cubicBezTo>
                    <a:pt x="252" y="196"/>
                    <a:pt x="252" y="196"/>
                    <a:pt x="252" y="195"/>
                  </a:cubicBezTo>
                  <a:close/>
                  <a:moveTo>
                    <a:pt x="262" y="201"/>
                  </a:moveTo>
                  <a:cubicBezTo>
                    <a:pt x="266" y="201"/>
                    <a:pt x="270" y="200"/>
                    <a:pt x="274" y="200"/>
                  </a:cubicBezTo>
                  <a:cubicBezTo>
                    <a:pt x="272" y="204"/>
                    <a:pt x="271" y="208"/>
                    <a:pt x="270" y="212"/>
                  </a:cubicBezTo>
                  <a:cubicBezTo>
                    <a:pt x="264" y="213"/>
                    <a:pt x="259" y="214"/>
                    <a:pt x="254" y="214"/>
                  </a:cubicBezTo>
                  <a:cubicBezTo>
                    <a:pt x="257" y="211"/>
                    <a:pt x="260" y="206"/>
                    <a:pt x="262" y="201"/>
                  </a:cubicBezTo>
                  <a:close/>
                  <a:moveTo>
                    <a:pt x="305" y="195"/>
                  </a:moveTo>
                  <a:cubicBezTo>
                    <a:pt x="308" y="195"/>
                    <a:pt x="310" y="194"/>
                    <a:pt x="313" y="194"/>
                  </a:cubicBezTo>
                  <a:cubicBezTo>
                    <a:pt x="312" y="196"/>
                    <a:pt x="311" y="199"/>
                    <a:pt x="311" y="201"/>
                  </a:cubicBezTo>
                  <a:cubicBezTo>
                    <a:pt x="308" y="202"/>
                    <a:pt x="305" y="203"/>
                    <a:pt x="303" y="204"/>
                  </a:cubicBezTo>
                  <a:cubicBezTo>
                    <a:pt x="304" y="201"/>
                    <a:pt x="304" y="198"/>
                    <a:pt x="305" y="195"/>
                  </a:cubicBezTo>
                  <a:close/>
                  <a:moveTo>
                    <a:pt x="306" y="190"/>
                  </a:moveTo>
                  <a:cubicBezTo>
                    <a:pt x="306" y="189"/>
                    <a:pt x="306" y="189"/>
                    <a:pt x="306" y="188"/>
                  </a:cubicBezTo>
                  <a:cubicBezTo>
                    <a:pt x="309" y="188"/>
                    <a:pt x="313" y="187"/>
                    <a:pt x="316" y="186"/>
                  </a:cubicBezTo>
                  <a:cubicBezTo>
                    <a:pt x="316" y="187"/>
                    <a:pt x="316" y="187"/>
                    <a:pt x="316" y="188"/>
                  </a:cubicBezTo>
                  <a:cubicBezTo>
                    <a:pt x="312" y="189"/>
                    <a:pt x="309" y="189"/>
                    <a:pt x="306" y="190"/>
                  </a:cubicBezTo>
                  <a:close/>
                  <a:moveTo>
                    <a:pt x="322" y="185"/>
                  </a:moveTo>
                  <a:cubicBezTo>
                    <a:pt x="326" y="184"/>
                    <a:pt x="329" y="183"/>
                    <a:pt x="332" y="182"/>
                  </a:cubicBezTo>
                  <a:cubicBezTo>
                    <a:pt x="331" y="183"/>
                    <a:pt x="331" y="184"/>
                    <a:pt x="331" y="185"/>
                  </a:cubicBezTo>
                  <a:cubicBezTo>
                    <a:pt x="328" y="186"/>
                    <a:pt x="325" y="186"/>
                    <a:pt x="322" y="187"/>
                  </a:cubicBezTo>
                  <a:cubicBezTo>
                    <a:pt x="322" y="186"/>
                    <a:pt x="322" y="185"/>
                    <a:pt x="322" y="185"/>
                  </a:cubicBezTo>
                  <a:close/>
                  <a:moveTo>
                    <a:pt x="336" y="181"/>
                  </a:moveTo>
                  <a:cubicBezTo>
                    <a:pt x="340" y="180"/>
                    <a:pt x="344" y="179"/>
                    <a:pt x="349" y="177"/>
                  </a:cubicBezTo>
                  <a:cubicBezTo>
                    <a:pt x="348" y="179"/>
                    <a:pt x="348" y="180"/>
                    <a:pt x="348" y="181"/>
                  </a:cubicBezTo>
                  <a:cubicBezTo>
                    <a:pt x="343" y="182"/>
                    <a:pt x="339" y="183"/>
                    <a:pt x="335" y="184"/>
                  </a:cubicBezTo>
                  <a:cubicBezTo>
                    <a:pt x="335" y="183"/>
                    <a:pt x="336" y="182"/>
                    <a:pt x="336" y="181"/>
                  </a:cubicBezTo>
                  <a:close/>
                  <a:moveTo>
                    <a:pt x="441" y="133"/>
                  </a:moveTo>
                  <a:cubicBezTo>
                    <a:pt x="443" y="132"/>
                    <a:pt x="444" y="131"/>
                    <a:pt x="446" y="130"/>
                  </a:cubicBezTo>
                  <a:cubicBezTo>
                    <a:pt x="445" y="132"/>
                    <a:pt x="445" y="135"/>
                    <a:pt x="444" y="138"/>
                  </a:cubicBezTo>
                  <a:cubicBezTo>
                    <a:pt x="443" y="139"/>
                    <a:pt x="444" y="140"/>
                    <a:pt x="444" y="140"/>
                  </a:cubicBezTo>
                  <a:cubicBezTo>
                    <a:pt x="442" y="143"/>
                    <a:pt x="440" y="145"/>
                    <a:pt x="437" y="147"/>
                  </a:cubicBezTo>
                  <a:cubicBezTo>
                    <a:pt x="439" y="143"/>
                    <a:pt x="440" y="138"/>
                    <a:pt x="441" y="133"/>
                  </a:cubicBezTo>
                  <a:close/>
                  <a:moveTo>
                    <a:pt x="469" y="102"/>
                  </a:moveTo>
                  <a:cubicBezTo>
                    <a:pt x="470" y="99"/>
                    <a:pt x="470" y="95"/>
                    <a:pt x="470" y="92"/>
                  </a:cubicBezTo>
                  <a:cubicBezTo>
                    <a:pt x="471" y="91"/>
                    <a:pt x="471" y="91"/>
                    <a:pt x="472" y="90"/>
                  </a:cubicBezTo>
                  <a:cubicBezTo>
                    <a:pt x="472" y="91"/>
                    <a:pt x="472" y="92"/>
                    <a:pt x="472" y="93"/>
                  </a:cubicBezTo>
                  <a:cubicBezTo>
                    <a:pt x="472" y="94"/>
                    <a:pt x="471" y="96"/>
                    <a:pt x="471" y="98"/>
                  </a:cubicBezTo>
                  <a:cubicBezTo>
                    <a:pt x="471" y="99"/>
                    <a:pt x="470" y="101"/>
                    <a:pt x="469" y="102"/>
                  </a:cubicBezTo>
                  <a:close/>
                  <a:moveTo>
                    <a:pt x="462" y="99"/>
                  </a:moveTo>
                  <a:cubicBezTo>
                    <a:pt x="460" y="103"/>
                    <a:pt x="458" y="107"/>
                    <a:pt x="455" y="111"/>
                  </a:cubicBezTo>
                  <a:cubicBezTo>
                    <a:pt x="455" y="110"/>
                    <a:pt x="456" y="109"/>
                    <a:pt x="456" y="108"/>
                  </a:cubicBezTo>
                  <a:cubicBezTo>
                    <a:pt x="456" y="108"/>
                    <a:pt x="456" y="108"/>
                    <a:pt x="456" y="107"/>
                  </a:cubicBezTo>
                  <a:cubicBezTo>
                    <a:pt x="457" y="107"/>
                    <a:pt x="456" y="107"/>
                    <a:pt x="456" y="107"/>
                  </a:cubicBezTo>
                  <a:cubicBezTo>
                    <a:pt x="456" y="107"/>
                    <a:pt x="456" y="107"/>
                    <a:pt x="456" y="107"/>
                  </a:cubicBezTo>
                  <a:cubicBezTo>
                    <a:pt x="456" y="106"/>
                    <a:pt x="456" y="105"/>
                    <a:pt x="456" y="104"/>
                  </a:cubicBezTo>
                  <a:cubicBezTo>
                    <a:pt x="458" y="102"/>
                    <a:pt x="460" y="101"/>
                    <a:pt x="462" y="99"/>
                  </a:cubicBezTo>
                  <a:close/>
                  <a:moveTo>
                    <a:pt x="450" y="110"/>
                  </a:moveTo>
                  <a:cubicBezTo>
                    <a:pt x="448" y="111"/>
                    <a:pt x="446" y="112"/>
                    <a:pt x="444" y="113"/>
                  </a:cubicBezTo>
                  <a:cubicBezTo>
                    <a:pt x="444" y="113"/>
                    <a:pt x="444" y="113"/>
                    <a:pt x="444" y="113"/>
                  </a:cubicBezTo>
                  <a:cubicBezTo>
                    <a:pt x="447" y="112"/>
                    <a:pt x="449" y="110"/>
                    <a:pt x="451" y="108"/>
                  </a:cubicBezTo>
                  <a:cubicBezTo>
                    <a:pt x="451" y="109"/>
                    <a:pt x="451" y="110"/>
                    <a:pt x="450" y="110"/>
                  </a:cubicBezTo>
                  <a:close/>
                  <a:moveTo>
                    <a:pt x="413" y="126"/>
                  </a:moveTo>
                  <a:cubicBezTo>
                    <a:pt x="414" y="124"/>
                    <a:pt x="414" y="122"/>
                    <a:pt x="415" y="120"/>
                  </a:cubicBezTo>
                  <a:cubicBezTo>
                    <a:pt x="417" y="120"/>
                    <a:pt x="419" y="119"/>
                    <a:pt x="422" y="118"/>
                  </a:cubicBezTo>
                  <a:cubicBezTo>
                    <a:pt x="422" y="119"/>
                    <a:pt x="421" y="121"/>
                    <a:pt x="421" y="123"/>
                  </a:cubicBezTo>
                  <a:cubicBezTo>
                    <a:pt x="418" y="124"/>
                    <a:pt x="416" y="125"/>
                    <a:pt x="413" y="126"/>
                  </a:cubicBezTo>
                  <a:close/>
                  <a:moveTo>
                    <a:pt x="411" y="126"/>
                  </a:moveTo>
                  <a:cubicBezTo>
                    <a:pt x="410" y="127"/>
                    <a:pt x="408" y="127"/>
                    <a:pt x="407" y="128"/>
                  </a:cubicBezTo>
                  <a:cubicBezTo>
                    <a:pt x="407" y="126"/>
                    <a:pt x="407" y="125"/>
                    <a:pt x="406" y="123"/>
                  </a:cubicBezTo>
                  <a:cubicBezTo>
                    <a:pt x="409" y="122"/>
                    <a:pt x="411" y="122"/>
                    <a:pt x="413" y="121"/>
                  </a:cubicBezTo>
                  <a:cubicBezTo>
                    <a:pt x="412" y="123"/>
                    <a:pt x="412" y="124"/>
                    <a:pt x="411" y="126"/>
                  </a:cubicBezTo>
                  <a:close/>
                  <a:moveTo>
                    <a:pt x="404" y="127"/>
                  </a:moveTo>
                  <a:cubicBezTo>
                    <a:pt x="403" y="125"/>
                    <a:pt x="399" y="125"/>
                    <a:pt x="399" y="128"/>
                  </a:cubicBezTo>
                  <a:cubicBezTo>
                    <a:pt x="399" y="129"/>
                    <a:pt x="399" y="129"/>
                    <a:pt x="399" y="130"/>
                  </a:cubicBezTo>
                  <a:cubicBezTo>
                    <a:pt x="397" y="130"/>
                    <a:pt x="394" y="131"/>
                    <a:pt x="392" y="132"/>
                  </a:cubicBezTo>
                  <a:cubicBezTo>
                    <a:pt x="392" y="131"/>
                    <a:pt x="393" y="130"/>
                    <a:pt x="393" y="129"/>
                  </a:cubicBezTo>
                  <a:cubicBezTo>
                    <a:pt x="394" y="128"/>
                    <a:pt x="394" y="128"/>
                    <a:pt x="394" y="127"/>
                  </a:cubicBezTo>
                  <a:cubicBezTo>
                    <a:pt x="397" y="126"/>
                    <a:pt x="401" y="125"/>
                    <a:pt x="404" y="124"/>
                  </a:cubicBezTo>
                  <a:cubicBezTo>
                    <a:pt x="404" y="125"/>
                    <a:pt x="404" y="126"/>
                    <a:pt x="404" y="127"/>
                  </a:cubicBezTo>
                  <a:close/>
                  <a:moveTo>
                    <a:pt x="388" y="131"/>
                  </a:moveTo>
                  <a:cubicBezTo>
                    <a:pt x="385" y="131"/>
                    <a:pt x="383" y="131"/>
                    <a:pt x="381" y="131"/>
                  </a:cubicBezTo>
                  <a:cubicBezTo>
                    <a:pt x="384" y="130"/>
                    <a:pt x="386" y="129"/>
                    <a:pt x="389" y="128"/>
                  </a:cubicBezTo>
                  <a:cubicBezTo>
                    <a:pt x="388" y="129"/>
                    <a:pt x="388" y="130"/>
                    <a:pt x="388" y="131"/>
                  </a:cubicBezTo>
                  <a:close/>
                  <a:moveTo>
                    <a:pt x="377" y="132"/>
                  </a:moveTo>
                  <a:cubicBezTo>
                    <a:pt x="376" y="133"/>
                    <a:pt x="376" y="134"/>
                    <a:pt x="375" y="136"/>
                  </a:cubicBezTo>
                  <a:cubicBezTo>
                    <a:pt x="371" y="137"/>
                    <a:pt x="367" y="138"/>
                    <a:pt x="363" y="138"/>
                  </a:cubicBezTo>
                  <a:cubicBezTo>
                    <a:pt x="363" y="137"/>
                    <a:pt x="364" y="136"/>
                    <a:pt x="365" y="134"/>
                  </a:cubicBezTo>
                  <a:cubicBezTo>
                    <a:pt x="369" y="134"/>
                    <a:pt x="373" y="133"/>
                    <a:pt x="377" y="132"/>
                  </a:cubicBezTo>
                  <a:cubicBezTo>
                    <a:pt x="377" y="132"/>
                    <a:pt x="377" y="132"/>
                    <a:pt x="377" y="132"/>
                  </a:cubicBezTo>
                  <a:close/>
                  <a:moveTo>
                    <a:pt x="193" y="126"/>
                  </a:moveTo>
                  <a:cubicBezTo>
                    <a:pt x="191" y="125"/>
                    <a:pt x="188" y="124"/>
                    <a:pt x="186" y="123"/>
                  </a:cubicBezTo>
                  <a:cubicBezTo>
                    <a:pt x="186" y="123"/>
                    <a:pt x="186" y="123"/>
                    <a:pt x="186" y="123"/>
                  </a:cubicBezTo>
                  <a:cubicBezTo>
                    <a:pt x="189" y="124"/>
                    <a:pt x="191" y="125"/>
                    <a:pt x="193" y="126"/>
                  </a:cubicBezTo>
                  <a:cubicBezTo>
                    <a:pt x="193" y="126"/>
                    <a:pt x="193" y="126"/>
                    <a:pt x="193" y="126"/>
                  </a:cubicBezTo>
                  <a:close/>
                  <a:moveTo>
                    <a:pt x="175" y="119"/>
                  </a:moveTo>
                  <a:cubicBezTo>
                    <a:pt x="175" y="119"/>
                    <a:pt x="175" y="119"/>
                    <a:pt x="175" y="119"/>
                  </a:cubicBezTo>
                  <a:cubicBezTo>
                    <a:pt x="172" y="118"/>
                    <a:pt x="170" y="116"/>
                    <a:pt x="167" y="114"/>
                  </a:cubicBezTo>
                  <a:cubicBezTo>
                    <a:pt x="170" y="116"/>
                    <a:pt x="173" y="117"/>
                    <a:pt x="176" y="118"/>
                  </a:cubicBezTo>
                  <a:cubicBezTo>
                    <a:pt x="175" y="119"/>
                    <a:pt x="175" y="119"/>
                    <a:pt x="175" y="119"/>
                  </a:cubicBezTo>
                  <a:close/>
                  <a:moveTo>
                    <a:pt x="149" y="103"/>
                  </a:moveTo>
                  <a:cubicBezTo>
                    <a:pt x="149" y="104"/>
                    <a:pt x="149" y="104"/>
                    <a:pt x="149" y="104"/>
                  </a:cubicBezTo>
                  <a:cubicBezTo>
                    <a:pt x="148" y="105"/>
                    <a:pt x="147" y="106"/>
                    <a:pt x="146" y="107"/>
                  </a:cubicBezTo>
                  <a:cubicBezTo>
                    <a:pt x="145" y="107"/>
                    <a:pt x="145" y="106"/>
                    <a:pt x="144" y="106"/>
                  </a:cubicBezTo>
                  <a:cubicBezTo>
                    <a:pt x="145" y="105"/>
                    <a:pt x="146" y="103"/>
                    <a:pt x="147" y="102"/>
                  </a:cubicBezTo>
                  <a:cubicBezTo>
                    <a:pt x="147" y="103"/>
                    <a:pt x="148" y="103"/>
                    <a:pt x="149" y="103"/>
                  </a:cubicBezTo>
                  <a:close/>
                  <a:moveTo>
                    <a:pt x="144" y="109"/>
                  </a:moveTo>
                  <a:cubicBezTo>
                    <a:pt x="143" y="111"/>
                    <a:pt x="142" y="112"/>
                    <a:pt x="141" y="113"/>
                  </a:cubicBezTo>
                  <a:cubicBezTo>
                    <a:pt x="140" y="113"/>
                    <a:pt x="140" y="112"/>
                    <a:pt x="139" y="112"/>
                  </a:cubicBezTo>
                  <a:cubicBezTo>
                    <a:pt x="140" y="110"/>
                    <a:pt x="141" y="109"/>
                    <a:pt x="142" y="108"/>
                  </a:cubicBezTo>
                  <a:cubicBezTo>
                    <a:pt x="143" y="109"/>
                    <a:pt x="143" y="109"/>
                    <a:pt x="144" y="109"/>
                  </a:cubicBezTo>
                  <a:close/>
                  <a:moveTo>
                    <a:pt x="137" y="108"/>
                  </a:moveTo>
                  <a:cubicBezTo>
                    <a:pt x="136" y="107"/>
                    <a:pt x="135" y="105"/>
                    <a:pt x="134" y="103"/>
                  </a:cubicBezTo>
                  <a:cubicBezTo>
                    <a:pt x="135" y="104"/>
                    <a:pt x="137" y="105"/>
                    <a:pt x="139" y="106"/>
                  </a:cubicBezTo>
                  <a:cubicBezTo>
                    <a:pt x="138" y="107"/>
                    <a:pt x="137" y="108"/>
                    <a:pt x="137" y="108"/>
                  </a:cubicBezTo>
                  <a:close/>
                  <a:moveTo>
                    <a:pt x="125" y="94"/>
                  </a:moveTo>
                  <a:cubicBezTo>
                    <a:pt x="123" y="92"/>
                    <a:pt x="122" y="91"/>
                    <a:pt x="120" y="90"/>
                  </a:cubicBezTo>
                  <a:cubicBezTo>
                    <a:pt x="121" y="87"/>
                    <a:pt x="122" y="83"/>
                    <a:pt x="123" y="80"/>
                  </a:cubicBezTo>
                  <a:cubicBezTo>
                    <a:pt x="123" y="80"/>
                    <a:pt x="122" y="79"/>
                    <a:pt x="122" y="80"/>
                  </a:cubicBezTo>
                  <a:cubicBezTo>
                    <a:pt x="121" y="83"/>
                    <a:pt x="120" y="86"/>
                    <a:pt x="119" y="89"/>
                  </a:cubicBezTo>
                  <a:cubicBezTo>
                    <a:pt x="118" y="88"/>
                    <a:pt x="118" y="88"/>
                    <a:pt x="117" y="88"/>
                  </a:cubicBezTo>
                  <a:cubicBezTo>
                    <a:pt x="119" y="84"/>
                    <a:pt x="121" y="81"/>
                    <a:pt x="122" y="77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80"/>
                    <a:pt x="128" y="84"/>
                    <a:pt x="131" y="87"/>
                  </a:cubicBezTo>
                  <a:cubicBezTo>
                    <a:pt x="129" y="89"/>
                    <a:pt x="127" y="91"/>
                    <a:pt x="125" y="94"/>
                  </a:cubicBezTo>
                  <a:close/>
                  <a:moveTo>
                    <a:pt x="123" y="71"/>
                  </a:moveTo>
                  <a:cubicBezTo>
                    <a:pt x="123" y="71"/>
                    <a:pt x="123" y="71"/>
                    <a:pt x="123" y="71"/>
                  </a:cubicBezTo>
                  <a:cubicBezTo>
                    <a:pt x="125" y="67"/>
                    <a:pt x="127" y="64"/>
                    <a:pt x="129" y="61"/>
                  </a:cubicBezTo>
                  <a:cubicBezTo>
                    <a:pt x="129" y="62"/>
                    <a:pt x="130" y="62"/>
                    <a:pt x="130" y="62"/>
                  </a:cubicBezTo>
                  <a:cubicBezTo>
                    <a:pt x="128" y="65"/>
                    <a:pt x="126" y="68"/>
                    <a:pt x="123" y="71"/>
                  </a:cubicBezTo>
                  <a:close/>
                  <a:moveTo>
                    <a:pt x="132" y="55"/>
                  </a:moveTo>
                  <a:cubicBezTo>
                    <a:pt x="134" y="51"/>
                    <a:pt x="136" y="47"/>
                    <a:pt x="137" y="44"/>
                  </a:cubicBezTo>
                  <a:cubicBezTo>
                    <a:pt x="138" y="44"/>
                    <a:pt x="139" y="45"/>
                    <a:pt x="139" y="45"/>
                  </a:cubicBezTo>
                  <a:cubicBezTo>
                    <a:pt x="138" y="49"/>
                    <a:pt x="136" y="52"/>
                    <a:pt x="134" y="56"/>
                  </a:cubicBezTo>
                  <a:cubicBezTo>
                    <a:pt x="134" y="55"/>
                    <a:pt x="133" y="54"/>
                    <a:pt x="132" y="55"/>
                  </a:cubicBezTo>
                  <a:close/>
                  <a:moveTo>
                    <a:pt x="86" y="29"/>
                  </a:moveTo>
                  <a:cubicBezTo>
                    <a:pt x="82" y="30"/>
                    <a:pt x="79" y="31"/>
                    <a:pt x="75" y="32"/>
                  </a:cubicBezTo>
                  <a:cubicBezTo>
                    <a:pt x="75" y="32"/>
                    <a:pt x="75" y="32"/>
                    <a:pt x="75" y="31"/>
                  </a:cubicBezTo>
                  <a:cubicBezTo>
                    <a:pt x="78" y="31"/>
                    <a:pt x="80" y="30"/>
                    <a:pt x="83" y="30"/>
                  </a:cubicBezTo>
                  <a:cubicBezTo>
                    <a:pt x="84" y="29"/>
                    <a:pt x="85" y="29"/>
                    <a:pt x="86" y="29"/>
                  </a:cubicBezTo>
                  <a:close/>
                  <a:moveTo>
                    <a:pt x="17" y="53"/>
                  </a:moveTo>
                  <a:cubicBezTo>
                    <a:pt x="16" y="56"/>
                    <a:pt x="16" y="58"/>
                    <a:pt x="15" y="60"/>
                  </a:cubicBezTo>
                  <a:cubicBezTo>
                    <a:pt x="14" y="57"/>
                    <a:pt x="14" y="54"/>
                    <a:pt x="13" y="51"/>
                  </a:cubicBezTo>
                  <a:cubicBezTo>
                    <a:pt x="14" y="51"/>
                    <a:pt x="16" y="52"/>
                    <a:pt x="17" y="53"/>
                  </a:cubicBezTo>
                  <a:close/>
                  <a:moveTo>
                    <a:pt x="16" y="84"/>
                  </a:moveTo>
                  <a:cubicBezTo>
                    <a:pt x="16" y="83"/>
                    <a:pt x="16" y="83"/>
                    <a:pt x="16" y="83"/>
                  </a:cubicBezTo>
                  <a:cubicBezTo>
                    <a:pt x="16" y="83"/>
                    <a:pt x="16" y="83"/>
                    <a:pt x="17" y="83"/>
                  </a:cubicBezTo>
                  <a:cubicBezTo>
                    <a:pt x="17" y="83"/>
                    <a:pt x="16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lose/>
                  <a:moveTo>
                    <a:pt x="20" y="91"/>
                  </a:moveTo>
                  <a:cubicBezTo>
                    <a:pt x="22" y="93"/>
                    <a:pt x="24" y="95"/>
                    <a:pt x="26" y="97"/>
                  </a:cubicBezTo>
                  <a:cubicBezTo>
                    <a:pt x="25" y="97"/>
                    <a:pt x="24" y="97"/>
                    <a:pt x="24" y="97"/>
                  </a:cubicBezTo>
                  <a:cubicBezTo>
                    <a:pt x="23" y="97"/>
                    <a:pt x="23" y="97"/>
                    <a:pt x="24" y="97"/>
                  </a:cubicBezTo>
                  <a:cubicBezTo>
                    <a:pt x="25" y="97"/>
                    <a:pt x="26" y="97"/>
                    <a:pt x="27" y="97"/>
                  </a:cubicBezTo>
                  <a:cubicBezTo>
                    <a:pt x="27" y="97"/>
                    <a:pt x="27" y="97"/>
                    <a:pt x="27" y="98"/>
                  </a:cubicBezTo>
                  <a:cubicBezTo>
                    <a:pt x="26" y="101"/>
                    <a:pt x="24" y="105"/>
                    <a:pt x="23" y="109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22" y="105"/>
                    <a:pt x="20" y="101"/>
                    <a:pt x="19" y="96"/>
                  </a:cubicBezTo>
                  <a:cubicBezTo>
                    <a:pt x="20" y="95"/>
                    <a:pt x="20" y="93"/>
                    <a:pt x="20" y="91"/>
                  </a:cubicBezTo>
                  <a:close/>
                  <a:moveTo>
                    <a:pt x="26" y="113"/>
                  </a:moveTo>
                  <a:cubicBezTo>
                    <a:pt x="26" y="114"/>
                    <a:pt x="26" y="114"/>
                    <a:pt x="27" y="114"/>
                  </a:cubicBezTo>
                  <a:cubicBezTo>
                    <a:pt x="26" y="114"/>
                    <a:pt x="26" y="114"/>
                    <a:pt x="26" y="114"/>
                  </a:cubicBezTo>
                  <a:cubicBezTo>
                    <a:pt x="26" y="114"/>
                    <a:pt x="26" y="114"/>
                    <a:pt x="26" y="113"/>
                  </a:cubicBezTo>
                  <a:close/>
                  <a:moveTo>
                    <a:pt x="27" y="112"/>
                  </a:moveTo>
                  <a:cubicBezTo>
                    <a:pt x="28" y="108"/>
                    <a:pt x="29" y="104"/>
                    <a:pt x="30" y="101"/>
                  </a:cubicBezTo>
                  <a:cubicBezTo>
                    <a:pt x="32" y="103"/>
                    <a:pt x="34" y="105"/>
                    <a:pt x="36" y="107"/>
                  </a:cubicBezTo>
                  <a:cubicBezTo>
                    <a:pt x="36" y="109"/>
                    <a:pt x="35" y="111"/>
                    <a:pt x="35" y="113"/>
                  </a:cubicBezTo>
                  <a:cubicBezTo>
                    <a:pt x="32" y="113"/>
                    <a:pt x="30" y="113"/>
                    <a:pt x="28" y="114"/>
                  </a:cubicBezTo>
                  <a:cubicBezTo>
                    <a:pt x="28" y="113"/>
                    <a:pt x="27" y="113"/>
                    <a:pt x="27" y="112"/>
                  </a:cubicBezTo>
                  <a:close/>
                  <a:moveTo>
                    <a:pt x="34" y="114"/>
                  </a:moveTo>
                  <a:cubicBezTo>
                    <a:pt x="34" y="115"/>
                    <a:pt x="33" y="116"/>
                    <a:pt x="33" y="118"/>
                  </a:cubicBezTo>
                  <a:cubicBezTo>
                    <a:pt x="32" y="117"/>
                    <a:pt x="30" y="116"/>
                    <a:pt x="29" y="114"/>
                  </a:cubicBezTo>
                  <a:cubicBezTo>
                    <a:pt x="31" y="114"/>
                    <a:pt x="32" y="114"/>
                    <a:pt x="34" y="114"/>
                  </a:cubicBezTo>
                  <a:close/>
                  <a:moveTo>
                    <a:pt x="38" y="113"/>
                  </a:moveTo>
                  <a:cubicBezTo>
                    <a:pt x="39" y="113"/>
                    <a:pt x="40" y="112"/>
                    <a:pt x="41" y="112"/>
                  </a:cubicBezTo>
                  <a:cubicBezTo>
                    <a:pt x="41" y="113"/>
                    <a:pt x="42" y="114"/>
                    <a:pt x="43" y="115"/>
                  </a:cubicBezTo>
                  <a:cubicBezTo>
                    <a:pt x="41" y="118"/>
                    <a:pt x="40" y="121"/>
                    <a:pt x="39" y="124"/>
                  </a:cubicBezTo>
                  <a:cubicBezTo>
                    <a:pt x="38" y="123"/>
                    <a:pt x="37" y="122"/>
                    <a:pt x="36" y="121"/>
                  </a:cubicBezTo>
                  <a:cubicBezTo>
                    <a:pt x="37" y="118"/>
                    <a:pt x="37" y="115"/>
                    <a:pt x="38" y="113"/>
                  </a:cubicBezTo>
                  <a:close/>
                  <a:moveTo>
                    <a:pt x="38" y="126"/>
                  </a:moveTo>
                  <a:cubicBezTo>
                    <a:pt x="37" y="129"/>
                    <a:pt x="36" y="131"/>
                    <a:pt x="36" y="133"/>
                  </a:cubicBezTo>
                  <a:cubicBezTo>
                    <a:pt x="35" y="133"/>
                    <a:pt x="34" y="133"/>
                    <a:pt x="33" y="133"/>
                  </a:cubicBezTo>
                  <a:cubicBezTo>
                    <a:pt x="34" y="130"/>
                    <a:pt x="34" y="126"/>
                    <a:pt x="35" y="123"/>
                  </a:cubicBezTo>
                  <a:cubicBezTo>
                    <a:pt x="36" y="124"/>
                    <a:pt x="37" y="125"/>
                    <a:pt x="38" y="126"/>
                  </a:cubicBezTo>
                  <a:close/>
                  <a:moveTo>
                    <a:pt x="39" y="155"/>
                  </a:moveTo>
                  <a:cubicBezTo>
                    <a:pt x="39" y="153"/>
                    <a:pt x="38" y="151"/>
                    <a:pt x="38" y="150"/>
                  </a:cubicBezTo>
                  <a:cubicBezTo>
                    <a:pt x="42" y="153"/>
                    <a:pt x="45" y="158"/>
                    <a:pt x="47" y="162"/>
                  </a:cubicBezTo>
                  <a:cubicBezTo>
                    <a:pt x="47" y="163"/>
                    <a:pt x="47" y="163"/>
                    <a:pt x="47" y="164"/>
                  </a:cubicBezTo>
                  <a:cubicBezTo>
                    <a:pt x="45" y="165"/>
                    <a:pt x="43" y="165"/>
                    <a:pt x="41" y="165"/>
                  </a:cubicBezTo>
                  <a:cubicBezTo>
                    <a:pt x="40" y="162"/>
                    <a:pt x="39" y="159"/>
                    <a:pt x="38" y="157"/>
                  </a:cubicBezTo>
                  <a:cubicBezTo>
                    <a:pt x="39" y="156"/>
                    <a:pt x="39" y="156"/>
                    <a:pt x="39" y="155"/>
                  </a:cubicBezTo>
                  <a:close/>
                  <a:moveTo>
                    <a:pt x="46" y="180"/>
                  </a:moveTo>
                  <a:cubicBezTo>
                    <a:pt x="47" y="181"/>
                    <a:pt x="48" y="182"/>
                    <a:pt x="49" y="183"/>
                  </a:cubicBezTo>
                  <a:cubicBezTo>
                    <a:pt x="49" y="183"/>
                    <a:pt x="49" y="183"/>
                    <a:pt x="49" y="183"/>
                  </a:cubicBezTo>
                  <a:cubicBezTo>
                    <a:pt x="49" y="183"/>
                    <a:pt x="48" y="184"/>
                    <a:pt x="47" y="184"/>
                  </a:cubicBezTo>
                  <a:cubicBezTo>
                    <a:pt x="47" y="183"/>
                    <a:pt x="47" y="182"/>
                    <a:pt x="46" y="180"/>
                  </a:cubicBezTo>
                  <a:close/>
                  <a:moveTo>
                    <a:pt x="53" y="184"/>
                  </a:moveTo>
                  <a:cubicBezTo>
                    <a:pt x="53" y="184"/>
                    <a:pt x="53" y="184"/>
                    <a:pt x="54" y="184"/>
                  </a:cubicBezTo>
                  <a:cubicBezTo>
                    <a:pt x="54" y="185"/>
                    <a:pt x="53" y="185"/>
                    <a:pt x="53" y="185"/>
                  </a:cubicBezTo>
                  <a:cubicBezTo>
                    <a:pt x="53" y="185"/>
                    <a:pt x="53" y="185"/>
                    <a:pt x="53" y="185"/>
                  </a:cubicBezTo>
                  <a:cubicBezTo>
                    <a:pt x="53" y="185"/>
                    <a:pt x="53" y="185"/>
                    <a:pt x="53" y="184"/>
                  </a:cubicBezTo>
                  <a:close/>
                  <a:moveTo>
                    <a:pt x="63" y="164"/>
                  </a:moveTo>
                  <a:cubicBezTo>
                    <a:pt x="63" y="164"/>
                    <a:pt x="63" y="163"/>
                    <a:pt x="63" y="163"/>
                  </a:cubicBezTo>
                  <a:cubicBezTo>
                    <a:pt x="64" y="163"/>
                    <a:pt x="65" y="163"/>
                    <a:pt x="66" y="162"/>
                  </a:cubicBezTo>
                  <a:cubicBezTo>
                    <a:pt x="65" y="162"/>
                    <a:pt x="65" y="163"/>
                    <a:pt x="65" y="163"/>
                  </a:cubicBezTo>
                  <a:cubicBezTo>
                    <a:pt x="64" y="163"/>
                    <a:pt x="63" y="163"/>
                    <a:pt x="63" y="164"/>
                  </a:cubicBezTo>
                  <a:close/>
                  <a:moveTo>
                    <a:pt x="72" y="161"/>
                  </a:moveTo>
                  <a:cubicBezTo>
                    <a:pt x="72" y="160"/>
                    <a:pt x="72" y="160"/>
                    <a:pt x="73" y="159"/>
                  </a:cubicBezTo>
                  <a:cubicBezTo>
                    <a:pt x="73" y="159"/>
                    <a:pt x="73" y="159"/>
                    <a:pt x="73" y="159"/>
                  </a:cubicBezTo>
                  <a:cubicBezTo>
                    <a:pt x="73" y="159"/>
                    <a:pt x="73" y="159"/>
                    <a:pt x="73" y="159"/>
                  </a:cubicBezTo>
                  <a:cubicBezTo>
                    <a:pt x="73" y="160"/>
                    <a:pt x="74" y="160"/>
                    <a:pt x="74" y="160"/>
                  </a:cubicBezTo>
                  <a:cubicBezTo>
                    <a:pt x="73" y="160"/>
                    <a:pt x="73" y="160"/>
                    <a:pt x="72" y="161"/>
                  </a:cubicBezTo>
                  <a:close/>
                  <a:moveTo>
                    <a:pt x="195" y="205"/>
                  </a:moveTo>
                  <a:cubicBezTo>
                    <a:pt x="199" y="205"/>
                    <a:pt x="202" y="205"/>
                    <a:pt x="206" y="205"/>
                  </a:cubicBezTo>
                  <a:cubicBezTo>
                    <a:pt x="204" y="207"/>
                    <a:pt x="202" y="209"/>
                    <a:pt x="200" y="211"/>
                  </a:cubicBezTo>
                  <a:cubicBezTo>
                    <a:pt x="197" y="211"/>
                    <a:pt x="194" y="210"/>
                    <a:pt x="191" y="209"/>
                  </a:cubicBezTo>
                  <a:cubicBezTo>
                    <a:pt x="193" y="208"/>
                    <a:pt x="194" y="206"/>
                    <a:pt x="195" y="205"/>
                  </a:cubicBezTo>
                  <a:close/>
                  <a:moveTo>
                    <a:pt x="238" y="216"/>
                  </a:moveTo>
                  <a:cubicBezTo>
                    <a:pt x="241" y="212"/>
                    <a:pt x="244" y="207"/>
                    <a:pt x="247" y="203"/>
                  </a:cubicBezTo>
                  <a:cubicBezTo>
                    <a:pt x="251" y="203"/>
                    <a:pt x="254" y="202"/>
                    <a:pt x="258" y="202"/>
                  </a:cubicBezTo>
                  <a:cubicBezTo>
                    <a:pt x="257" y="205"/>
                    <a:pt x="254" y="210"/>
                    <a:pt x="252" y="215"/>
                  </a:cubicBezTo>
                  <a:cubicBezTo>
                    <a:pt x="248" y="215"/>
                    <a:pt x="243" y="216"/>
                    <a:pt x="239" y="216"/>
                  </a:cubicBezTo>
                  <a:cubicBezTo>
                    <a:pt x="239" y="216"/>
                    <a:pt x="239" y="216"/>
                    <a:pt x="238" y="216"/>
                  </a:cubicBezTo>
                  <a:close/>
                  <a:moveTo>
                    <a:pt x="308" y="210"/>
                  </a:moveTo>
                  <a:cubicBezTo>
                    <a:pt x="308" y="210"/>
                    <a:pt x="308" y="211"/>
                    <a:pt x="308" y="211"/>
                  </a:cubicBezTo>
                  <a:cubicBezTo>
                    <a:pt x="307" y="211"/>
                    <a:pt x="305" y="211"/>
                    <a:pt x="304" y="212"/>
                  </a:cubicBezTo>
                  <a:cubicBezTo>
                    <a:pt x="305" y="211"/>
                    <a:pt x="307" y="211"/>
                    <a:pt x="308" y="210"/>
                  </a:cubicBezTo>
                  <a:close/>
                  <a:moveTo>
                    <a:pt x="320" y="198"/>
                  </a:moveTo>
                  <a:cubicBezTo>
                    <a:pt x="320" y="198"/>
                    <a:pt x="319" y="198"/>
                    <a:pt x="319" y="198"/>
                  </a:cubicBezTo>
                  <a:cubicBezTo>
                    <a:pt x="320" y="196"/>
                    <a:pt x="320" y="194"/>
                    <a:pt x="320" y="193"/>
                  </a:cubicBezTo>
                  <a:cubicBezTo>
                    <a:pt x="323" y="192"/>
                    <a:pt x="326" y="191"/>
                    <a:pt x="329" y="191"/>
                  </a:cubicBezTo>
                  <a:cubicBezTo>
                    <a:pt x="328" y="192"/>
                    <a:pt x="328" y="193"/>
                    <a:pt x="327" y="194"/>
                  </a:cubicBezTo>
                  <a:cubicBezTo>
                    <a:pt x="325" y="196"/>
                    <a:pt x="322" y="197"/>
                    <a:pt x="320" y="198"/>
                  </a:cubicBezTo>
                  <a:close/>
                  <a:moveTo>
                    <a:pt x="333" y="190"/>
                  </a:moveTo>
                  <a:cubicBezTo>
                    <a:pt x="337" y="189"/>
                    <a:pt x="340" y="188"/>
                    <a:pt x="343" y="187"/>
                  </a:cubicBezTo>
                  <a:cubicBezTo>
                    <a:pt x="340" y="189"/>
                    <a:pt x="336" y="191"/>
                    <a:pt x="332" y="192"/>
                  </a:cubicBezTo>
                  <a:cubicBezTo>
                    <a:pt x="333" y="191"/>
                    <a:pt x="333" y="191"/>
                    <a:pt x="333" y="190"/>
                  </a:cubicBezTo>
                  <a:close/>
                  <a:moveTo>
                    <a:pt x="370" y="182"/>
                  </a:moveTo>
                  <a:cubicBezTo>
                    <a:pt x="374" y="180"/>
                    <a:pt x="379" y="177"/>
                    <a:pt x="383" y="174"/>
                  </a:cubicBezTo>
                  <a:cubicBezTo>
                    <a:pt x="384" y="174"/>
                    <a:pt x="385" y="173"/>
                    <a:pt x="386" y="172"/>
                  </a:cubicBezTo>
                  <a:cubicBezTo>
                    <a:pt x="386" y="172"/>
                    <a:pt x="386" y="172"/>
                    <a:pt x="386" y="172"/>
                  </a:cubicBezTo>
                  <a:cubicBezTo>
                    <a:pt x="383" y="178"/>
                    <a:pt x="379" y="184"/>
                    <a:pt x="374" y="189"/>
                  </a:cubicBezTo>
                  <a:cubicBezTo>
                    <a:pt x="374" y="189"/>
                    <a:pt x="373" y="189"/>
                    <a:pt x="374" y="190"/>
                  </a:cubicBezTo>
                  <a:cubicBezTo>
                    <a:pt x="370" y="191"/>
                    <a:pt x="367" y="193"/>
                    <a:pt x="364" y="194"/>
                  </a:cubicBezTo>
                  <a:cubicBezTo>
                    <a:pt x="366" y="190"/>
                    <a:pt x="368" y="186"/>
                    <a:pt x="370" y="182"/>
                  </a:cubicBezTo>
                  <a:close/>
                  <a:moveTo>
                    <a:pt x="392" y="169"/>
                  </a:moveTo>
                  <a:cubicBezTo>
                    <a:pt x="393" y="169"/>
                    <a:pt x="394" y="168"/>
                    <a:pt x="394" y="168"/>
                  </a:cubicBezTo>
                  <a:cubicBezTo>
                    <a:pt x="393" y="171"/>
                    <a:pt x="392" y="174"/>
                    <a:pt x="391" y="177"/>
                  </a:cubicBezTo>
                  <a:cubicBezTo>
                    <a:pt x="388" y="179"/>
                    <a:pt x="385" y="181"/>
                    <a:pt x="382" y="184"/>
                  </a:cubicBezTo>
                  <a:cubicBezTo>
                    <a:pt x="382" y="184"/>
                    <a:pt x="382" y="185"/>
                    <a:pt x="382" y="185"/>
                  </a:cubicBezTo>
                  <a:cubicBezTo>
                    <a:pt x="381" y="186"/>
                    <a:pt x="380" y="187"/>
                    <a:pt x="378" y="187"/>
                  </a:cubicBezTo>
                  <a:cubicBezTo>
                    <a:pt x="384" y="182"/>
                    <a:pt x="389" y="176"/>
                    <a:pt x="392" y="169"/>
                  </a:cubicBezTo>
                  <a:close/>
                  <a:moveTo>
                    <a:pt x="475" y="90"/>
                  </a:moveTo>
                  <a:cubicBezTo>
                    <a:pt x="475" y="89"/>
                    <a:pt x="475" y="88"/>
                    <a:pt x="475" y="88"/>
                  </a:cubicBezTo>
                  <a:cubicBezTo>
                    <a:pt x="476" y="86"/>
                    <a:pt x="477" y="85"/>
                    <a:pt x="478" y="84"/>
                  </a:cubicBezTo>
                  <a:cubicBezTo>
                    <a:pt x="477" y="86"/>
                    <a:pt x="476" y="88"/>
                    <a:pt x="475" y="90"/>
                  </a:cubicBezTo>
                  <a:close/>
                  <a:moveTo>
                    <a:pt x="452" y="104"/>
                  </a:moveTo>
                  <a:cubicBezTo>
                    <a:pt x="452" y="104"/>
                    <a:pt x="452" y="104"/>
                    <a:pt x="452" y="104"/>
                  </a:cubicBezTo>
                  <a:cubicBezTo>
                    <a:pt x="450" y="106"/>
                    <a:pt x="447" y="108"/>
                    <a:pt x="445" y="109"/>
                  </a:cubicBezTo>
                  <a:cubicBezTo>
                    <a:pt x="445" y="109"/>
                    <a:pt x="445" y="108"/>
                    <a:pt x="445" y="108"/>
                  </a:cubicBezTo>
                  <a:cubicBezTo>
                    <a:pt x="447" y="107"/>
                    <a:pt x="450" y="106"/>
                    <a:pt x="452" y="104"/>
                  </a:cubicBezTo>
                  <a:close/>
                  <a:moveTo>
                    <a:pt x="440" y="112"/>
                  </a:moveTo>
                  <a:cubicBezTo>
                    <a:pt x="439" y="113"/>
                    <a:pt x="437" y="114"/>
                    <a:pt x="435" y="116"/>
                  </a:cubicBezTo>
                  <a:cubicBezTo>
                    <a:pt x="436" y="114"/>
                    <a:pt x="436" y="113"/>
                    <a:pt x="436" y="112"/>
                  </a:cubicBezTo>
                  <a:cubicBezTo>
                    <a:pt x="437" y="111"/>
                    <a:pt x="439" y="111"/>
                    <a:pt x="441" y="110"/>
                  </a:cubicBezTo>
                  <a:cubicBezTo>
                    <a:pt x="441" y="111"/>
                    <a:pt x="441" y="112"/>
                    <a:pt x="440" y="112"/>
                  </a:cubicBezTo>
                  <a:close/>
                  <a:moveTo>
                    <a:pt x="432" y="113"/>
                  </a:moveTo>
                  <a:cubicBezTo>
                    <a:pt x="432" y="115"/>
                    <a:pt x="432" y="116"/>
                    <a:pt x="431" y="118"/>
                  </a:cubicBezTo>
                  <a:cubicBezTo>
                    <a:pt x="429" y="119"/>
                    <a:pt x="426" y="121"/>
                    <a:pt x="424" y="122"/>
                  </a:cubicBezTo>
                  <a:cubicBezTo>
                    <a:pt x="424" y="122"/>
                    <a:pt x="424" y="122"/>
                    <a:pt x="423" y="122"/>
                  </a:cubicBezTo>
                  <a:cubicBezTo>
                    <a:pt x="424" y="120"/>
                    <a:pt x="423" y="119"/>
                    <a:pt x="423" y="117"/>
                  </a:cubicBezTo>
                  <a:cubicBezTo>
                    <a:pt x="426" y="116"/>
                    <a:pt x="429" y="115"/>
                    <a:pt x="432" y="113"/>
                  </a:cubicBezTo>
                  <a:close/>
                  <a:moveTo>
                    <a:pt x="140" y="104"/>
                  </a:moveTo>
                  <a:cubicBezTo>
                    <a:pt x="138" y="103"/>
                    <a:pt x="136" y="101"/>
                    <a:pt x="134" y="100"/>
                  </a:cubicBezTo>
                  <a:cubicBezTo>
                    <a:pt x="135" y="97"/>
                    <a:pt x="136" y="94"/>
                    <a:pt x="137" y="91"/>
                  </a:cubicBezTo>
                  <a:cubicBezTo>
                    <a:pt x="137" y="92"/>
                    <a:pt x="138" y="92"/>
                    <a:pt x="138" y="92"/>
                  </a:cubicBezTo>
                  <a:cubicBezTo>
                    <a:pt x="137" y="94"/>
                    <a:pt x="138" y="96"/>
                    <a:pt x="140" y="97"/>
                  </a:cubicBezTo>
                  <a:cubicBezTo>
                    <a:pt x="141" y="98"/>
                    <a:pt x="142" y="99"/>
                    <a:pt x="144" y="100"/>
                  </a:cubicBezTo>
                  <a:cubicBezTo>
                    <a:pt x="143" y="101"/>
                    <a:pt x="141" y="103"/>
                    <a:pt x="140" y="104"/>
                  </a:cubicBezTo>
                  <a:close/>
                  <a:moveTo>
                    <a:pt x="25" y="116"/>
                  </a:moveTo>
                  <a:cubicBezTo>
                    <a:pt x="25" y="116"/>
                    <a:pt x="26" y="115"/>
                    <a:pt x="26" y="115"/>
                  </a:cubicBezTo>
                  <a:cubicBezTo>
                    <a:pt x="26" y="115"/>
                    <a:pt x="26" y="115"/>
                    <a:pt x="26" y="115"/>
                  </a:cubicBezTo>
                  <a:cubicBezTo>
                    <a:pt x="26" y="115"/>
                    <a:pt x="27" y="115"/>
                    <a:pt x="27" y="115"/>
                  </a:cubicBezTo>
                  <a:cubicBezTo>
                    <a:pt x="29" y="116"/>
                    <a:pt x="31" y="118"/>
                    <a:pt x="32" y="120"/>
                  </a:cubicBezTo>
                  <a:cubicBezTo>
                    <a:pt x="31" y="123"/>
                    <a:pt x="30" y="127"/>
                    <a:pt x="29" y="131"/>
                  </a:cubicBezTo>
                  <a:cubicBezTo>
                    <a:pt x="29" y="129"/>
                    <a:pt x="28" y="128"/>
                    <a:pt x="28" y="126"/>
                  </a:cubicBezTo>
                  <a:cubicBezTo>
                    <a:pt x="27" y="123"/>
                    <a:pt x="26" y="119"/>
                    <a:pt x="25" y="116"/>
                  </a:cubicBezTo>
                  <a:close/>
                  <a:moveTo>
                    <a:pt x="48" y="186"/>
                  </a:moveTo>
                  <a:cubicBezTo>
                    <a:pt x="48" y="186"/>
                    <a:pt x="49" y="185"/>
                    <a:pt x="49" y="185"/>
                  </a:cubicBezTo>
                  <a:cubicBezTo>
                    <a:pt x="49" y="186"/>
                    <a:pt x="49" y="186"/>
                    <a:pt x="49" y="186"/>
                  </a:cubicBezTo>
                  <a:cubicBezTo>
                    <a:pt x="49" y="188"/>
                    <a:pt x="52" y="188"/>
                    <a:pt x="53" y="186"/>
                  </a:cubicBezTo>
                  <a:cubicBezTo>
                    <a:pt x="53" y="186"/>
                    <a:pt x="53" y="187"/>
                    <a:pt x="53" y="187"/>
                  </a:cubicBezTo>
                  <a:cubicBezTo>
                    <a:pt x="52" y="190"/>
                    <a:pt x="52" y="193"/>
                    <a:pt x="51" y="195"/>
                  </a:cubicBezTo>
                  <a:cubicBezTo>
                    <a:pt x="50" y="192"/>
                    <a:pt x="49" y="189"/>
                    <a:pt x="48" y="186"/>
                  </a:cubicBezTo>
                  <a:close/>
                  <a:moveTo>
                    <a:pt x="327" y="206"/>
                  </a:moveTo>
                  <a:cubicBezTo>
                    <a:pt x="328" y="205"/>
                    <a:pt x="328" y="204"/>
                    <a:pt x="329" y="203"/>
                  </a:cubicBezTo>
                  <a:cubicBezTo>
                    <a:pt x="333" y="201"/>
                    <a:pt x="337" y="199"/>
                    <a:pt x="341" y="197"/>
                  </a:cubicBezTo>
                  <a:cubicBezTo>
                    <a:pt x="340" y="199"/>
                    <a:pt x="339" y="201"/>
                    <a:pt x="338" y="203"/>
                  </a:cubicBezTo>
                  <a:cubicBezTo>
                    <a:pt x="334" y="204"/>
                    <a:pt x="331" y="205"/>
                    <a:pt x="327" y="20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Freeform 66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 rot="218059">
            <a:off x="986102" y="2651430"/>
            <a:ext cx="481676" cy="486694"/>
          </a:xfrm>
          <a:custGeom>
            <a:avLst/>
            <a:gdLst/>
            <a:ahLst/>
            <a:cxnLst>
              <a:cxn ang="0">
                <a:pos x="166" y="76"/>
              </a:cxn>
              <a:cxn ang="0">
                <a:pos x="287" y="94"/>
              </a:cxn>
              <a:cxn ang="0">
                <a:pos x="168" y="226"/>
              </a:cxn>
              <a:cxn ang="0">
                <a:pos x="69" y="274"/>
              </a:cxn>
              <a:cxn ang="0">
                <a:pos x="0" y="122"/>
              </a:cxn>
              <a:cxn ang="0">
                <a:pos x="107" y="99"/>
              </a:cxn>
              <a:cxn ang="0">
                <a:pos x="102" y="177"/>
              </a:cxn>
              <a:cxn ang="0">
                <a:pos x="99" y="173"/>
              </a:cxn>
              <a:cxn ang="0">
                <a:pos x="132" y="154"/>
              </a:cxn>
              <a:cxn ang="0">
                <a:pos x="217" y="111"/>
              </a:cxn>
              <a:cxn ang="0">
                <a:pos x="234" y="109"/>
              </a:cxn>
              <a:cxn ang="0">
                <a:pos x="197" y="101"/>
              </a:cxn>
              <a:cxn ang="0">
                <a:pos x="172" y="132"/>
              </a:cxn>
              <a:cxn ang="0">
                <a:pos x="184" y="137"/>
              </a:cxn>
              <a:cxn ang="0">
                <a:pos x="215" y="122"/>
              </a:cxn>
              <a:cxn ang="0">
                <a:pos x="131" y="212"/>
              </a:cxn>
              <a:cxn ang="0">
                <a:pos x="83" y="267"/>
              </a:cxn>
              <a:cxn ang="0">
                <a:pos x="83" y="254"/>
              </a:cxn>
              <a:cxn ang="0">
                <a:pos x="79" y="257"/>
              </a:cxn>
              <a:cxn ang="0">
                <a:pos x="159" y="105"/>
              </a:cxn>
              <a:cxn ang="0">
                <a:pos x="147" y="90"/>
              </a:cxn>
              <a:cxn ang="0">
                <a:pos x="149" y="97"/>
              </a:cxn>
              <a:cxn ang="0">
                <a:pos x="85" y="156"/>
              </a:cxn>
              <a:cxn ang="0">
                <a:pos x="166" y="208"/>
              </a:cxn>
              <a:cxn ang="0">
                <a:pos x="184" y="195"/>
              </a:cxn>
              <a:cxn ang="0">
                <a:pos x="189" y="170"/>
              </a:cxn>
              <a:cxn ang="0">
                <a:pos x="203" y="202"/>
              </a:cxn>
              <a:cxn ang="0">
                <a:pos x="204" y="215"/>
              </a:cxn>
              <a:cxn ang="0">
                <a:pos x="211" y="240"/>
              </a:cxn>
              <a:cxn ang="0">
                <a:pos x="203" y="187"/>
              </a:cxn>
              <a:cxn ang="0">
                <a:pos x="253" y="106"/>
              </a:cxn>
              <a:cxn ang="0">
                <a:pos x="183" y="101"/>
              </a:cxn>
              <a:cxn ang="0">
                <a:pos x="183" y="101"/>
              </a:cxn>
              <a:cxn ang="0">
                <a:pos x="132" y="47"/>
              </a:cxn>
              <a:cxn ang="0">
                <a:pos x="137" y="53"/>
              </a:cxn>
              <a:cxn ang="0">
                <a:pos x="201" y="173"/>
              </a:cxn>
              <a:cxn ang="0">
                <a:pos x="183" y="191"/>
              </a:cxn>
              <a:cxn ang="0">
                <a:pos x="71" y="144"/>
              </a:cxn>
              <a:cxn ang="0">
                <a:pos x="180" y="223"/>
              </a:cxn>
              <a:cxn ang="0">
                <a:pos x="184" y="212"/>
              </a:cxn>
              <a:cxn ang="0">
                <a:pos x="123" y="88"/>
              </a:cxn>
              <a:cxn ang="0">
                <a:pos x="135" y="76"/>
              </a:cxn>
              <a:cxn ang="0">
                <a:pos x="59" y="133"/>
              </a:cxn>
              <a:cxn ang="0">
                <a:pos x="58" y="126"/>
              </a:cxn>
              <a:cxn ang="0">
                <a:pos x="75" y="112"/>
              </a:cxn>
              <a:cxn ang="0">
                <a:pos x="82" y="109"/>
              </a:cxn>
              <a:cxn ang="0">
                <a:pos x="97" y="109"/>
              </a:cxn>
              <a:cxn ang="0">
                <a:pos x="194" y="234"/>
              </a:cxn>
              <a:cxn ang="0">
                <a:pos x="197" y="226"/>
              </a:cxn>
              <a:cxn ang="0">
                <a:pos x="71" y="128"/>
              </a:cxn>
              <a:cxn ang="0">
                <a:pos x="131" y="216"/>
              </a:cxn>
              <a:cxn ang="0">
                <a:pos x="149" y="94"/>
              </a:cxn>
              <a:cxn ang="0">
                <a:pos x="106" y="118"/>
              </a:cxn>
              <a:cxn ang="0">
                <a:pos x="109" y="114"/>
              </a:cxn>
              <a:cxn ang="0">
                <a:pos x="40" y="130"/>
              </a:cxn>
              <a:cxn ang="0">
                <a:pos x="110" y="227"/>
              </a:cxn>
              <a:cxn ang="0">
                <a:pos x="127" y="102"/>
              </a:cxn>
              <a:cxn ang="0">
                <a:pos x="155" y="71"/>
              </a:cxn>
              <a:cxn ang="0">
                <a:pos x="154" y="73"/>
              </a:cxn>
            </a:cxnLst>
            <a:rect l="0" t="0" r="r" b="b"/>
            <a:pathLst>
              <a:path w="287" h="289">
                <a:moveTo>
                  <a:pt x="130" y="0"/>
                </a:moveTo>
                <a:lnTo>
                  <a:pt x="130" y="0"/>
                </a:lnTo>
                <a:lnTo>
                  <a:pt x="138" y="7"/>
                </a:lnTo>
                <a:lnTo>
                  <a:pt x="144" y="15"/>
                </a:lnTo>
                <a:lnTo>
                  <a:pt x="149" y="24"/>
                </a:lnTo>
                <a:lnTo>
                  <a:pt x="154" y="33"/>
                </a:lnTo>
                <a:lnTo>
                  <a:pt x="161" y="53"/>
                </a:lnTo>
                <a:lnTo>
                  <a:pt x="166" y="76"/>
                </a:lnTo>
                <a:lnTo>
                  <a:pt x="166" y="76"/>
                </a:lnTo>
                <a:lnTo>
                  <a:pt x="168" y="84"/>
                </a:lnTo>
                <a:lnTo>
                  <a:pt x="170" y="91"/>
                </a:lnTo>
                <a:lnTo>
                  <a:pt x="170" y="91"/>
                </a:lnTo>
                <a:lnTo>
                  <a:pt x="183" y="90"/>
                </a:lnTo>
                <a:lnTo>
                  <a:pt x="197" y="87"/>
                </a:lnTo>
                <a:lnTo>
                  <a:pt x="213" y="87"/>
                </a:lnTo>
                <a:lnTo>
                  <a:pt x="228" y="87"/>
                </a:lnTo>
                <a:lnTo>
                  <a:pt x="258" y="90"/>
                </a:lnTo>
                <a:lnTo>
                  <a:pt x="287" y="94"/>
                </a:lnTo>
                <a:lnTo>
                  <a:pt x="287" y="94"/>
                </a:lnTo>
                <a:lnTo>
                  <a:pt x="249" y="125"/>
                </a:lnTo>
                <a:lnTo>
                  <a:pt x="229" y="140"/>
                </a:lnTo>
                <a:lnTo>
                  <a:pt x="211" y="154"/>
                </a:lnTo>
                <a:lnTo>
                  <a:pt x="229" y="267"/>
                </a:lnTo>
                <a:lnTo>
                  <a:pt x="229" y="267"/>
                </a:lnTo>
                <a:lnTo>
                  <a:pt x="208" y="255"/>
                </a:lnTo>
                <a:lnTo>
                  <a:pt x="187" y="241"/>
                </a:lnTo>
                <a:lnTo>
                  <a:pt x="168" y="226"/>
                </a:lnTo>
                <a:lnTo>
                  <a:pt x="148" y="209"/>
                </a:lnTo>
                <a:lnTo>
                  <a:pt x="148" y="209"/>
                </a:lnTo>
                <a:lnTo>
                  <a:pt x="130" y="232"/>
                </a:lnTo>
                <a:lnTo>
                  <a:pt x="111" y="253"/>
                </a:lnTo>
                <a:lnTo>
                  <a:pt x="90" y="272"/>
                </a:lnTo>
                <a:lnTo>
                  <a:pt x="80" y="281"/>
                </a:lnTo>
                <a:lnTo>
                  <a:pt x="68" y="289"/>
                </a:lnTo>
                <a:lnTo>
                  <a:pt x="68" y="289"/>
                </a:lnTo>
                <a:lnTo>
                  <a:pt x="69" y="274"/>
                </a:lnTo>
                <a:lnTo>
                  <a:pt x="72" y="258"/>
                </a:lnTo>
                <a:lnTo>
                  <a:pt x="78" y="229"/>
                </a:lnTo>
                <a:lnTo>
                  <a:pt x="85" y="201"/>
                </a:lnTo>
                <a:lnTo>
                  <a:pt x="89" y="173"/>
                </a:lnTo>
                <a:lnTo>
                  <a:pt x="89" y="173"/>
                </a:lnTo>
                <a:lnTo>
                  <a:pt x="68" y="158"/>
                </a:lnTo>
                <a:lnTo>
                  <a:pt x="45" y="146"/>
                </a:lnTo>
                <a:lnTo>
                  <a:pt x="0" y="122"/>
                </a:lnTo>
                <a:lnTo>
                  <a:pt x="0" y="122"/>
                </a:lnTo>
                <a:lnTo>
                  <a:pt x="0" y="122"/>
                </a:lnTo>
                <a:lnTo>
                  <a:pt x="0" y="121"/>
                </a:lnTo>
                <a:lnTo>
                  <a:pt x="3" y="118"/>
                </a:lnTo>
                <a:lnTo>
                  <a:pt x="12" y="114"/>
                </a:lnTo>
                <a:lnTo>
                  <a:pt x="12" y="114"/>
                </a:lnTo>
                <a:lnTo>
                  <a:pt x="34" y="109"/>
                </a:lnTo>
                <a:lnTo>
                  <a:pt x="57" y="105"/>
                </a:lnTo>
                <a:lnTo>
                  <a:pt x="82" y="101"/>
                </a:lnTo>
                <a:lnTo>
                  <a:pt x="107" y="99"/>
                </a:lnTo>
                <a:lnTo>
                  <a:pt x="130" y="0"/>
                </a:lnTo>
                <a:close/>
                <a:moveTo>
                  <a:pt x="103" y="187"/>
                </a:moveTo>
                <a:lnTo>
                  <a:pt x="103" y="187"/>
                </a:lnTo>
                <a:lnTo>
                  <a:pt x="102" y="187"/>
                </a:lnTo>
                <a:lnTo>
                  <a:pt x="102" y="187"/>
                </a:lnTo>
                <a:lnTo>
                  <a:pt x="100" y="184"/>
                </a:lnTo>
                <a:lnTo>
                  <a:pt x="102" y="180"/>
                </a:lnTo>
                <a:lnTo>
                  <a:pt x="102" y="177"/>
                </a:lnTo>
                <a:lnTo>
                  <a:pt x="102" y="177"/>
                </a:lnTo>
                <a:lnTo>
                  <a:pt x="113" y="163"/>
                </a:lnTo>
                <a:lnTo>
                  <a:pt x="124" y="149"/>
                </a:lnTo>
                <a:lnTo>
                  <a:pt x="147" y="123"/>
                </a:lnTo>
                <a:lnTo>
                  <a:pt x="147" y="123"/>
                </a:lnTo>
                <a:lnTo>
                  <a:pt x="134" y="132"/>
                </a:lnTo>
                <a:lnTo>
                  <a:pt x="123" y="140"/>
                </a:lnTo>
                <a:lnTo>
                  <a:pt x="100" y="160"/>
                </a:lnTo>
                <a:lnTo>
                  <a:pt x="100" y="160"/>
                </a:lnTo>
                <a:lnTo>
                  <a:pt x="99" y="173"/>
                </a:lnTo>
                <a:lnTo>
                  <a:pt x="96" y="187"/>
                </a:lnTo>
                <a:lnTo>
                  <a:pt x="92" y="213"/>
                </a:lnTo>
                <a:lnTo>
                  <a:pt x="165" y="128"/>
                </a:lnTo>
                <a:lnTo>
                  <a:pt x="165" y="128"/>
                </a:lnTo>
                <a:lnTo>
                  <a:pt x="158" y="133"/>
                </a:lnTo>
                <a:lnTo>
                  <a:pt x="148" y="143"/>
                </a:lnTo>
                <a:lnTo>
                  <a:pt x="140" y="151"/>
                </a:lnTo>
                <a:lnTo>
                  <a:pt x="132" y="158"/>
                </a:lnTo>
                <a:lnTo>
                  <a:pt x="132" y="154"/>
                </a:lnTo>
                <a:lnTo>
                  <a:pt x="132" y="154"/>
                </a:lnTo>
                <a:lnTo>
                  <a:pt x="127" y="164"/>
                </a:lnTo>
                <a:lnTo>
                  <a:pt x="120" y="173"/>
                </a:lnTo>
                <a:lnTo>
                  <a:pt x="113" y="180"/>
                </a:lnTo>
                <a:lnTo>
                  <a:pt x="103" y="187"/>
                </a:lnTo>
                <a:lnTo>
                  <a:pt x="103" y="187"/>
                </a:lnTo>
                <a:close/>
                <a:moveTo>
                  <a:pt x="214" y="112"/>
                </a:moveTo>
                <a:lnTo>
                  <a:pt x="214" y="112"/>
                </a:lnTo>
                <a:lnTo>
                  <a:pt x="217" y="111"/>
                </a:lnTo>
                <a:lnTo>
                  <a:pt x="218" y="109"/>
                </a:lnTo>
                <a:lnTo>
                  <a:pt x="218" y="106"/>
                </a:lnTo>
                <a:lnTo>
                  <a:pt x="221" y="105"/>
                </a:lnTo>
                <a:lnTo>
                  <a:pt x="224" y="106"/>
                </a:lnTo>
                <a:lnTo>
                  <a:pt x="231" y="101"/>
                </a:lnTo>
                <a:lnTo>
                  <a:pt x="231" y="101"/>
                </a:lnTo>
                <a:lnTo>
                  <a:pt x="232" y="104"/>
                </a:lnTo>
                <a:lnTo>
                  <a:pt x="234" y="108"/>
                </a:lnTo>
                <a:lnTo>
                  <a:pt x="234" y="109"/>
                </a:lnTo>
                <a:lnTo>
                  <a:pt x="235" y="111"/>
                </a:lnTo>
                <a:lnTo>
                  <a:pt x="235" y="111"/>
                </a:lnTo>
                <a:lnTo>
                  <a:pt x="241" y="108"/>
                </a:lnTo>
                <a:lnTo>
                  <a:pt x="245" y="105"/>
                </a:lnTo>
                <a:lnTo>
                  <a:pt x="255" y="99"/>
                </a:lnTo>
                <a:lnTo>
                  <a:pt x="255" y="99"/>
                </a:lnTo>
                <a:lnTo>
                  <a:pt x="239" y="98"/>
                </a:lnTo>
                <a:lnTo>
                  <a:pt x="225" y="98"/>
                </a:lnTo>
                <a:lnTo>
                  <a:pt x="197" y="101"/>
                </a:lnTo>
                <a:lnTo>
                  <a:pt x="197" y="101"/>
                </a:lnTo>
                <a:lnTo>
                  <a:pt x="194" y="101"/>
                </a:lnTo>
                <a:lnTo>
                  <a:pt x="192" y="104"/>
                </a:lnTo>
                <a:lnTo>
                  <a:pt x="186" y="111"/>
                </a:lnTo>
                <a:lnTo>
                  <a:pt x="180" y="119"/>
                </a:lnTo>
                <a:lnTo>
                  <a:pt x="175" y="125"/>
                </a:lnTo>
                <a:lnTo>
                  <a:pt x="175" y="125"/>
                </a:lnTo>
                <a:lnTo>
                  <a:pt x="172" y="129"/>
                </a:lnTo>
                <a:lnTo>
                  <a:pt x="172" y="132"/>
                </a:lnTo>
                <a:lnTo>
                  <a:pt x="176" y="139"/>
                </a:lnTo>
                <a:lnTo>
                  <a:pt x="176" y="139"/>
                </a:lnTo>
                <a:lnTo>
                  <a:pt x="182" y="132"/>
                </a:lnTo>
                <a:lnTo>
                  <a:pt x="187" y="122"/>
                </a:lnTo>
                <a:lnTo>
                  <a:pt x="194" y="114"/>
                </a:lnTo>
                <a:lnTo>
                  <a:pt x="199" y="111"/>
                </a:lnTo>
                <a:lnTo>
                  <a:pt x="204" y="108"/>
                </a:lnTo>
                <a:lnTo>
                  <a:pt x="184" y="137"/>
                </a:lnTo>
                <a:lnTo>
                  <a:pt x="184" y="137"/>
                </a:lnTo>
                <a:lnTo>
                  <a:pt x="192" y="132"/>
                </a:lnTo>
                <a:lnTo>
                  <a:pt x="199" y="125"/>
                </a:lnTo>
                <a:lnTo>
                  <a:pt x="207" y="118"/>
                </a:lnTo>
                <a:lnTo>
                  <a:pt x="214" y="112"/>
                </a:lnTo>
                <a:lnTo>
                  <a:pt x="214" y="112"/>
                </a:lnTo>
                <a:close/>
                <a:moveTo>
                  <a:pt x="211" y="123"/>
                </a:moveTo>
                <a:lnTo>
                  <a:pt x="211" y="123"/>
                </a:lnTo>
                <a:lnTo>
                  <a:pt x="214" y="123"/>
                </a:lnTo>
                <a:lnTo>
                  <a:pt x="215" y="122"/>
                </a:lnTo>
                <a:lnTo>
                  <a:pt x="217" y="115"/>
                </a:lnTo>
                <a:lnTo>
                  <a:pt x="217" y="115"/>
                </a:lnTo>
                <a:lnTo>
                  <a:pt x="193" y="136"/>
                </a:lnTo>
                <a:lnTo>
                  <a:pt x="170" y="158"/>
                </a:lnTo>
                <a:lnTo>
                  <a:pt x="151" y="182"/>
                </a:lnTo>
                <a:lnTo>
                  <a:pt x="132" y="209"/>
                </a:lnTo>
                <a:lnTo>
                  <a:pt x="132" y="209"/>
                </a:lnTo>
                <a:lnTo>
                  <a:pt x="131" y="212"/>
                </a:lnTo>
                <a:lnTo>
                  <a:pt x="131" y="212"/>
                </a:lnTo>
                <a:lnTo>
                  <a:pt x="131" y="212"/>
                </a:lnTo>
                <a:lnTo>
                  <a:pt x="154" y="192"/>
                </a:lnTo>
                <a:lnTo>
                  <a:pt x="175" y="171"/>
                </a:lnTo>
                <a:lnTo>
                  <a:pt x="193" y="149"/>
                </a:lnTo>
                <a:lnTo>
                  <a:pt x="211" y="123"/>
                </a:lnTo>
                <a:lnTo>
                  <a:pt x="211" y="123"/>
                </a:lnTo>
                <a:close/>
                <a:moveTo>
                  <a:pt x="78" y="271"/>
                </a:moveTo>
                <a:lnTo>
                  <a:pt x="78" y="271"/>
                </a:lnTo>
                <a:lnTo>
                  <a:pt x="83" y="267"/>
                </a:lnTo>
                <a:lnTo>
                  <a:pt x="89" y="262"/>
                </a:lnTo>
                <a:lnTo>
                  <a:pt x="93" y="257"/>
                </a:lnTo>
                <a:lnTo>
                  <a:pt x="96" y="250"/>
                </a:lnTo>
                <a:lnTo>
                  <a:pt x="96" y="250"/>
                </a:lnTo>
                <a:lnTo>
                  <a:pt x="90" y="255"/>
                </a:lnTo>
                <a:lnTo>
                  <a:pt x="86" y="257"/>
                </a:lnTo>
                <a:lnTo>
                  <a:pt x="85" y="255"/>
                </a:lnTo>
                <a:lnTo>
                  <a:pt x="83" y="254"/>
                </a:lnTo>
                <a:lnTo>
                  <a:pt x="83" y="254"/>
                </a:lnTo>
                <a:lnTo>
                  <a:pt x="106" y="220"/>
                </a:lnTo>
                <a:lnTo>
                  <a:pt x="128" y="188"/>
                </a:lnTo>
                <a:lnTo>
                  <a:pt x="128" y="188"/>
                </a:lnTo>
                <a:lnTo>
                  <a:pt x="111" y="203"/>
                </a:lnTo>
                <a:lnTo>
                  <a:pt x="103" y="212"/>
                </a:lnTo>
                <a:lnTo>
                  <a:pt x="96" y="222"/>
                </a:lnTo>
                <a:lnTo>
                  <a:pt x="89" y="233"/>
                </a:lnTo>
                <a:lnTo>
                  <a:pt x="83" y="244"/>
                </a:lnTo>
                <a:lnTo>
                  <a:pt x="79" y="257"/>
                </a:lnTo>
                <a:lnTo>
                  <a:pt x="78" y="271"/>
                </a:lnTo>
                <a:lnTo>
                  <a:pt x="78" y="271"/>
                </a:lnTo>
                <a:close/>
                <a:moveTo>
                  <a:pt x="149" y="98"/>
                </a:moveTo>
                <a:lnTo>
                  <a:pt x="123" y="132"/>
                </a:lnTo>
                <a:lnTo>
                  <a:pt x="123" y="132"/>
                </a:lnTo>
                <a:lnTo>
                  <a:pt x="141" y="118"/>
                </a:lnTo>
                <a:lnTo>
                  <a:pt x="151" y="111"/>
                </a:lnTo>
                <a:lnTo>
                  <a:pt x="159" y="105"/>
                </a:lnTo>
                <a:lnTo>
                  <a:pt x="159" y="105"/>
                </a:lnTo>
                <a:lnTo>
                  <a:pt x="162" y="102"/>
                </a:lnTo>
                <a:lnTo>
                  <a:pt x="163" y="99"/>
                </a:lnTo>
                <a:lnTo>
                  <a:pt x="163" y="97"/>
                </a:lnTo>
                <a:lnTo>
                  <a:pt x="162" y="92"/>
                </a:lnTo>
                <a:lnTo>
                  <a:pt x="159" y="84"/>
                </a:lnTo>
                <a:lnTo>
                  <a:pt x="156" y="77"/>
                </a:lnTo>
                <a:lnTo>
                  <a:pt x="156" y="77"/>
                </a:lnTo>
                <a:lnTo>
                  <a:pt x="152" y="84"/>
                </a:lnTo>
                <a:lnTo>
                  <a:pt x="147" y="90"/>
                </a:lnTo>
                <a:lnTo>
                  <a:pt x="140" y="94"/>
                </a:lnTo>
                <a:lnTo>
                  <a:pt x="134" y="99"/>
                </a:lnTo>
                <a:lnTo>
                  <a:pt x="134" y="99"/>
                </a:lnTo>
                <a:lnTo>
                  <a:pt x="138" y="98"/>
                </a:lnTo>
                <a:lnTo>
                  <a:pt x="142" y="97"/>
                </a:lnTo>
                <a:lnTo>
                  <a:pt x="145" y="97"/>
                </a:lnTo>
                <a:lnTo>
                  <a:pt x="149" y="94"/>
                </a:lnTo>
                <a:lnTo>
                  <a:pt x="149" y="94"/>
                </a:lnTo>
                <a:lnTo>
                  <a:pt x="149" y="97"/>
                </a:lnTo>
                <a:lnTo>
                  <a:pt x="149" y="98"/>
                </a:lnTo>
                <a:lnTo>
                  <a:pt x="149" y="98"/>
                </a:lnTo>
                <a:close/>
                <a:moveTo>
                  <a:pt x="117" y="119"/>
                </a:moveTo>
                <a:lnTo>
                  <a:pt x="117" y="119"/>
                </a:lnTo>
                <a:lnTo>
                  <a:pt x="99" y="135"/>
                </a:lnTo>
                <a:lnTo>
                  <a:pt x="80" y="150"/>
                </a:lnTo>
                <a:lnTo>
                  <a:pt x="80" y="150"/>
                </a:lnTo>
                <a:lnTo>
                  <a:pt x="82" y="153"/>
                </a:lnTo>
                <a:lnTo>
                  <a:pt x="85" y="156"/>
                </a:lnTo>
                <a:lnTo>
                  <a:pt x="88" y="157"/>
                </a:lnTo>
                <a:lnTo>
                  <a:pt x="89" y="158"/>
                </a:lnTo>
                <a:lnTo>
                  <a:pt x="127" y="115"/>
                </a:lnTo>
                <a:lnTo>
                  <a:pt x="127" y="115"/>
                </a:lnTo>
                <a:lnTo>
                  <a:pt x="117" y="119"/>
                </a:lnTo>
                <a:lnTo>
                  <a:pt x="117" y="119"/>
                </a:lnTo>
                <a:close/>
                <a:moveTo>
                  <a:pt x="161" y="199"/>
                </a:moveTo>
                <a:lnTo>
                  <a:pt x="161" y="199"/>
                </a:lnTo>
                <a:lnTo>
                  <a:pt x="166" y="208"/>
                </a:lnTo>
                <a:lnTo>
                  <a:pt x="169" y="212"/>
                </a:lnTo>
                <a:lnTo>
                  <a:pt x="173" y="216"/>
                </a:lnTo>
                <a:lnTo>
                  <a:pt x="173" y="216"/>
                </a:lnTo>
                <a:lnTo>
                  <a:pt x="179" y="208"/>
                </a:lnTo>
                <a:lnTo>
                  <a:pt x="184" y="201"/>
                </a:lnTo>
                <a:lnTo>
                  <a:pt x="192" y="194"/>
                </a:lnTo>
                <a:lnTo>
                  <a:pt x="196" y="185"/>
                </a:lnTo>
                <a:lnTo>
                  <a:pt x="196" y="185"/>
                </a:lnTo>
                <a:lnTo>
                  <a:pt x="184" y="195"/>
                </a:lnTo>
                <a:lnTo>
                  <a:pt x="177" y="201"/>
                </a:lnTo>
                <a:lnTo>
                  <a:pt x="170" y="205"/>
                </a:lnTo>
                <a:lnTo>
                  <a:pt x="170" y="205"/>
                </a:lnTo>
                <a:lnTo>
                  <a:pt x="170" y="199"/>
                </a:lnTo>
                <a:lnTo>
                  <a:pt x="170" y="195"/>
                </a:lnTo>
                <a:lnTo>
                  <a:pt x="176" y="185"/>
                </a:lnTo>
                <a:lnTo>
                  <a:pt x="182" y="177"/>
                </a:lnTo>
                <a:lnTo>
                  <a:pt x="189" y="170"/>
                </a:lnTo>
                <a:lnTo>
                  <a:pt x="189" y="170"/>
                </a:lnTo>
                <a:lnTo>
                  <a:pt x="190" y="168"/>
                </a:lnTo>
                <a:lnTo>
                  <a:pt x="189" y="164"/>
                </a:lnTo>
                <a:lnTo>
                  <a:pt x="161" y="199"/>
                </a:lnTo>
                <a:close/>
                <a:moveTo>
                  <a:pt x="199" y="191"/>
                </a:moveTo>
                <a:lnTo>
                  <a:pt x="199" y="191"/>
                </a:lnTo>
                <a:lnTo>
                  <a:pt x="201" y="192"/>
                </a:lnTo>
                <a:lnTo>
                  <a:pt x="203" y="194"/>
                </a:lnTo>
                <a:lnTo>
                  <a:pt x="203" y="196"/>
                </a:lnTo>
                <a:lnTo>
                  <a:pt x="203" y="202"/>
                </a:lnTo>
                <a:lnTo>
                  <a:pt x="200" y="208"/>
                </a:lnTo>
                <a:lnTo>
                  <a:pt x="196" y="218"/>
                </a:lnTo>
                <a:lnTo>
                  <a:pt x="194" y="222"/>
                </a:lnTo>
                <a:lnTo>
                  <a:pt x="194" y="223"/>
                </a:lnTo>
                <a:lnTo>
                  <a:pt x="194" y="223"/>
                </a:lnTo>
                <a:lnTo>
                  <a:pt x="197" y="220"/>
                </a:lnTo>
                <a:lnTo>
                  <a:pt x="200" y="218"/>
                </a:lnTo>
                <a:lnTo>
                  <a:pt x="203" y="215"/>
                </a:lnTo>
                <a:lnTo>
                  <a:pt x="204" y="215"/>
                </a:lnTo>
                <a:lnTo>
                  <a:pt x="207" y="215"/>
                </a:lnTo>
                <a:lnTo>
                  <a:pt x="207" y="215"/>
                </a:lnTo>
                <a:lnTo>
                  <a:pt x="208" y="220"/>
                </a:lnTo>
                <a:lnTo>
                  <a:pt x="207" y="226"/>
                </a:lnTo>
                <a:lnTo>
                  <a:pt x="206" y="237"/>
                </a:lnTo>
                <a:lnTo>
                  <a:pt x="206" y="237"/>
                </a:lnTo>
                <a:lnTo>
                  <a:pt x="206" y="240"/>
                </a:lnTo>
                <a:lnTo>
                  <a:pt x="208" y="240"/>
                </a:lnTo>
                <a:lnTo>
                  <a:pt x="211" y="240"/>
                </a:lnTo>
                <a:lnTo>
                  <a:pt x="213" y="239"/>
                </a:lnTo>
                <a:lnTo>
                  <a:pt x="213" y="239"/>
                </a:lnTo>
                <a:lnTo>
                  <a:pt x="211" y="213"/>
                </a:lnTo>
                <a:lnTo>
                  <a:pt x="207" y="188"/>
                </a:lnTo>
                <a:lnTo>
                  <a:pt x="207" y="188"/>
                </a:lnTo>
                <a:lnTo>
                  <a:pt x="206" y="184"/>
                </a:lnTo>
                <a:lnTo>
                  <a:pt x="204" y="184"/>
                </a:lnTo>
                <a:lnTo>
                  <a:pt x="203" y="187"/>
                </a:lnTo>
                <a:lnTo>
                  <a:pt x="203" y="187"/>
                </a:lnTo>
                <a:lnTo>
                  <a:pt x="200" y="189"/>
                </a:lnTo>
                <a:lnTo>
                  <a:pt x="199" y="191"/>
                </a:lnTo>
                <a:lnTo>
                  <a:pt x="199" y="191"/>
                </a:lnTo>
                <a:close/>
                <a:moveTo>
                  <a:pt x="206" y="143"/>
                </a:moveTo>
                <a:lnTo>
                  <a:pt x="206" y="143"/>
                </a:lnTo>
                <a:lnTo>
                  <a:pt x="218" y="136"/>
                </a:lnTo>
                <a:lnTo>
                  <a:pt x="232" y="128"/>
                </a:lnTo>
                <a:lnTo>
                  <a:pt x="244" y="116"/>
                </a:lnTo>
                <a:lnTo>
                  <a:pt x="253" y="106"/>
                </a:lnTo>
                <a:lnTo>
                  <a:pt x="253" y="106"/>
                </a:lnTo>
                <a:lnTo>
                  <a:pt x="238" y="112"/>
                </a:lnTo>
                <a:lnTo>
                  <a:pt x="224" y="121"/>
                </a:lnTo>
                <a:lnTo>
                  <a:pt x="218" y="126"/>
                </a:lnTo>
                <a:lnTo>
                  <a:pt x="213" y="132"/>
                </a:lnTo>
                <a:lnTo>
                  <a:pt x="208" y="137"/>
                </a:lnTo>
                <a:lnTo>
                  <a:pt x="206" y="143"/>
                </a:lnTo>
                <a:lnTo>
                  <a:pt x="206" y="143"/>
                </a:lnTo>
                <a:close/>
                <a:moveTo>
                  <a:pt x="183" y="101"/>
                </a:moveTo>
                <a:lnTo>
                  <a:pt x="175" y="105"/>
                </a:lnTo>
                <a:lnTo>
                  <a:pt x="175" y="105"/>
                </a:lnTo>
                <a:lnTo>
                  <a:pt x="165" y="111"/>
                </a:lnTo>
                <a:lnTo>
                  <a:pt x="158" y="119"/>
                </a:lnTo>
                <a:lnTo>
                  <a:pt x="145" y="137"/>
                </a:lnTo>
                <a:lnTo>
                  <a:pt x="145" y="137"/>
                </a:lnTo>
                <a:lnTo>
                  <a:pt x="163" y="119"/>
                </a:lnTo>
                <a:lnTo>
                  <a:pt x="183" y="101"/>
                </a:lnTo>
                <a:lnTo>
                  <a:pt x="183" y="101"/>
                </a:lnTo>
                <a:close/>
                <a:moveTo>
                  <a:pt x="138" y="50"/>
                </a:moveTo>
                <a:lnTo>
                  <a:pt x="138" y="50"/>
                </a:lnTo>
                <a:lnTo>
                  <a:pt x="145" y="45"/>
                </a:lnTo>
                <a:lnTo>
                  <a:pt x="147" y="40"/>
                </a:lnTo>
                <a:lnTo>
                  <a:pt x="145" y="38"/>
                </a:lnTo>
                <a:lnTo>
                  <a:pt x="144" y="36"/>
                </a:lnTo>
                <a:lnTo>
                  <a:pt x="144" y="36"/>
                </a:lnTo>
                <a:lnTo>
                  <a:pt x="138" y="40"/>
                </a:lnTo>
                <a:lnTo>
                  <a:pt x="132" y="47"/>
                </a:lnTo>
                <a:lnTo>
                  <a:pt x="130" y="55"/>
                </a:lnTo>
                <a:lnTo>
                  <a:pt x="128" y="62"/>
                </a:lnTo>
                <a:lnTo>
                  <a:pt x="137" y="56"/>
                </a:lnTo>
                <a:lnTo>
                  <a:pt x="137" y="56"/>
                </a:lnTo>
                <a:lnTo>
                  <a:pt x="135" y="56"/>
                </a:lnTo>
                <a:lnTo>
                  <a:pt x="135" y="55"/>
                </a:lnTo>
                <a:lnTo>
                  <a:pt x="135" y="53"/>
                </a:lnTo>
                <a:lnTo>
                  <a:pt x="137" y="53"/>
                </a:lnTo>
                <a:lnTo>
                  <a:pt x="137" y="53"/>
                </a:lnTo>
                <a:lnTo>
                  <a:pt x="138" y="52"/>
                </a:lnTo>
                <a:lnTo>
                  <a:pt x="138" y="50"/>
                </a:lnTo>
                <a:lnTo>
                  <a:pt x="138" y="50"/>
                </a:lnTo>
                <a:close/>
                <a:moveTo>
                  <a:pt x="183" y="191"/>
                </a:moveTo>
                <a:lnTo>
                  <a:pt x="183" y="191"/>
                </a:lnTo>
                <a:lnTo>
                  <a:pt x="192" y="181"/>
                </a:lnTo>
                <a:lnTo>
                  <a:pt x="196" y="177"/>
                </a:lnTo>
                <a:lnTo>
                  <a:pt x="201" y="173"/>
                </a:lnTo>
                <a:lnTo>
                  <a:pt x="201" y="173"/>
                </a:lnTo>
                <a:lnTo>
                  <a:pt x="204" y="170"/>
                </a:lnTo>
                <a:lnTo>
                  <a:pt x="204" y="166"/>
                </a:lnTo>
                <a:lnTo>
                  <a:pt x="204" y="161"/>
                </a:lnTo>
                <a:lnTo>
                  <a:pt x="203" y="161"/>
                </a:lnTo>
                <a:lnTo>
                  <a:pt x="203" y="161"/>
                </a:lnTo>
                <a:lnTo>
                  <a:pt x="203" y="161"/>
                </a:lnTo>
                <a:lnTo>
                  <a:pt x="190" y="177"/>
                </a:lnTo>
                <a:lnTo>
                  <a:pt x="186" y="184"/>
                </a:lnTo>
                <a:lnTo>
                  <a:pt x="183" y="191"/>
                </a:lnTo>
                <a:lnTo>
                  <a:pt x="183" y="191"/>
                </a:lnTo>
                <a:close/>
                <a:moveTo>
                  <a:pt x="69" y="137"/>
                </a:moveTo>
                <a:lnTo>
                  <a:pt x="69" y="137"/>
                </a:lnTo>
                <a:lnTo>
                  <a:pt x="68" y="140"/>
                </a:lnTo>
                <a:lnTo>
                  <a:pt x="66" y="144"/>
                </a:lnTo>
                <a:lnTo>
                  <a:pt x="66" y="146"/>
                </a:lnTo>
                <a:lnTo>
                  <a:pt x="68" y="146"/>
                </a:lnTo>
                <a:lnTo>
                  <a:pt x="71" y="144"/>
                </a:lnTo>
                <a:lnTo>
                  <a:pt x="71" y="144"/>
                </a:lnTo>
                <a:lnTo>
                  <a:pt x="75" y="140"/>
                </a:lnTo>
                <a:lnTo>
                  <a:pt x="80" y="135"/>
                </a:lnTo>
                <a:lnTo>
                  <a:pt x="85" y="130"/>
                </a:lnTo>
                <a:lnTo>
                  <a:pt x="86" y="126"/>
                </a:lnTo>
                <a:lnTo>
                  <a:pt x="86" y="126"/>
                </a:lnTo>
                <a:lnTo>
                  <a:pt x="78" y="132"/>
                </a:lnTo>
                <a:lnTo>
                  <a:pt x="69" y="137"/>
                </a:lnTo>
                <a:lnTo>
                  <a:pt x="69" y="137"/>
                </a:lnTo>
                <a:close/>
                <a:moveTo>
                  <a:pt x="180" y="223"/>
                </a:moveTo>
                <a:lnTo>
                  <a:pt x="180" y="223"/>
                </a:lnTo>
                <a:lnTo>
                  <a:pt x="184" y="222"/>
                </a:lnTo>
                <a:lnTo>
                  <a:pt x="190" y="218"/>
                </a:lnTo>
                <a:lnTo>
                  <a:pt x="193" y="212"/>
                </a:lnTo>
                <a:lnTo>
                  <a:pt x="194" y="209"/>
                </a:lnTo>
                <a:lnTo>
                  <a:pt x="193" y="206"/>
                </a:lnTo>
                <a:lnTo>
                  <a:pt x="193" y="206"/>
                </a:lnTo>
                <a:lnTo>
                  <a:pt x="189" y="209"/>
                </a:lnTo>
                <a:lnTo>
                  <a:pt x="184" y="212"/>
                </a:lnTo>
                <a:lnTo>
                  <a:pt x="182" y="218"/>
                </a:lnTo>
                <a:lnTo>
                  <a:pt x="180" y="223"/>
                </a:lnTo>
                <a:lnTo>
                  <a:pt x="180" y="223"/>
                </a:lnTo>
                <a:close/>
                <a:moveTo>
                  <a:pt x="131" y="77"/>
                </a:moveTo>
                <a:lnTo>
                  <a:pt x="131" y="77"/>
                </a:lnTo>
                <a:lnTo>
                  <a:pt x="128" y="78"/>
                </a:lnTo>
                <a:lnTo>
                  <a:pt x="125" y="80"/>
                </a:lnTo>
                <a:lnTo>
                  <a:pt x="124" y="84"/>
                </a:lnTo>
                <a:lnTo>
                  <a:pt x="123" y="88"/>
                </a:lnTo>
                <a:lnTo>
                  <a:pt x="121" y="94"/>
                </a:lnTo>
                <a:lnTo>
                  <a:pt x="121" y="94"/>
                </a:lnTo>
                <a:lnTo>
                  <a:pt x="124" y="92"/>
                </a:lnTo>
                <a:lnTo>
                  <a:pt x="128" y="90"/>
                </a:lnTo>
                <a:lnTo>
                  <a:pt x="134" y="81"/>
                </a:lnTo>
                <a:lnTo>
                  <a:pt x="138" y="74"/>
                </a:lnTo>
                <a:lnTo>
                  <a:pt x="140" y="70"/>
                </a:lnTo>
                <a:lnTo>
                  <a:pt x="140" y="70"/>
                </a:lnTo>
                <a:lnTo>
                  <a:pt x="135" y="76"/>
                </a:lnTo>
                <a:lnTo>
                  <a:pt x="131" y="77"/>
                </a:lnTo>
                <a:lnTo>
                  <a:pt x="131" y="77"/>
                </a:lnTo>
                <a:close/>
                <a:moveTo>
                  <a:pt x="47" y="136"/>
                </a:moveTo>
                <a:lnTo>
                  <a:pt x="47" y="136"/>
                </a:lnTo>
                <a:lnTo>
                  <a:pt x="50" y="139"/>
                </a:lnTo>
                <a:lnTo>
                  <a:pt x="51" y="139"/>
                </a:lnTo>
                <a:lnTo>
                  <a:pt x="55" y="137"/>
                </a:lnTo>
                <a:lnTo>
                  <a:pt x="58" y="135"/>
                </a:lnTo>
                <a:lnTo>
                  <a:pt x="59" y="133"/>
                </a:lnTo>
                <a:lnTo>
                  <a:pt x="62" y="133"/>
                </a:lnTo>
                <a:lnTo>
                  <a:pt x="62" y="133"/>
                </a:lnTo>
                <a:lnTo>
                  <a:pt x="62" y="130"/>
                </a:lnTo>
                <a:lnTo>
                  <a:pt x="64" y="128"/>
                </a:lnTo>
                <a:lnTo>
                  <a:pt x="65" y="125"/>
                </a:lnTo>
                <a:lnTo>
                  <a:pt x="64" y="125"/>
                </a:lnTo>
                <a:lnTo>
                  <a:pt x="61" y="125"/>
                </a:lnTo>
                <a:lnTo>
                  <a:pt x="61" y="125"/>
                </a:lnTo>
                <a:lnTo>
                  <a:pt x="58" y="126"/>
                </a:lnTo>
                <a:lnTo>
                  <a:pt x="54" y="130"/>
                </a:lnTo>
                <a:lnTo>
                  <a:pt x="47" y="136"/>
                </a:lnTo>
                <a:lnTo>
                  <a:pt x="47" y="136"/>
                </a:lnTo>
                <a:close/>
                <a:moveTo>
                  <a:pt x="36" y="119"/>
                </a:moveTo>
                <a:lnTo>
                  <a:pt x="36" y="119"/>
                </a:lnTo>
                <a:lnTo>
                  <a:pt x="57" y="116"/>
                </a:lnTo>
                <a:lnTo>
                  <a:pt x="66" y="115"/>
                </a:lnTo>
                <a:lnTo>
                  <a:pt x="75" y="112"/>
                </a:lnTo>
                <a:lnTo>
                  <a:pt x="75" y="112"/>
                </a:lnTo>
                <a:lnTo>
                  <a:pt x="68" y="112"/>
                </a:lnTo>
                <a:lnTo>
                  <a:pt x="61" y="112"/>
                </a:lnTo>
                <a:lnTo>
                  <a:pt x="61" y="112"/>
                </a:lnTo>
                <a:lnTo>
                  <a:pt x="48" y="115"/>
                </a:lnTo>
                <a:lnTo>
                  <a:pt x="36" y="119"/>
                </a:lnTo>
                <a:lnTo>
                  <a:pt x="36" y="119"/>
                </a:lnTo>
                <a:close/>
                <a:moveTo>
                  <a:pt x="89" y="111"/>
                </a:moveTo>
                <a:lnTo>
                  <a:pt x="89" y="111"/>
                </a:lnTo>
                <a:lnTo>
                  <a:pt x="82" y="109"/>
                </a:lnTo>
                <a:lnTo>
                  <a:pt x="80" y="111"/>
                </a:lnTo>
                <a:lnTo>
                  <a:pt x="79" y="111"/>
                </a:lnTo>
                <a:lnTo>
                  <a:pt x="79" y="112"/>
                </a:lnTo>
                <a:lnTo>
                  <a:pt x="82" y="115"/>
                </a:lnTo>
                <a:lnTo>
                  <a:pt x="82" y="115"/>
                </a:lnTo>
                <a:lnTo>
                  <a:pt x="83" y="116"/>
                </a:lnTo>
                <a:lnTo>
                  <a:pt x="86" y="116"/>
                </a:lnTo>
                <a:lnTo>
                  <a:pt x="92" y="114"/>
                </a:lnTo>
                <a:lnTo>
                  <a:pt x="97" y="109"/>
                </a:lnTo>
                <a:lnTo>
                  <a:pt x="99" y="108"/>
                </a:lnTo>
                <a:lnTo>
                  <a:pt x="99" y="108"/>
                </a:lnTo>
                <a:lnTo>
                  <a:pt x="89" y="111"/>
                </a:lnTo>
                <a:lnTo>
                  <a:pt x="89" y="111"/>
                </a:lnTo>
                <a:close/>
                <a:moveTo>
                  <a:pt x="197" y="226"/>
                </a:moveTo>
                <a:lnTo>
                  <a:pt x="197" y="226"/>
                </a:lnTo>
                <a:lnTo>
                  <a:pt x="194" y="227"/>
                </a:lnTo>
                <a:lnTo>
                  <a:pt x="193" y="232"/>
                </a:lnTo>
                <a:lnTo>
                  <a:pt x="194" y="234"/>
                </a:lnTo>
                <a:lnTo>
                  <a:pt x="199" y="236"/>
                </a:lnTo>
                <a:lnTo>
                  <a:pt x="199" y="236"/>
                </a:lnTo>
                <a:lnTo>
                  <a:pt x="200" y="234"/>
                </a:lnTo>
                <a:lnTo>
                  <a:pt x="201" y="230"/>
                </a:lnTo>
                <a:lnTo>
                  <a:pt x="201" y="222"/>
                </a:lnTo>
                <a:lnTo>
                  <a:pt x="201" y="222"/>
                </a:lnTo>
                <a:lnTo>
                  <a:pt x="200" y="225"/>
                </a:lnTo>
                <a:lnTo>
                  <a:pt x="197" y="226"/>
                </a:lnTo>
                <a:lnTo>
                  <a:pt x="197" y="226"/>
                </a:lnTo>
                <a:close/>
                <a:moveTo>
                  <a:pt x="64" y="137"/>
                </a:moveTo>
                <a:lnTo>
                  <a:pt x="64" y="137"/>
                </a:lnTo>
                <a:lnTo>
                  <a:pt x="69" y="135"/>
                </a:lnTo>
                <a:lnTo>
                  <a:pt x="72" y="130"/>
                </a:lnTo>
                <a:lnTo>
                  <a:pt x="75" y="126"/>
                </a:lnTo>
                <a:lnTo>
                  <a:pt x="75" y="126"/>
                </a:lnTo>
                <a:lnTo>
                  <a:pt x="73" y="126"/>
                </a:lnTo>
                <a:lnTo>
                  <a:pt x="73" y="126"/>
                </a:lnTo>
                <a:lnTo>
                  <a:pt x="71" y="128"/>
                </a:lnTo>
                <a:lnTo>
                  <a:pt x="68" y="130"/>
                </a:lnTo>
                <a:lnTo>
                  <a:pt x="64" y="137"/>
                </a:lnTo>
                <a:lnTo>
                  <a:pt x="64" y="137"/>
                </a:lnTo>
                <a:close/>
                <a:moveTo>
                  <a:pt x="123" y="225"/>
                </a:moveTo>
                <a:lnTo>
                  <a:pt x="123" y="225"/>
                </a:lnTo>
                <a:lnTo>
                  <a:pt x="123" y="226"/>
                </a:lnTo>
                <a:lnTo>
                  <a:pt x="125" y="223"/>
                </a:lnTo>
                <a:lnTo>
                  <a:pt x="131" y="216"/>
                </a:lnTo>
                <a:lnTo>
                  <a:pt x="131" y="216"/>
                </a:lnTo>
                <a:lnTo>
                  <a:pt x="131" y="215"/>
                </a:lnTo>
                <a:lnTo>
                  <a:pt x="131" y="212"/>
                </a:lnTo>
                <a:lnTo>
                  <a:pt x="131" y="212"/>
                </a:lnTo>
                <a:lnTo>
                  <a:pt x="125" y="219"/>
                </a:lnTo>
                <a:lnTo>
                  <a:pt x="123" y="225"/>
                </a:lnTo>
                <a:lnTo>
                  <a:pt x="123" y="225"/>
                </a:lnTo>
                <a:close/>
                <a:moveTo>
                  <a:pt x="156" y="88"/>
                </a:moveTo>
                <a:lnTo>
                  <a:pt x="149" y="94"/>
                </a:lnTo>
                <a:lnTo>
                  <a:pt x="149" y="94"/>
                </a:lnTo>
                <a:lnTo>
                  <a:pt x="152" y="95"/>
                </a:lnTo>
                <a:lnTo>
                  <a:pt x="155" y="94"/>
                </a:lnTo>
                <a:lnTo>
                  <a:pt x="158" y="92"/>
                </a:lnTo>
                <a:lnTo>
                  <a:pt x="158" y="91"/>
                </a:lnTo>
                <a:lnTo>
                  <a:pt x="156" y="88"/>
                </a:lnTo>
                <a:lnTo>
                  <a:pt x="156" y="88"/>
                </a:lnTo>
                <a:close/>
                <a:moveTo>
                  <a:pt x="106" y="116"/>
                </a:moveTo>
                <a:lnTo>
                  <a:pt x="106" y="116"/>
                </a:lnTo>
                <a:lnTo>
                  <a:pt x="106" y="118"/>
                </a:lnTo>
                <a:lnTo>
                  <a:pt x="109" y="118"/>
                </a:lnTo>
                <a:lnTo>
                  <a:pt x="113" y="115"/>
                </a:lnTo>
                <a:lnTo>
                  <a:pt x="113" y="115"/>
                </a:lnTo>
                <a:lnTo>
                  <a:pt x="114" y="112"/>
                </a:lnTo>
                <a:lnTo>
                  <a:pt x="114" y="111"/>
                </a:lnTo>
                <a:lnTo>
                  <a:pt x="113" y="111"/>
                </a:lnTo>
                <a:lnTo>
                  <a:pt x="110" y="112"/>
                </a:lnTo>
                <a:lnTo>
                  <a:pt x="110" y="112"/>
                </a:lnTo>
                <a:lnTo>
                  <a:pt x="109" y="114"/>
                </a:lnTo>
                <a:lnTo>
                  <a:pt x="106" y="116"/>
                </a:lnTo>
                <a:lnTo>
                  <a:pt x="106" y="116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31" y="128"/>
                </a:lnTo>
                <a:lnTo>
                  <a:pt x="31" y="128"/>
                </a:lnTo>
                <a:lnTo>
                  <a:pt x="33" y="129"/>
                </a:lnTo>
                <a:lnTo>
                  <a:pt x="36" y="130"/>
                </a:lnTo>
                <a:lnTo>
                  <a:pt x="40" y="130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106" y="234"/>
                </a:moveTo>
                <a:lnTo>
                  <a:pt x="106" y="234"/>
                </a:lnTo>
                <a:lnTo>
                  <a:pt x="111" y="229"/>
                </a:lnTo>
                <a:lnTo>
                  <a:pt x="114" y="225"/>
                </a:lnTo>
                <a:lnTo>
                  <a:pt x="116" y="220"/>
                </a:lnTo>
                <a:lnTo>
                  <a:pt x="116" y="220"/>
                </a:lnTo>
                <a:lnTo>
                  <a:pt x="110" y="227"/>
                </a:lnTo>
                <a:lnTo>
                  <a:pt x="106" y="234"/>
                </a:lnTo>
                <a:lnTo>
                  <a:pt x="106" y="234"/>
                </a:lnTo>
                <a:close/>
                <a:moveTo>
                  <a:pt x="117" y="105"/>
                </a:moveTo>
                <a:lnTo>
                  <a:pt x="117" y="105"/>
                </a:lnTo>
                <a:lnTo>
                  <a:pt x="118" y="108"/>
                </a:lnTo>
                <a:lnTo>
                  <a:pt x="118" y="109"/>
                </a:lnTo>
                <a:lnTo>
                  <a:pt x="123" y="108"/>
                </a:lnTo>
                <a:lnTo>
                  <a:pt x="125" y="105"/>
                </a:lnTo>
                <a:lnTo>
                  <a:pt x="127" y="102"/>
                </a:lnTo>
                <a:lnTo>
                  <a:pt x="127" y="102"/>
                </a:lnTo>
                <a:lnTo>
                  <a:pt x="121" y="101"/>
                </a:lnTo>
                <a:lnTo>
                  <a:pt x="118" y="102"/>
                </a:lnTo>
                <a:lnTo>
                  <a:pt x="117" y="104"/>
                </a:lnTo>
                <a:lnTo>
                  <a:pt x="117" y="105"/>
                </a:lnTo>
                <a:lnTo>
                  <a:pt x="117" y="105"/>
                </a:lnTo>
                <a:close/>
                <a:moveTo>
                  <a:pt x="154" y="73"/>
                </a:moveTo>
                <a:lnTo>
                  <a:pt x="154" y="73"/>
                </a:lnTo>
                <a:lnTo>
                  <a:pt x="155" y="71"/>
                </a:lnTo>
                <a:lnTo>
                  <a:pt x="155" y="70"/>
                </a:lnTo>
                <a:lnTo>
                  <a:pt x="154" y="69"/>
                </a:lnTo>
                <a:lnTo>
                  <a:pt x="151" y="69"/>
                </a:lnTo>
                <a:lnTo>
                  <a:pt x="151" y="69"/>
                </a:lnTo>
                <a:lnTo>
                  <a:pt x="148" y="70"/>
                </a:lnTo>
                <a:lnTo>
                  <a:pt x="149" y="73"/>
                </a:lnTo>
                <a:lnTo>
                  <a:pt x="151" y="73"/>
                </a:lnTo>
                <a:lnTo>
                  <a:pt x="154" y="73"/>
                </a:lnTo>
                <a:lnTo>
                  <a:pt x="154" y="73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"/>
          <p:cNvSpPr/>
          <p:nvPr>
            <p:custDataLst>
              <p:tags r:id="rId2"/>
            </p:custDataLst>
          </p:nvPr>
        </p:nvSpPr>
        <p:spPr bwMode="auto">
          <a:xfrm>
            <a:off x="1497965" y="4509135"/>
            <a:ext cx="6653530" cy="236855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66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 rot="218059">
            <a:off x="8187520" y="4346879"/>
            <a:ext cx="481676" cy="486694"/>
          </a:xfrm>
          <a:custGeom>
            <a:avLst/>
            <a:gdLst/>
            <a:ahLst/>
            <a:cxnLst>
              <a:cxn ang="0">
                <a:pos x="166" y="76"/>
              </a:cxn>
              <a:cxn ang="0">
                <a:pos x="287" y="94"/>
              </a:cxn>
              <a:cxn ang="0">
                <a:pos x="168" y="226"/>
              </a:cxn>
              <a:cxn ang="0">
                <a:pos x="69" y="274"/>
              </a:cxn>
              <a:cxn ang="0">
                <a:pos x="0" y="122"/>
              </a:cxn>
              <a:cxn ang="0">
                <a:pos x="107" y="99"/>
              </a:cxn>
              <a:cxn ang="0">
                <a:pos x="102" y="177"/>
              </a:cxn>
              <a:cxn ang="0">
                <a:pos x="99" y="173"/>
              </a:cxn>
              <a:cxn ang="0">
                <a:pos x="132" y="154"/>
              </a:cxn>
              <a:cxn ang="0">
                <a:pos x="217" y="111"/>
              </a:cxn>
              <a:cxn ang="0">
                <a:pos x="234" y="109"/>
              </a:cxn>
              <a:cxn ang="0">
                <a:pos x="197" y="101"/>
              </a:cxn>
              <a:cxn ang="0">
                <a:pos x="172" y="132"/>
              </a:cxn>
              <a:cxn ang="0">
                <a:pos x="184" y="137"/>
              </a:cxn>
              <a:cxn ang="0">
                <a:pos x="215" y="122"/>
              </a:cxn>
              <a:cxn ang="0">
                <a:pos x="131" y="212"/>
              </a:cxn>
              <a:cxn ang="0">
                <a:pos x="83" y="267"/>
              </a:cxn>
              <a:cxn ang="0">
                <a:pos x="83" y="254"/>
              </a:cxn>
              <a:cxn ang="0">
                <a:pos x="79" y="257"/>
              </a:cxn>
              <a:cxn ang="0">
                <a:pos x="159" y="105"/>
              </a:cxn>
              <a:cxn ang="0">
                <a:pos x="147" y="90"/>
              </a:cxn>
              <a:cxn ang="0">
                <a:pos x="149" y="97"/>
              </a:cxn>
              <a:cxn ang="0">
                <a:pos x="85" y="156"/>
              </a:cxn>
              <a:cxn ang="0">
                <a:pos x="166" y="208"/>
              </a:cxn>
              <a:cxn ang="0">
                <a:pos x="184" y="195"/>
              </a:cxn>
              <a:cxn ang="0">
                <a:pos x="189" y="170"/>
              </a:cxn>
              <a:cxn ang="0">
                <a:pos x="203" y="202"/>
              </a:cxn>
              <a:cxn ang="0">
                <a:pos x="204" y="215"/>
              </a:cxn>
              <a:cxn ang="0">
                <a:pos x="211" y="240"/>
              </a:cxn>
              <a:cxn ang="0">
                <a:pos x="203" y="187"/>
              </a:cxn>
              <a:cxn ang="0">
                <a:pos x="253" y="106"/>
              </a:cxn>
              <a:cxn ang="0">
                <a:pos x="183" y="101"/>
              </a:cxn>
              <a:cxn ang="0">
                <a:pos x="183" y="101"/>
              </a:cxn>
              <a:cxn ang="0">
                <a:pos x="132" y="47"/>
              </a:cxn>
              <a:cxn ang="0">
                <a:pos x="137" y="53"/>
              </a:cxn>
              <a:cxn ang="0">
                <a:pos x="201" y="173"/>
              </a:cxn>
              <a:cxn ang="0">
                <a:pos x="183" y="191"/>
              </a:cxn>
              <a:cxn ang="0">
                <a:pos x="71" y="144"/>
              </a:cxn>
              <a:cxn ang="0">
                <a:pos x="180" y="223"/>
              </a:cxn>
              <a:cxn ang="0">
                <a:pos x="184" y="212"/>
              </a:cxn>
              <a:cxn ang="0">
                <a:pos x="123" y="88"/>
              </a:cxn>
              <a:cxn ang="0">
                <a:pos x="135" y="76"/>
              </a:cxn>
              <a:cxn ang="0">
                <a:pos x="59" y="133"/>
              </a:cxn>
              <a:cxn ang="0">
                <a:pos x="58" y="126"/>
              </a:cxn>
              <a:cxn ang="0">
                <a:pos x="75" y="112"/>
              </a:cxn>
              <a:cxn ang="0">
                <a:pos x="82" y="109"/>
              </a:cxn>
              <a:cxn ang="0">
                <a:pos x="97" y="109"/>
              </a:cxn>
              <a:cxn ang="0">
                <a:pos x="194" y="234"/>
              </a:cxn>
              <a:cxn ang="0">
                <a:pos x="197" y="226"/>
              </a:cxn>
              <a:cxn ang="0">
                <a:pos x="71" y="128"/>
              </a:cxn>
              <a:cxn ang="0">
                <a:pos x="131" y="216"/>
              </a:cxn>
              <a:cxn ang="0">
                <a:pos x="149" y="94"/>
              </a:cxn>
              <a:cxn ang="0">
                <a:pos x="106" y="118"/>
              </a:cxn>
              <a:cxn ang="0">
                <a:pos x="109" y="114"/>
              </a:cxn>
              <a:cxn ang="0">
                <a:pos x="40" y="130"/>
              </a:cxn>
              <a:cxn ang="0">
                <a:pos x="110" y="227"/>
              </a:cxn>
              <a:cxn ang="0">
                <a:pos x="127" y="102"/>
              </a:cxn>
              <a:cxn ang="0">
                <a:pos x="155" y="71"/>
              </a:cxn>
              <a:cxn ang="0">
                <a:pos x="154" y="73"/>
              </a:cxn>
            </a:cxnLst>
            <a:rect l="0" t="0" r="r" b="b"/>
            <a:pathLst>
              <a:path w="287" h="289">
                <a:moveTo>
                  <a:pt x="130" y="0"/>
                </a:moveTo>
                <a:lnTo>
                  <a:pt x="130" y="0"/>
                </a:lnTo>
                <a:lnTo>
                  <a:pt x="138" y="7"/>
                </a:lnTo>
                <a:lnTo>
                  <a:pt x="144" y="15"/>
                </a:lnTo>
                <a:lnTo>
                  <a:pt x="149" y="24"/>
                </a:lnTo>
                <a:lnTo>
                  <a:pt x="154" y="33"/>
                </a:lnTo>
                <a:lnTo>
                  <a:pt x="161" y="53"/>
                </a:lnTo>
                <a:lnTo>
                  <a:pt x="166" y="76"/>
                </a:lnTo>
                <a:lnTo>
                  <a:pt x="166" y="76"/>
                </a:lnTo>
                <a:lnTo>
                  <a:pt x="168" y="84"/>
                </a:lnTo>
                <a:lnTo>
                  <a:pt x="170" y="91"/>
                </a:lnTo>
                <a:lnTo>
                  <a:pt x="170" y="91"/>
                </a:lnTo>
                <a:lnTo>
                  <a:pt x="183" y="90"/>
                </a:lnTo>
                <a:lnTo>
                  <a:pt x="197" y="87"/>
                </a:lnTo>
                <a:lnTo>
                  <a:pt x="213" y="87"/>
                </a:lnTo>
                <a:lnTo>
                  <a:pt x="228" y="87"/>
                </a:lnTo>
                <a:lnTo>
                  <a:pt x="258" y="90"/>
                </a:lnTo>
                <a:lnTo>
                  <a:pt x="287" y="94"/>
                </a:lnTo>
                <a:lnTo>
                  <a:pt x="287" y="94"/>
                </a:lnTo>
                <a:lnTo>
                  <a:pt x="249" y="125"/>
                </a:lnTo>
                <a:lnTo>
                  <a:pt x="229" y="140"/>
                </a:lnTo>
                <a:lnTo>
                  <a:pt x="211" y="154"/>
                </a:lnTo>
                <a:lnTo>
                  <a:pt x="229" y="267"/>
                </a:lnTo>
                <a:lnTo>
                  <a:pt x="229" y="267"/>
                </a:lnTo>
                <a:lnTo>
                  <a:pt x="208" y="255"/>
                </a:lnTo>
                <a:lnTo>
                  <a:pt x="187" y="241"/>
                </a:lnTo>
                <a:lnTo>
                  <a:pt x="168" y="226"/>
                </a:lnTo>
                <a:lnTo>
                  <a:pt x="148" y="209"/>
                </a:lnTo>
                <a:lnTo>
                  <a:pt x="148" y="209"/>
                </a:lnTo>
                <a:lnTo>
                  <a:pt x="130" y="232"/>
                </a:lnTo>
                <a:lnTo>
                  <a:pt x="111" y="253"/>
                </a:lnTo>
                <a:lnTo>
                  <a:pt x="90" y="272"/>
                </a:lnTo>
                <a:lnTo>
                  <a:pt x="80" y="281"/>
                </a:lnTo>
                <a:lnTo>
                  <a:pt x="68" y="289"/>
                </a:lnTo>
                <a:lnTo>
                  <a:pt x="68" y="289"/>
                </a:lnTo>
                <a:lnTo>
                  <a:pt x="69" y="274"/>
                </a:lnTo>
                <a:lnTo>
                  <a:pt x="72" y="258"/>
                </a:lnTo>
                <a:lnTo>
                  <a:pt x="78" y="229"/>
                </a:lnTo>
                <a:lnTo>
                  <a:pt x="85" y="201"/>
                </a:lnTo>
                <a:lnTo>
                  <a:pt x="89" y="173"/>
                </a:lnTo>
                <a:lnTo>
                  <a:pt x="89" y="173"/>
                </a:lnTo>
                <a:lnTo>
                  <a:pt x="68" y="158"/>
                </a:lnTo>
                <a:lnTo>
                  <a:pt x="45" y="146"/>
                </a:lnTo>
                <a:lnTo>
                  <a:pt x="0" y="122"/>
                </a:lnTo>
                <a:lnTo>
                  <a:pt x="0" y="122"/>
                </a:lnTo>
                <a:lnTo>
                  <a:pt x="0" y="122"/>
                </a:lnTo>
                <a:lnTo>
                  <a:pt x="0" y="121"/>
                </a:lnTo>
                <a:lnTo>
                  <a:pt x="3" y="118"/>
                </a:lnTo>
                <a:lnTo>
                  <a:pt x="12" y="114"/>
                </a:lnTo>
                <a:lnTo>
                  <a:pt x="12" y="114"/>
                </a:lnTo>
                <a:lnTo>
                  <a:pt x="34" y="109"/>
                </a:lnTo>
                <a:lnTo>
                  <a:pt x="57" y="105"/>
                </a:lnTo>
                <a:lnTo>
                  <a:pt x="82" y="101"/>
                </a:lnTo>
                <a:lnTo>
                  <a:pt x="107" y="99"/>
                </a:lnTo>
                <a:lnTo>
                  <a:pt x="130" y="0"/>
                </a:lnTo>
                <a:close/>
                <a:moveTo>
                  <a:pt x="103" y="187"/>
                </a:moveTo>
                <a:lnTo>
                  <a:pt x="103" y="187"/>
                </a:lnTo>
                <a:lnTo>
                  <a:pt x="102" y="187"/>
                </a:lnTo>
                <a:lnTo>
                  <a:pt x="102" y="187"/>
                </a:lnTo>
                <a:lnTo>
                  <a:pt x="100" y="184"/>
                </a:lnTo>
                <a:lnTo>
                  <a:pt x="102" y="180"/>
                </a:lnTo>
                <a:lnTo>
                  <a:pt x="102" y="177"/>
                </a:lnTo>
                <a:lnTo>
                  <a:pt x="102" y="177"/>
                </a:lnTo>
                <a:lnTo>
                  <a:pt x="113" y="163"/>
                </a:lnTo>
                <a:lnTo>
                  <a:pt x="124" y="149"/>
                </a:lnTo>
                <a:lnTo>
                  <a:pt x="147" y="123"/>
                </a:lnTo>
                <a:lnTo>
                  <a:pt x="147" y="123"/>
                </a:lnTo>
                <a:lnTo>
                  <a:pt x="134" y="132"/>
                </a:lnTo>
                <a:lnTo>
                  <a:pt x="123" y="140"/>
                </a:lnTo>
                <a:lnTo>
                  <a:pt x="100" y="160"/>
                </a:lnTo>
                <a:lnTo>
                  <a:pt x="100" y="160"/>
                </a:lnTo>
                <a:lnTo>
                  <a:pt x="99" y="173"/>
                </a:lnTo>
                <a:lnTo>
                  <a:pt x="96" y="187"/>
                </a:lnTo>
                <a:lnTo>
                  <a:pt x="92" y="213"/>
                </a:lnTo>
                <a:lnTo>
                  <a:pt x="165" y="128"/>
                </a:lnTo>
                <a:lnTo>
                  <a:pt x="165" y="128"/>
                </a:lnTo>
                <a:lnTo>
                  <a:pt x="158" y="133"/>
                </a:lnTo>
                <a:lnTo>
                  <a:pt x="148" y="143"/>
                </a:lnTo>
                <a:lnTo>
                  <a:pt x="140" y="151"/>
                </a:lnTo>
                <a:lnTo>
                  <a:pt x="132" y="158"/>
                </a:lnTo>
                <a:lnTo>
                  <a:pt x="132" y="154"/>
                </a:lnTo>
                <a:lnTo>
                  <a:pt x="132" y="154"/>
                </a:lnTo>
                <a:lnTo>
                  <a:pt x="127" y="164"/>
                </a:lnTo>
                <a:lnTo>
                  <a:pt x="120" y="173"/>
                </a:lnTo>
                <a:lnTo>
                  <a:pt x="113" y="180"/>
                </a:lnTo>
                <a:lnTo>
                  <a:pt x="103" y="187"/>
                </a:lnTo>
                <a:lnTo>
                  <a:pt x="103" y="187"/>
                </a:lnTo>
                <a:close/>
                <a:moveTo>
                  <a:pt x="214" y="112"/>
                </a:moveTo>
                <a:lnTo>
                  <a:pt x="214" y="112"/>
                </a:lnTo>
                <a:lnTo>
                  <a:pt x="217" y="111"/>
                </a:lnTo>
                <a:lnTo>
                  <a:pt x="218" y="109"/>
                </a:lnTo>
                <a:lnTo>
                  <a:pt x="218" y="106"/>
                </a:lnTo>
                <a:lnTo>
                  <a:pt x="221" y="105"/>
                </a:lnTo>
                <a:lnTo>
                  <a:pt x="224" y="106"/>
                </a:lnTo>
                <a:lnTo>
                  <a:pt x="231" y="101"/>
                </a:lnTo>
                <a:lnTo>
                  <a:pt x="231" y="101"/>
                </a:lnTo>
                <a:lnTo>
                  <a:pt x="232" y="104"/>
                </a:lnTo>
                <a:lnTo>
                  <a:pt x="234" y="108"/>
                </a:lnTo>
                <a:lnTo>
                  <a:pt x="234" y="109"/>
                </a:lnTo>
                <a:lnTo>
                  <a:pt x="235" y="111"/>
                </a:lnTo>
                <a:lnTo>
                  <a:pt x="235" y="111"/>
                </a:lnTo>
                <a:lnTo>
                  <a:pt x="241" y="108"/>
                </a:lnTo>
                <a:lnTo>
                  <a:pt x="245" y="105"/>
                </a:lnTo>
                <a:lnTo>
                  <a:pt x="255" y="99"/>
                </a:lnTo>
                <a:lnTo>
                  <a:pt x="255" y="99"/>
                </a:lnTo>
                <a:lnTo>
                  <a:pt x="239" y="98"/>
                </a:lnTo>
                <a:lnTo>
                  <a:pt x="225" y="98"/>
                </a:lnTo>
                <a:lnTo>
                  <a:pt x="197" y="101"/>
                </a:lnTo>
                <a:lnTo>
                  <a:pt x="197" y="101"/>
                </a:lnTo>
                <a:lnTo>
                  <a:pt x="194" y="101"/>
                </a:lnTo>
                <a:lnTo>
                  <a:pt x="192" y="104"/>
                </a:lnTo>
                <a:lnTo>
                  <a:pt x="186" y="111"/>
                </a:lnTo>
                <a:lnTo>
                  <a:pt x="180" y="119"/>
                </a:lnTo>
                <a:lnTo>
                  <a:pt x="175" y="125"/>
                </a:lnTo>
                <a:lnTo>
                  <a:pt x="175" y="125"/>
                </a:lnTo>
                <a:lnTo>
                  <a:pt x="172" y="129"/>
                </a:lnTo>
                <a:lnTo>
                  <a:pt x="172" y="132"/>
                </a:lnTo>
                <a:lnTo>
                  <a:pt x="176" y="139"/>
                </a:lnTo>
                <a:lnTo>
                  <a:pt x="176" y="139"/>
                </a:lnTo>
                <a:lnTo>
                  <a:pt x="182" y="132"/>
                </a:lnTo>
                <a:lnTo>
                  <a:pt x="187" y="122"/>
                </a:lnTo>
                <a:lnTo>
                  <a:pt x="194" y="114"/>
                </a:lnTo>
                <a:lnTo>
                  <a:pt x="199" y="111"/>
                </a:lnTo>
                <a:lnTo>
                  <a:pt x="204" y="108"/>
                </a:lnTo>
                <a:lnTo>
                  <a:pt x="184" y="137"/>
                </a:lnTo>
                <a:lnTo>
                  <a:pt x="184" y="137"/>
                </a:lnTo>
                <a:lnTo>
                  <a:pt x="192" y="132"/>
                </a:lnTo>
                <a:lnTo>
                  <a:pt x="199" y="125"/>
                </a:lnTo>
                <a:lnTo>
                  <a:pt x="207" y="118"/>
                </a:lnTo>
                <a:lnTo>
                  <a:pt x="214" y="112"/>
                </a:lnTo>
                <a:lnTo>
                  <a:pt x="214" y="112"/>
                </a:lnTo>
                <a:close/>
                <a:moveTo>
                  <a:pt x="211" y="123"/>
                </a:moveTo>
                <a:lnTo>
                  <a:pt x="211" y="123"/>
                </a:lnTo>
                <a:lnTo>
                  <a:pt x="214" y="123"/>
                </a:lnTo>
                <a:lnTo>
                  <a:pt x="215" y="122"/>
                </a:lnTo>
                <a:lnTo>
                  <a:pt x="217" y="115"/>
                </a:lnTo>
                <a:lnTo>
                  <a:pt x="217" y="115"/>
                </a:lnTo>
                <a:lnTo>
                  <a:pt x="193" y="136"/>
                </a:lnTo>
                <a:lnTo>
                  <a:pt x="170" y="158"/>
                </a:lnTo>
                <a:lnTo>
                  <a:pt x="151" y="182"/>
                </a:lnTo>
                <a:lnTo>
                  <a:pt x="132" y="209"/>
                </a:lnTo>
                <a:lnTo>
                  <a:pt x="132" y="209"/>
                </a:lnTo>
                <a:lnTo>
                  <a:pt x="131" y="212"/>
                </a:lnTo>
                <a:lnTo>
                  <a:pt x="131" y="212"/>
                </a:lnTo>
                <a:lnTo>
                  <a:pt x="131" y="212"/>
                </a:lnTo>
                <a:lnTo>
                  <a:pt x="154" y="192"/>
                </a:lnTo>
                <a:lnTo>
                  <a:pt x="175" y="171"/>
                </a:lnTo>
                <a:lnTo>
                  <a:pt x="193" y="149"/>
                </a:lnTo>
                <a:lnTo>
                  <a:pt x="211" y="123"/>
                </a:lnTo>
                <a:lnTo>
                  <a:pt x="211" y="123"/>
                </a:lnTo>
                <a:close/>
                <a:moveTo>
                  <a:pt x="78" y="271"/>
                </a:moveTo>
                <a:lnTo>
                  <a:pt x="78" y="271"/>
                </a:lnTo>
                <a:lnTo>
                  <a:pt x="83" y="267"/>
                </a:lnTo>
                <a:lnTo>
                  <a:pt x="89" y="262"/>
                </a:lnTo>
                <a:lnTo>
                  <a:pt x="93" y="257"/>
                </a:lnTo>
                <a:lnTo>
                  <a:pt x="96" y="250"/>
                </a:lnTo>
                <a:lnTo>
                  <a:pt x="96" y="250"/>
                </a:lnTo>
                <a:lnTo>
                  <a:pt x="90" y="255"/>
                </a:lnTo>
                <a:lnTo>
                  <a:pt x="86" y="257"/>
                </a:lnTo>
                <a:lnTo>
                  <a:pt x="85" y="255"/>
                </a:lnTo>
                <a:lnTo>
                  <a:pt x="83" y="254"/>
                </a:lnTo>
                <a:lnTo>
                  <a:pt x="83" y="254"/>
                </a:lnTo>
                <a:lnTo>
                  <a:pt x="106" y="220"/>
                </a:lnTo>
                <a:lnTo>
                  <a:pt x="128" y="188"/>
                </a:lnTo>
                <a:lnTo>
                  <a:pt x="128" y="188"/>
                </a:lnTo>
                <a:lnTo>
                  <a:pt x="111" y="203"/>
                </a:lnTo>
                <a:lnTo>
                  <a:pt x="103" y="212"/>
                </a:lnTo>
                <a:lnTo>
                  <a:pt x="96" y="222"/>
                </a:lnTo>
                <a:lnTo>
                  <a:pt x="89" y="233"/>
                </a:lnTo>
                <a:lnTo>
                  <a:pt x="83" y="244"/>
                </a:lnTo>
                <a:lnTo>
                  <a:pt x="79" y="257"/>
                </a:lnTo>
                <a:lnTo>
                  <a:pt x="78" y="271"/>
                </a:lnTo>
                <a:lnTo>
                  <a:pt x="78" y="271"/>
                </a:lnTo>
                <a:close/>
                <a:moveTo>
                  <a:pt x="149" y="98"/>
                </a:moveTo>
                <a:lnTo>
                  <a:pt x="123" y="132"/>
                </a:lnTo>
                <a:lnTo>
                  <a:pt x="123" y="132"/>
                </a:lnTo>
                <a:lnTo>
                  <a:pt x="141" y="118"/>
                </a:lnTo>
                <a:lnTo>
                  <a:pt x="151" y="111"/>
                </a:lnTo>
                <a:lnTo>
                  <a:pt x="159" y="105"/>
                </a:lnTo>
                <a:lnTo>
                  <a:pt x="159" y="105"/>
                </a:lnTo>
                <a:lnTo>
                  <a:pt x="162" y="102"/>
                </a:lnTo>
                <a:lnTo>
                  <a:pt x="163" y="99"/>
                </a:lnTo>
                <a:lnTo>
                  <a:pt x="163" y="97"/>
                </a:lnTo>
                <a:lnTo>
                  <a:pt x="162" y="92"/>
                </a:lnTo>
                <a:lnTo>
                  <a:pt x="159" y="84"/>
                </a:lnTo>
                <a:lnTo>
                  <a:pt x="156" y="77"/>
                </a:lnTo>
                <a:lnTo>
                  <a:pt x="156" y="77"/>
                </a:lnTo>
                <a:lnTo>
                  <a:pt x="152" y="84"/>
                </a:lnTo>
                <a:lnTo>
                  <a:pt x="147" y="90"/>
                </a:lnTo>
                <a:lnTo>
                  <a:pt x="140" y="94"/>
                </a:lnTo>
                <a:lnTo>
                  <a:pt x="134" y="99"/>
                </a:lnTo>
                <a:lnTo>
                  <a:pt x="134" y="99"/>
                </a:lnTo>
                <a:lnTo>
                  <a:pt x="138" y="98"/>
                </a:lnTo>
                <a:lnTo>
                  <a:pt x="142" y="97"/>
                </a:lnTo>
                <a:lnTo>
                  <a:pt x="145" y="97"/>
                </a:lnTo>
                <a:lnTo>
                  <a:pt x="149" y="94"/>
                </a:lnTo>
                <a:lnTo>
                  <a:pt x="149" y="94"/>
                </a:lnTo>
                <a:lnTo>
                  <a:pt x="149" y="97"/>
                </a:lnTo>
                <a:lnTo>
                  <a:pt x="149" y="98"/>
                </a:lnTo>
                <a:lnTo>
                  <a:pt x="149" y="98"/>
                </a:lnTo>
                <a:close/>
                <a:moveTo>
                  <a:pt x="117" y="119"/>
                </a:moveTo>
                <a:lnTo>
                  <a:pt x="117" y="119"/>
                </a:lnTo>
                <a:lnTo>
                  <a:pt x="99" y="135"/>
                </a:lnTo>
                <a:lnTo>
                  <a:pt x="80" y="150"/>
                </a:lnTo>
                <a:lnTo>
                  <a:pt x="80" y="150"/>
                </a:lnTo>
                <a:lnTo>
                  <a:pt x="82" y="153"/>
                </a:lnTo>
                <a:lnTo>
                  <a:pt x="85" y="156"/>
                </a:lnTo>
                <a:lnTo>
                  <a:pt x="88" y="157"/>
                </a:lnTo>
                <a:lnTo>
                  <a:pt x="89" y="158"/>
                </a:lnTo>
                <a:lnTo>
                  <a:pt x="127" y="115"/>
                </a:lnTo>
                <a:lnTo>
                  <a:pt x="127" y="115"/>
                </a:lnTo>
                <a:lnTo>
                  <a:pt x="117" y="119"/>
                </a:lnTo>
                <a:lnTo>
                  <a:pt x="117" y="119"/>
                </a:lnTo>
                <a:close/>
                <a:moveTo>
                  <a:pt x="161" y="199"/>
                </a:moveTo>
                <a:lnTo>
                  <a:pt x="161" y="199"/>
                </a:lnTo>
                <a:lnTo>
                  <a:pt x="166" y="208"/>
                </a:lnTo>
                <a:lnTo>
                  <a:pt x="169" y="212"/>
                </a:lnTo>
                <a:lnTo>
                  <a:pt x="173" y="216"/>
                </a:lnTo>
                <a:lnTo>
                  <a:pt x="173" y="216"/>
                </a:lnTo>
                <a:lnTo>
                  <a:pt x="179" y="208"/>
                </a:lnTo>
                <a:lnTo>
                  <a:pt x="184" y="201"/>
                </a:lnTo>
                <a:lnTo>
                  <a:pt x="192" y="194"/>
                </a:lnTo>
                <a:lnTo>
                  <a:pt x="196" y="185"/>
                </a:lnTo>
                <a:lnTo>
                  <a:pt x="196" y="185"/>
                </a:lnTo>
                <a:lnTo>
                  <a:pt x="184" y="195"/>
                </a:lnTo>
                <a:lnTo>
                  <a:pt x="177" y="201"/>
                </a:lnTo>
                <a:lnTo>
                  <a:pt x="170" y="205"/>
                </a:lnTo>
                <a:lnTo>
                  <a:pt x="170" y="205"/>
                </a:lnTo>
                <a:lnTo>
                  <a:pt x="170" y="199"/>
                </a:lnTo>
                <a:lnTo>
                  <a:pt x="170" y="195"/>
                </a:lnTo>
                <a:lnTo>
                  <a:pt x="176" y="185"/>
                </a:lnTo>
                <a:lnTo>
                  <a:pt x="182" y="177"/>
                </a:lnTo>
                <a:lnTo>
                  <a:pt x="189" y="170"/>
                </a:lnTo>
                <a:lnTo>
                  <a:pt x="189" y="170"/>
                </a:lnTo>
                <a:lnTo>
                  <a:pt x="190" y="168"/>
                </a:lnTo>
                <a:lnTo>
                  <a:pt x="189" y="164"/>
                </a:lnTo>
                <a:lnTo>
                  <a:pt x="161" y="199"/>
                </a:lnTo>
                <a:close/>
                <a:moveTo>
                  <a:pt x="199" y="191"/>
                </a:moveTo>
                <a:lnTo>
                  <a:pt x="199" y="191"/>
                </a:lnTo>
                <a:lnTo>
                  <a:pt x="201" y="192"/>
                </a:lnTo>
                <a:lnTo>
                  <a:pt x="203" y="194"/>
                </a:lnTo>
                <a:lnTo>
                  <a:pt x="203" y="196"/>
                </a:lnTo>
                <a:lnTo>
                  <a:pt x="203" y="202"/>
                </a:lnTo>
                <a:lnTo>
                  <a:pt x="200" y="208"/>
                </a:lnTo>
                <a:lnTo>
                  <a:pt x="196" y="218"/>
                </a:lnTo>
                <a:lnTo>
                  <a:pt x="194" y="222"/>
                </a:lnTo>
                <a:lnTo>
                  <a:pt x="194" y="223"/>
                </a:lnTo>
                <a:lnTo>
                  <a:pt x="194" y="223"/>
                </a:lnTo>
                <a:lnTo>
                  <a:pt x="197" y="220"/>
                </a:lnTo>
                <a:lnTo>
                  <a:pt x="200" y="218"/>
                </a:lnTo>
                <a:lnTo>
                  <a:pt x="203" y="215"/>
                </a:lnTo>
                <a:lnTo>
                  <a:pt x="204" y="215"/>
                </a:lnTo>
                <a:lnTo>
                  <a:pt x="207" y="215"/>
                </a:lnTo>
                <a:lnTo>
                  <a:pt x="207" y="215"/>
                </a:lnTo>
                <a:lnTo>
                  <a:pt x="208" y="220"/>
                </a:lnTo>
                <a:lnTo>
                  <a:pt x="207" y="226"/>
                </a:lnTo>
                <a:lnTo>
                  <a:pt x="206" y="237"/>
                </a:lnTo>
                <a:lnTo>
                  <a:pt x="206" y="237"/>
                </a:lnTo>
                <a:lnTo>
                  <a:pt x="206" y="240"/>
                </a:lnTo>
                <a:lnTo>
                  <a:pt x="208" y="240"/>
                </a:lnTo>
                <a:lnTo>
                  <a:pt x="211" y="240"/>
                </a:lnTo>
                <a:lnTo>
                  <a:pt x="213" y="239"/>
                </a:lnTo>
                <a:lnTo>
                  <a:pt x="213" y="239"/>
                </a:lnTo>
                <a:lnTo>
                  <a:pt x="211" y="213"/>
                </a:lnTo>
                <a:lnTo>
                  <a:pt x="207" y="188"/>
                </a:lnTo>
                <a:lnTo>
                  <a:pt x="207" y="188"/>
                </a:lnTo>
                <a:lnTo>
                  <a:pt x="206" y="184"/>
                </a:lnTo>
                <a:lnTo>
                  <a:pt x="204" y="184"/>
                </a:lnTo>
                <a:lnTo>
                  <a:pt x="203" y="187"/>
                </a:lnTo>
                <a:lnTo>
                  <a:pt x="203" y="187"/>
                </a:lnTo>
                <a:lnTo>
                  <a:pt x="200" y="189"/>
                </a:lnTo>
                <a:lnTo>
                  <a:pt x="199" y="191"/>
                </a:lnTo>
                <a:lnTo>
                  <a:pt x="199" y="191"/>
                </a:lnTo>
                <a:close/>
                <a:moveTo>
                  <a:pt x="206" y="143"/>
                </a:moveTo>
                <a:lnTo>
                  <a:pt x="206" y="143"/>
                </a:lnTo>
                <a:lnTo>
                  <a:pt x="218" y="136"/>
                </a:lnTo>
                <a:lnTo>
                  <a:pt x="232" y="128"/>
                </a:lnTo>
                <a:lnTo>
                  <a:pt x="244" y="116"/>
                </a:lnTo>
                <a:lnTo>
                  <a:pt x="253" y="106"/>
                </a:lnTo>
                <a:lnTo>
                  <a:pt x="253" y="106"/>
                </a:lnTo>
                <a:lnTo>
                  <a:pt x="238" y="112"/>
                </a:lnTo>
                <a:lnTo>
                  <a:pt x="224" y="121"/>
                </a:lnTo>
                <a:lnTo>
                  <a:pt x="218" y="126"/>
                </a:lnTo>
                <a:lnTo>
                  <a:pt x="213" y="132"/>
                </a:lnTo>
                <a:lnTo>
                  <a:pt x="208" y="137"/>
                </a:lnTo>
                <a:lnTo>
                  <a:pt x="206" y="143"/>
                </a:lnTo>
                <a:lnTo>
                  <a:pt x="206" y="143"/>
                </a:lnTo>
                <a:close/>
                <a:moveTo>
                  <a:pt x="183" y="101"/>
                </a:moveTo>
                <a:lnTo>
                  <a:pt x="175" y="105"/>
                </a:lnTo>
                <a:lnTo>
                  <a:pt x="175" y="105"/>
                </a:lnTo>
                <a:lnTo>
                  <a:pt x="165" y="111"/>
                </a:lnTo>
                <a:lnTo>
                  <a:pt x="158" y="119"/>
                </a:lnTo>
                <a:lnTo>
                  <a:pt x="145" y="137"/>
                </a:lnTo>
                <a:lnTo>
                  <a:pt x="145" y="137"/>
                </a:lnTo>
                <a:lnTo>
                  <a:pt x="163" y="119"/>
                </a:lnTo>
                <a:lnTo>
                  <a:pt x="183" y="101"/>
                </a:lnTo>
                <a:lnTo>
                  <a:pt x="183" y="101"/>
                </a:lnTo>
                <a:close/>
                <a:moveTo>
                  <a:pt x="138" y="50"/>
                </a:moveTo>
                <a:lnTo>
                  <a:pt x="138" y="50"/>
                </a:lnTo>
                <a:lnTo>
                  <a:pt x="145" y="45"/>
                </a:lnTo>
                <a:lnTo>
                  <a:pt x="147" y="40"/>
                </a:lnTo>
                <a:lnTo>
                  <a:pt x="145" y="38"/>
                </a:lnTo>
                <a:lnTo>
                  <a:pt x="144" y="36"/>
                </a:lnTo>
                <a:lnTo>
                  <a:pt x="144" y="36"/>
                </a:lnTo>
                <a:lnTo>
                  <a:pt x="138" y="40"/>
                </a:lnTo>
                <a:lnTo>
                  <a:pt x="132" y="47"/>
                </a:lnTo>
                <a:lnTo>
                  <a:pt x="130" y="55"/>
                </a:lnTo>
                <a:lnTo>
                  <a:pt x="128" y="62"/>
                </a:lnTo>
                <a:lnTo>
                  <a:pt x="137" y="56"/>
                </a:lnTo>
                <a:lnTo>
                  <a:pt x="137" y="56"/>
                </a:lnTo>
                <a:lnTo>
                  <a:pt x="135" y="56"/>
                </a:lnTo>
                <a:lnTo>
                  <a:pt x="135" y="55"/>
                </a:lnTo>
                <a:lnTo>
                  <a:pt x="135" y="53"/>
                </a:lnTo>
                <a:lnTo>
                  <a:pt x="137" y="53"/>
                </a:lnTo>
                <a:lnTo>
                  <a:pt x="137" y="53"/>
                </a:lnTo>
                <a:lnTo>
                  <a:pt x="138" y="52"/>
                </a:lnTo>
                <a:lnTo>
                  <a:pt x="138" y="50"/>
                </a:lnTo>
                <a:lnTo>
                  <a:pt x="138" y="50"/>
                </a:lnTo>
                <a:close/>
                <a:moveTo>
                  <a:pt x="183" y="191"/>
                </a:moveTo>
                <a:lnTo>
                  <a:pt x="183" y="191"/>
                </a:lnTo>
                <a:lnTo>
                  <a:pt x="192" y="181"/>
                </a:lnTo>
                <a:lnTo>
                  <a:pt x="196" y="177"/>
                </a:lnTo>
                <a:lnTo>
                  <a:pt x="201" y="173"/>
                </a:lnTo>
                <a:lnTo>
                  <a:pt x="201" y="173"/>
                </a:lnTo>
                <a:lnTo>
                  <a:pt x="204" y="170"/>
                </a:lnTo>
                <a:lnTo>
                  <a:pt x="204" y="166"/>
                </a:lnTo>
                <a:lnTo>
                  <a:pt x="204" y="161"/>
                </a:lnTo>
                <a:lnTo>
                  <a:pt x="203" y="161"/>
                </a:lnTo>
                <a:lnTo>
                  <a:pt x="203" y="161"/>
                </a:lnTo>
                <a:lnTo>
                  <a:pt x="203" y="161"/>
                </a:lnTo>
                <a:lnTo>
                  <a:pt x="190" y="177"/>
                </a:lnTo>
                <a:lnTo>
                  <a:pt x="186" y="184"/>
                </a:lnTo>
                <a:lnTo>
                  <a:pt x="183" y="191"/>
                </a:lnTo>
                <a:lnTo>
                  <a:pt x="183" y="191"/>
                </a:lnTo>
                <a:close/>
                <a:moveTo>
                  <a:pt x="69" y="137"/>
                </a:moveTo>
                <a:lnTo>
                  <a:pt x="69" y="137"/>
                </a:lnTo>
                <a:lnTo>
                  <a:pt x="68" y="140"/>
                </a:lnTo>
                <a:lnTo>
                  <a:pt x="66" y="144"/>
                </a:lnTo>
                <a:lnTo>
                  <a:pt x="66" y="146"/>
                </a:lnTo>
                <a:lnTo>
                  <a:pt x="68" y="146"/>
                </a:lnTo>
                <a:lnTo>
                  <a:pt x="71" y="144"/>
                </a:lnTo>
                <a:lnTo>
                  <a:pt x="71" y="144"/>
                </a:lnTo>
                <a:lnTo>
                  <a:pt x="75" y="140"/>
                </a:lnTo>
                <a:lnTo>
                  <a:pt x="80" y="135"/>
                </a:lnTo>
                <a:lnTo>
                  <a:pt x="85" y="130"/>
                </a:lnTo>
                <a:lnTo>
                  <a:pt x="86" y="126"/>
                </a:lnTo>
                <a:lnTo>
                  <a:pt x="86" y="126"/>
                </a:lnTo>
                <a:lnTo>
                  <a:pt x="78" y="132"/>
                </a:lnTo>
                <a:lnTo>
                  <a:pt x="69" y="137"/>
                </a:lnTo>
                <a:lnTo>
                  <a:pt x="69" y="137"/>
                </a:lnTo>
                <a:close/>
                <a:moveTo>
                  <a:pt x="180" y="223"/>
                </a:moveTo>
                <a:lnTo>
                  <a:pt x="180" y="223"/>
                </a:lnTo>
                <a:lnTo>
                  <a:pt x="184" y="222"/>
                </a:lnTo>
                <a:lnTo>
                  <a:pt x="190" y="218"/>
                </a:lnTo>
                <a:lnTo>
                  <a:pt x="193" y="212"/>
                </a:lnTo>
                <a:lnTo>
                  <a:pt x="194" y="209"/>
                </a:lnTo>
                <a:lnTo>
                  <a:pt x="193" y="206"/>
                </a:lnTo>
                <a:lnTo>
                  <a:pt x="193" y="206"/>
                </a:lnTo>
                <a:lnTo>
                  <a:pt x="189" y="209"/>
                </a:lnTo>
                <a:lnTo>
                  <a:pt x="184" y="212"/>
                </a:lnTo>
                <a:lnTo>
                  <a:pt x="182" y="218"/>
                </a:lnTo>
                <a:lnTo>
                  <a:pt x="180" y="223"/>
                </a:lnTo>
                <a:lnTo>
                  <a:pt x="180" y="223"/>
                </a:lnTo>
                <a:close/>
                <a:moveTo>
                  <a:pt x="131" y="77"/>
                </a:moveTo>
                <a:lnTo>
                  <a:pt x="131" y="77"/>
                </a:lnTo>
                <a:lnTo>
                  <a:pt x="128" y="78"/>
                </a:lnTo>
                <a:lnTo>
                  <a:pt x="125" y="80"/>
                </a:lnTo>
                <a:lnTo>
                  <a:pt x="124" y="84"/>
                </a:lnTo>
                <a:lnTo>
                  <a:pt x="123" y="88"/>
                </a:lnTo>
                <a:lnTo>
                  <a:pt x="121" y="94"/>
                </a:lnTo>
                <a:lnTo>
                  <a:pt x="121" y="94"/>
                </a:lnTo>
                <a:lnTo>
                  <a:pt x="124" y="92"/>
                </a:lnTo>
                <a:lnTo>
                  <a:pt x="128" y="90"/>
                </a:lnTo>
                <a:lnTo>
                  <a:pt x="134" y="81"/>
                </a:lnTo>
                <a:lnTo>
                  <a:pt x="138" y="74"/>
                </a:lnTo>
                <a:lnTo>
                  <a:pt x="140" y="70"/>
                </a:lnTo>
                <a:lnTo>
                  <a:pt x="140" y="70"/>
                </a:lnTo>
                <a:lnTo>
                  <a:pt x="135" y="76"/>
                </a:lnTo>
                <a:lnTo>
                  <a:pt x="131" y="77"/>
                </a:lnTo>
                <a:lnTo>
                  <a:pt x="131" y="77"/>
                </a:lnTo>
                <a:close/>
                <a:moveTo>
                  <a:pt x="47" y="136"/>
                </a:moveTo>
                <a:lnTo>
                  <a:pt x="47" y="136"/>
                </a:lnTo>
                <a:lnTo>
                  <a:pt x="50" y="139"/>
                </a:lnTo>
                <a:lnTo>
                  <a:pt x="51" y="139"/>
                </a:lnTo>
                <a:lnTo>
                  <a:pt x="55" y="137"/>
                </a:lnTo>
                <a:lnTo>
                  <a:pt x="58" y="135"/>
                </a:lnTo>
                <a:lnTo>
                  <a:pt x="59" y="133"/>
                </a:lnTo>
                <a:lnTo>
                  <a:pt x="62" y="133"/>
                </a:lnTo>
                <a:lnTo>
                  <a:pt x="62" y="133"/>
                </a:lnTo>
                <a:lnTo>
                  <a:pt x="62" y="130"/>
                </a:lnTo>
                <a:lnTo>
                  <a:pt x="64" y="128"/>
                </a:lnTo>
                <a:lnTo>
                  <a:pt x="65" y="125"/>
                </a:lnTo>
                <a:lnTo>
                  <a:pt x="64" y="125"/>
                </a:lnTo>
                <a:lnTo>
                  <a:pt x="61" y="125"/>
                </a:lnTo>
                <a:lnTo>
                  <a:pt x="61" y="125"/>
                </a:lnTo>
                <a:lnTo>
                  <a:pt x="58" y="126"/>
                </a:lnTo>
                <a:lnTo>
                  <a:pt x="54" y="130"/>
                </a:lnTo>
                <a:lnTo>
                  <a:pt x="47" y="136"/>
                </a:lnTo>
                <a:lnTo>
                  <a:pt x="47" y="136"/>
                </a:lnTo>
                <a:close/>
                <a:moveTo>
                  <a:pt x="36" y="119"/>
                </a:moveTo>
                <a:lnTo>
                  <a:pt x="36" y="119"/>
                </a:lnTo>
                <a:lnTo>
                  <a:pt x="57" y="116"/>
                </a:lnTo>
                <a:lnTo>
                  <a:pt x="66" y="115"/>
                </a:lnTo>
                <a:lnTo>
                  <a:pt x="75" y="112"/>
                </a:lnTo>
                <a:lnTo>
                  <a:pt x="75" y="112"/>
                </a:lnTo>
                <a:lnTo>
                  <a:pt x="68" y="112"/>
                </a:lnTo>
                <a:lnTo>
                  <a:pt x="61" y="112"/>
                </a:lnTo>
                <a:lnTo>
                  <a:pt x="61" y="112"/>
                </a:lnTo>
                <a:lnTo>
                  <a:pt x="48" y="115"/>
                </a:lnTo>
                <a:lnTo>
                  <a:pt x="36" y="119"/>
                </a:lnTo>
                <a:lnTo>
                  <a:pt x="36" y="119"/>
                </a:lnTo>
                <a:close/>
                <a:moveTo>
                  <a:pt x="89" y="111"/>
                </a:moveTo>
                <a:lnTo>
                  <a:pt x="89" y="111"/>
                </a:lnTo>
                <a:lnTo>
                  <a:pt x="82" y="109"/>
                </a:lnTo>
                <a:lnTo>
                  <a:pt x="80" y="111"/>
                </a:lnTo>
                <a:lnTo>
                  <a:pt x="79" y="111"/>
                </a:lnTo>
                <a:lnTo>
                  <a:pt x="79" y="112"/>
                </a:lnTo>
                <a:lnTo>
                  <a:pt x="82" y="115"/>
                </a:lnTo>
                <a:lnTo>
                  <a:pt x="82" y="115"/>
                </a:lnTo>
                <a:lnTo>
                  <a:pt x="83" y="116"/>
                </a:lnTo>
                <a:lnTo>
                  <a:pt x="86" y="116"/>
                </a:lnTo>
                <a:lnTo>
                  <a:pt x="92" y="114"/>
                </a:lnTo>
                <a:lnTo>
                  <a:pt x="97" y="109"/>
                </a:lnTo>
                <a:lnTo>
                  <a:pt x="99" y="108"/>
                </a:lnTo>
                <a:lnTo>
                  <a:pt x="99" y="108"/>
                </a:lnTo>
                <a:lnTo>
                  <a:pt x="89" y="111"/>
                </a:lnTo>
                <a:lnTo>
                  <a:pt x="89" y="111"/>
                </a:lnTo>
                <a:close/>
                <a:moveTo>
                  <a:pt x="197" y="226"/>
                </a:moveTo>
                <a:lnTo>
                  <a:pt x="197" y="226"/>
                </a:lnTo>
                <a:lnTo>
                  <a:pt x="194" y="227"/>
                </a:lnTo>
                <a:lnTo>
                  <a:pt x="193" y="232"/>
                </a:lnTo>
                <a:lnTo>
                  <a:pt x="194" y="234"/>
                </a:lnTo>
                <a:lnTo>
                  <a:pt x="199" y="236"/>
                </a:lnTo>
                <a:lnTo>
                  <a:pt x="199" y="236"/>
                </a:lnTo>
                <a:lnTo>
                  <a:pt x="200" y="234"/>
                </a:lnTo>
                <a:lnTo>
                  <a:pt x="201" y="230"/>
                </a:lnTo>
                <a:lnTo>
                  <a:pt x="201" y="222"/>
                </a:lnTo>
                <a:lnTo>
                  <a:pt x="201" y="222"/>
                </a:lnTo>
                <a:lnTo>
                  <a:pt x="200" y="225"/>
                </a:lnTo>
                <a:lnTo>
                  <a:pt x="197" y="226"/>
                </a:lnTo>
                <a:lnTo>
                  <a:pt x="197" y="226"/>
                </a:lnTo>
                <a:close/>
                <a:moveTo>
                  <a:pt x="64" y="137"/>
                </a:moveTo>
                <a:lnTo>
                  <a:pt x="64" y="137"/>
                </a:lnTo>
                <a:lnTo>
                  <a:pt x="69" y="135"/>
                </a:lnTo>
                <a:lnTo>
                  <a:pt x="72" y="130"/>
                </a:lnTo>
                <a:lnTo>
                  <a:pt x="75" y="126"/>
                </a:lnTo>
                <a:lnTo>
                  <a:pt x="75" y="126"/>
                </a:lnTo>
                <a:lnTo>
                  <a:pt x="73" y="126"/>
                </a:lnTo>
                <a:lnTo>
                  <a:pt x="73" y="126"/>
                </a:lnTo>
                <a:lnTo>
                  <a:pt x="71" y="128"/>
                </a:lnTo>
                <a:lnTo>
                  <a:pt x="68" y="130"/>
                </a:lnTo>
                <a:lnTo>
                  <a:pt x="64" y="137"/>
                </a:lnTo>
                <a:lnTo>
                  <a:pt x="64" y="137"/>
                </a:lnTo>
                <a:close/>
                <a:moveTo>
                  <a:pt x="123" y="225"/>
                </a:moveTo>
                <a:lnTo>
                  <a:pt x="123" y="225"/>
                </a:lnTo>
                <a:lnTo>
                  <a:pt x="123" y="226"/>
                </a:lnTo>
                <a:lnTo>
                  <a:pt x="125" y="223"/>
                </a:lnTo>
                <a:lnTo>
                  <a:pt x="131" y="216"/>
                </a:lnTo>
                <a:lnTo>
                  <a:pt x="131" y="216"/>
                </a:lnTo>
                <a:lnTo>
                  <a:pt x="131" y="215"/>
                </a:lnTo>
                <a:lnTo>
                  <a:pt x="131" y="212"/>
                </a:lnTo>
                <a:lnTo>
                  <a:pt x="131" y="212"/>
                </a:lnTo>
                <a:lnTo>
                  <a:pt x="125" y="219"/>
                </a:lnTo>
                <a:lnTo>
                  <a:pt x="123" y="225"/>
                </a:lnTo>
                <a:lnTo>
                  <a:pt x="123" y="225"/>
                </a:lnTo>
                <a:close/>
                <a:moveTo>
                  <a:pt x="156" y="88"/>
                </a:moveTo>
                <a:lnTo>
                  <a:pt x="149" y="94"/>
                </a:lnTo>
                <a:lnTo>
                  <a:pt x="149" y="94"/>
                </a:lnTo>
                <a:lnTo>
                  <a:pt x="152" y="95"/>
                </a:lnTo>
                <a:lnTo>
                  <a:pt x="155" y="94"/>
                </a:lnTo>
                <a:lnTo>
                  <a:pt x="158" y="92"/>
                </a:lnTo>
                <a:lnTo>
                  <a:pt x="158" y="91"/>
                </a:lnTo>
                <a:lnTo>
                  <a:pt x="156" y="88"/>
                </a:lnTo>
                <a:lnTo>
                  <a:pt x="156" y="88"/>
                </a:lnTo>
                <a:close/>
                <a:moveTo>
                  <a:pt x="106" y="116"/>
                </a:moveTo>
                <a:lnTo>
                  <a:pt x="106" y="116"/>
                </a:lnTo>
                <a:lnTo>
                  <a:pt x="106" y="118"/>
                </a:lnTo>
                <a:lnTo>
                  <a:pt x="109" y="118"/>
                </a:lnTo>
                <a:lnTo>
                  <a:pt x="113" y="115"/>
                </a:lnTo>
                <a:lnTo>
                  <a:pt x="113" y="115"/>
                </a:lnTo>
                <a:lnTo>
                  <a:pt x="114" y="112"/>
                </a:lnTo>
                <a:lnTo>
                  <a:pt x="114" y="111"/>
                </a:lnTo>
                <a:lnTo>
                  <a:pt x="113" y="111"/>
                </a:lnTo>
                <a:lnTo>
                  <a:pt x="110" y="112"/>
                </a:lnTo>
                <a:lnTo>
                  <a:pt x="110" y="112"/>
                </a:lnTo>
                <a:lnTo>
                  <a:pt x="109" y="114"/>
                </a:lnTo>
                <a:lnTo>
                  <a:pt x="106" y="116"/>
                </a:lnTo>
                <a:lnTo>
                  <a:pt x="106" y="116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31" y="128"/>
                </a:lnTo>
                <a:lnTo>
                  <a:pt x="31" y="128"/>
                </a:lnTo>
                <a:lnTo>
                  <a:pt x="33" y="129"/>
                </a:lnTo>
                <a:lnTo>
                  <a:pt x="36" y="130"/>
                </a:lnTo>
                <a:lnTo>
                  <a:pt x="40" y="130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106" y="234"/>
                </a:moveTo>
                <a:lnTo>
                  <a:pt x="106" y="234"/>
                </a:lnTo>
                <a:lnTo>
                  <a:pt x="111" y="229"/>
                </a:lnTo>
                <a:lnTo>
                  <a:pt x="114" y="225"/>
                </a:lnTo>
                <a:lnTo>
                  <a:pt x="116" y="220"/>
                </a:lnTo>
                <a:lnTo>
                  <a:pt x="116" y="220"/>
                </a:lnTo>
                <a:lnTo>
                  <a:pt x="110" y="227"/>
                </a:lnTo>
                <a:lnTo>
                  <a:pt x="106" y="234"/>
                </a:lnTo>
                <a:lnTo>
                  <a:pt x="106" y="234"/>
                </a:lnTo>
                <a:close/>
                <a:moveTo>
                  <a:pt x="117" y="105"/>
                </a:moveTo>
                <a:lnTo>
                  <a:pt x="117" y="105"/>
                </a:lnTo>
                <a:lnTo>
                  <a:pt x="118" y="108"/>
                </a:lnTo>
                <a:lnTo>
                  <a:pt x="118" y="109"/>
                </a:lnTo>
                <a:lnTo>
                  <a:pt x="123" y="108"/>
                </a:lnTo>
                <a:lnTo>
                  <a:pt x="125" y="105"/>
                </a:lnTo>
                <a:lnTo>
                  <a:pt x="127" y="102"/>
                </a:lnTo>
                <a:lnTo>
                  <a:pt x="127" y="102"/>
                </a:lnTo>
                <a:lnTo>
                  <a:pt x="121" y="101"/>
                </a:lnTo>
                <a:lnTo>
                  <a:pt x="118" y="102"/>
                </a:lnTo>
                <a:lnTo>
                  <a:pt x="117" y="104"/>
                </a:lnTo>
                <a:lnTo>
                  <a:pt x="117" y="105"/>
                </a:lnTo>
                <a:lnTo>
                  <a:pt x="117" y="105"/>
                </a:lnTo>
                <a:close/>
                <a:moveTo>
                  <a:pt x="154" y="73"/>
                </a:moveTo>
                <a:lnTo>
                  <a:pt x="154" y="73"/>
                </a:lnTo>
                <a:lnTo>
                  <a:pt x="155" y="71"/>
                </a:lnTo>
                <a:lnTo>
                  <a:pt x="155" y="70"/>
                </a:lnTo>
                <a:lnTo>
                  <a:pt x="154" y="69"/>
                </a:lnTo>
                <a:lnTo>
                  <a:pt x="151" y="69"/>
                </a:lnTo>
                <a:lnTo>
                  <a:pt x="151" y="69"/>
                </a:lnTo>
                <a:lnTo>
                  <a:pt x="148" y="70"/>
                </a:lnTo>
                <a:lnTo>
                  <a:pt x="149" y="73"/>
                </a:lnTo>
                <a:lnTo>
                  <a:pt x="151" y="73"/>
                </a:lnTo>
                <a:lnTo>
                  <a:pt x="154" y="73"/>
                </a:lnTo>
                <a:lnTo>
                  <a:pt x="154" y="73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7" name="组合 256"/>
          <p:cNvGrpSpPr/>
          <p:nvPr/>
        </p:nvGrpSpPr>
        <p:grpSpPr>
          <a:xfrm>
            <a:off x="6115326" y="1824485"/>
            <a:ext cx="1341837" cy="428035"/>
            <a:chOff x="1499734" y="1836011"/>
            <a:chExt cx="1723530" cy="785645"/>
          </a:xfrm>
        </p:grpSpPr>
        <p:sp>
          <p:nvSpPr>
            <p:cNvPr id="258" name="任意多边形 257"/>
            <p:cNvSpPr/>
            <p:nvPr>
              <p:custDataLst>
                <p:tags r:id="rId16"/>
              </p:custDataLst>
            </p:nvPr>
          </p:nvSpPr>
          <p:spPr>
            <a:xfrm>
              <a:off x="1862723" y="1836011"/>
              <a:ext cx="1360541" cy="764760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9" name="任意多边形 258"/>
            <p:cNvSpPr/>
            <p:nvPr>
              <p:custDataLst>
                <p:tags r:id="rId17"/>
              </p:custDataLst>
            </p:nvPr>
          </p:nvSpPr>
          <p:spPr>
            <a:xfrm>
              <a:off x="1499734" y="2157271"/>
              <a:ext cx="770022" cy="464385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60" name="Group 22"/>
          <p:cNvGrpSpPr/>
          <p:nvPr/>
        </p:nvGrpSpPr>
        <p:grpSpPr>
          <a:xfrm>
            <a:off x="395576" y="4067441"/>
            <a:ext cx="953802" cy="435606"/>
            <a:chOff x="0" y="-1"/>
            <a:chExt cx="1887191" cy="861891"/>
          </a:xfrm>
        </p:grpSpPr>
        <p:sp>
          <p:nvSpPr>
            <p:cNvPr id="261" name="Shape 20"/>
            <p:cNvSpPr/>
            <p:nvPr>
              <p:custDataLst>
                <p:tags r:id="rId14"/>
              </p:custDataLst>
            </p:nvPr>
          </p:nvSpPr>
          <p:spPr>
            <a:xfrm>
              <a:off x="279400" y="406400"/>
              <a:ext cx="1606206" cy="45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2" name="Shape 21"/>
            <p:cNvSpPr/>
            <p:nvPr>
              <p:custDataLst>
                <p:tags r:id="rId15"/>
              </p:custDataLst>
            </p:nvPr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-1" fmla="*/ 7770 w 21600"/>
                <a:gd name="connsiteY0-2" fmla="*/ 21519 h 21519"/>
                <a:gd name="connsiteX1-3" fmla="*/ 0 w 21600"/>
                <a:gd name="connsiteY1-4" fmla="*/ 21519 h 21519"/>
                <a:gd name="connsiteX2-5" fmla="*/ 745 w 21600"/>
                <a:gd name="connsiteY2-6" fmla="*/ 12132 h 21519"/>
                <a:gd name="connsiteX3-7" fmla="*/ 4557 w 21600"/>
                <a:gd name="connsiteY3-8" fmla="*/ 10885 h 21519"/>
                <a:gd name="connsiteX4-9" fmla="*/ 8782 w 21600"/>
                <a:gd name="connsiteY4-10" fmla="*/ 1 h 21519"/>
                <a:gd name="connsiteX5-11" fmla="*/ 13726 w 21600"/>
                <a:gd name="connsiteY5-12" fmla="*/ 11178 h 21519"/>
                <a:gd name="connsiteX6-13" fmla="*/ 19043 w 21600"/>
                <a:gd name="connsiteY6-14" fmla="*/ 7147 h 21519"/>
                <a:gd name="connsiteX7-15" fmla="*/ 21600 w 21600"/>
                <a:gd name="connsiteY7-16" fmla="*/ 21519 h 21519"/>
                <a:gd name="connsiteX0-17" fmla="*/ 0 w 21600"/>
                <a:gd name="connsiteY0-18" fmla="*/ 21519 h 21519"/>
                <a:gd name="connsiteX1-19" fmla="*/ 745 w 21600"/>
                <a:gd name="connsiteY1-20" fmla="*/ 12132 h 21519"/>
                <a:gd name="connsiteX2-21" fmla="*/ 4557 w 21600"/>
                <a:gd name="connsiteY2-22" fmla="*/ 10885 h 21519"/>
                <a:gd name="connsiteX3-23" fmla="*/ 8782 w 21600"/>
                <a:gd name="connsiteY3-24" fmla="*/ 1 h 21519"/>
                <a:gd name="connsiteX4-25" fmla="*/ 13726 w 21600"/>
                <a:gd name="connsiteY4-26" fmla="*/ 11178 h 21519"/>
                <a:gd name="connsiteX5-27" fmla="*/ 19043 w 21600"/>
                <a:gd name="connsiteY5-28" fmla="*/ 7147 h 21519"/>
                <a:gd name="connsiteX6-29" fmla="*/ 21600 w 21600"/>
                <a:gd name="connsiteY6-30" fmla="*/ 21519 h 2151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1F4E79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64" name="Group 98"/>
          <p:cNvGrpSpPr/>
          <p:nvPr/>
        </p:nvGrpSpPr>
        <p:grpSpPr>
          <a:xfrm rot="1262012">
            <a:off x="1971238" y="1449667"/>
            <a:ext cx="673320" cy="842234"/>
            <a:chOff x="0" y="0"/>
            <a:chExt cx="1561716" cy="1953500"/>
          </a:xfrm>
        </p:grpSpPr>
        <p:grpSp>
          <p:nvGrpSpPr>
            <p:cNvPr id="265" name="Group 90"/>
            <p:cNvGrpSpPr/>
            <p:nvPr/>
          </p:nvGrpSpPr>
          <p:grpSpPr>
            <a:xfrm>
              <a:off x="622299" y="723900"/>
              <a:ext cx="539187" cy="576209"/>
              <a:chOff x="0" y="0"/>
              <a:chExt cx="539185" cy="576208"/>
            </a:xfrm>
          </p:grpSpPr>
          <p:sp>
            <p:nvSpPr>
              <p:cNvPr id="273" name="Shape 88"/>
              <p:cNvSpPr/>
              <p:nvPr>
                <p:custDataLst>
                  <p:tags r:id="rId12"/>
                </p:custDataLst>
              </p:nvPr>
            </p:nvSpPr>
            <p:spPr>
              <a:xfrm>
                <a:off x="-1" y="0"/>
                <a:ext cx="539187" cy="5762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4" h="17472" extrusionOk="0">
                    <a:moveTo>
                      <a:pt x="17716" y="14514"/>
                    </a:moveTo>
                    <a:cubicBezTo>
                      <a:pt x="20957" y="10991"/>
                      <a:pt x="21156" y="5148"/>
                      <a:pt x="16903" y="2098"/>
                    </a:cubicBezTo>
                    <a:cubicBezTo>
                      <a:pt x="10629" y="-2401"/>
                      <a:pt x="569" y="729"/>
                      <a:pt x="21" y="7726"/>
                    </a:cubicBezTo>
                    <a:cubicBezTo>
                      <a:pt x="-444" y="13669"/>
                      <a:pt x="6904" y="19199"/>
                      <a:pt x="13877" y="16965"/>
                    </a:cubicBezTo>
                    <a:cubicBezTo>
                      <a:pt x="15420" y="16471"/>
                      <a:pt x="16714" y="15603"/>
                      <a:pt x="17716" y="14514"/>
                    </a:cubicBezTo>
                    <a:close/>
                  </a:path>
                </a:pathLst>
              </a:custGeom>
              <a:solidFill>
                <a:srgbClr val="E7E4EA"/>
              </a:solidFill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4" name="Shape 89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" y="114300"/>
                <a:ext cx="320568" cy="3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5" h="17472" extrusionOk="0">
                    <a:moveTo>
                      <a:pt x="17716" y="14515"/>
                    </a:moveTo>
                    <a:cubicBezTo>
                      <a:pt x="20957" y="10992"/>
                      <a:pt x="21156" y="5149"/>
                      <a:pt x="16903" y="2099"/>
                    </a:cubicBezTo>
                    <a:cubicBezTo>
                      <a:pt x="10629" y="-2400"/>
                      <a:pt x="569" y="730"/>
                      <a:pt x="21" y="7727"/>
                    </a:cubicBezTo>
                    <a:cubicBezTo>
                      <a:pt x="-444" y="13670"/>
                      <a:pt x="6904" y="19200"/>
                      <a:pt x="13878" y="16966"/>
                    </a:cubicBezTo>
                    <a:cubicBezTo>
                      <a:pt x="15420" y="16471"/>
                      <a:pt x="16714" y="15604"/>
                      <a:pt x="17716" y="14515"/>
                    </a:cubicBezTo>
                    <a:close/>
                  </a:path>
                </a:pathLst>
              </a:custGeom>
              <a:solidFill>
                <a:srgbClr val="FDD67A"/>
              </a:solidFill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266" name="Group 97"/>
            <p:cNvGrpSpPr/>
            <p:nvPr/>
          </p:nvGrpSpPr>
          <p:grpSpPr>
            <a:xfrm>
              <a:off x="0" y="-1"/>
              <a:ext cx="1561717" cy="1953502"/>
              <a:chOff x="0" y="0"/>
              <a:chExt cx="1561716" cy="1953500"/>
            </a:xfrm>
          </p:grpSpPr>
          <p:sp>
            <p:nvSpPr>
              <p:cNvPr id="267" name="Shape 91"/>
              <p:cNvSpPr/>
              <p:nvPr>
                <p:custDataLst>
                  <p:tags r:id="rId6"/>
                </p:custDataLst>
              </p:nvPr>
            </p:nvSpPr>
            <p:spPr>
              <a:xfrm>
                <a:off x="-1" y="0"/>
                <a:ext cx="1561718" cy="1953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3" h="21575" extrusionOk="0">
                    <a:moveTo>
                      <a:pt x="4422" y="10273"/>
                    </a:moveTo>
                    <a:cubicBezTo>
                      <a:pt x="4988" y="10128"/>
                      <a:pt x="5596" y="10037"/>
                      <a:pt x="6024" y="10128"/>
                    </a:cubicBezTo>
                    <a:cubicBezTo>
                      <a:pt x="7105" y="8239"/>
                      <a:pt x="8932" y="6998"/>
                      <a:pt x="10714" y="5587"/>
                    </a:cubicBezTo>
                    <a:cubicBezTo>
                      <a:pt x="12697" y="4016"/>
                      <a:pt x="14777" y="2735"/>
                      <a:pt x="17151" y="1581"/>
                    </a:cubicBezTo>
                    <a:cubicBezTo>
                      <a:pt x="18423" y="962"/>
                      <a:pt x="19735" y="449"/>
                      <a:pt x="21109" y="0"/>
                    </a:cubicBezTo>
                    <a:cubicBezTo>
                      <a:pt x="21057" y="17"/>
                      <a:pt x="21261" y="2955"/>
                      <a:pt x="20839" y="4745"/>
                    </a:cubicBezTo>
                    <a:cubicBezTo>
                      <a:pt x="20497" y="6196"/>
                      <a:pt x="20104" y="7587"/>
                      <a:pt x="19402" y="8948"/>
                    </a:cubicBezTo>
                    <a:cubicBezTo>
                      <a:pt x="18832" y="10055"/>
                      <a:pt x="18455" y="11150"/>
                      <a:pt x="17794" y="12230"/>
                    </a:cubicBezTo>
                    <a:cubicBezTo>
                      <a:pt x="17708" y="12371"/>
                      <a:pt x="16484" y="14383"/>
                      <a:pt x="16436" y="14360"/>
                    </a:cubicBezTo>
                    <a:cubicBezTo>
                      <a:pt x="16949" y="14631"/>
                      <a:pt x="17118" y="15843"/>
                      <a:pt x="17101" y="16284"/>
                    </a:cubicBezTo>
                    <a:cubicBezTo>
                      <a:pt x="17074" y="17045"/>
                      <a:pt x="16801" y="18083"/>
                      <a:pt x="16459" y="18783"/>
                    </a:cubicBezTo>
                    <a:cubicBezTo>
                      <a:pt x="15792" y="20152"/>
                      <a:pt x="14589" y="21319"/>
                      <a:pt x="12593" y="21505"/>
                    </a:cubicBezTo>
                    <a:cubicBezTo>
                      <a:pt x="12169" y="21545"/>
                      <a:pt x="11727" y="21600"/>
                      <a:pt x="11302" y="21562"/>
                    </a:cubicBezTo>
                    <a:cubicBezTo>
                      <a:pt x="11902" y="21366"/>
                      <a:pt x="12300" y="20667"/>
                      <a:pt x="12472" y="20196"/>
                    </a:cubicBezTo>
                    <a:cubicBezTo>
                      <a:pt x="12593" y="19865"/>
                      <a:pt x="12628" y="19516"/>
                      <a:pt x="12567" y="19173"/>
                    </a:cubicBezTo>
                    <a:cubicBezTo>
                      <a:pt x="12547" y="19061"/>
                      <a:pt x="12120" y="18241"/>
                      <a:pt x="12133" y="18225"/>
                    </a:cubicBezTo>
                    <a:cubicBezTo>
                      <a:pt x="11577" y="18901"/>
                      <a:pt x="10529" y="19406"/>
                      <a:pt x="9649" y="19755"/>
                    </a:cubicBezTo>
                    <a:cubicBezTo>
                      <a:pt x="9055" y="19528"/>
                      <a:pt x="7992" y="18910"/>
                      <a:pt x="7621" y="18704"/>
                    </a:cubicBezTo>
                    <a:cubicBezTo>
                      <a:pt x="6788" y="18241"/>
                      <a:pt x="5993" y="17735"/>
                      <a:pt x="5229" y="17198"/>
                    </a:cubicBezTo>
                    <a:cubicBezTo>
                      <a:pt x="4963" y="17011"/>
                      <a:pt x="4136" y="16487"/>
                      <a:pt x="4026" y="16251"/>
                    </a:cubicBezTo>
                    <a:cubicBezTo>
                      <a:pt x="3931" y="16045"/>
                      <a:pt x="4554" y="14389"/>
                      <a:pt x="4437" y="14350"/>
                    </a:cubicBezTo>
                    <a:cubicBezTo>
                      <a:pt x="3946" y="14185"/>
                      <a:pt x="3105" y="14445"/>
                      <a:pt x="2643" y="14602"/>
                    </a:cubicBezTo>
                    <a:cubicBezTo>
                      <a:pt x="2110" y="14785"/>
                      <a:pt x="835" y="15557"/>
                      <a:pt x="800" y="16582"/>
                    </a:cubicBezTo>
                    <a:cubicBezTo>
                      <a:pt x="-339" y="15137"/>
                      <a:pt x="-266" y="13495"/>
                      <a:pt x="1050" y="12196"/>
                    </a:cubicBezTo>
                    <a:cubicBezTo>
                      <a:pt x="1672" y="11583"/>
                      <a:pt x="2430" y="11014"/>
                      <a:pt x="3301" y="10647"/>
                    </a:cubicBezTo>
                    <a:cubicBezTo>
                      <a:pt x="3585" y="10527"/>
                      <a:pt x="3992" y="10384"/>
                      <a:pt x="4422" y="10273"/>
                    </a:cubicBezTo>
                    <a:close/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8" name="Shape 92"/>
              <p:cNvSpPr/>
              <p:nvPr>
                <p:custDataLst>
                  <p:tags r:id="rId7"/>
                </p:custDataLst>
              </p:nvPr>
            </p:nvSpPr>
            <p:spPr>
              <a:xfrm>
                <a:off x="1066800" y="266700"/>
                <a:ext cx="431366" cy="289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379" y="6426"/>
                      <a:pt x="7227" y="11376"/>
                      <a:pt x="11452" y="14964"/>
                    </a:cubicBezTo>
                    <a:cubicBezTo>
                      <a:pt x="13898" y="17041"/>
                      <a:pt x="19295" y="20423"/>
                      <a:pt x="21600" y="2160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9" name="Shape 93"/>
              <p:cNvSpPr/>
              <p:nvPr>
                <p:custDataLst>
                  <p:tags r:id="rId8"/>
                </p:custDataLst>
              </p:nvPr>
            </p:nvSpPr>
            <p:spPr>
              <a:xfrm>
                <a:off x="1003300" y="317500"/>
                <a:ext cx="479079" cy="327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142" y="5671"/>
                      <a:pt x="7183" y="11692"/>
                      <a:pt x="10987" y="14858"/>
                    </a:cubicBezTo>
                    <a:cubicBezTo>
                      <a:pt x="13189" y="16691"/>
                      <a:pt x="19525" y="20561"/>
                      <a:pt x="21600" y="2160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0" name="Shape 94"/>
              <p:cNvSpPr/>
              <p:nvPr>
                <p:custDataLst>
                  <p:tags r:id="rId9"/>
                </p:custDataLst>
              </p:nvPr>
            </p:nvSpPr>
            <p:spPr>
              <a:xfrm>
                <a:off x="317500" y="1028700"/>
                <a:ext cx="84374" cy="267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4016" y="15315"/>
                      <a:pt x="14405" y="5985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1" name="Shape 95"/>
              <p:cNvSpPr/>
              <p:nvPr>
                <p:custDataLst>
                  <p:tags r:id="rId10"/>
                </p:custDataLst>
              </p:nvPr>
            </p:nvSpPr>
            <p:spPr>
              <a:xfrm>
                <a:off x="889000" y="1409700"/>
                <a:ext cx="194631" cy="2416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8151" y="14365"/>
                      <a:pt x="14301" y="8151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2" name="Shape 96"/>
              <p:cNvSpPr/>
              <p:nvPr>
                <p:custDataLst>
                  <p:tags r:id="rId11"/>
                </p:custDataLst>
              </p:nvPr>
            </p:nvSpPr>
            <p:spPr>
              <a:xfrm>
                <a:off x="304800" y="1358900"/>
                <a:ext cx="514350" cy="349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445" y="1850"/>
                      <a:pt x="4122" y="5622"/>
                      <a:pt x="6224" y="8181"/>
                    </a:cubicBezTo>
                    <a:cubicBezTo>
                      <a:pt x="8411" y="10843"/>
                      <a:pt x="10777" y="13242"/>
                      <a:pt x="13131" y="15565"/>
                    </a:cubicBezTo>
                    <a:cubicBezTo>
                      <a:pt x="15743" y="18141"/>
                      <a:pt x="18474" y="20652"/>
                      <a:pt x="21600" y="2160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sp>
        <p:nvSpPr>
          <p:cNvPr id="3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978025" y="2717165"/>
            <a:ext cx="5806440" cy="12820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itchFamily="2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800"/>
              <a:t>External Sorting</a:t>
            </a:r>
          </a:p>
        </p:txBody>
      </p:sp>
      <p:pic>
        <p:nvPicPr>
          <p:cNvPr id="8" name="图片 7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96056C-45BA-40A0-BAF1-D513AA8F81C7}" type="datetime1">
              <a:rPr lang="zh-CN" altLang="en-US" sz="465" smtClean="0"/>
              <a:pPr>
                <a:defRPr/>
              </a:pPr>
              <a:t>2024/10/28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7-5 Sorting V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52B5B-A998-4951-B51D-36F673174679}" type="slidenum">
              <a:rPr lang="zh-CN" altLang="en-US" sz="465" smtClean="0"/>
              <a:pPr>
                <a:defRPr/>
              </a:pPr>
              <a:t>2</a:t>
            </a:fld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1066800"/>
            <a:ext cx="400113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765300"/>
            <a:ext cx="8678545" cy="3984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13" name="图片 12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68935" y="1110615"/>
            <a:ext cx="5746115" cy="721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</a:rPr>
              <a:t>Homework 5-4 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616666" y="4661218"/>
            <a:ext cx="898208" cy="852488"/>
            <a:chOff x="4219575" y="3103563"/>
            <a:chExt cx="746125" cy="708025"/>
          </a:xfrm>
          <a:solidFill>
            <a:schemeClr val="accent5">
              <a:lumMod val="75000"/>
              <a:alpha val="42000"/>
            </a:schemeClr>
          </a:solidFill>
        </p:grpSpPr>
        <p:sp>
          <p:nvSpPr>
            <p:cNvPr id="16740" name="Freeform 356"/>
            <p:cNvSpPr/>
            <p:nvPr>
              <p:custDataLst>
                <p:tags r:id="rId5"/>
              </p:custDataLst>
            </p:nvPr>
          </p:nvSpPr>
          <p:spPr bwMode="auto">
            <a:xfrm>
              <a:off x="4276725" y="3703638"/>
              <a:ext cx="17463" cy="60325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22" y="18"/>
                </a:cxn>
                <a:cxn ang="0">
                  <a:pos x="20" y="31"/>
                </a:cxn>
                <a:cxn ang="0">
                  <a:pos x="12" y="57"/>
                </a:cxn>
                <a:cxn ang="0">
                  <a:pos x="7" y="69"/>
                </a:cxn>
                <a:cxn ang="0">
                  <a:pos x="4" y="83"/>
                </a:cxn>
                <a:cxn ang="0">
                  <a:pos x="1" y="95"/>
                </a:cxn>
                <a:cxn ang="0">
                  <a:pos x="0" y="109"/>
                </a:cxn>
                <a:cxn ang="0">
                  <a:pos x="0" y="109"/>
                </a:cxn>
                <a:cxn ang="0">
                  <a:pos x="0" y="111"/>
                </a:cxn>
                <a:cxn ang="0">
                  <a:pos x="1" y="113"/>
                </a:cxn>
                <a:cxn ang="0">
                  <a:pos x="3" y="114"/>
                </a:cxn>
                <a:cxn ang="0">
                  <a:pos x="4" y="114"/>
                </a:cxn>
                <a:cxn ang="0">
                  <a:pos x="6" y="114"/>
                </a:cxn>
                <a:cxn ang="0">
                  <a:pos x="7" y="113"/>
                </a:cxn>
                <a:cxn ang="0">
                  <a:pos x="9" y="111"/>
                </a:cxn>
                <a:cxn ang="0">
                  <a:pos x="10" y="109"/>
                </a:cxn>
                <a:cxn ang="0">
                  <a:pos x="10" y="109"/>
                </a:cxn>
                <a:cxn ang="0">
                  <a:pos x="11" y="95"/>
                </a:cxn>
                <a:cxn ang="0">
                  <a:pos x="14" y="83"/>
                </a:cxn>
                <a:cxn ang="0">
                  <a:pos x="17" y="69"/>
                </a:cxn>
                <a:cxn ang="0">
                  <a:pos x="21" y="57"/>
                </a:cxn>
                <a:cxn ang="0">
                  <a:pos x="29" y="31"/>
                </a:cxn>
                <a:cxn ang="0">
                  <a:pos x="32" y="18"/>
                </a:cxn>
                <a:cxn ang="0">
                  <a:pos x="33" y="4"/>
                </a:cxn>
                <a:cxn ang="0">
                  <a:pos x="33" y="4"/>
                </a:cxn>
                <a:cxn ang="0">
                  <a:pos x="33" y="2"/>
                </a:cxn>
                <a:cxn ang="0">
                  <a:pos x="32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4" y="4"/>
                </a:cxn>
                <a:cxn ang="0">
                  <a:pos x="24" y="4"/>
                </a:cxn>
              </a:cxnLst>
              <a:rect l="0" t="0" r="r" b="b"/>
              <a:pathLst>
                <a:path w="33" h="114">
                  <a:moveTo>
                    <a:pt x="24" y="4"/>
                  </a:moveTo>
                  <a:lnTo>
                    <a:pt x="24" y="4"/>
                  </a:lnTo>
                  <a:lnTo>
                    <a:pt x="22" y="18"/>
                  </a:lnTo>
                  <a:lnTo>
                    <a:pt x="20" y="31"/>
                  </a:lnTo>
                  <a:lnTo>
                    <a:pt x="12" y="57"/>
                  </a:lnTo>
                  <a:lnTo>
                    <a:pt x="7" y="69"/>
                  </a:lnTo>
                  <a:lnTo>
                    <a:pt x="4" y="83"/>
                  </a:lnTo>
                  <a:lnTo>
                    <a:pt x="1" y="95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1" y="113"/>
                  </a:lnTo>
                  <a:lnTo>
                    <a:pt x="3" y="114"/>
                  </a:lnTo>
                  <a:lnTo>
                    <a:pt x="4" y="114"/>
                  </a:lnTo>
                  <a:lnTo>
                    <a:pt x="6" y="114"/>
                  </a:lnTo>
                  <a:lnTo>
                    <a:pt x="7" y="113"/>
                  </a:lnTo>
                  <a:lnTo>
                    <a:pt x="9" y="111"/>
                  </a:lnTo>
                  <a:lnTo>
                    <a:pt x="10" y="109"/>
                  </a:lnTo>
                  <a:lnTo>
                    <a:pt x="10" y="109"/>
                  </a:lnTo>
                  <a:lnTo>
                    <a:pt x="11" y="95"/>
                  </a:lnTo>
                  <a:lnTo>
                    <a:pt x="14" y="83"/>
                  </a:lnTo>
                  <a:lnTo>
                    <a:pt x="17" y="69"/>
                  </a:lnTo>
                  <a:lnTo>
                    <a:pt x="21" y="57"/>
                  </a:lnTo>
                  <a:lnTo>
                    <a:pt x="29" y="31"/>
                  </a:lnTo>
                  <a:lnTo>
                    <a:pt x="32" y="18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1" name="Freeform 357"/>
            <p:cNvSpPr/>
            <p:nvPr>
              <p:custDataLst>
                <p:tags r:id="rId6"/>
              </p:custDataLst>
            </p:nvPr>
          </p:nvSpPr>
          <p:spPr bwMode="auto">
            <a:xfrm>
              <a:off x="4314825" y="3724275"/>
              <a:ext cx="17463" cy="57150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23" y="4"/>
                </a:cxn>
                <a:cxn ang="0">
                  <a:pos x="18" y="17"/>
                </a:cxn>
                <a:cxn ang="0">
                  <a:pos x="14" y="29"/>
                </a:cxn>
                <a:cxn ang="0">
                  <a:pos x="9" y="43"/>
                </a:cxn>
                <a:cxn ang="0">
                  <a:pos x="4" y="55"/>
                </a:cxn>
                <a:cxn ang="0">
                  <a:pos x="4" y="55"/>
                </a:cxn>
                <a:cxn ang="0">
                  <a:pos x="2" y="68"/>
                </a:cxn>
                <a:cxn ang="0">
                  <a:pos x="1" y="80"/>
                </a:cxn>
                <a:cxn ang="0">
                  <a:pos x="0" y="105"/>
                </a:cxn>
                <a:cxn ang="0">
                  <a:pos x="0" y="105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2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9" y="105"/>
                </a:cxn>
                <a:cxn ang="0">
                  <a:pos x="9" y="105"/>
                </a:cxn>
                <a:cxn ang="0">
                  <a:pos x="9" y="93"/>
                </a:cxn>
                <a:cxn ang="0">
                  <a:pos x="11" y="83"/>
                </a:cxn>
                <a:cxn ang="0">
                  <a:pos x="13" y="62"/>
                </a:cxn>
                <a:cxn ang="0">
                  <a:pos x="13" y="62"/>
                </a:cxn>
                <a:cxn ang="0">
                  <a:pos x="14" y="55"/>
                </a:cxn>
                <a:cxn ang="0">
                  <a:pos x="16" y="48"/>
                </a:cxn>
                <a:cxn ang="0">
                  <a:pos x="21" y="33"/>
                </a:cxn>
                <a:cxn ang="0">
                  <a:pos x="27" y="20"/>
                </a:cxn>
                <a:cxn ang="0">
                  <a:pos x="33" y="6"/>
                </a:cxn>
                <a:cxn ang="0">
                  <a:pos x="33" y="6"/>
                </a:cxn>
                <a:cxn ang="0">
                  <a:pos x="33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4"/>
                </a:cxn>
                <a:cxn ang="0">
                  <a:pos x="23" y="4"/>
                </a:cxn>
              </a:cxnLst>
              <a:rect l="0" t="0" r="r" b="b"/>
              <a:pathLst>
                <a:path w="33" h="109">
                  <a:moveTo>
                    <a:pt x="23" y="4"/>
                  </a:moveTo>
                  <a:lnTo>
                    <a:pt x="23" y="4"/>
                  </a:lnTo>
                  <a:lnTo>
                    <a:pt x="18" y="17"/>
                  </a:lnTo>
                  <a:lnTo>
                    <a:pt x="14" y="29"/>
                  </a:lnTo>
                  <a:lnTo>
                    <a:pt x="9" y="43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2" y="68"/>
                  </a:lnTo>
                  <a:lnTo>
                    <a:pt x="1" y="80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2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9" y="105"/>
                  </a:lnTo>
                  <a:lnTo>
                    <a:pt x="9" y="105"/>
                  </a:lnTo>
                  <a:lnTo>
                    <a:pt x="9" y="93"/>
                  </a:lnTo>
                  <a:lnTo>
                    <a:pt x="11" y="83"/>
                  </a:lnTo>
                  <a:lnTo>
                    <a:pt x="13" y="62"/>
                  </a:lnTo>
                  <a:lnTo>
                    <a:pt x="13" y="62"/>
                  </a:lnTo>
                  <a:lnTo>
                    <a:pt x="14" y="55"/>
                  </a:lnTo>
                  <a:lnTo>
                    <a:pt x="16" y="48"/>
                  </a:lnTo>
                  <a:lnTo>
                    <a:pt x="21" y="33"/>
                  </a:lnTo>
                  <a:lnTo>
                    <a:pt x="27" y="20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2" name="Freeform 358"/>
            <p:cNvSpPr/>
            <p:nvPr>
              <p:custDataLst>
                <p:tags r:id="rId7"/>
              </p:custDataLst>
            </p:nvPr>
          </p:nvSpPr>
          <p:spPr bwMode="auto">
            <a:xfrm>
              <a:off x="4352925" y="3725863"/>
              <a:ext cx="22225" cy="5556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2" y="11"/>
                </a:cxn>
                <a:cxn ang="0">
                  <a:pos x="30" y="17"/>
                </a:cxn>
                <a:cxn ang="0">
                  <a:pos x="25" y="30"/>
                </a:cxn>
                <a:cxn ang="0">
                  <a:pos x="18" y="41"/>
                </a:cxn>
                <a:cxn ang="0">
                  <a:pos x="13" y="52"/>
                </a:cxn>
                <a:cxn ang="0">
                  <a:pos x="13" y="52"/>
                </a:cxn>
                <a:cxn ang="0">
                  <a:pos x="9" y="64"/>
                </a:cxn>
                <a:cxn ang="0">
                  <a:pos x="5" y="75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8" y="101"/>
                </a:cxn>
                <a:cxn ang="0">
                  <a:pos x="8" y="101"/>
                </a:cxn>
                <a:cxn ang="0">
                  <a:pos x="16" y="72"/>
                </a:cxn>
                <a:cxn ang="0">
                  <a:pos x="21" y="58"/>
                </a:cxn>
                <a:cxn ang="0">
                  <a:pos x="27" y="45"/>
                </a:cxn>
                <a:cxn ang="0">
                  <a:pos x="27" y="45"/>
                </a:cxn>
                <a:cxn ang="0">
                  <a:pos x="36" y="25"/>
                </a:cxn>
                <a:cxn ang="0">
                  <a:pos x="40" y="1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9" y="1"/>
                </a:cxn>
                <a:cxn ang="0">
                  <a:pos x="38" y="0"/>
                </a:cxn>
                <a:cxn ang="0">
                  <a:pos x="34" y="1"/>
                </a:cxn>
                <a:cxn ang="0">
                  <a:pos x="33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104">
                  <a:moveTo>
                    <a:pt x="33" y="5"/>
                  </a:moveTo>
                  <a:lnTo>
                    <a:pt x="33" y="5"/>
                  </a:lnTo>
                  <a:lnTo>
                    <a:pt x="32" y="11"/>
                  </a:lnTo>
                  <a:lnTo>
                    <a:pt x="30" y="17"/>
                  </a:lnTo>
                  <a:lnTo>
                    <a:pt x="25" y="30"/>
                  </a:lnTo>
                  <a:lnTo>
                    <a:pt x="18" y="41"/>
                  </a:lnTo>
                  <a:lnTo>
                    <a:pt x="13" y="52"/>
                  </a:lnTo>
                  <a:lnTo>
                    <a:pt x="13" y="52"/>
                  </a:lnTo>
                  <a:lnTo>
                    <a:pt x="9" y="64"/>
                  </a:lnTo>
                  <a:lnTo>
                    <a:pt x="5" y="75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8" y="101"/>
                  </a:lnTo>
                  <a:lnTo>
                    <a:pt x="8" y="101"/>
                  </a:lnTo>
                  <a:lnTo>
                    <a:pt x="16" y="72"/>
                  </a:lnTo>
                  <a:lnTo>
                    <a:pt x="21" y="58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36" y="25"/>
                  </a:lnTo>
                  <a:lnTo>
                    <a:pt x="40" y="1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3" name="Freeform 359"/>
            <p:cNvSpPr/>
            <p:nvPr>
              <p:custDataLst>
                <p:tags r:id="rId8"/>
              </p:custDataLst>
            </p:nvPr>
          </p:nvSpPr>
          <p:spPr bwMode="auto">
            <a:xfrm>
              <a:off x="4387850" y="3729038"/>
              <a:ext cx="26988" cy="57150"/>
            </a:xfrm>
            <a:custGeom>
              <a:avLst/>
              <a:gdLst/>
              <a:ahLst/>
              <a:cxnLst>
                <a:cxn ang="0">
                  <a:pos x="42" y="4"/>
                </a:cxn>
                <a:cxn ang="0">
                  <a:pos x="42" y="4"/>
                </a:cxn>
                <a:cxn ang="0">
                  <a:pos x="41" y="10"/>
                </a:cxn>
                <a:cxn ang="0">
                  <a:pos x="40" y="15"/>
                </a:cxn>
                <a:cxn ang="0">
                  <a:pos x="35" y="26"/>
                </a:cxn>
                <a:cxn ang="0">
                  <a:pos x="24" y="44"/>
                </a:cxn>
                <a:cxn ang="0">
                  <a:pos x="24" y="44"/>
                </a:cxn>
                <a:cxn ang="0">
                  <a:pos x="22" y="49"/>
                </a:cxn>
                <a:cxn ang="0">
                  <a:pos x="20" y="56"/>
                </a:cxn>
                <a:cxn ang="0">
                  <a:pos x="16" y="67"/>
                </a:cxn>
                <a:cxn ang="0">
                  <a:pos x="16" y="67"/>
                </a:cxn>
                <a:cxn ang="0">
                  <a:pos x="9" y="84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1" y="107"/>
                </a:cxn>
                <a:cxn ang="0">
                  <a:pos x="2" y="108"/>
                </a:cxn>
                <a:cxn ang="0">
                  <a:pos x="4" y="108"/>
                </a:cxn>
                <a:cxn ang="0">
                  <a:pos x="6" y="108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8" y="106"/>
                </a:cxn>
                <a:cxn ang="0">
                  <a:pos x="22" y="77"/>
                </a:cxn>
                <a:cxn ang="0">
                  <a:pos x="22" y="77"/>
                </a:cxn>
                <a:cxn ang="0">
                  <a:pos x="25" y="70"/>
                </a:cxn>
                <a:cxn ang="0">
                  <a:pos x="28" y="62"/>
                </a:cxn>
                <a:cxn ang="0">
                  <a:pos x="31" y="53"/>
                </a:cxn>
                <a:cxn ang="0">
                  <a:pos x="34" y="46"/>
                </a:cxn>
                <a:cxn ang="0">
                  <a:pos x="34" y="46"/>
                </a:cxn>
                <a:cxn ang="0">
                  <a:pos x="45" y="26"/>
                </a:cxn>
                <a:cxn ang="0">
                  <a:pos x="49" y="15"/>
                </a:cxn>
                <a:cxn ang="0">
                  <a:pos x="51" y="10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2" y="2"/>
                </a:cxn>
                <a:cxn ang="0">
                  <a:pos x="51" y="1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4" y="1"/>
                </a:cxn>
                <a:cxn ang="0">
                  <a:pos x="43" y="2"/>
                </a:cxn>
                <a:cxn ang="0">
                  <a:pos x="42" y="4"/>
                </a:cxn>
                <a:cxn ang="0">
                  <a:pos x="42" y="4"/>
                </a:cxn>
              </a:cxnLst>
              <a:rect l="0" t="0" r="r" b="b"/>
              <a:pathLst>
                <a:path w="52" h="108">
                  <a:moveTo>
                    <a:pt x="42" y="4"/>
                  </a:moveTo>
                  <a:lnTo>
                    <a:pt x="42" y="4"/>
                  </a:lnTo>
                  <a:lnTo>
                    <a:pt x="41" y="10"/>
                  </a:lnTo>
                  <a:lnTo>
                    <a:pt x="40" y="15"/>
                  </a:lnTo>
                  <a:lnTo>
                    <a:pt x="35" y="26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2" y="49"/>
                  </a:lnTo>
                  <a:lnTo>
                    <a:pt x="20" y="56"/>
                  </a:lnTo>
                  <a:lnTo>
                    <a:pt x="16" y="67"/>
                  </a:lnTo>
                  <a:lnTo>
                    <a:pt x="16" y="67"/>
                  </a:lnTo>
                  <a:lnTo>
                    <a:pt x="9" y="8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1" y="107"/>
                  </a:lnTo>
                  <a:lnTo>
                    <a:pt x="2" y="108"/>
                  </a:lnTo>
                  <a:lnTo>
                    <a:pt x="4" y="108"/>
                  </a:lnTo>
                  <a:lnTo>
                    <a:pt x="6" y="108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8" y="106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5" y="70"/>
                  </a:lnTo>
                  <a:lnTo>
                    <a:pt x="28" y="62"/>
                  </a:lnTo>
                  <a:lnTo>
                    <a:pt x="31" y="53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45" y="26"/>
                  </a:lnTo>
                  <a:lnTo>
                    <a:pt x="49" y="15"/>
                  </a:lnTo>
                  <a:lnTo>
                    <a:pt x="51" y="10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4" y="1"/>
                  </a:lnTo>
                  <a:lnTo>
                    <a:pt x="43" y="2"/>
                  </a:lnTo>
                  <a:lnTo>
                    <a:pt x="42" y="4"/>
                  </a:lnTo>
                  <a:lnTo>
                    <a:pt x="4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4" name="Freeform 360"/>
            <p:cNvSpPr/>
            <p:nvPr>
              <p:custDataLst>
                <p:tags r:id="rId9"/>
              </p:custDataLst>
            </p:nvPr>
          </p:nvSpPr>
          <p:spPr bwMode="auto">
            <a:xfrm>
              <a:off x="4438650" y="3730625"/>
              <a:ext cx="23813" cy="55563"/>
            </a:xfrm>
            <a:custGeom>
              <a:avLst/>
              <a:gdLst/>
              <a:ahLst/>
              <a:cxnLst>
                <a:cxn ang="0">
                  <a:pos x="37" y="5"/>
                </a:cxn>
                <a:cxn ang="0">
                  <a:pos x="37" y="5"/>
                </a:cxn>
                <a:cxn ang="0">
                  <a:pos x="35" y="17"/>
                </a:cxn>
                <a:cxn ang="0">
                  <a:pos x="32" y="29"/>
                </a:cxn>
                <a:cxn ang="0">
                  <a:pos x="27" y="41"/>
                </a:cxn>
                <a:cxn ang="0">
                  <a:pos x="21" y="53"/>
                </a:cxn>
                <a:cxn ang="0">
                  <a:pos x="8" y="75"/>
                </a:cxn>
                <a:cxn ang="0">
                  <a:pos x="3" y="87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2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9" y="101"/>
                </a:cxn>
                <a:cxn ang="0">
                  <a:pos x="9" y="101"/>
                </a:cxn>
                <a:cxn ang="0">
                  <a:pos x="12" y="89"/>
                </a:cxn>
                <a:cxn ang="0">
                  <a:pos x="17" y="76"/>
                </a:cxn>
                <a:cxn ang="0">
                  <a:pos x="30" y="54"/>
                </a:cxn>
                <a:cxn ang="0">
                  <a:pos x="36" y="42"/>
                </a:cxn>
                <a:cxn ang="0">
                  <a:pos x="41" y="30"/>
                </a:cxn>
                <a:cxn ang="0">
                  <a:pos x="45" y="17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6" y="3"/>
                </a:cxn>
                <a:cxn ang="0">
                  <a:pos x="45" y="2"/>
                </a:cxn>
                <a:cxn ang="0">
                  <a:pos x="44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8" y="3"/>
                </a:cxn>
                <a:cxn ang="0">
                  <a:pos x="37" y="5"/>
                </a:cxn>
                <a:cxn ang="0">
                  <a:pos x="37" y="5"/>
                </a:cxn>
              </a:cxnLst>
              <a:rect l="0" t="0" r="r" b="b"/>
              <a:pathLst>
                <a:path w="46" h="104">
                  <a:moveTo>
                    <a:pt x="37" y="5"/>
                  </a:moveTo>
                  <a:lnTo>
                    <a:pt x="37" y="5"/>
                  </a:lnTo>
                  <a:lnTo>
                    <a:pt x="35" y="17"/>
                  </a:lnTo>
                  <a:lnTo>
                    <a:pt x="32" y="29"/>
                  </a:lnTo>
                  <a:lnTo>
                    <a:pt x="27" y="41"/>
                  </a:lnTo>
                  <a:lnTo>
                    <a:pt x="21" y="53"/>
                  </a:lnTo>
                  <a:lnTo>
                    <a:pt x="8" y="75"/>
                  </a:lnTo>
                  <a:lnTo>
                    <a:pt x="3" y="87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2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12" y="89"/>
                  </a:lnTo>
                  <a:lnTo>
                    <a:pt x="17" y="7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1" y="30"/>
                  </a:lnTo>
                  <a:lnTo>
                    <a:pt x="45" y="17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3"/>
                  </a:lnTo>
                  <a:lnTo>
                    <a:pt x="45" y="2"/>
                  </a:lnTo>
                  <a:lnTo>
                    <a:pt x="44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8" y="3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5" name="Freeform 361"/>
            <p:cNvSpPr/>
            <p:nvPr>
              <p:custDataLst>
                <p:tags r:id="rId10"/>
              </p:custDataLst>
            </p:nvPr>
          </p:nvSpPr>
          <p:spPr bwMode="auto">
            <a:xfrm>
              <a:off x="4478338" y="3732213"/>
              <a:ext cx="25400" cy="52388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9" y="3"/>
                </a:cxn>
                <a:cxn ang="0">
                  <a:pos x="34" y="14"/>
                </a:cxn>
                <a:cxn ang="0">
                  <a:pos x="29" y="26"/>
                </a:cxn>
                <a:cxn ang="0">
                  <a:pos x="18" y="47"/>
                </a:cxn>
                <a:cxn ang="0">
                  <a:pos x="13" y="58"/>
                </a:cxn>
                <a:cxn ang="0">
                  <a:pos x="8" y="69"/>
                </a:cxn>
                <a:cxn ang="0">
                  <a:pos x="3" y="8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4" y="98"/>
                </a:cxn>
                <a:cxn ang="0">
                  <a:pos x="6" y="99"/>
                </a:cxn>
                <a:cxn ang="0">
                  <a:pos x="8" y="98"/>
                </a:cxn>
                <a:cxn ang="0">
                  <a:pos x="9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3" y="84"/>
                </a:cxn>
                <a:cxn ang="0">
                  <a:pos x="17" y="72"/>
                </a:cxn>
                <a:cxn ang="0">
                  <a:pos x="22" y="61"/>
                </a:cxn>
                <a:cxn ang="0">
                  <a:pos x="27" y="49"/>
                </a:cxn>
                <a:cxn ang="0">
                  <a:pos x="39" y="28"/>
                </a:cxn>
                <a:cxn ang="0">
                  <a:pos x="44" y="16"/>
                </a:cxn>
                <a:cxn ang="0">
                  <a:pos x="48" y="5"/>
                </a:cxn>
                <a:cxn ang="0">
                  <a:pos x="48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0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9" y="3"/>
                </a:cxn>
                <a:cxn ang="0">
                  <a:pos x="39" y="3"/>
                </a:cxn>
              </a:cxnLst>
              <a:rect l="0" t="0" r="r" b="b"/>
              <a:pathLst>
                <a:path w="48" h="99">
                  <a:moveTo>
                    <a:pt x="39" y="3"/>
                  </a:moveTo>
                  <a:lnTo>
                    <a:pt x="39" y="3"/>
                  </a:lnTo>
                  <a:lnTo>
                    <a:pt x="34" y="14"/>
                  </a:lnTo>
                  <a:lnTo>
                    <a:pt x="29" y="26"/>
                  </a:lnTo>
                  <a:lnTo>
                    <a:pt x="18" y="47"/>
                  </a:lnTo>
                  <a:lnTo>
                    <a:pt x="13" y="58"/>
                  </a:lnTo>
                  <a:lnTo>
                    <a:pt x="8" y="69"/>
                  </a:lnTo>
                  <a:lnTo>
                    <a:pt x="3" y="8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4" y="98"/>
                  </a:lnTo>
                  <a:lnTo>
                    <a:pt x="6" y="99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3" y="84"/>
                  </a:lnTo>
                  <a:lnTo>
                    <a:pt x="17" y="72"/>
                  </a:lnTo>
                  <a:lnTo>
                    <a:pt x="22" y="61"/>
                  </a:lnTo>
                  <a:lnTo>
                    <a:pt x="27" y="49"/>
                  </a:lnTo>
                  <a:lnTo>
                    <a:pt x="39" y="28"/>
                  </a:lnTo>
                  <a:lnTo>
                    <a:pt x="44" y="16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9" y="3"/>
                  </a:lnTo>
                  <a:lnTo>
                    <a:pt x="39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6" name="Freeform 362"/>
            <p:cNvSpPr/>
            <p:nvPr>
              <p:custDataLst>
                <p:tags r:id="rId11"/>
              </p:custDataLst>
            </p:nvPr>
          </p:nvSpPr>
          <p:spPr bwMode="auto">
            <a:xfrm>
              <a:off x="4508500" y="3738563"/>
              <a:ext cx="19050" cy="55563"/>
            </a:xfrm>
            <a:custGeom>
              <a:avLst/>
              <a:gdLst/>
              <a:ahLst/>
              <a:cxnLst>
                <a:cxn ang="0">
                  <a:pos x="29" y="5"/>
                </a:cxn>
                <a:cxn ang="0">
                  <a:pos x="29" y="5"/>
                </a:cxn>
                <a:cxn ang="0">
                  <a:pos x="27" y="17"/>
                </a:cxn>
                <a:cxn ang="0">
                  <a:pos x="24" y="29"/>
                </a:cxn>
                <a:cxn ang="0">
                  <a:pos x="15" y="51"/>
                </a:cxn>
                <a:cxn ang="0">
                  <a:pos x="15" y="51"/>
                </a:cxn>
                <a:cxn ang="0">
                  <a:pos x="14" y="56"/>
                </a:cxn>
                <a:cxn ang="0">
                  <a:pos x="13" y="61"/>
                </a:cxn>
                <a:cxn ang="0">
                  <a:pos x="12" y="73"/>
                </a:cxn>
                <a:cxn ang="0">
                  <a:pos x="12" y="73"/>
                </a:cxn>
                <a:cxn ang="0">
                  <a:pos x="9" y="79"/>
                </a:cxn>
                <a:cxn ang="0">
                  <a:pos x="7" y="85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4"/>
                </a:cxn>
                <a:cxn ang="0">
                  <a:pos x="9" y="103"/>
                </a:cxn>
                <a:cxn ang="0">
                  <a:pos x="9" y="103"/>
                </a:cxn>
                <a:cxn ang="0">
                  <a:pos x="15" y="92"/>
                </a:cxn>
                <a:cxn ang="0">
                  <a:pos x="19" y="81"/>
                </a:cxn>
                <a:cxn ang="0">
                  <a:pos x="22" y="70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25" y="51"/>
                </a:cxn>
                <a:cxn ang="0">
                  <a:pos x="27" y="45"/>
                </a:cxn>
                <a:cxn ang="0">
                  <a:pos x="31" y="31"/>
                </a:cxn>
                <a:cxn ang="0">
                  <a:pos x="35" y="19"/>
                </a:cxn>
                <a:cxn ang="0">
                  <a:pos x="37" y="12"/>
                </a:cxn>
                <a:cxn ang="0">
                  <a:pos x="38" y="5"/>
                </a:cxn>
                <a:cxn ang="0">
                  <a:pos x="38" y="5"/>
                </a:cxn>
                <a:cxn ang="0">
                  <a:pos x="37" y="3"/>
                </a:cxn>
                <a:cxn ang="0">
                  <a:pos x="37" y="1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5"/>
                </a:cxn>
                <a:cxn ang="0">
                  <a:pos x="29" y="5"/>
                </a:cxn>
              </a:cxnLst>
              <a:rect l="0" t="0" r="r" b="b"/>
              <a:pathLst>
                <a:path w="38" h="105">
                  <a:moveTo>
                    <a:pt x="29" y="5"/>
                  </a:moveTo>
                  <a:lnTo>
                    <a:pt x="29" y="5"/>
                  </a:lnTo>
                  <a:lnTo>
                    <a:pt x="27" y="17"/>
                  </a:lnTo>
                  <a:lnTo>
                    <a:pt x="24" y="29"/>
                  </a:lnTo>
                  <a:lnTo>
                    <a:pt x="15" y="51"/>
                  </a:lnTo>
                  <a:lnTo>
                    <a:pt x="15" y="51"/>
                  </a:lnTo>
                  <a:lnTo>
                    <a:pt x="14" y="56"/>
                  </a:lnTo>
                  <a:lnTo>
                    <a:pt x="13" y="61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9" y="79"/>
                  </a:lnTo>
                  <a:lnTo>
                    <a:pt x="7" y="85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4"/>
                  </a:lnTo>
                  <a:lnTo>
                    <a:pt x="9" y="103"/>
                  </a:lnTo>
                  <a:lnTo>
                    <a:pt x="9" y="103"/>
                  </a:lnTo>
                  <a:lnTo>
                    <a:pt x="15" y="92"/>
                  </a:lnTo>
                  <a:lnTo>
                    <a:pt x="19" y="81"/>
                  </a:lnTo>
                  <a:lnTo>
                    <a:pt x="22" y="70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25" y="51"/>
                  </a:lnTo>
                  <a:lnTo>
                    <a:pt x="27" y="45"/>
                  </a:lnTo>
                  <a:lnTo>
                    <a:pt x="31" y="31"/>
                  </a:lnTo>
                  <a:lnTo>
                    <a:pt x="35" y="19"/>
                  </a:lnTo>
                  <a:lnTo>
                    <a:pt x="37" y="12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7" y="3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29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7" name="Freeform 363"/>
            <p:cNvSpPr/>
            <p:nvPr>
              <p:custDataLst>
                <p:tags r:id="rId12"/>
              </p:custDataLst>
            </p:nvPr>
          </p:nvSpPr>
          <p:spPr bwMode="auto">
            <a:xfrm>
              <a:off x="4545013" y="3736975"/>
              <a:ext cx="15875" cy="492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6"/>
                </a:cxn>
                <a:cxn ang="0">
                  <a:pos x="17" y="26"/>
                </a:cxn>
                <a:cxn ang="0">
                  <a:pos x="13" y="47"/>
                </a:cxn>
                <a:cxn ang="0">
                  <a:pos x="8" y="68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2" y="93"/>
                </a:cxn>
                <a:cxn ang="0">
                  <a:pos x="4" y="94"/>
                </a:cxn>
                <a:cxn ang="0">
                  <a:pos x="6" y="94"/>
                </a:cxn>
                <a:cxn ang="0">
                  <a:pos x="7" y="94"/>
                </a:cxn>
                <a:cxn ang="0">
                  <a:pos x="9" y="93"/>
                </a:cxn>
                <a:cxn ang="0">
                  <a:pos x="10" y="91"/>
                </a:cxn>
                <a:cxn ang="0">
                  <a:pos x="10" y="91"/>
                </a:cxn>
                <a:cxn ang="0">
                  <a:pos x="17" y="69"/>
                </a:cxn>
                <a:cxn ang="0">
                  <a:pos x="22" y="49"/>
                </a:cxn>
                <a:cxn ang="0">
                  <a:pos x="27" y="27"/>
                </a:cxn>
                <a:cxn ang="0">
                  <a:pos x="28" y="16"/>
                </a:cxn>
                <a:cxn ang="0">
                  <a:pos x="28" y="4"/>
                </a:cxn>
                <a:cxn ang="0">
                  <a:pos x="28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8" h="94">
                  <a:moveTo>
                    <a:pt x="19" y="4"/>
                  </a:moveTo>
                  <a:lnTo>
                    <a:pt x="19" y="4"/>
                  </a:lnTo>
                  <a:lnTo>
                    <a:pt x="19" y="16"/>
                  </a:lnTo>
                  <a:lnTo>
                    <a:pt x="17" y="26"/>
                  </a:lnTo>
                  <a:lnTo>
                    <a:pt x="13" y="47"/>
                  </a:lnTo>
                  <a:lnTo>
                    <a:pt x="8" y="68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4" y="94"/>
                  </a:lnTo>
                  <a:lnTo>
                    <a:pt x="6" y="94"/>
                  </a:lnTo>
                  <a:lnTo>
                    <a:pt x="7" y="94"/>
                  </a:lnTo>
                  <a:lnTo>
                    <a:pt x="9" y="93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7" y="69"/>
                  </a:lnTo>
                  <a:lnTo>
                    <a:pt x="22" y="49"/>
                  </a:lnTo>
                  <a:lnTo>
                    <a:pt x="27" y="27"/>
                  </a:lnTo>
                  <a:lnTo>
                    <a:pt x="28" y="16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8" name="Freeform 364"/>
            <p:cNvSpPr/>
            <p:nvPr>
              <p:custDataLst>
                <p:tags r:id="rId13"/>
              </p:custDataLst>
            </p:nvPr>
          </p:nvSpPr>
          <p:spPr bwMode="auto">
            <a:xfrm>
              <a:off x="4605338" y="3643313"/>
              <a:ext cx="47625" cy="82550"/>
            </a:xfrm>
            <a:custGeom>
              <a:avLst/>
              <a:gdLst/>
              <a:ahLst/>
              <a:cxnLst>
                <a:cxn ang="0">
                  <a:pos x="81" y="3"/>
                </a:cxn>
                <a:cxn ang="0">
                  <a:pos x="79" y="12"/>
                </a:cxn>
                <a:cxn ang="0">
                  <a:pos x="74" y="16"/>
                </a:cxn>
                <a:cxn ang="0">
                  <a:pos x="63" y="24"/>
                </a:cxn>
                <a:cxn ang="0">
                  <a:pos x="61" y="27"/>
                </a:cxn>
                <a:cxn ang="0">
                  <a:pos x="56" y="41"/>
                </a:cxn>
                <a:cxn ang="0">
                  <a:pos x="50" y="50"/>
                </a:cxn>
                <a:cxn ang="0">
                  <a:pos x="37" y="68"/>
                </a:cxn>
                <a:cxn ang="0">
                  <a:pos x="31" y="77"/>
                </a:cxn>
                <a:cxn ang="0">
                  <a:pos x="12" y="109"/>
                </a:cxn>
                <a:cxn ang="0">
                  <a:pos x="4" y="127"/>
                </a:cxn>
                <a:cxn ang="0">
                  <a:pos x="1" y="144"/>
                </a:cxn>
                <a:cxn ang="0">
                  <a:pos x="0" y="146"/>
                </a:cxn>
                <a:cxn ang="0">
                  <a:pos x="0" y="149"/>
                </a:cxn>
                <a:cxn ang="0">
                  <a:pos x="2" y="154"/>
                </a:cxn>
                <a:cxn ang="0">
                  <a:pos x="5" y="155"/>
                </a:cxn>
                <a:cxn ang="0">
                  <a:pos x="8" y="154"/>
                </a:cxn>
                <a:cxn ang="0">
                  <a:pos x="9" y="149"/>
                </a:cxn>
                <a:cxn ang="0">
                  <a:pos x="10" y="143"/>
                </a:cxn>
                <a:cxn ang="0">
                  <a:pos x="15" y="125"/>
                </a:cxn>
                <a:cxn ang="0">
                  <a:pos x="26" y="101"/>
                </a:cxn>
                <a:cxn ang="0">
                  <a:pos x="41" y="78"/>
                </a:cxn>
                <a:cxn ang="0">
                  <a:pos x="56" y="57"/>
                </a:cxn>
                <a:cxn ang="0">
                  <a:pos x="65" y="42"/>
                </a:cxn>
                <a:cxn ang="0">
                  <a:pos x="75" y="27"/>
                </a:cxn>
                <a:cxn ang="0">
                  <a:pos x="81" y="23"/>
                </a:cxn>
                <a:cxn ang="0">
                  <a:pos x="88" y="12"/>
                </a:cxn>
                <a:cxn ang="0">
                  <a:pos x="90" y="5"/>
                </a:cxn>
                <a:cxn ang="0">
                  <a:pos x="89" y="2"/>
                </a:cxn>
                <a:cxn ang="0">
                  <a:pos x="85" y="0"/>
                </a:cxn>
                <a:cxn ang="0">
                  <a:pos x="82" y="1"/>
                </a:cxn>
                <a:cxn ang="0">
                  <a:pos x="81" y="3"/>
                </a:cxn>
              </a:cxnLst>
              <a:rect l="0" t="0" r="r" b="b"/>
              <a:pathLst>
                <a:path w="90" h="155">
                  <a:moveTo>
                    <a:pt x="81" y="3"/>
                  </a:moveTo>
                  <a:lnTo>
                    <a:pt x="81" y="3"/>
                  </a:lnTo>
                  <a:lnTo>
                    <a:pt x="80" y="8"/>
                  </a:lnTo>
                  <a:lnTo>
                    <a:pt x="79" y="12"/>
                  </a:lnTo>
                  <a:lnTo>
                    <a:pt x="76" y="14"/>
                  </a:lnTo>
                  <a:lnTo>
                    <a:pt x="74" y="16"/>
                  </a:lnTo>
                  <a:lnTo>
                    <a:pt x="69" y="19"/>
                  </a:lnTo>
                  <a:lnTo>
                    <a:pt x="63" y="24"/>
                  </a:lnTo>
                  <a:lnTo>
                    <a:pt x="63" y="24"/>
                  </a:lnTo>
                  <a:lnTo>
                    <a:pt x="61" y="27"/>
                  </a:lnTo>
                  <a:lnTo>
                    <a:pt x="59" y="33"/>
                  </a:lnTo>
                  <a:lnTo>
                    <a:pt x="56" y="41"/>
                  </a:lnTo>
                  <a:lnTo>
                    <a:pt x="56" y="41"/>
                  </a:lnTo>
                  <a:lnTo>
                    <a:pt x="50" y="50"/>
                  </a:lnTo>
                  <a:lnTo>
                    <a:pt x="43" y="58"/>
                  </a:lnTo>
                  <a:lnTo>
                    <a:pt x="37" y="68"/>
                  </a:lnTo>
                  <a:lnTo>
                    <a:pt x="31" y="77"/>
                  </a:lnTo>
                  <a:lnTo>
                    <a:pt x="31" y="77"/>
                  </a:lnTo>
                  <a:lnTo>
                    <a:pt x="22" y="92"/>
                  </a:lnTo>
                  <a:lnTo>
                    <a:pt x="12" y="109"/>
                  </a:lnTo>
                  <a:lnTo>
                    <a:pt x="8" y="117"/>
                  </a:lnTo>
                  <a:lnTo>
                    <a:pt x="4" y="127"/>
                  </a:lnTo>
                  <a:lnTo>
                    <a:pt x="2" y="135"/>
                  </a:lnTo>
                  <a:lnTo>
                    <a:pt x="1" y="144"/>
                  </a:lnTo>
                  <a:lnTo>
                    <a:pt x="1" y="144"/>
                  </a:lnTo>
                  <a:lnTo>
                    <a:pt x="0" y="146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0" y="151"/>
                  </a:lnTo>
                  <a:lnTo>
                    <a:pt x="2" y="154"/>
                  </a:lnTo>
                  <a:lnTo>
                    <a:pt x="3" y="155"/>
                  </a:lnTo>
                  <a:lnTo>
                    <a:pt x="5" y="155"/>
                  </a:lnTo>
                  <a:lnTo>
                    <a:pt x="6" y="155"/>
                  </a:lnTo>
                  <a:lnTo>
                    <a:pt x="8" y="154"/>
                  </a:lnTo>
                  <a:lnTo>
                    <a:pt x="9" y="151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10" y="143"/>
                  </a:lnTo>
                  <a:lnTo>
                    <a:pt x="10" y="137"/>
                  </a:lnTo>
                  <a:lnTo>
                    <a:pt x="15" y="125"/>
                  </a:lnTo>
                  <a:lnTo>
                    <a:pt x="20" y="112"/>
                  </a:lnTo>
                  <a:lnTo>
                    <a:pt x="26" y="101"/>
                  </a:lnTo>
                  <a:lnTo>
                    <a:pt x="34" y="89"/>
                  </a:lnTo>
                  <a:lnTo>
                    <a:pt x="41" y="78"/>
                  </a:lnTo>
                  <a:lnTo>
                    <a:pt x="56" y="57"/>
                  </a:lnTo>
                  <a:lnTo>
                    <a:pt x="56" y="57"/>
                  </a:lnTo>
                  <a:lnTo>
                    <a:pt x="61" y="49"/>
                  </a:lnTo>
                  <a:lnTo>
                    <a:pt x="65" y="42"/>
                  </a:lnTo>
                  <a:lnTo>
                    <a:pt x="69" y="34"/>
                  </a:lnTo>
                  <a:lnTo>
                    <a:pt x="75" y="27"/>
                  </a:lnTo>
                  <a:lnTo>
                    <a:pt x="75" y="27"/>
                  </a:lnTo>
                  <a:lnTo>
                    <a:pt x="81" y="23"/>
                  </a:lnTo>
                  <a:lnTo>
                    <a:pt x="85" y="18"/>
                  </a:lnTo>
                  <a:lnTo>
                    <a:pt x="88" y="12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9" y="2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2" y="1"/>
                  </a:lnTo>
                  <a:lnTo>
                    <a:pt x="81" y="3"/>
                  </a:lnTo>
                  <a:lnTo>
                    <a:pt x="8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9" name="Freeform 365"/>
            <p:cNvSpPr/>
            <p:nvPr>
              <p:custDataLst>
                <p:tags r:id="rId14"/>
              </p:custDataLst>
            </p:nvPr>
          </p:nvSpPr>
          <p:spPr bwMode="auto">
            <a:xfrm>
              <a:off x="4610100" y="3646488"/>
              <a:ext cx="71438" cy="104775"/>
            </a:xfrm>
            <a:custGeom>
              <a:avLst/>
              <a:gdLst/>
              <a:ahLst/>
              <a:cxnLst>
                <a:cxn ang="0">
                  <a:pos x="126" y="1"/>
                </a:cxn>
                <a:cxn ang="0">
                  <a:pos x="126" y="1"/>
                </a:cxn>
                <a:cxn ang="0">
                  <a:pos x="115" y="9"/>
                </a:cxn>
                <a:cxn ang="0">
                  <a:pos x="105" y="17"/>
                </a:cxn>
                <a:cxn ang="0">
                  <a:pos x="96" y="27"/>
                </a:cxn>
                <a:cxn ang="0">
                  <a:pos x="87" y="37"/>
                </a:cxn>
                <a:cxn ang="0">
                  <a:pos x="80" y="47"/>
                </a:cxn>
                <a:cxn ang="0">
                  <a:pos x="73" y="59"/>
                </a:cxn>
                <a:cxn ang="0">
                  <a:pos x="59" y="82"/>
                </a:cxn>
                <a:cxn ang="0">
                  <a:pos x="59" y="82"/>
                </a:cxn>
                <a:cxn ang="0">
                  <a:pos x="44" y="109"/>
                </a:cxn>
                <a:cxn ang="0">
                  <a:pos x="28" y="136"/>
                </a:cxn>
                <a:cxn ang="0">
                  <a:pos x="13" y="164"/>
                </a:cxn>
                <a:cxn ang="0">
                  <a:pos x="7" y="178"/>
                </a:cxn>
                <a:cxn ang="0">
                  <a:pos x="0" y="193"/>
                </a:cxn>
                <a:cxn ang="0">
                  <a:pos x="0" y="193"/>
                </a:cxn>
                <a:cxn ang="0">
                  <a:pos x="0" y="195"/>
                </a:cxn>
                <a:cxn ang="0">
                  <a:pos x="1" y="197"/>
                </a:cxn>
                <a:cxn ang="0">
                  <a:pos x="2" y="198"/>
                </a:cxn>
                <a:cxn ang="0">
                  <a:pos x="3" y="199"/>
                </a:cxn>
                <a:cxn ang="0">
                  <a:pos x="6" y="199"/>
                </a:cxn>
                <a:cxn ang="0">
                  <a:pos x="8" y="198"/>
                </a:cxn>
                <a:cxn ang="0">
                  <a:pos x="9" y="197"/>
                </a:cxn>
                <a:cxn ang="0">
                  <a:pos x="10" y="196"/>
                </a:cxn>
                <a:cxn ang="0">
                  <a:pos x="10" y="196"/>
                </a:cxn>
                <a:cxn ang="0">
                  <a:pos x="15" y="183"/>
                </a:cxn>
                <a:cxn ang="0">
                  <a:pos x="21" y="170"/>
                </a:cxn>
                <a:cxn ang="0">
                  <a:pos x="33" y="147"/>
                </a:cxn>
                <a:cxn ang="0">
                  <a:pos x="47" y="124"/>
                </a:cxn>
                <a:cxn ang="0">
                  <a:pos x="60" y="100"/>
                </a:cxn>
                <a:cxn ang="0">
                  <a:pos x="60" y="100"/>
                </a:cxn>
                <a:cxn ang="0">
                  <a:pos x="74" y="74"/>
                </a:cxn>
                <a:cxn ang="0">
                  <a:pos x="82" y="62"/>
                </a:cxn>
                <a:cxn ang="0">
                  <a:pos x="89" y="49"/>
                </a:cxn>
                <a:cxn ang="0">
                  <a:pos x="98" y="38"/>
                </a:cxn>
                <a:cxn ang="0">
                  <a:pos x="108" y="28"/>
                </a:cxn>
                <a:cxn ang="0">
                  <a:pos x="119" y="17"/>
                </a:cxn>
                <a:cxn ang="0">
                  <a:pos x="130" y="9"/>
                </a:cxn>
                <a:cxn ang="0">
                  <a:pos x="130" y="9"/>
                </a:cxn>
                <a:cxn ang="0">
                  <a:pos x="133" y="7"/>
                </a:cxn>
                <a:cxn ang="0">
                  <a:pos x="134" y="6"/>
                </a:cxn>
                <a:cxn ang="0">
                  <a:pos x="133" y="4"/>
                </a:cxn>
                <a:cxn ang="0">
                  <a:pos x="133" y="2"/>
                </a:cxn>
                <a:cxn ang="0">
                  <a:pos x="132" y="1"/>
                </a:cxn>
                <a:cxn ang="0">
                  <a:pos x="129" y="0"/>
                </a:cxn>
                <a:cxn ang="0">
                  <a:pos x="128" y="0"/>
                </a:cxn>
                <a:cxn ang="0">
                  <a:pos x="126" y="1"/>
                </a:cxn>
                <a:cxn ang="0">
                  <a:pos x="126" y="1"/>
                </a:cxn>
              </a:cxnLst>
              <a:rect l="0" t="0" r="r" b="b"/>
              <a:pathLst>
                <a:path w="134" h="199">
                  <a:moveTo>
                    <a:pt x="126" y="1"/>
                  </a:moveTo>
                  <a:lnTo>
                    <a:pt x="126" y="1"/>
                  </a:lnTo>
                  <a:lnTo>
                    <a:pt x="115" y="9"/>
                  </a:lnTo>
                  <a:lnTo>
                    <a:pt x="105" y="17"/>
                  </a:lnTo>
                  <a:lnTo>
                    <a:pt x="96" y="27"/>
                  </a:lnTo>
                  <a:lnTo>
                    <a:pt x="87" y="37"/>
                  </a:lnTo>
                  <a:lnTo>
                    <a:pt x="80" y="47"/>
                  </a:lnTo>
                  <a:lnTo>
                    <a:pt x="73" y="59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44" y="109"/>
                  </a:lnTo>
                  <a:lnTo>
                    <a:pt x="28" y="136"/>
                  </a:lnTo>
                  <a:lnTo>
                    <a:pt x="13" y="164"/>
                  </a:lnTo>
                  <a:lnTo>
                    <a:pt x="7" y="178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0" y="195"/>
                  </a:lnTo>
                  <a:lnTo>
                    <a:pt x="1" y="197"/>
                  </a:lnTo>
                  <a:lnTo>
                    <a:pt x="2" y="198"/>
                  </a:lnTo>
                  <a:lnTo>
                    <a:pt x="3" y="199"/>
                  </a:lnTo>
                  <a:lnTo>
                    <a:pt x="6" y="199"/>
                  </a:lnTo>
                  <a:lnTo>
                    <a:pt x="8" y="198"/>
                  </a:lnTo>
                  <a:lnTo>
                    <a:pt x="9" y="197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15" y="183"/>
                  </a:lnTo>
                  <a:lnTo>
                    <a:pt x="21" y="170"/>
                  </a:lnTo>
                  <a:lnTo>
                    <a:pt x="33" y="147"/>
                  </a:lnTo>
                  <a:lnTo>
                    <a:pt x="47" y="124"/>
                  </a:lnTo>
                  <a:lnTo>
                    <a:pt x="60" y="100"/>
                  </a:lnTo>
                  <a:lnTo>
                    <a:pt x="60" y="100"/>
                  </a:lnTo>
                  <a:lnTo>
                    <a:pt x="74" y="74"/>
                  </a:lnTo>
                  <a:lnTo>
                    <a:pt x="82" y="62"/>
                  </a:lnTo>
                  <a:lnTo>
                    <a:pt x="89" y="49"/>
                  </a:lnTo>
                  <a:lnTo>
                    <a:pt x="98" y="38"/>
                  </a:lnTo>
                  <a:lnTo>
                    <a:pt x="108" y="28"/>
                  </a:lnTo>
                  <a:lnTo>
                    <a:pt x="119" y="17"/>
                  </a:lnTo>
                  <a:lnTo>
                    <a:pt x="130" y="9"/>
                  </a:lnTo>
                  <a:lnTo>
                    <a:pt x="130" y="9"/>
                  </a:lnTo>
                  <a:lnTo>
                    <a:pt x="133" y="7"/>
                  </a:lnTo>
                  <a:lnTo>
                    <a:pt x="134" y="6"/>
                  </a:lnTo>
                  <a:lnTo>
                    <a:pt x="133" y="4"/>
                  </a:lnTo>
                  <a:lnTo>
                    <a:pt x="133" y="2"/>
                  </a:lnTo>
                  <a:lnTo>
                    <a:pt x="132" y="1"/>
                  </a:lnTo>
                  <a:lnTo>
                    <a:pt x="129" y="0"/>
                  </a:lnTo>
                  <a:lnTo>
                    <a:pt x="128" y="0"/>
                  </a:lnTo>
                  <a:lnTo>
                    <a:pt x="126" y="1"/>
                  </a:lnTo>
                  <a:lnTo>
                    <a:pt x="12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0" name="Freeform 366"/>
            <p:cNvSpPr/>
            <p:nvPr>
              <p:custDataLst>
                <p:tags r:id="rId15"/>
              </p:custDataLst>
            </p:nvPr>
          </p:nvSpPr>
          <p:spPr bwMode="auto">
            <a:xfrm>
              <a:off x="4624388" y="3638550"/>
              <a:ext cx="84138" cy="130175"/>
            </a:xfrm>
            <a:custGeom>
              <a:avLst/>
              <a:gdLst/>
              <a:ahLst/>
              <a:cxnLst>
                <a:cxn ang="0">
                  <a:pos x="152" y="1"/>
                </a:cxn>
                <a:cxn ang="0">
                  <a:pos x="137" y="15"/>
                </a:cxn>
                <a:cxn ang="0">
                  <a:pos x="123" y="30"/>
                </a:cxn>
                <a:cxn ang="0">
                  <a:pos x="99" y="66"/>
                </a:cxn>
                <a:cxn ang="0">
                  <a:pos x="67" y="121"/>
                </a:cxn>
                <a:cxn ang="0">
                  <a:pos x="56" y="138"/>
                </a:cxn>
                <a:cxn ang="0">
                  <a:pos x="32" y="174"/>
                </a:cxn>
                <a:cxn ang="0">
                  <a:pos x="12" y="211"/>
                </a:cxn>
                <a:cxn ang="0">
                  <a:pos x="1" y="229"/>
                </a:cxn>
                <a:cxn ang="0">
                  <a:pos x="0" y="238"/>
                </a:cxn>
                <a:cxn ang="0">
                  <a:pos x="4" y="246"/>
                </a:cxn>
                <a:cxn ang="0">
                  <a:pos x="6" y="247"/>
                </a:cxn>
                <a:cxn ang="0">
                  <a:pos x="12" y="246"/>
                </a:cxn>
                <a:cxn ang="0">
                  <a:pos x="14" y="242"/>
                </a:cxn>
                <a:cxn ang="0">
                  <a:pos x="16" y="241"/>
                </a:cxn>
                <a:cxn ang="0">
                  <a:pos x="17" y="236"/>
                </a:cxn>
                <a:cxn ang="0">
                  <a:pos x="15" y="234"/>
                </a:cxn>
                <a:cxn ang="0">
                  <a:pos x="12" y="234"/>
                </a:cxn>
                <a:cxn ang="0">
                  <a:pos x="10" y="234"/>
                </a:cxn>
                <a:cxn ang="0">
                  <a:pos x="12" y="229"/>
                </a:cxn>
                <a:cxn ang="0">
                  <a:pos x="22" y="210"/>
                </a:cxn>
                <a:cxn ang="0">
                  <a:pos x="33" y="191"/>
                </a:cxn>
                <a:cxn ang="0">
                  <a:pos x="53" y="160"/>
                </a:cxn>
                <a:cxn ang="0">
                  <a:pos x="73" y="129"/>
                </a:cxn>
                <a:cxn ang="0">
                  <a:pos x="92" y="98"/>
                </a:cxn>
                <a:cxn ang="0">
                  <a:pos x="121" y="50"/>
                </a:cxn>
                <a:cxn ang="0">
                  <a:pos x="144" y="21"/>
                </a:cxn>
                <a:cxn ang="0">
                  <a:pos x="157" y="10"/>
                </a:cxn>
                <a:cxn ang="0">
                  <a:pos x="158" y="9"/>
                </a:cxn>
                <a:cxn ang="0">
                  <a:pos x="158" y="2"/>
                </a:cxn>
                <a:cxn ang="0">
                  <a:pos x="156" y="0"/>
                </a:cxn>
                <a:cxn ang="0">
                  <a:pos x="152" y="1"/>
                </a:cxn>
              </a:cxnLst>
              <a:rect l="0" t="0" r="r" b="b"/>
              <a:pathLst>
                <a:path w="159" h="247">
                  <a:moveTo>
                    <a:pt x="152" y="1"/>
                  </a:moveTo>
                  <a:lnTo>
                    <a:pt x="152" y="1"/>
                  </a:lnTo>
                  <a:lnTo>
                    <a:pt x="145" y="8"/>
                  </a:lnTo>
                  <a:lnTo>
                    <a:pt x="137" y="15"/>
                  </a:lnTo>
                  <a:lnTo>
                    <a:pt x="129" y="23"/>
                  </a:lnTo>
                  <a:lnTo>
                    <a:pt x="123" y="30"/>
                  </a:lnTo>
                  <a:lnTo>
                    <a:pt x="111" y="48"/>
                  </a:lnTo>
                  <a:lnTo>
                    <a:pt x="99" y="66"/>
                  </a:lnTo>
                  <a:lnTo>
                    <a:pt x="79" y="103"/>
                  </a:lnTo>
                  <a:lnTo>
                    <a:pt x="67" y="121"/>
                  </a:lnTo>
                  <a:lnTo>
                    <a:pt x="56" y="138"/>
                  </a:lnTo>
                  <a:lnTo>
                    <a:pt x="56" y="138"/>
                  </a:lnTo>
                  <a:lnTo>
                    <a:pt x="44" y="155"/>
                  </a:lnTo>
                  <a:lnTo>
                    <a:pt x="32" y="174"/>
                  </a:lnTo>
                  <a:lnTo>
                    <a:pt x="12" y="211"/>
                  </a:lnTo>
                  <a:lnTo>
                    <a:pt x="12" y="211"/>
                  </a:lnTo>
                  <a:lnTo>
                    <a:pt x="6" y="219"/>
                  </a:lnTo>
                  <a:lnTo>
                    <a:pt x="1" y="229"/>
                  </a:lnTo>
                  <a:lnTo>
                    <a:pt x="0" y="233"/>
                  </a:lnTo>
                  <a:lnTo>
                    <a:pt x="0" y="238"/>
                  </a:lnTo>
                  <a:lnTo>
                    <a:pt x="1" y="242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6" y="247"/>
                  </a:lnTo>
                  <a:lnTo>
                    <a:pt x="9" y="247"/>
                  </a:lnTo>
                  <a:lnTo>
                    <a:pt x="12" y="246"/>
                  </a:lnTo>
                  <a:lnTo>
                    <a:pt x="13" y="244"/>
                  </a:lnTo>
                  <a:lnTo>
                    <a:pt x="14" y="242"/>
                  </a:lnTo>
                  <a:lnTo>
                    <a:pt x="14" y="242"/>
                  </a:lnTo>
                  <a:lnTo>
                    <a:pt x="16" y="241"/>
                  </a:lnTo>
                  <a:lnTo>
                    <a:pt x="17" y="240"/>
                  </a:lnTo>
                  <a:lnTo>
                    <a:pt x="17" y="236"/>
                  </a:lnTo>
                  <a:lnTo>
                    <a:pt x="16" y="235"/>
                  </a:lnTo>
                  <a:lnTo>
                    <a:pt x="15" y="234"/>
                  </a:lnTo>
                  <a:lnTo>
                    <a:pt x="14" y="233"/>
                  </a:lnTo>
                  <a:lnTo>
                    <a:pt x="12" y="234"/>
                  </a:lnTo>
                  <a:lnTo>
                    <a:pt x="12" y="234"/>
                  </a:lnTo>
                  <a:lnTo>
                    <a:pt x="10" y="234"/>
                  </a:lnTo>
                  <a:lnTo>
                    <a:pt x="10" y="234"/>
                  </a:lnTo>
                  <a:lnTo>
                    <a:pt x="12" y="229"/>
                  </a:lnTo>
                  <a:lnTo>
                    <a:pt x="15" y="222"/>
                  </a:lnTo>
                  <a:lnTo>
                    <a:pt x="22" y="210"/>
                  </a:lnTo>
                  <a:lnTo>
                    <a:pt x="33" y="191"/>
                  </a:lnTo>
                  <a:lnTo>
                    <a:pt x="33" y="191"/>
                  </a:lnTo>
                  <a:lnTo>
                    <a:pt x="43" y="176"/>
                  </a:lnTo>
                  <a:lnTo>
                    <a:pt x="53" y="160"/>
                  </a:lnTo>
                  <a:lnTo>
                    <a:pt x="73" y="129"/>
                  </a:lnTo>
                  <a:lnTo>
                    <a:pt x="73" y="129"/>
                  </a:lnTo>
                  <a:lnTo>
                    <a:pt x="83" y="114"/>
                  </a:lnTo>
                  <a:lnTo>
                    <a:pt x="92" y="98"/>
                  </a:lnTo>
                  <a:lnTo>
                    <a:pt x="111" y="65"/>
                  </a:lnTo>
                  <a:lnTo>
                    <a:pt x="121" y="50"/>
                  </a:lnTo>
                  <a:lnTo>
                    <a:pt x="131" y="34"/>
                  </a:lnTo>
                  <a:lnTo>
                    <a:pt x="144" y="21"/>
                  </a:lnTo>
                  <a:lnTo>
                    <a:pt x="150" y="15"/>
                  </a:lnTo>
                  <a:lnTo>
                    <a:pt x="157" y="10"/>
                  </a:lnTo>
                  <a:lnTo>
                    <a:pt x="157" y="10"/>
                  </a:lnTo>
                  <a:lnTo>
                    <a:pt x="158" y="9"/>
                  </a:lnTo>
                  <a:lnTo>
                    <a:pt x="159" y="6"/>
                  </a:lnTo>
                  <a:lnTo>
                    <a:pt x="158" y="2"/>
                  </a:lnTo>
                  <a:lnTo>
                    <a:pt x="157" y="1"/>
                  </a:lnTo>
                  <a:lnTo>
                    <a:pt x="156" y="0"/>
                  </a:lnTo>
                  <a:lnTo>
                    <a:pt x="154" y="0"/>
                  </a:lnTo>
                  <a:lnTo>
                    <a:pt x="152" y="1"/>
                  </a:lnTo>
                  <a:lnTo>
                    <a:pt x="15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1" name="Freeform 367"/>
            <p:cNvSpPr/>
            <p:nvPr>
              <p:custDataLst>
                <p:tags r:id="rId16"/>
              </p:custDataLst>
            </p:nvPr>
          </p:nvSpPr>
          <p:spPr bwMode="auto">
            <a:xfrm>
              <a:off x="4648200" y="3646488"/>
              <a:ext cx="80963" cy="120650"/>
            </a:xfrm>
            <a:custGeom>
              <a:avLst/>
              <a:gdLst/>
              <a:ahLst/>
              <a:cxnLst>
                <a:cxn ang="0">
                  <a:pos x="143" y="2"/>
                </a:cxn>
                <a:cxn ang="0">
                  <a:pos x="143" y="2"/>
                </a:cxn>
                <a:cxn ang="0">
                  <a:pos x="132" y="14"/>
                </a:cxn>
                <a:cxn ang="0">
                  <a:pos x="120" y="28"/>
                </a:cxn>
                <a:cxn ang="0">
                  <a:pos x="110" y="41"/>
                </a:cxn>
                <a:cxn ang="0">
                  <a:pos x="100" y="54"/>
                </a:cxn>
                <a:cxn ang="0">
                  <a:pos x="81" y="83"/>
                </a:cxn>
                <a:cxn ang="0">
                  <a:pos x="63" y="113"/>
                </a:cxn>
                <a:cxn ang="0">
                  <a:pos x="63" y="113"/>
                </a:cxn>
                <a:cxn ang="0">
                  <a:pos x="47" y="141"/>
                </a:cxn>
                <a:cxn ang="0">
                  <a:pos x="32" y="169"/>
                </a:cxn>
                <a:cxn ang="0">
                  <a:pos x="32" y="169"/>
                </a:cxn>
                <a:cxn ang="0">
                  <a:pos x="24" y="182"/>
                </a:cxn>
                <a:cxn ang="0">
                  <a:pos x="15" y="195"/>
                </a:cxn>
                <a:cxn ang="0">
                  <a:pos x="7" y="207"/>
                </a:cxn>
                <a:cxn ang="0">
                  <a:pos x="1" y="221"/>
                </a:cxn>
                <a:cxn ang="0">
                  <a:pos x="1" y="221"/>
                </a:cxn>
                <a:cxn ang="0">
                  <a:pos x="0" y="223"/>
                </a:cxn>
                <a:cxn ang="0">
                  <a:pos x="1" y="225"/>
                </a:cxn>
                <a:cxn ang="0">
                  <a:pos x="2" y="227"/>
                </a:cxn>
                <a:cxn ang="0">
                  <a:pos x="5" y="228"/>
                </a:cxn>
                <a:cxn ang="0">
                  <a:pos x="9" y="228"/>
                </a:cxn>
                <a:cxn ang="0">
                  <a:pos x="9" y="228"/>
                </a:cxn>
                <a:cxn ang="0">
                  <a:pos x="12" y="227"/>
                </a:cxn>
                <a:cxn ang="0">
                  <a:pos x="14" y="224"/>
                </a:cxn>
                <a:cxn ang="0">
                  <a:pos x="13" y="221"/>
                </a:cxn>
                <a:cxn ang="0">
                  <a:pos x="12" y="219"/>
                </a:cxn>
                <a:cxn ang="0">
                  <a:pos x="12" y="219"/>
                </a:cxn>
                <a:cxn ang="0">
                  <a:pos x="17" y="209"/>
                </a:cxn>
                <a:cxn ang="0">
                  <a:pos x="23" y="200"/>
                </a:cxn>
                <a:cxn ang="0">
                  <a:pos x="36" y="180"/>
                </a:cxn>
                <a:cxn ang="0">
                  <a:pos x="36" y="180"/>
                </a:cxn>
                <a:cxn ang="0">
                  <a:pos x="52" y="153"/>
                </a:cxn>
                <a:cxn ang="0">
                  <a:pos x="67" y="125"/>
                </a:cxn>
                <a:cxn ang="0">
                  <a:pos x="67" y="125"/>
                </a:cxn>
                <a:cxn ang="0">
                  <a:pos x="85" y="94"/>
                </a:cxn>
                <a:cxn ang="0">
                  <a:pos x="105" y="64"/>
                </a:cxn>
                <a:cxn ang="0">
                  <a:pos x="115" y="49"/>
                </a:cxn>
                <a:cxn ang="0">
                  <a:pos x="127" y="35"/>
                </a:cxn>
                <a:cxn ang="0">
                  <a:pos x="138" y="21"/>
                </a:cxn>
                <a:cxn ang="0">
                  <a:pos x="150" y="8"/>
                </a:cxn>
                <a:cxn ang="0">
                  <a:pos x="150" y="8"/>
                </a:cxn>
                <a:cxn ang="0">
                  <a:pos x="151" y="6"/>
                </a:cxn>
                <a:cxn ang="0">
                  <a:pos x="151" y="5"/>
                </a:cxn>
                <a:cxn ang="0">
                  <a:pos x="150" y="3"/>
                </a:cxn>
                <a:cxn ang="0">
                  <a:pos x="149" y="2"/>
                </a:cxn>
                <a:cxn ang="0">
                  <a:pos x="148" y="1"/>
                </a:cxn>
                <a:cxn ang="0">
                  <a:pos x="146" y="0"/>
                </a:cxn>
                <a:cxn ang="0">
                  <a:pos x="145" y="0"/>
                </a:cxn>
                <a:cxn ang="0">
                  <a:pos x="143" y="2"/>
                </a:cxn>
                <a:cxn ang="0">
                  <a:pos x="143" y="2"/>
                </a:cxn>
              </a:cxnLst>
              <a:rect l="0" t="0" r="r" b="b"/>
              <a:pathLst>
                <a:path w="151" h="228">
                  <a:moveTo>
                    <a:pt x="143" y="2"/>
                  </a:moveTo>
                  <a:lnTo>
                    <a:pt x="143" y="2"/>
                  </a:lnTo>
                  <a:lnTo>
                    <a:pt x="132" y="14"/>
                  </a:lnTo>
                  <a:lnTo>
                    <a:pt x="120" y="28"/>
                  </a:lnTo>
                  <a:lnTo>
                    <a:pt x="110" y="41"/>
                  </a:lnTo>
                  <a:lnTo>
                    <a:pt x="100" y="54"/>
                  </a:lnTo>
                  <a:lnTo>
                    <a:pt x="81" y="83"/>
                  </a:lnTo>
                  <a:lnTo>
                    <a:pt x="63" y="113"/>
                  </a:lnTo>
                  <a:lnTo>
                    <a:pt x="63" y="113"/>
                  </a:lnTo>
                  <a:lnTo>
                    <a:pt x="47" y="141"/>
                  </a:lnTo>
                  <a:lnTo>
                    <a:pt x="32" y="169"/>
                  </a:lnTo>
                  <a:lnTo>
                    <a:pt x="32" y="169"/>
                  </a:lnTo>
                  <a:lnTo>
                    <a:pt x="24" y="182"/>
                  </a:lnTo>
                  <a:lnTo>
                    <a:pt x="15" y="195"/>
                  </a:lnTo>
                  <a:lnTo>
                    <a:pt x="7" y="207"/>
                  </a:lnTo>
                  <a:lnTo>
                    <a:pt x="1" y="221"/>
                  </a:lnTo>
                  <a:lnTo>
                    <a:pt x="1" y="221"/>
                  </a:lnTo>
                  <a:lnTo>
                    <a:pt x="0" y="223"/>
                  </a:lnTo>
                  <a:lnTo>
                    <a:pt x="1" y="225"/>
                  </a:lnTo>
                  <a:lnTo>
                    <a:pt x="2" y="227"/>
                  </a:lnTo>
                  <a:lnTo>
                    <a:pt x="5" y="228"/>
                  </a:lnTo>
                  <a:lnTo>
                    <a:pt x="9" y="228"/>
                  </a:lnTo>
                  <a:lnTo>
                    <a:pt x="9" y="228"/>
                  </a:lnTo>
                  <a:lnTo>
                    <a:pt x="12" y="227"/>
                  </a:lnTo>
                  <a:lnTo>
                    <a:pt x="14" y="224"/>
                  </a:lnTo>
                  <a:lnTo>
                    <a:pt x="13" y="221"/>
                  </a:lnTo>
                  <a:lnTo>
                    <a:pt x="12" y="219"/>
                  </a:lnTo>
                  <a:lnTo>
                    <a:pt x="12" y="219"/>
                  </a:lnTo>
                  <a:lnTo>
                    <a:pt x="17" y="209"/>
                  </a:lnTo>
                  <a:lnTo>
                    <a:pt x="23" y="200"/>
                  </a:lnTo>
                  <a:lnTo>
                    <a:pt x="36" y="180"/>
                  </a:lnTo>
                  <a:lnTo>
                    <a:pt x="36" y="180"/>
                  </a:lnTo>
                  <a:lnTo>
                    <a:pt x="52" y="153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85" y="94"/>
                  </a:lnTo>
                  <a:lnTo>
                    <a:pt x="105" y="64"/>
                  </a:lnTo>
                  <a:lnTo>
                    <a:pt x="115" y="49"/>
                  </a:lnTo>
                  <a:lnTo>
                    <a:pt x="127" y="35"/>
                  </a:lnTo>
                  <a:lnTo>
                    <a:pt x="138" y="21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1" y="6"/>
                  </a:lnTo>
                  <a:lnTo>
                    <a:pt x="151" y="5"/>
                  </a:lnTo>
                  <a:lnTo>
                    <a:pt x="150" y="3"/>
                  </a:lnTo>
                  <a:lnTo>
                    <a:pt x="149" y="2"/>
                  </a:lnTo>
                  <a:lnTo>
                    <a:pt x="148" y="1"/>
                  </a:lnTo>
                  <a:lnTo>
                    <a:pt x="146" y="0"/>
                  </a:lnTo>
                  <a:lnTo>
                    <a:pt x="145" y="0"/>
                  </a:lnTo>
                  <a:lnTo>
                    <a:pt x="143" y="2"/>
                  </a:lnTo>
                  <a:lnTo>
                    <a:pt x="143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2" name="Freeform 368"/>
            <p:cNvSpPr/>
            <p:nvPr>
              <p:custDataLst>
                <p:tags r:id="rId17"/>
              </p:custDataLst>
            </p:nvPr>
          </p:nvSpPr>
          <p:spPr bwMode="auto">
            <a:xfrm>
              <a:off x="4708525" y="3648075"/>
              <a:ext cx="52388" cy="69850"/>
            </a:xfrm>
            <a:custGeom>
              <a:avLst/>
              <a:gdLst/>
              <a:ahLst/>
              <a:cxnLst>
                <a:cxn ang="0">
                  <a:pos x="92" y="1"/>
                </a:cxn>
                <a:cxn ang="0">
                  <a:pos x="92" y="1"/>
                </a:cxn>
                <a:cxn ang="0">
                  <a:pos x="79" y="15"/>
                </a:cxn>
                <a:cxn ang="0">
                  <a:pos x="66" y="30"/>
                </a:cxn>
                <a:cxn ang="0">
                  <a:pos x="54" y="44"/>
                </a:cxn>
                <a:cxn ang="0">
                  <a:pos x="43" y="60"/>
                </a:cxn>
                <a:cxn ang="0">
                  <a:pos x="21" y="92"/>
                </a:cxn>
                <a:cxn ang="0">
                  <a:pos x="1" y="125"/>
                </a:cxn>
                <a:cxn ang="0">
                  <a:pos x="1" y="125"/>
                </a:cxn>
                <a:cxn ang="0">
                  <a:pos x="0" y="127"/>
                </a:cxn>
                <a:cxn ang="0">
                  <a:pos x="1" y="129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8" y="132"/>
                </a:cxn>
                <a:cxn ang="0">
                  <a:pos x="10" y="130"/>
                </a:cxn>
                <a:cxn ang="0">
                  <a:pos x="10" y="130"/>
                </a:cxn>
                <a:cxn ang="0">
                  <a:pos x="29" y="97"/>
                </a:cxn>
                <a:cxn ang="0">
                  <a:pos x="50" y="66"/>
                </a:cxn>
                <a:cxn ang="0">
                  <a:pos x="61" y="51"/>
                </a:cxn>
                <a:cxn ang="0">
                  <a:pos x="74" y="36"/>
                </a:cxn>
                <a:cxn ang="0">
                  <a:pos x="86" y="22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9" y="6"/>
                </a:cxn>
                <a:cxn ang="0">
                  <a:pos x="100" y="4"/>
                </a:cxn>
                <a:cxn ang="0">
                  <a:pos x="99" y="3"/>
                </a:cxn>
                <a:cxn ang="0">
                  <a:pos x="98" y="1"/>
                </a:cxn>
                <a:cxn ang="0">
                  <a:pos x="97" y="0"/>
                </a:cxn>
                <a:cxn ang="0">
                  <a:pos x="95" y="0"/>
                </a:cxn>
                <a:cxn ang="0">
                  <a:pos x="93" y="0"/>
                </a:cxn>
                <a:cxn ang="0">
                  <a:pos x="92" y="1"/>
                </a:cxn>
                <a:cxn ang="0">
                  <a:pos x="92" y="1"/>
                </a:cxn>
              </a:cxnLst>
              <a:rect l="0" t="0" r="r" b="b"/>
              <a:pathLst>
                <a:path w="100" h="132">
                  <a:moveTo>
                    <a:pt x="92" y="1"/>
                  </a:moveTo>
                  <a:lnTo>
                    <a:pt x="92" y="1"/>
                  </a:lnTo>
                  <a:lnTo>
                    <a:pt x="79" y="15"/>
                  </a:lnTo>
                  <a:lnTo>
                    <a:pt x="66" y="30"/>
                  </a:lnTo>
                  <a:lnTo>
                    <a:pt x="54" y="44"/>
                  </a:lnTo>
                  <a:lnTo>
                    <a:pt x="43" y="60"/>
                  </a:lnTo>
                  <a:lnTo>
                    <a:pt x="21" y="92"/>
                  </a:lnTo>
                  <a:lnTo>
                    <a:pt x="1" y="125"/>
                  </a:lnTo>
                  <a:lnTo>
                    <a:pt x="1" y="125"/>
                  </a:lnTo>
                  <a:lnTo>
                    <a:pt x="0" y="127"/>
                  </a:lnTo>
                  <a:lnTo>
                    <a:pt x="1" y="129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8" y="132"/>
                  </a:lnTo>
                  <a:lnTo>
                    <a:pt x="10" y="130"/>
                  </a:lnTo>
                  <a:lnTo>
                    <a:pt x="10" y="130"/>
                  </a:lnTo>
                  <a:lnTo>
                    <a:pt x="29" y="97"/>
                  </a:lnTo>
                  <a:lnTo>
                    <a:pt x="50" y="66"/>
                  </a:lnTo>
                  <a:lnTo>
                    <a:pt x="61" y="51"/>
                  </a:lnTo>
                  <a:lnTo>
                    <a:pt x="74" y="36"/>
                  </a:lnTo>
                  <a:lnTo>
                    <a:pt x="86" y="22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9" y="6"/>
                  </a:lnTo>
                  <a:lnTo>
                    <a:pt x="100" y="4"/>
                  </a:lnTo>
                  <a:lnTo>
                    <a:pt x="99" y="3"/>
                  </a:lnTo>
                  <a:lnTo>
                    <a:pt x="98" y="1"/>
                  </a:lnTo>
                  <a:lnTo>
                    <a:pt x="97" y="0"/>
                  </a:lnTo>
                  <a:lnTo>
                    <a:pt x="95" y="0"/>
                  </a:lnTo>
                  <a:lnTo>
                    <a:pt x="93" y="0"/>
                  </a:lnTo>
                  <a:lnTo>
                    <a:pt x="92" y="1"/>
                  </a:lnTo>
                  <a:lnTo>
                    <a:pt x="9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3" name="Freeform 369"/>
            <p:cNvSpPr/>
            <p:nvPr>
              <p:custDataLst>
                <p:tags r:id="rId18"/>
              </p:custDataLst>
            </p:nvPr>
          </p:nvSpPr>
          <p:spPr bwMode="auto">
            <a:xfrm>
              <a:off x="4749800" y="3648075"/>
              <a:ext cx="39688" cy="52388"/>
            </a:xfrm>
            <a:custGeom>
              <a:avLst/>
              <a:gdLst/>
              <a:ahLst/>
              <a:cxnLst>
                <a:cxn ang="0">
                  <a:pos x="66" y="4"/>
                </a:cxn>
                <a:cxn ang="0">
                  <a:pos x="66" y="4"/>
                </a:cxn>
                <a:cxn ang="0">
                  <a:pos x="65" y="10"/>
                </a:cxn>
                <a:cxn ang="0">
                  <a:pos x="62" y="14"/>
                </a:cxn>
                <a:cxn ang="0">
                  <a:pos x="59" y="20"/>
                </a:cxn>
                <a:cxn ang="0">
                  <a:pos x="54" y="24"/>
                </a:cxn>
                <a:cxn ang="0">
                  <a:pos x="45" y="32"/>
                </a:cxn>
                <a:cxn ang="0">
                  <a:pos x="41" y="36"/>
                </a:cxn>
                <a:cxn ang="0">
                  <a:pos x="38" y="40"/>
                </a:cxn>
                <a:cxn ang="0">
                  <a:pos x="38" y="40"/>
                </a:cxn>
                <a:cxn ang="0">
                  <a:pos x="29" y="54"/>
                </a:cxn>
                <a:cxn ang="0">
                  <a:pos x="18" y="66"/>
                </a:cxn>
                <a:cxn ang="0">
                  <a:pos x="9" y="78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1" y="97"/>
                </a:cxn>
                <a:cxn ang="0">
                  <a:pos x="2" y="99"/>
                </a:cxn>
                <a:cxn ang="0">
                  <a:pos x="4" y="99"/>
                </a:cxn>
                <a:cxn ang="0">
                  <a:pos x="5" y="99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8" y="97"/>
                </a:cxn>
                <a:cxn ang="0">
                  <a:pos x="17" y="82"/>
                </a:cxn>
                <a:cxn ang="0">
                  <a:pos x="28" y="66"/>
                </a:cxn>
                <a:cxn ang="0">
                  <a:pos x="40" y="52"/>
                </a:cxn>
                <a:cxn ang="0">
                  <a:pos x="52" y="38"/>
                </a:cxn>
                <a:cxn ang="0">
                  <a:pos x="52" y="38"/>
                </a:cxn>
                <a:cxn ang="0">
                  <a:pos x="60" y="31"/>
                </a:cxn>
                <a:cxn ang="0">
                  <a:pos x="67" y="23"/>
                </a:cxn>
                <a:cxn ang="0">
                  <a:pos x="70" y="18"/>
                </a:cxn>
                <a:cxn ang="0">
                  <a:pos x="72" y="14"/>
                </a:cxn>
                <a:cxn ang="0">
                  <a:pos x="74" y="10"/>
                </a:cxn>
                <a:cxn ang="0">
                  <a:pos x="75" y="4"/>
                </a:cxn>
                <a:cxn ang="0">
                  <a:pos x="75" y="4"/>
                </a:cxn>
                <a:cxn ang="0">
                  <a:pos x="75" y="3"/>
                </a:cxn>
                <a:cxn ang="0">
                  <a:pos x="74" y="1"/>
                </a:cxn>
                <a:cxn ang="0">
                  <a:pos x="73" y="0"/>
                </a:cxn>
                <a:cxn ang="0">
                  <a:pos x="71" y="0"/>
                </a:cxn>
                <a:cxn ang="0">
                  <a:pos x="68" y="1"/>
                </a:cxn>
                <a:cxn ang="0">
                  <a:pos x="67" y="3"/>
                </a:cxn>
                <a:cxn ang="0">
                  <a:pos x="66" y="4"/>
                </a:cxn>
                <a:cxn ang="0">
                  <a:pos x="66" y="4"/>
                </a:cxn>
              </a:cxnLst>
              <a:rect l="0" t="0" r="r" b="b"/>
              <a:pathLst>
                <a:path w="75" h="99">
                  <a:moveTo>
                    <a:pt x="66" y="4"/>
                  </a:moveTo>
                  <a:lnTo>
                    <a:pt x="66" y="4"/>
                  </a:lnTo>
                  <a:lnTo>
                    <a:pt x="65" y="10"/>
                  </a:lnTo>
                  <a:lnTo>
                    <a:pt x="62" y="14"/>
                  </a:lnTo>
                  <a:lnTo>
                    <a:pt x="59" y="20"/>
                  </a:lnTo>
                  <a:lnTo>
                    <a:pt x="54" y="24"/>
                  </a:lnTo>
                  <a:lnTo>
                    <a:pt x="45" y="32"/>
                  </a:lnTo>
                  <a:lnTo>
                    <a:pt x="41" y="36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29" y="54"/>
                  </a:lnTo>
                  <a:lnTo>
                    <a:pt x="18" y="66"/>
                  </a:lnTo>
                  <a:lnTo>
                    <a:pt x="9" y="78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1" y="97"/>
                  </a:lnTo>
                  <a:lnTo>
                    <a:pt x="2" y="99"/>
                  </a:lnTo>
                  <a:lnTo>
                    <a:pt x="4" y="99"/>
                  </a:lnTo>
                  <a:lnTo>
                    <a:pt x="5" y="99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8" y="97"/>
                  </a:lnTo>
                  <a:lnTo>
                    <a:pt x="17" y="82"/>
                  </a:lnTo>
                  <a:lnTo>
                    <a:pt x="28" y="66"/>
                  </a:lnTo>
                  <a:lnTo>
                    <a:pt x="40" y="52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60" y="31"/>
                  </a:lnTo>
                  <a:lnTo>
                    <a:pt x="67" y="23"/>
                  </a:lnTo>
                  <a:lnTo>
                    <a:pt x="70" y="18"/>
                  </a:lnTo>
                  <a:lnTo>
                    <a:pt x="72" y="14"/>
                  </a:lnTo>
                  <a:lnTo>
                    <a:pt x="74" y="10"/>
                  </a:lnTo>
                  <a:lnTo>
                    <a:pt x="75" y="4"/>
                  </a:lnTo>
                  <a:lnTo>
                    <a:pt x="75" y="4"/>
                  </a:lnTo>
                  <a:lnTo>
                    <a:pt x="75" y="3"/>
                  </a:lnTo>
                  <a:lnTo>
                    <a:pt x="74" y="1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8" y="1"/>
                  </a:lnTo>
                  <a:lnTo>
                    <a:pt x="67" y="3"/>
                  </a:lnTo>
                  <a:lnTo>
                    <a:pt x="66" y="4"/>
                  </a:lnTo>
                  <a:lnTo>
                    <a:pt x="66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4" name="Freeform 370"/>
            <p:cNvSpPr/>
            <p:nvPr>
              <p:custDataLst>
                <p:tags r:id="rId19"/>
              </p:custDataLst>
            </p:nvPr>
          </p:nvSpPr>
          <p:spPr bwMode="auto">
            <a:xfrm>
              <a:off x="4384675" y="3116263"/>
              <a:ext cx="22225" cy="3810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29" y="2"/>
                </a:cxn>
                <a:cxn ang="0">
                  <a:pos x="29" y="2"/>
                </a:cxn>
                <a:cxn ang="0">
                  <a:pos x="19" y="18"/>
                </a:cxn>
                <a:cxn ang="0">
                  <a:pos x="10" y="35"/>
                </a:cxn>
                <a:cxn ang="0">
                  <a:pos x="10" y="35"/>
                </a:cxn>
                <a:cxn ang="0">
                  <a:pos x="6" y="42"/>
                </a:cxn>
                <a:cxn ang="0">
                  <a:pos x="2" y="50"/>
                </a:cxn>
                <a:cxn ang="0">
                  <a:pos x="0" y="59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3" y="70"/>
                </a:cxn>
                <a:cxn ang="0">
                  <a:pos x="4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9" y="61"/>
                </a:cxn>
                <a:cxn ang="0">
                  <a:pos x="9" y="57"/>
                </a:cxn>
                <a:cxn ang="0">
                  <a:pos x="13" y="48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33" y="15"/>
                </a:cxn>
                <a:cxn ang="0">
                  <a:pos x="33" y="15"/>
                </a:cxn>
                <a:cxn ang="0">
                  <a:pos x="36" y="9"/>
                </a:cxn>
                <a:cxn ang="0">
                  <a:pos x="36" y="9"/>
                </a:cxn>
                <a:cxn ang="0">
                  <a:pos x="38" y="9"/>
                </a:cxn>
                <a:cxn ang="0">
                  <a:pos x="38" y="9"/>
                </a:cxn>
                <a:cxn ang="0">
                  <a:pos x="40" y="9"/>
                </a:cxn>
                <a:cxn ang="0">
                  <a:pos x="41" y="8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42" h="70">
                  <a:moveTo>
                    <a:pt x="38" y="0"/>
                  </a:moveTo>
                  <a:lnTo>
                    <a:pt x="33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19" y="18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6" y="42"/>
                  </a:lnTo>
                  <a:lnTo>
                    <a:pt x="2" y="50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3" y="70"/>
                  </a:lnTo>
                  <a:lnTo>
                    <a:pt x="4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1"/>
                  </a:lnTo>
                  <a:lnTo>
                    <a:pt x="9" y="57"/>
                  </a:lnTo>
                  <a:lnTo>
                    <a:pt x="13" y="48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40" y="9"/>
                  </a:lnTo>
                  <a:lnTo>
                    <a:pt x="41" y="8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5" name="Freeform 371"/>
            <p:cNvSpPr/>
            <p:nvPr>
              <p:custDataLst>
                <p:tags r:id="rId20"/>
              </p:custDataLst>
            </p:nvPr>
          </p:nvSpPr>
          <p:spPr bwMode="auto">
            <a:xfrm>
              <a:off x="4446588" y="3108325"/>
              <a:ext cx="34925" cy="47625"/>
            </a:xfrm>
            <a:custGeom>
              <a:avLst/>
              <a:gdLst/>
              <a:ahLst/>
              <a:cxnLst>
                <a:cxn ang="0">
                  <a:pos x="55" y="2"/>
                </a:cxn>
                <a:cxn ang="0">
                  <a:pos x="55" y="2"/>
                </a:cxn>
                <a:cxn ang="0">
                  <a:pos x="46" y="15"/>
                </a:cxn>
                <a:cxn ang="0">
                  <a:pos x="36" y="26"/>
                </a:cxn>
                <a:cxn ang="0">
                  <a:pos x="26" y="39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10" y="58"/>
                </a:cxn>
                <a:cxn ang="0">
                  <a:pos x="4" y="69"/>
                </a:cxn>
                <a:cxn ang="0">
                  <a:pos x="1" y="75"/>
                </a:cxn>
                <a:cxn ang="0">
                  <a:pos x="0" y="80"/>
                </a:cxn>
                <a:cxn ang="0">
                  <a:pos x="0" y="85"/>
                </a:cxn>
                <a:cxn ang="0">
                  <a:pos x="1" y="87"/>
                </a:cxn>
                <a:cxn ang="0">
                  <a:pos x="4" y="89"/>
                </a:cxn>
                <a:cxn ang="0">
                  <a:pos x="4" y="89"/>
                </a:cxn>
                <a:cxn ang="0">
                  <a:pos x="6" y="90"/>
                </a:cxn>
                <a:cxn ang="0">
                  <a:pos x="8" y="90"/>
                </a:cxn>
                <a:cxn ang="0">
                  <a:pos x="9" y="90"/>
                </a:cxn>
                <a:cxn ang="0">
                  <a:pos x="11" y="89"/>
                </a:cxn>
                <a:cxn ang="0">
                  <a:pos x="12" y="87"/>
                </a:cxn>
                <a:cxn ang="0">
                  <a:pos x="12" y="86"/>
                </a:cxn>
                <a:cxn ang="0">
                  <a:pos x="12" y="84"/>
                </a:cxn>
                <a:cxn ang="0">
                  <a:pos x="11" y="82"/>
                </a:cxn>
                <a:cxn ang="0">
                  <a:pos x="11" y="82"/>
                </a:cxn>
                <a:cxn ang="0">
                  <a:pos x="10" y="80"/>
                </a:cxn>
                <a:cxn ang="0">
                  <a:pos x="10" y="77"/>
                </a:cxn>
                <a:cxn ang="0">
                  <a:pos x="12" y="74"/>
                </a:cxn>
                <a:cxn ang="0">
                  <a:pos x="14" y="69"/>
                </a:cxn>
                <a:cxn ang="0">
                  <a:pos x="21" y="57"/>
                </a:cxn>
                <a:cxn ang="0">
                  <a:pos x="31" y="46"/>
                </a:cxn>
                <a:cxn ang="0">
                  <a:pos x="51" y="22"/>
                </a:cxn>
                <a:cxn ang="0">
                  <a:pos x="63" y="8"/>
                </a:cxn>
                <a:cxn ang="0">
                  <a:pos x="63" y="8"/>
                </a:cxn>
                <a:cxn ang="0">
                  <a:pos x="65" y="6"/>
                </a:cxn>
                <a:cxn ang="0">
                  <a:pos x="65" y="3"/>
                </a:cxn>
                <a:cxn ang="0">
                  <a:pos x="63" y="2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6" y="1"/>
                </a:cxn>
                <a:cxn ang="0">
                  <a:pos x="55" y="2"/>
                </a:cxn>
                <a:cxn ang="0">
                  <a:pos x="55" y="2"/>
                </a:cxn>
              </a:cxnLst>
              <a:rect l="0" t="0" r="r" b="b"/>
              <a:pathLst>
                <a:path w="65" h="90">
                  <a:moveTo>
                    <a:pt x="55" y="2"/>
                  </a:moveTo>
                  <a:lnTo>
                    <a:pt x="55" y="2"/>
                  </a:lnTo>
                  <a:lnTo>
                    <a:pt x="46" y="15"/>
                  </a:lnTo>
                  <a:lnTo>
                    <a:pt x="36" y="26"/>
                  </a:lnTo>
                  <a:lnTo>
                    <a:pt x="26" y="3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0" y="58"/>
                  </a:lnTo>
                  <a:lnTo>
                    <a:pt x="4" y="69"/>
                  </a:lnTo>
                  <a:lnTo>
                    <a:pt x="1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1" y="87"/>
                  </a:lnTo>
                  <a:lnTo>
                    <a:pt x="4" y="89"/>
                  </a:lnTo>
                  <a:lnTo>
                    <a:pt x="4" y="89"/>
                  </a:lnTo>
                  <a:lnTo>
                    <a:pt x="6" y="90"/>
                  </a:lnTo>
                  <a:lnTo>
                    <a:pt x="8" y="90"/>
                  </a:lnTo>
                  <a:lnTo>
                    <a:pt x="9" y="90"/>
                  </a:lnTo>
                  <a:lnTo>
                    <a:pt x="11" y="89"/>
                  </a:lnTo>
                  <a:lnTo>
                    <a:pt x="12" y="87"/>
                  </a:lnTo>
                  <a:lnTo>
                    <a:pt x="12" y="86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11" y="82"/>
                  </a:lnTo>
                  <a:lnTo>
                    <a:pt x="10" y="80"/>
                  </a:lnTo>
                  <a:lnTo>
                    <a:pt x="10" y="77"/>
                  </a:lnTo>
                  <a:lnTo>
                    <a:pt x="12" y="74"/>
                  </a:lnTo>
                  <a:lnTo>
                    <a:pt x="14" y="69"/>
                  </a:lnTo>
                  <a:lnTo>
                    <a:pt x="21" y="57"/>
                  </a:lnTo>
                  <a:lnTo>
                    <a:pt x="31" y="46"/>
                  </a:lnTo>
                  <a:lnTo>
                    <a:pt x="51" y="22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65" y="6"/>
                  </a:lnTo>
                  <a:lnTo>
                    <a:pt x="65" y="3"/>
                  </a:lnTo>
                  <a:lnTo>
                    <a:pt x="63" y="2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6" y="1"/>
                  </a:lnTo>
                  <a:lnTo>
                    <a:pt x="55" y="2"/>
                  </a:lnTo>
                  <a:lnTo>
                    <a:pt x="55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6" name="Freeform 372"/>
            <p:cNvSpPr/>
            <p:nvPr>
              <p:custDataLst>
                <p:tags r:id="rId21"/>
              </p:custDataLst>
            </p:nvPr>
          </p:nvSpPr>
          <p:spPr bwMode="auto">
            <a:xfrm>
              <a:off x="4516438" y="3119438"/>
              <a:ext cx="22225" cy="39688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29" y="5"/>
                </a:cxn>
                <a:cxn ang="0">
                  <a:pos x="24" y="10"/>
                </a:cxn>
                <a:cxn ang="0">
                  <a:pos x="16" y="21"/>
                </a:cxn>
                <a:cxn ang="0">
                  <a:pos x="10" y="33"/>
                </a:cxn>
                <a:cxn ang="0">
                  <a:pos x="5" y="45"/>
                </a:cxn>
                <a:cxn ang="0">
                  <a:pos x="5" y="45"/>
                </a:cxn>
                <a:cxn ang="0">
                  <a:pos x="3" y="54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2" y="71"/>
                </a:cxn>
                <a:cxn ang="0">
                  <a:pos x="4" y="73"/>
                </a:cxn>
                <a:cxn ang="0">
                  <a:pos x="9" y="75"/>
                </a:cxn>
                <a:cxn ang="0">
                  <a:pos x="9" y="75"/>
                </a:cxn>
                <a:cxn ang="0">
                  <a:pos x="11" y="75"/>
                </a:cxn>
                <a:cxn ang="0">
                  <a:pos x="12" y="74"/>
                </a:cxn>
                <a:cxn ang="0">
                  <a:pos x="13" y="72"/>
                </a:cxn>
                <a:cxn ang="0">
                  <a:pos x="13" y="71"/>
                </a:cxn>
                <a:cxn ang="0">
                  <a:pos x="12" y="67"/>
                </a:cxn>
                <a:cxn ang="0">
                  <a:pos x="11" y="66"/>
                </a:cxn>
                <a:cxn ang="0">
                  <a:pos x="9" y="66"/>
                </a:cxn>
                <a:cxn ang="0">
                  <a:pos x="9" y="6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23" y="28"/>
                </a:cxn>
                <a:cxn ang="0">
                  <a:pos x="29" y="21"/>
                </a:cxn>
                <a:cxn ang="0">
                  <a:pos x="34" y="13"/>
                </a:cxn>
                <a:cxn ang="0">
                  <a:pos x="41" y="7"/>
                </a:cxn>
                <a:cxn ang="0">
                  <a:pos x="41" y="7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2" h="75">
                  <a:moveTo>
                    <a:pt x="34" y="1"/>
                  </a:moveTo>
                  <a:lnTo>
                    <a:pt x="34" y="1"/>
                  </a:lnTo>
                  <a:lnTo>
                    <a:pt x="29" y="5"/>
                  </a:lnTo>
                  <a:lnTo>
                    <a:pt x="24" y="10"/>
                  </a:lnTo>
                  <a:lnTo>
                    <a:pt x="16" y="21"/>
                  </a:lnTo>
                  <a:lnTo>
                    <a:pt x="10" y="33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3" y="54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2" y="74"/>
                  </a:lnTo>
                  <a:lnTo>
                    <a:pt x="13" y="72"/>
                  </a:lnTo>
                  <a:lnTo>
                    <a:pt x="13" y="71"/>
                  </a:lnTo>
                  <a:lnTo>
                    <a:pt x="12" y="67"/>
                  </a:lnTo>
                  <a:lnTo>
                    <a:pt x="11" y="66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23" y="28"/>
                  </a:lnTo>
                  <a:lnTo>
                    <a:pt x="29" y="21"/>
                  </a:lnTo>
                  <a:lnTo>
                    <a:pt x="34" y="13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7" name="Freeform 373"/>
            <p:cNvSpPr/>
            <p:nvPr>
              <p:custDataLst>
                <p:tags r:id="rId22"/>
              </p:custDataLst>
            </p:nvPr>
          </p:nvSpPr>
          <p:spPr bwMode="auto">
            <a:xfrm>
              <a:off x="4583113" y="3121025"/>
              <a:ext cx="26988" cy="34925"/>
            </a:xfrm>
            <a:custGeom>
              <a:avLst/>
              <a:gdLst/>
              <a:ahLst/>
              <a:cxnLst>
                <a:cxn ang="0">
                  <a:pos x="43" y="1"/>
                </a:cxn>
                <a:cxn ang="0">
                  <a:pos x="43" y="1"/>
                </a:cxn>
                <a:cxn ang="0">
                  <a:pos x="37" y="7"/>
                </a:cxn>
                <a:cxn ang="0">
                  <a:pos x="31" y="15"/>
                </a:cxn>
                <a:cxn ang="0">
                  <a:pos x="21" y="29"/>
                </a:cxn>
                <a:cxn ang="0">
                  <a:pos x="12" y="45"/>
                </a:cxn>
                <a:cxn ang="0">
                  <a:pos x="7" y="52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0" y="60"/>
                </a:cxn>
                <a:cxn ang="0">
                  <a:pos x="0" y="62"/>
                </a:cxn>
                <a:cxn ang="0">
                  <a:pos x="0" y="63"/>
                </a:cxn>
                <a:cxn ang="0">
                  <a:pos x="1" y="65"/>
                </a:cxn>
                <a:cxn ang="0">
                  <a:pos x="3" y="66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8" y="65"/>
                </a:cxn>
                <a:cxn ang="0">
                  <a:pos x="8" y="65"/>
                </a:cxn>
                <a:cxn ang="0">
                  <a:pos x="13" y="58"/>
                </a:cxn>
                <a:cxn ang="0">
                  <a:pos x="18" y="51"/>
                </a:cxn>
                <a:cxn ang="0">
                  <a:pos x="28" y="36"/>
                </a:cxn>
                <a:cxn ang="0">
                  <a:pos x="38" y="21"/>
                </a:cxn>
                <a:cxn ang="0">
                  <a:pos x="44" y="15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1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3" y="1"/>
                </a:cxn>
              </a:cxnLst>
              <a:rect l="0" t="0" r="r" b="b"/>
              <a:pathLst>
                <a:path w="51" h="66">
                  <a:moveTo>
                    <a:pt x="43" y="1"/>
                  </a:moveTo>
                  <a:lnTo>
                    <a:pt x="43" y="1"/>
                  </a:lnTo>
                  <a:lnTo>
                    <a:pt x="37" y="7"/>
                  </a:lnTo>
                  <a:lnTo>
                    <a:pt x="31" y="15"/>
                  </a:lnTo>
                  <a:lnTo>
                    <a:pt x="21" y="29"/>
                  </a:lnTo>
                  <a:lnTo>
                    <a:pt x="12" y="45"/>
                  </a:lnTo>
                  <a:lnTo>
                    <a:pt x="7" y="52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3"/>
                  </a:lnTo>
                  <a:lnTo>
                    <a:pt x="1" y="65"/>
                  </a:lnTo>
                  <a:lnTo>
                    <a:pt x="3" y="66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3" y="58"/>
                  </a:lnTo>
                  <a:lnTo>
                    <a:pt x="18" y="51"/>
                  </a:lnTo>
                  <a:lnTo>
                    <a:pt x="28" y="36"/>
                  </a:lnTo>
                  <a:lnTo>
                    <a:pt x="38" y="21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3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8" name="Freeform 374"/>
            <p:cNvSpPr/>
            <p:nvPr>
              <p:custDataLst>
                <p:tags r:id="rId23"/>
              </p:custDataLst>
            </p:nvPr>
          </p:nvSpPr>
          <p:spPr bwMode="auto">
            <a:xfrm>
              <a:off x="4638675" y="3114675"/>
              <a:ext cx="26988" cy="44450"/>
            </a:xfrm>
            <a:custGeom>
              <a:avLst/>
              <a:gdLst/>
              <a:ahLst/>
              <a:cxnLst>
                <a:cxn ang="0">
                  <a:pos x="42" y="3"/>
                </a:cxn>
                <a:cxn ang="0">
                  <a:pos x="42" y="3"/>
                </a:cxn>
                <a:cxn ang="0">
                  <a:pos x="40" y="8"/>
                </a:cxn>
                <a:cxn ang="0">
                  <a:pos x="37" y="12"/>
                </a:cxn>
                <a:cxn ang="0">
                  <a:pos x="30" y="22"/>
                </a:cxn>
                <a:cxn ang="0">
                  <a:pos x="14" y="40"/>
                </a:cxn>
                <a:cxn ang="0">
                  <a:pos x="14" y="40"/>
                </a:cxn>
                <a:cxn ang="0">
                  <a:pos x="8" y="49"/>
                </a:cxn>
                <a:cxn ang="0">
                  <a:pos x="4" y="59"/>
                </a:cxn>
                <a:cxn ang="0">
                  <a:pos x="1" y="69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3"/>
                </a:cxn>
                <a:cxn ang="0">
                  <a:pos x="4" y="84"/>
                </a:cxn>
                <a:cxn ang="0">
                  <a:pos x="6" y="83"/>
                </a:cxn>
                <a:cxn ang="0">
                  <a:pos x="7" y="83"/>
                </a:cxn>
                <a:cxn ang="0">
                  <a:pos x="8" y="81"/>
                </a:cxn>
                <a:cxn ang="0">
                  <a:pos x="9" y="79"/>
                </a:cxn>
                <a:cxn ang="0">
                  <a:pos x="9" y="79"/>
                </a:cxn>
                <a:cxn ang="0">
                  <a:pos x="10" y="74"/>
                </a:cxn>
                <a:cxn ang="0">
                  <a:pos x="11" y="68"/>
                </a:cxn>
                <a:cxn ang="0">
                  <a:pos x="14" y="58"/>
                </a:cxn>
                <a:cxn ang="0">
                  <a:pos x="21" y="49"/>
                </a:cxn>
                <a:cxn ang="0">
                  <a:pos x="27" y="40"/>
                </a:cxn>
                <a:cxn ang="0">
                  <a:pos x="40" y="23"/>
                </a:cxn>
                <a:cxn ang="0">
                  <a:pos x="46" y="14"/>
                </a:cxn>
                <a:cxn ang="0">
                  <a:pos x="52" y="5"/>
                </a:cxn>
                <a:cxn ang="0">
                  <a:pos x="52" y="5"/>
                </a:cxn>
                <a:cxn ang="0">
                  <a:pos x="52" y="3"/>
                </a:cxn>
                <a:cxn ang="0">
                  <a:pos x="52" y="2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2" y="3"/>
                </a:cxn>
                <a:cxn ang="0">
                  <a:pos x="42" y="3"/>
                </a:cxn>
              </a:cxnLst>
              <a:rect l="0" t="0" r="r" b="b"/>
              <a:pathLst>
                <a:path w="52" h="84">
                  <a:moveTo>
                    <a:pt x="42" y="3"/>
                  </a:moveTo>
                  <a:lnTo>
                    <a:pt x="42" y="3"/>
                  </a:lnTo>
                  <a:lnTo>
                    <a:pt x="40" y="8"/>
                  </a:lnTo>
                  <a:lnTo>
                    <a:pt x="37" y="12"/>
                  </a:lnTo>
                  <a:lnTo>
                    <a:pt x="30" y="22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8" y="49"/>
                  </a:lnTo>
                  <a:lnTo>
                    <a:pt x="4" y="59"/>
                  </a:lnTo>
                  <a:lnTo>
                    <a:pt x="1" y="6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3"/>
                  </a:lnTo>
                  <a:lnTo>
                    <a:pt x="4" y="84"/>
                  </a:lnTo>
                  <a:lnTo>
                    <a:pt x="6" y="83"/>
                  </a:lnTo>
                  <a:lnTo>
                    <a:pt x="7" y="83"/>
                  </a:lnTo>
                  <a:lnTo>
                    <a:pt x="8" y="81"/>
                  </a:lnTo>
                  <a:lnTo>
                    <a:pt x="9" y="79"/>
                  </a:lnTo>
                  <a:lnTo>
                    <a:pt x="9" y="79"/>
                  </a:lnTo>
                  <a:lnTo>
                    <a:pt x="10" y="74"/>
                  </a:lnTo>
                  <a:lnTo>
                    <a:pt x="11" y="68"/>
                  </a:lnTo>
                  <a:lnTo>
                    <a:pt x="14" y="58"/>
                  </a:lnTo>
                  <a:lnTo>
                    <a:pt x="21" y="49"/>
                  </a:lnTo>
                  <a:lnTo>
                    <a:pt x="27" y="40"/>
                  </a:lnTo>
                  <a:lnTo>
                    <a:pt x="40" y="23"/>
                  </a:lnTo>
                  <a:lnTo>
                    <a:pt x="46" y="14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2" y="3"/>
                  </a:lnTo>
                  <a:lnTo>
                    <a:pt x="42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9" name="Freeform 375"/>
            <p:cNvSpPr/>
            <p:nvPr>
              <p:custDataLst>
                <p:tags r:id="rId24"/>
              </p:custDataLst>
            </p:nvPr>
          </p:nvSpPr>
          <p:spPr bwMode="auto">
            <a:xfrm>
              <a:off x="4686300" y="3121025"/>
              <a:ext cx="25400" cy="38100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8" y="2"/>
                </a:cxn>
                <a:cxn ang="0">
                  <a:pos x="34" y="10"/>
                </a:cxn>
                <a:cxn ang="0">
                  <a:pos x="29" y="19"/>
                </a:cxn>
                <a:cxn ang="0">
                  <a:pos x="17" y="33"/>
                </a:cxn>
                <a:cxn ang="0">
                  <a:pos x="12" y="40"/>
                </a:cxn>
                <a:cxn ang="0">
                  <a:pos x="7" y="48"/>
                </a:cxn>
                <a:cxn ang="0">
                  <a:pos x="3" y="56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2" y="70"/>
                </a:cxn>
                <a:cxn ang="0">
                  <a:pos x="4" y="71"/>
                </a:cxn>
                <a:cxn ang="0">
                  <a:pos x="5" y="71"/>
                </a:cxn>
                <a:cxn ang="0">
                  <a:pos x="7" y="70"/>
                </a:cxn>
                <a:cxn ang="0">
                  <a:pos x="8" y="69"/>
                </a:cxn>
                <a:cxn ang="0">
                  <a:pos x="9" y="67"/>
                </a:cxn>
                <a:cxn ang="0">
                  <a:pos x="9" y="67"/>
                </a:cxn>
                <a:cxn ang="0">
                  <a:pos x="12" y="59"/>
                </a:cxn>
                <a:cxn ang="0">
                  <a:pos x="16" y="52"/>
                </a:cxn>
                <a:cxn ang="0">
                  <a:pos x="21" y="44"/>
                </a:cxn>
                <a:cxn ang="0">
                  <a:pos x="27" y="37"/>
                </a:cxn>
                <a:cxn ang="0">
                  <a:pos x="37" y="23"/>
                </a:cxn>
                <a:cxn ang="0">
                  <a:pos x="42" y="16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7" y="5"/>
                </a:cxn>
                <a:cxn ang="0">
                  <a:pos x="46" y="3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2"/>
                </a:cxn>
              </a:cxnLst>
              <a:rect l="0" t="0" r="r" b="b"/>
              <a:pathLst>
                <a:path w="47" h="71">
                  <a:moveTo>
                    <a:pt x="38" y="2"/>
                  </a:moveTo>
                  <a:lnTo>
                    <a:pt x="38" y="2"/>
                  </a:lnTo>
                  <a:lnTo>
                    <a:pt x="34" y="10"/>
                  </a:lnTo>
                  <a:lnTo>
                    <a:pt x="29" y="19"/>
                  </a:lnTo>
                  <a:lnTo>
                    <a:pt x="17" y="33"/>
                  </a:lnTo>
                  <a:lnTo>
                    <a:pt x="12" y="40"/>
                  </a:lnTo>
                  <a:lnTo>
                    <a:pt x="7" y="48"/>
                  </a:lnTo>
                  <a:lnTo>
                    <a:pt x="3" y="56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2" y="70"/>
                  </a:lnTo>
                  <a:lnTo>
                    <a:pt x="4" y="71"/>
                  </a:lnTo>
                  <a:lnTo>
                    <a:pt x="5" y="71"/>
                  </a:lnTo>
                  <a:lnTo>
                    <a:pt x="7" y="70"/>
                  </a:lnTo>
                  <a:lnTo>
                    <a:pt x="8" y="69"/>
                  </a:lnTo>
                  <a:lnTo>
                    <a:pt x="9" y="67"/>
                  </a:lnTo>
                  <a:lnTo>
                    <a:pt x="9" y="67"/>
                  </a:lnTo>
                  <a:lnTo>
                    <a:pt x="12" y="59"/>
                  </a:lnTo>
                  <a:lnTo>
                    <a:pt x="16" y="52"/>
                  </a:lnTo>
                  <a:lnTo>
                    <a:pt x="21" y="44"/>
                  </a:lnTo>
                  <a:lnTo>
                    <a:pt x="27" y="37"/>
                  </a:lnTo>
                  <a:lnTo>
                    <a:pt x="37" y="23"/>
                  </a:lnTo>
                  <a:lnTo>
                    <a:pt x="42" y="1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7" y="5"/>
                  </a:lnTo>
                  <a:lnTo>
                    <a:pt x="46" y="3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0" name="Freeform 376"/>
            <p:cNvSpPr/>
            <p:nvPr>
              <p:custDataLst>
                <p:tags r:id="rId25"/>
              </p:custDataLst>
            </p:nvPr>
          </p:nvSpPr>
          <p:spPr bwMode="auto">
            <a:xfrm>
              <a:off x="4721225" y="3125788"/>
              <a:ext cx="33338" cy="38100"/>
            </a:xfrm>
            <a:custGeom>
              <a:avLst/>
              <a:gdLst/>
              <a:ahLst/>
              <a:cxnLst>
                <a:cxn ang="0">
                  <a:pos x="54" y="1"/>
                </a:cxn>
                <a:cxn ang="0">
                  <a:pos x="54" y="1"/>
                </a:cxn>
                <a:cxn ang="0">
                  <a:pos x="40" y="17"/>
                </a:cxn>
                <a:cxn ang="0">
                  <a:pos x="28" y="32"/>
                </a:cxn>
                <a:cxn ang="0">
                  <a:pos x="15" y="49"/>
                </a:cxn>
                <a:cxn ang="0">
                  <a:pos x="2" y="63"/>
                </a:cxn>
                <a:cxn ang="0">
                  <a:pos x="2" y="63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1" y="69"/>
                </a:cxn>
                <a:cxn ang="0">
                  <a:pos x="2" y="71"/>
                </a:cxn>
                <a:cxn ang="0">
                  <a:pos x="3" y="72"/>
                </a:cxn>
                <a:cxn ang="0">
                  <a:pos x="5" y="72"/>
                </a:cxn>
                <a:cxn ang="0">
                  <a:pos x="6" y="72"/>
                </a:cxn>
                <a:cxn ang="0">
                  <a:pos x="8" y="71"/>
                </a:cxn>
                <a:cxn ang="0">
                  <a:pos x="8" y="71"/>
                </a:cxn>
                <a:cxn ang="0">
                  <a:pos x="22" y="55"/>
                </a:cxn>
                <a:cxn ang="0">
                  <a:pos x="34" y="40"/>
                </a:cxn>
                <a:cxn ang="0">
                  <a:pos x="47" y="24"/>
                </a:cxn>
                <a:cxn ang="0">
                  <a:pos x="61" y="9"/>
                </a:cxn>
                <a:cxn ang="0">
                  <a:pos x="61" y="9"/>
                </a:cxn>
                <a:cxn ang="0">
                  <a:pos x="62" y="7"/>
                </a:cxn>
                <a:cxn ang="0">
                  <a:pos x="62" y="6"/>
                </a:cxn>
                <a:cxn ang="0">
                  <a:pos x="61" y="4"/>
                </a:cxn>
                <a:cxn ang="0">
                  <a:pos x="60" y="3"/>
                </a:cxn>
                <a:cxn ang="0">
                  <a:pos x="59" y="1"/>
                </a:cxn>
                <a:cxn ang="0">
                  <a:pos x="57" y="0"/>
                </a:cxn>
                <a:cxn ang="0">
                  <a:pos x="56" y="0"/>
                </a:cxn>
                <a:cxn ang="0">
                  <a:pos x="54" y="1"/>
                </a:cxn>
                <a:cxn ang="0">
                  <a:pos x="54" y="1"/>
                </a:cxn>
              </a:cxnLst>
              <a:rect l="0" t="0" r="r" b="b"/>
              <a:pathLst>
                <a:path w="62" h="72">
                  <a:moveTo>
                    <a:pt x="54" y="1"/>
                  </a:moveTo>
                  <a:lnTo>
                    <a:pt x="54" y="1"/>
                  </a:lnTo>
                  <a:lnTo>
                    <a:pt x="40" y="17"/>
                  </a:lnTo>
                  <a:lnTo>
                    <a:pt x="28" y="32"/>
                  </a:lnTo>
                  <a:lnTo>
                    <a:pt x="15" y="49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3" y="72"/>
                  </a:lnTo>
                  <a:lnTo>
                    <a:pt x="5" y="72"/>
                  </a:lnTo>
                  <a:lnTo>
                    <a:pt x="6" y="72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22" y="55"/>
                  </a:lnTo>
                  <a:lnTo>
                    <a:pt x="34" y="40"/>
                  </a:lnTo>
                  <a:lnTo>
                    <a:pt x="47" y="24"/>
                  </a:lnTo>
                  <a:lnTo>
                    <a:pt x="61" y="9"/>
                  </a:lnTo>
                  <a:lnTo>
                    <a:pt x="61" y="9"/>
                  </a:lnTo>
                  <a:lnTo>
                    <a:pt x="62" y="7"/>
                  </a:lnTo>
                  <a:lnTo>
                    <a:pt x="62" y="6"/>
                  </a:lnTo>
                  <a:lnTo>
                    <a:pt x="61" y="4"/>
                  </a:lnTo>
                  <a:lnTo>
                    <a:pt x="60" y="3"/>
                  </a:lnTo>
                  <a:lnTo>
                    <a:pt x="59" y="1"/>
                  </a:lnTo>
                  <a:lnTo>
                    <a:pt x="57" y="0"/>
                  </a:lnTo>
                  <a:lnTo>
                    <a:pt x="56" y="0"/>
                  </a:lnTo>
                  <a:lnTo>
                    <a:pt x="54" y="1"/>
                  </a:lnTo>
                  <a:lnTo>
                    <a:pt x="5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1" name="Freeform 377"/>
            <p:cNvSpPr/>
            <p:nvPr>
              <p:custDataLst>
                <p:tags r:id="rId26"/>
              </p:custDataLst>
            </p:nvPr>
          </p:nvSpPr>
          <p:spPr bwMode="auto">
            <a:xfrm>
              <a:off x="4311650" y="3119438"/>
              <a:ext cx="20638" cy="39688"/>
            </a:xfrm>
            <a:custGeom>
              <a:avLst/>
              <a:gdLst/>
              <a:ahLst/>
              <a:cxnLst>
                <a:cxn ang="0">
                  <a:pos x="39" y="4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9" y="14"/>
                </a:cxn>
                <a:cxn ang="0">
                  <a:pos x="28" y="24"/>
                </a:cxn>
                <a:cxn ang="0">
                  <a:pos x="26" y="33"/>
                </a:cxn>
                <a:cxn ang="0">
                  <a:pos x="24" y="38"/>
                </a:cxn>
                <a:cxn ang="0">
                  <a:pos x="21" y="42"/>
                </a:cxn>
                <a:cxn ang="0">
                  <a:pos x="21" y="42"/>
                </a:cxn>
                <a:cxn ang="0">
                  <a:pos x="17" y="50"/>
                </a:cxn>
                <a:cxn ang="0">
                  <a:pos x="12" y="56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0" y="70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4"/>
                </a:cxn>
                <a:cxn ang="0">
                  <a:pos x="6" y="75"/>
                </a:cxn>
                <a:cxn ang="0">
                  <a:pos x="8" y="74"/>
                </a:cxn>
                <a:cxn ang="0">
                  <a:pos x="10" y="73"/>
                </a:cxn>
                <a:cxn ang="0">
                  <a:pos x="10" y="73"/>
                </a:cxn>
                <a:cxn ang="0">
                  <a:pos x="15" y="65"/>
                </a:cxn>
                <a:cxn ang="0">
                  <a:pos x="22" y="57"/>
                </a:cxn>
                <a:cxn ang="0">
                  <a:pos x="28" y="50"/>
                </a:cxn>
                <a:cxn ang="0">
                  <a:pos x="33" y="41"/>
                </a:cxn>
                <a:cxn ang="0">
                  <a:pos x="33" y="41"/>
                </a:cxn>
                <a:cxn ang="0">
                  <a:pos x="35" y="37"/>
                </a:cxn>
                <a:cxn ang="0">
                  <a:pos x="37" y="32"/>
                </a:cxn>
                <a:cxn ang="0">
                  <a:pos x="39" y="23"/>
                </a:cxn>
                <a:cxn ang="0">
                  <a:pos x="39" y="4"/>
                </a:cxn>
                <a:cxn ang="0">
                  <a:pos x="39" y="4"/>
                </a:cxn>
              </a:cxnLst>
              <a:rect l="0" t="0" r="r" b="b"/>
              <a:pathLst>
                <a:path w="39" h="75">
                  <a:moveTo>
                    <a:pt x="39" y="4"/>
                  </a:move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14"/>
                  </a:lnTo>
                  <a:lnTo>
                    <a:pt x="28" y="24"/>
                  </a:lnTo>
                  <a:lnTo>
                    <a:pt x="26" y="33"/>
                  </a:lnTo>
                  <a:lnTo>
                    <a:pt x="24" y="38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7" y="50"/>
                  </a:lnTo>
                  <a:lnTo>
                    <a:pt x="12" y="56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4"/>
                  </a:lnTo>
                  <a:lnTo>
                    <a:pt x="6" y="75"/>
                  </a:lnTo>
                  <a:lnTo>
                    <a:pt x="8" y="74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5" y="65"/>
                  </a:lnTo>
                  <a:lnTo>
                    <a:pt x="22" y="57"/>
                  </a:lnTo>
                  <a:lnTo>
                    <a:pt x="28" y="50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5" y="37"/>
                  </a:lnTo>
                  <a:lnTo>
                    <a:pt x="37" y="32"/>
                  </a:lnTo>
                  <a:lnTo>
                    <a:pt x="39" y="23"/>
                  </a:lnTo>
                  <a:lnTo>
                    <a:pt x="39" y="4"/>
                  </a:lnTo>
                  <a:lnTo>
                    <a:pt x="3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2" name="Freeform 378"/>
            <p:cNvSpPr/>
            <p:nvPr>
              <p:custDataLst>
                <p:tags r:id="rId27"/>
              </p:custDataLst>
            </p:nvPr>
          </p:nvSpPr>
          <p:spPr bwMode="auto">
            <a:xfrm>
              <a:off x="4568825" y="3319463"/>
              <a:ext cx="41275" cy="146050"/>
            </a:xfrm>
            <a:custGeom>
              <a:avLst/>
              <a:gdLst/>
              <a:ahLst/>
              <a:cxnLst>
                <a:cxn ang="0">
                  <a:pos x="72" y="2"/>
                </a:cxn>
                <a:cxn ang="0">
                  <a:pos x="72" y="2"/>
                </a:cxn>
                <a:cxn ang="0">
                  <a:pos x="64" y="16"/>
                </a:cxn>
                <a:cxn ang="0">
                  <a:pos x="58" y="30"/>
                </a:cxn>
                <a:cxn ang="0">
                  <a:pos x="51" y="45"/>
                </a:cxn>
                <a:cxn ang="0">
                  <a:pos x="47" y="60"/>
                </a:cxn>
                <a:cxn ang="0">
                  <a:pos x="40" y="91"/>
                </a:cxn>
                <a:cxn ang="0">
                  <a:pos x="34" y="122"/>
                </a:cxn>
                <a:cxn ang="0">
                  <a:pos x="34" y="122"/>
                </a:cxn>
                <a:cxn ang="0">
                  <a:pos x="26" y="158"/>
                </a:cxn>
                <a:cxn ang="0">
                  <a:pos x="17" y="195"/>
                </a:cxn>
                <a:cxn ang="0">
                  <a:pos x="17" y="195"/>
                </a:cxn>
                <a:cxn ang="0">
                  <a:pos x="12" y="214"/>
                </a:cxn>
                <a:cxn ang="0">
                  <a:pos x="7" y="233"/>
                </a:cxn>
                <a:cxn ang="0">
                  <a:pos x="3" y="251"/>
                </a:cxn>
                <a:cxn ang="0">
                  <a:pos x="1" y="260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4"/>
                </a:cxn>
                <a:cxn ang="0">
                  <a:pos x="3" y="274"/>
                </a:cxn>
                <a:cxn ang="0">
                  <a:pos x="5" y="275"/>
                </a:cxn>
                <a:cxn ang="0">
                  <a:pos x="6" y="274"/>
                </a:cxn>
                <a:cxn ang="0">
                  <a:pos x="8" y="274"/>
                </a:cxn>
                <a:cxn ang="0">
                  <a:pos x="9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0" y="260"/>
                </a:cxn>
                <a:cxn ang="0">
                  <a:pos x="12" y="251"/>
                </a:cxn>
                <a:cxn ang="0">
                  <a:pos x="16" y="234"/>
                </a:cxn>
                <a:cxn ang="0">
                  <a:pos x="21" y="216"/>
                </a:cxn>
                <a:cxn ang="0">
                  <a:pos x="27" y="197"/>
                </a:cxn>
                <a:cxn ang="0">
                  <a:pos x="27" y="197"/>
                </a:cxn>
                <a:cxn ang="0">
                  <a:pos x="40" y="133"/>
                </a:cxn>
                <a:cxn ang="0">
                  <a:pos x="40" y="133"/>
                </a:cxn>
                <a:cxn ang="0">
                  <a:pos x="47" y="100"/>
                </a:cxn>
                <a:cxn ang="0">
                  <a:pos x="55" y="68"/>
                </a:cxn>
                <a:cxn ang="0">
                  <a:pos x="60" y="52"/>
                </a:cxn>
                <a:cxn ang="0">
                  <a:pos x="65" y="36"/>
                </a:cxn>
                <a:cxn ang="0">
                  <a:pos x="72" y="21"/>
                </a:cxn>
                <a:cxn ang="0">
                  <a:pos x="80" y="6"/>
                </a:cxn>
                <a:cxn ang="0">
                  <a:pos x="80" y="6"/>
                </a:cxn>
                <a:cxn ang="0">
                  <a:pos x="80" y="5"/>
                </a:cxn>
                <a:cxn ang="0">
                  <a:pos x="80" y="3"/>
                </a:cxn>
                <a:cxn ang="0">
                  <a:pos x="79" y="2"/>
                </a:cxn>
                <a:cxn ang="0">
                  <a:pos x="78" y="0"/>
                </a:cxn>
                <a:cxn ang="0">
                  <a:pos x="77" y="0"/>
                </a:cxn>
                <a:cxn ang="0">
                  <a:pos x="75" y="0"/>
                </a:cxn>
                <a:cxn ang="0">
                  <a:pos x="73" y="0"/>
                </a:cxn>
                <a:cxn ang="0">
                  <a:pos x="72" y="2"/>
                </a:cxn>
                <a:cxn ang="0">
                  <a:pos x="72" y="2"/>
                </a:cxn>
              </a:cxnLst>
              <a:rect l="0" t="0" r="r" b="b"/>
              <a:pathLst>
                <a:path w="80" h="275">
                  <a:moveTo>
                    <a:pt x="72" y="2"/>
                  </a:moveTo>
                  <a:lnTo>
                    <a:pt x="72" y="2"/>
                  </a:lnTo>
                  <a:lnTo>
                    <a:pt x="64" y="16"/>
                  </a:lnTo>
                  <a:lnTo>
                    <a:pt x="58" y="30"/>
                  </a:lnTo>
                  <a:lnTo>
                    <a:pt x="51" y="45"/>
                  </a:lnTo>
                  <a:lnTo>
                    <a:pt x="47" y="60"/>
                  </a:lnTo>
                  <a:lnTo>
                    <a:pt x="40" y="91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6" y="158"/>
                  </a:lnTo>
                  <a:lnTo>
                    <a:pt x="17" y="195"/>
                  </a:lnTo>
                  <a:lnTo>
                    <a:pt x="17" y="195"/>
                  </a:lnTo>
                  <a:lnTo>
                    <a:pt x="12" y="214"/>
                  </a:lnTo>
                  <a:lnTo>
                    <a:pt x="7" y="233"/>
                  </a:lnTo>
                  <a:lnTo>
                    <a:pt x="3" y="251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4"/>
                  </a:lnTo>
                  <a:lnTo>
                    <a:pt x="3" y="274"/>
                  </a:lnTo>
                  <a:lnTo>
                    <a:pt x="5" y="275"/>
                  </a:lnTo>
                  <a:lnTo>
                    <a:pt x="6" y="274"/>
                  </a:lnTo>
                  <a:lnTo>
                    <a:pt x="8" y="274"/>
                  </a:lnTo>
                  <a:lnTo>
                    <a:pt x="9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0" y="260"/>
                  </a:lnTo>
                  <a:lnTo>
                    <a:pt x="12" y="251"/>
                  </a:lnTo>
                  <a:lnTo>
                    <a:pt x="16" y="234"/>
                  </a:lnTo>
                  <a:lnTo>
                    <a:pt x="21" y="216"/>
                  </a:lnTo>
                  <a:lnTo>
                    <a:pt x="27" y="197"/>
                  </a:lnTo>
                  <a:lnTo>
                    <a:pt x="27" y="197"/>
                  </a:lnTo>
                  <a:lnTo>
                    <a:pt x="40" y="133"/>
                  </a:lnTo>
                  <a:lnTo>
                    <a:pt x="40" y="133"/>
                  </a:lnTo>
                  <a:lnTo>
                    <a:pt x="47" y="100"/>
                  </a:lnTo>
                  <a:lnTo>
                    <a:pt x="55" y="68"/>
                  </a:lnTo>
                  <a:lnTo>
                    <a:pt x="60" y="52"/>
                  </a:lnTo>
                  <a:lnTo>
                    <a:pt x="65" y="36"/>
                  </a:lnTo>
                  <a:lnTo>
                    <a:pt x="72" y="21"/>
                  </a:lnTo>
                  <a:lnTo>
                    <a:pt x="80" y="6"/>
                  </a:lnTo>
                  <a:lnTo>
                    <a:pt x="80" y="6"/>
                  </a:lnTo>
                  <a:lnTo>
                    <a:pt x="80" y="5"/>
                  </a:lnTo>
                  <a:lnTo>
                    <a:pt x="80" y="3"/>
                  </a:lnTo>
                  <a:lnTo>
                    <a:pt x="79" y="2"/>
                  </a:lnTo>
                  <a:lnTo>
                    <a:pt x="78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2" y="2"/>
                  </a:lnTo>
                  <a:lnTo>
                    <a:pt x="72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3" name="Freeform 379"/>
            <p:cNvSpPr/>
            <p:nvPr>
              <p:custDataLst>
                <p:tags r:id="rId28"/>
              </p:custDataLst>
            </p:nvPr>
          </p:nvSpPr>
          <p:spPr bwMode="auto">
            <a:xfrm>
              <a:off x="4610100" y="3270250"/>
              <a:ext cx="46038" cy="166688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77" y="3"/>
                </a:cxn>
                <a:cxn ang="0">
                  <a:pos x="72" y="21"/>
                </a:cxn>
                <a:cxn ang="0">
                  <a:pos x="65" y="38"/>
                </a:cxn>
                <a:cxn ang="0">
                  <a:pos x="58" y="55"/>
                </a:cxn>
                <a:cxn ang="0">
                  <a:pos x="53" y="72"/>
                </a:cxn>
                <a:cxn ang="0">
                  <a:pos x="53" y="72"/>
                </a:cxn>
                <a:cxn ang="0">
                  <a:pos x="31" y="156"/>
                </a:cxn>
                <a:cxn ang="0">
                  <a:pos x="31" y="156"/>
                </a:cxn>
                <a:cxn ang="0">
                  <a:pos x="27" y="177"/>
                </a:cxn>
                <a:cxn ang="0">
                  <a:pos x="24" y="197"/>
                </a:cxn>
                <a:cxn ang="0">
                  <a:pos x="20" y="219"/>
                </a:cxn>
                <a:cxn ang="0">
                  <a:pos x="16" y="240"/>
                </a:cxn>
                <a:cxn ang="0">
                  <a:pos x="16" y="240"/>
                </a:cxn>
                <a:cxn ang="0">
                  <a:pos x="7" y="276"/>
                </a:cxn>
                <a:cxn ang="0">
                  <a:pos x="2" y="293"/>
                </a:cxn>
                <a:cxn ang="0">
                  <a:pos x="0" y="313"/>
                </a:cxn>
                <a:cxn ang="0">
                  <a:pos x="0" y="313"/>
                </a:cxn>
                <a:cxn ang="0">
                  <a:pos x="1" y="315"/>
                </a:cxn>
                <a:cxn ang="0">
                  <a:pos x="1" y="316"/>
                </a:cxn>
                <a:cxn ang="0">
                  <a:pos x="3" y="317"/>
                </a:cxn>
                <a:cxn ang="0">
                  <a:pos x="6" y="317"/>
                </a:cxn>
                <a:cxn ang="0">
                  <a:pos x="7" y="317"/>
                </a:cxn>
                <a:cxn ang="0">
                  <a:pos x="9" y="316"/>
                </a:cxn>
                <a:cxn ang="0">
                  <a:pos x="10" y="315"/>
                </a:cxn>
                <a:cxn ang="0">
                  <a:pos x="10" y="313"/>
                </a:cxn>
                <a:cxn ang="0">
                  <a:pos x="10" y="313"/>
                </a:cxn>
                <a:cxn ang="0">
                  <a:pos x="11" y="303"/>
                </a:cxn>
                <a:cxn ang="0">
                  <a:pos x="13" y="292"/>
                </a:cxn>
                <a:cxn ang="0">
                  <a:pos x="17" y="273"/>
                </a:cxn>
                <a:cxn ang="0">
                  <a:pos x="27" y="234"/>
                </a:cxn>
                <a:cxn ang="0">
                  <a:pos x="27" y="234"/>
                </a:cxn>
                <a:cxn ang="0">
                  <a:pos x="31" y="215"/>
                </a:cxn>
                <a:cxn ang="0">
                  <a:pos x="34" y="196"/>
                </a:cxn>
                <a:cxn ang="0">
                  <a:pos x="36" y="177"/>
                </a:cxn>
                <a:cxn ang="0">
                  <a:pos x="41" y="158"/>
                </a:cxn>
                <a:cxn ang="0">
                  <a:pos x="41" y="158"/>
                </a:cxn>
                <a:cxn ang="0">
                  <a:pos x="60" y="84"/>
                </a:cxn>
                <a:cxn ang="0">
                  <a:pos x="60" y="84"/>
                </a:cxn>
                <a:cxn ang="0">
                  <a:pos x="66" y="64"/>
                </a:cxn>
                <a:cxn ang="0">
                  <a:pos x="73" y="44"/>
                </a:cxn>
                <a:cxn ang="0">
                  <a:pos x="80" y="26"/>
                </a:cxn>
                <a:cxn ang="0">
                  <a:pos x="86" y="6"/>
                </a:cxn>
                <a:cxn ang="0">
                  <a:pos x="86" y="6"/>
                </a:cxn>
                <a:cxn ang="0">
                  <a:pos x="86" y="4"/>
                </a:cxn>
                <a:cxn ang="0">
                  <a:pos x="85" y="2"/>
                </a:cxn>
                <a:cxn ang="0">
                  <a:pos x="84" y="1"/>
                </a:cxn>
                <a:cxn ang="0">
                  <a:pos x="82" y="0"/>
                </a:cxn>
                <a:cxn ang="0">
                  <a:pos x="81" y="0"/>
                </a:cxn>
                <a:cxn ang="0">
                  <a:pos x="79" y="0"/>
                </a:cxn>
                <a:cxn ang="0">
                  <a:pos x="78" y="1"/>
                </a:cxn>
                <a:cxn ang="0">
                  <a:pos x="77" y="3"/>
                </a:cxn>
                <a:cxn ang="0">
                  <a:pos x="77" y="3"/>
                </a:cxn>
              </a:cxnLst>
              <a:rect l="0" t="0" r="r" b="b"/>
              <a:pathLst>
                <a:path w="86" h="317">
                  <a:moveTo>
                    <a:pt x="77" y="3"/>
                  </a:moveTo>
                  <a:lnTo>
                    <a:pt x="77" y="3"/>
                  </a:lnTo>
                  <a:lnTo>
                    <a:pt x="72" y="21"/>
                  </a:lnTo>
                  <a:lnTo>
                    <a:pt x="65" y="38"/>
                  </a:lnTo>
                  <a:lnTo>
                    <a:pt x="58" y="55"/>
                  </a:lnTo>
                  <a:lnTo>
                    <a:pt x="53" y="72"/>
                  </a:lnTo>
                  <a:lnTo>
                    <a:pt x="53" y="72"/>
                  </a:lnTo>
                  <a:lnTo>
                    <a:pt x="31" y="156"/>
                  </a:lnTo>
                  <a:lnTo>
                    <a:pt x="31" y="156"/>
                  </a:lnTo>
                  <a:lnTo>
                    <a:pt x="27" y="177"/>
                  </a:lnTo>
                  <a:lnTo>
                    <a:pt x="24" y="197"/>
                  </a:lnTo>
                  <a:lnTo>
                    <a:pt x="20" y="219"/>
                  </a:lnTo>
                  <a:lnTo>
                    <a:pt x="16" y="240"/>
                  </a:lnTo>
                  <a:lnTo>
                    <a:pt x="16" y="240"/>
                  </a:lnTo>
                  <a:lnTo>
                    <a:pt x="7" y="276"/>
                  </a:lnTo>
                  <a:lnTo>
                    <a:pt x="2" y="29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1" y="315"/>
                  </a:lnTo>
                  <a:lnTo>
                    <a:pt x="1" y="316"/>
                  </a:lnTo>
                  <a:lnTo>
                    <a:pt x="3" y="317"/>
                  </a:lnTo>
                  <a:lnTo>
                    <a:pt x="6" y="317"/>
                  </a:lnTo>
                  <a:lnTo>
                    <a:pt x="7" y="317"/>
                  </a:lnTo>
                  <a:lnTo>
                    <a:pt x="9" y="316"/>
                  </a:lnTo>
                  <a:lnTo>
                    <a:pt x="10" y="315"/>
                  </a:lnTo>
                  <a:lnTo>
                    <a:pt x="10" y="313"/>
                  </a:lnTo>
                  <a:lnTo>
                    <a:pt x="10" y="313"/>
                  </a:lnTo>
                  <a:lnTo>
                    <a:pt x="11" y="303"/>
                  </a:lnTo>
                  <a:lnTo>
                    <a:pt x="13" y="292"/>
                  </a:lnTo>
                  <a:lnTo>
                    <a:pt x="17" y="273"/>
                  </a:lnTo>
                  <a:lnTo>
                    <a:pt x="27" y="234"/>
                  </a:lnTo>
                  <a:lnTo>
                    <a:pt x="27" y="234"/>
                  </a:lnTo>
                  <a:lnTo>
                    <a:pt x="31" y="215"/>
                  </a:lnTo>
                  <a:lnTo>
                    <a:pt x="34" y="196"/>
                  </a:lnTo>
                  <a:lnTo>
                    <a:pt x="36" y="177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66" y="64"/>
                  </a:lnTo>
                  <a:lnTo>
                    <a:pt x="73" y="44"/>
                  </a:lnTo>
                  <a:lnTo>
                    <a:pt x="80" y="26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6" y="4"/>
                  </a:lnTo>
                  <a:lnTo>
                    <a:pt x="85" y="2"/>
                  </a:lnTo>
                  <a:lnTo>
                    <a:pt x="84" y="1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8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4" name="Freeform 380"/>
            <p:cNvSpPr/>
            <p:nvPr>
              <p:custDataLst>
                <p:tags r:id="rId29"/>
              </p:custDataLst>
            </p:nvPr>
          </p:nvSpPr>
          <p:spPr bwMode="auto">
            <a:xfrm>
              <a:off x="4660900" y="3228975"/>
              <a:ext cx="38100" cy="158750"/>
            </a:xfrm>
            <a:custGeom>
              <a:avLst/>
              <a:gdLst/>
              <a:ahLst/>
              <a:cxnLst>
                <a:cxn ang="0">
                  <a:pos x="62" y="5"/>
                </a:cxn>
                <a:cxn ang="0">
                  <a:pos x="62" y="5"/>
                </a:cxn>
                <a:cxn ang="0">
                  <a:pos x="59" y="23"/>
                </a:cxn>
                <a:cxn ang="0">
                  <a:pos x="56" y="43"/>
                </a:cxn>
                <a:cxn ang="0">
                  <a:pos x="46" y="80"/>
                </a:cxn>
                <a:cxn ang="0">
                  <a:pos x="46" y="80"/>
                </a:cxn>
                <a:cxn ang="0">
                  <a:pos x="35" y="117"/>
                </a:cxn>
                <a:cxn ang="0">
                  <a:pos x="31" y="136"/>
                </a:cxn>
                <a:cxn ang="0">
                  <a:pos x="27" y="155"/>
                </a:cxn>
                <a:cxn ang="0">
                  <a:pos x="27" y="155"/>
                </a:cxn>
                <a:cxn ang="0">
                  <a:pos x="20" y="189"/>
                </a:cxn>
                <a:cxn ang="0">
                  <a:pos x="13" y="224"/>
                </a:cxn>
                <a:cxn ang="0">
                  <a:pos x="6" y="259"/>
                </a:cxn>
                <a:cxn ang="0">
                  <a:pos x="2" y="276"/>
                </a:cxn>
                <a:cxn ang="0">
                  <a:pos x="0" y="294"/>
                </a:cxn>
                <a:cxn ang="0">
                  <a:pos x="0" y="294"/>
                </a:cxn>
                <a:cxn ang="0">
                  <a:pos x="0" y="296"/>
                </a:cxn>
                <a:cxn ang="0">
                  <a:pos x="1" y="297"/>
                </a:cxn>
                <a:cxn ang="0">
                  <a:pos x="3" y="298"/>
                </a:cxn>
                <a:cxn ang="0">
                  <a:pos x="4" y="298"/>
                </a:cxn>
                <a:cxn ang="0">
                  <a:pos x="8" y="297"/>
                </a:cxn>
                <a:cxn ang="0">
                  <a:pos x="10" y="296"/>
                </a:cxn>
                <a:cxn ang="0">
                  <a:pos x="10" y="294"/>
                </a:cxn>
                <a:cxn ang="0">
                  <a:pos x="10" y="294"/>
                </a:cxn>
                <a:cxn ang="0">
                  <a:pos x="13" y="274"/>
                </a:cxn>
                <a:cxn ang="0">
                  <a:pos x="16" y="255"/>
                </a:cxn>
                <a:cxn ang="0">
                  <a:pos x="24" y="216"/>
                </a:cxn>
                <a:cxn ang="0">
                  <a:pos x="24" y="216"/>
                </a:cxn>
                <a:cxn ang="0">
                  <a:pos x="31" y="177"/>
                </a:cxn>
                <a:cxn ang="0">
                  <a:pos x="35" y="159"/>
                </a:cxn>
                <a:cxn ang="0">
                  <a:pos x="41" y="140"/>
                </a:cxn>
                <a:cxn ang="0">
                  <a:pos x="41" y="140"/>
                </a:cxn>
                <a:cxn ang="0">
                  <a:pos x="46" y="122"/>
                </a:cxn>
                <a:cxn ang="0">
                  <a:pos x="50" y="103"/>
                </a:cxn>
                <a:cxn ang="0">
                  <a:pos x="55" y="84"/>
                </a:cxn>
                <a:cxn ang="0">
                  <a:pos x="59" y="66"/>
                </a:cxn>
                <a:cxn ang="0">
                  <a:pos x="59" y="66"/>
                </a:cxn>
                <a:cxn ang="0">
                  <a:pos x="63" y="51"/>
                </a:cxn>
                <a:cxn ang="0">
                  <a:pos x="68" y="36"/>
                </a:cxn>
                <a:cxn ang="0">
                  <a:pos x="70" y="20"/>
                </a:cxn>
                <a:cxn ang="0">
                  <a:pos x="72" y="5"/>
                </a:cxn>
                <a:cxn ang="0">
                  <a:pos x="72" y="5"/>
                </a:cxn>
                <a:cxn ang="0">
                  <a:pos x="72" y="3"/>
                </a:cxn>
                <a:cxn ang="0">
                  <a:pos x="71" y="2"/>
                </a:cxn>
                <a:cxn ang="0">
                  <a:pos x="69" y="1"/>
                </a:cxn>
                <a:cxn ang="0">
                  <a:pos x="68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2" y="3"/>
                </a:cxn>
                <a:cxn ang="0">
                  <a:pos x="62" y="5"/>
                </a:cxn>
                <a:cxn ang="0">
                  <a:pos x="62" y="5"/>
                </a:cxn>
              </a:cxnLst>
              <a:rect l="0" t="0" r="r" b="b"/>
              <a:pathLst>
                <a:path w="72" h="298">
                  <a:moveTo>
                    <a:pt x="62" y="5"/>
                  </a:moveTo>
                  <a:lnTo>
                    <a:pt x="62" y="5"/>
                  </a:lnTo>
                  <a:lnTo>
                    <a:pt x="59" y="23"/>
                  </a:lnTo>
                  <a:lnTo>
                    <a:pt x="56" y="43"/>
                  </a:lnTo>
                  <a:lnTo>
                    <a:pt x="46" y="80"/>
                  </a:lnTo>
                  <a:lnTo>
                    <a:pt x="46" y="80"/>
                  </a:lnTo>
                  <a:lnTo>
                    <a:pt x="35" y="117"/>
                  </a:lnTo>
                  <a:lnTo>
                    <a:pt x="31" y="136"/>
                  </a:lnTo>
                  <a:lnTo>
                    <a:pt x="27" y="155"/>
                  </a:lnTo>
                  <a:lnTo>
                    <a:pt x="27" y="155"/>
                  </a:lnTo>
                  <a:lnTo>
                    <a:pt x="20" y="189"/>
                  </a:lnTo>
                  <a:lnTo>
                    <a:pt x="13" y="224"/>
                  </a:lnTo>
                  <a:lnTo>
                    <a:pt x="6" y="259"/>
                  </a:lnTo>
                  <a:lnTo>
                    <a:pt x="2" y="276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0" y="296"/>
                  </a:lnTo>
                  <a:lnTo>
                    <a:pt x="1" y="297"/>
                  </a:lnTo>
                  <a:lnTo>
                    <a:pt x="3" y="298"/>
                  </a:lnTo>
                  <a:lnTo>
                    <a:pt x="4" y="298"/>
                  </a:lnTo>
                  <a:lnTo>
                    <a:pt x="8" y="297"/>
                  </a:lnTo>
                  <a:lnTo>
                    <a:pt x="10" y="296"/>
                  </a:lnTo>
                  <a:lnTo>
                    <a:pt x="10" y="294"/>
                  </a:lnTo>
                  <a:lnTo>
                    <a:pt x="10" y="294"/>
                  </a:lnTo>
                  <a:lnTo>
                    <a:pt x="13" y="274"/>
                  </a:lnTo>
                  <a:lnTo>
                    <a:pt x="16" y="255"/>
                  </a:lnTo>
                  <a:lnTo>
                    <a:pt x="24" y="216"/>
                  </a:lnTo>
                  <a:lnTo>
                    <a:pt x="24" y="216"/>
                  </a:lnTo>
                  <a:lnTo>
                    <a:pt x="31" y="177"/>
                  </a:lnTo>
                  <a:lnTo>
                    <a:pt x="35" y="159"/>
                  </a:lnTo>
                  <a:lnTo>
                    <a:pt x="41" y="140"/>
                  </a:lnTo>
                  <a:lnTo>
                    <a:pt x="41" y="140"/>
                  </a:lnTo>
                  <a:lnTo>
                    <a:pt x="46" y="122"/>
                  </a:lnTo>
                  <a:lnTo>
                    <a:pt x="50" y="103"/>
                  </a:lnTo>
                  <a:lnTo>
                    <a:pt x="55" y="84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63" y="51"/>
                  </a:lnTo>
                  <a:lnTo>
                    <a:pt x="68" y="36"/>
                  </a:lnTo>
                  <a:lnTo>
                    <a:pt x="70" y="20"/>
                  </a:lnTo>
                  <a:lnTo>
                    <a:pt x="72" y="5"/>
                  </a:lnTo>
                  <a:lnTo>
                    <a:pt x="72" y="5"/>
                  </a:lnTo>
                  <a:lnTo>
                    <a:pt x="72" y="3"/>
                  </a:lnTo>
                  <a:lnTo>
                    <a:pt x="71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2" y="3"/>
                  </a:lnTo>
                  <a:lnTo>
                    <a:pt x="62" y="5"/>
                  </a:lnTo>
                  <a:lnTo>
                    <a:pt x="62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5" name="Freeform 381"/>
            <p:cNvSpPr/>
            <p:nvPr>
              <p:custDataLst>
                <p:tags r:id="rId30"/>
              </p:custDataLst>
            </p:nvPr>
          </p:nvSpPr>
          <p:spPr bwMode="auto">
            <a:xfrm>
              <a:off x="4719638" y="3197225"/>
              <a:ext cx="39688" cy="1397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5" y="28"/>
                </a:cxn>
                <a:cxn ang="0">
                  <a:pos x="49" y="40"/>
                </a:cxn>
                <a:cxn ang="0">
                  <a:pos x="44" y="53"/>
                </a:cxn>
                <a:cxn ang="0">
                  <a:pos x="44" y="53"/>
                </a:cxn>
                <a:cxn ang="0">
                  <a:pos x="39" y="72"/>
                </a:cxn>
                <a:cxn ang="0">
                  <a:pos x="35" y="91"/>
                </a:cxn>
                <a:cxn ang="0">
                  <a:pos x="31" y="109"/>
                </a:cxn>
                <a:cxn ang="0">
                  <a:pos x="26" y="128"/>
                </a:cxn>
                <a:cxn ang="0">
                  <a:pos x="26" y="128"/>
                </a:cxn>
                <a:cxn ang="0">
                  <a:pos x="22" y="144"/>
                </a:cxn>
                <a:cxn ang="0">
                  <a:pos x="18" y="160"/>
                </a:cxn>
                <a:cxn ang="0">
                  <a:pos x="15" y="176"/>
                </a:cxn>
                <a:cxn ang="0">
                  <a:pos x="12" y="193"/>
                </a:cxn>
                <a:cxn ang="0">
                  <a:pos x="12" y="193"/>
                </a:cxn>
                <a:cxn ang="0">
                  <a:pos x="5" y="227"/>
                </a:cxn>
                <a:cxn ang="0">
                  <a:pos x="2" y="243"/>
                </a:cxn>
                <a:cxn ang="0">
                  <a:pos x="0" y="260"/>
                </a:cxn>
                <a:cxn ang="0">
                  <a:pos x="0" y="260"/>
                </a:cxn>
                <a:cxn ang="0">
                  <a:pos x="0" y="262"/>
                </a:cxn>
                <a:cxn ang="0">
                  <a:pos x="1" y="263"/>
                </a:cxn>
                <a:cxn ang="0">
                  <a:pos x="2" y="264"/>
                </a:cxn>
                <a:cxn ang="0">
                  <a:pos x="4" y="264"/>
                </a:cxn>
                <a:cxn ang="0">
                  <a:pos x="7" y="263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2" y="241"/>
                </a:cxn>
                <a:cxn ang="0">
                  <a:pos x="15" y="224"/>
                </a:cxn>
                <a:cxn ang="0">
                  <a:pos x="24" y="188"/>
                </a:cxn>
                <a:cxn ang="0">
                  <a:pos x="24" y="188"/>
                </a:cxn>
                <a:cxn ang="0">
                  <a:pos x="30" y="155"/>
                </a:cxn>
                <a:cxn ang="0">
                  <a:pos x="33" y="138"/>
                </a:cxn>
                <a:cxn ang="0">
                  <a:pos x="37" y="123"/>
                </a:cxn>
                <a:cxn ang="0">
                  <a:pos x="37" y="123"/>
                </a:cxn>
                <a:cxn ang="0">
                  <a:pos x="45" y="89"/>
                </a:cxn>
                <a:cxn ang="0">
                  <a:pos x="54" y="55"/>
                </a:cxn>
                <a:cxn ang="0">
                  <a:pos x="54" y="55"/>
                </a:cxn>
                <a:cxn ang="0">
                  <a:pos x="59" y="43"/>
                </a:cxn>
                <a:cxn ang="0">
                  <a:pos x="64" y="31"/>
                </a:cxn>
                <a:cxn ang="0">
                  <a:pos x="75" y="5"/>
                </a:cxn>
                <a:cxn ang="0">
                  <a:pos x="75" y="5"/>
                </a:cxn>
                <a:cxn ang="0">
                  <a:pos x="75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0"/>
                </a:cxn>
                <a:cxn ang="0">
                  <a:pos x="67" y="1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5" h="264">
                  <a:moveTo>
                    <a:pt x="66" y="3"/>
                  </a:moveTo>
                  <a:lnTo>
                    <a:pt x="66" y="3"/>
                  </a:lnTo>
                  <a:lnTo>
                    <a:pt x="55" y="28"/>
                  </a:lnTo>
                  <a:lnTo>
                    <a:pt x="49" y="40"/>
                  </a:lnTo>
                  <a:lnTo>
                    <a:pt x="44" y="53"/>
                  </a:lnTo>
                  <a:lnTo>
                    <a:pt x="44" y="53"/>
                  </a:lnTo>
                  <a:lnTo>
                    <a:pt x="39" y="72"/>
                  </a:lnTo>
                  <a:lnTo>
                    <a:pt x="35" y="91"/>
                  </a:lnTo>
                  <a:lnTo>
                    <a:pt x="31" y="109"/>
                  </a:lnTo>
                  <a:lnTo>
                    <a:pt x="26" y="128"/>
                  </a:lnTo>
                  <a:lnTo>
                    <a:pt x="26" y="128"/>
                  </a:lnTo>
                  <a:lnTo>
                    <a:pt x="22" y="144"/>
                  </a:lnTo>
                  <a:lnTo>
                    <a:pt x="18" y="160"/>
                  </a:lnTo>
                  <a:lnTo>
                    <a:pt x="15" y="176"/>
                  </a:lnTo>
                  <a:lnTo>
                    <a:pt x="12" y="193"/>
                  </a:lnTo>
                  <a:lnTo>
                    <a:pt x="12" y="193"/>
                  </a:lnTo>
                  <a:lnTo>
                    <a:pt x="5" y="227"/>
                  </a:lnTo>
                  <a:lnTo>
                    <a:pt x="2" y="24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1" y="263"/>
                  </a:lnTo>
                  <a:lnTo>
                    <a:pt x="2" y="264"/>
                  </a:lnTo>
                  <a:lnTo>
                    <a:pt x="4" y="264"/>
                  </a:lnTo>
                  <a:lnTo>
                    <a:pt x="7" y="263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2" y="241"/>
                  </a:lnTo>
                  <a:lnTo>
                    <a:pt x="15" y="224"/>
                  </a:lnTo>
                  <a:lnTo>
                    <a:pt x="24" y="188"/>
                  </a:lnTo>
                  <a:lnTo>
                    <a:pt x="24" y="188"/>
                  </a:lnTo>
                  <a:lnTo>
                    <a:pt x="30" y="155"/>
                  </a:lnTo>
                  <a:lnTo>
                    <a:pt x="33" y="138"/>
                  </a:lnTo>
                  <a:lnTo>
                    <a:pt x="37" y="123"/>
                  </a:lnTo>
                  <a:lnTo>
                    <a:pt x="37" y="123"/>
                  </a:lnTo>
                  <a:lnTo>
                    <a:pt x="45" y="89"/>
                  </a:lnTo>
                  <a:lnTo>
                    <a:pt x="54" y="55"/>
                  </a:lnTo>
                  <a:lnTo>
                    <a:pt x="54" y="55"/>
                  </a:lnTo>
                  <a:lnTo>
                    <a:pt x="59" y="43"/>
                  </a:lnTo>
                  <a:lnTo>
                    <a:pt x="64" y="31"/>
                  </a:lnTo>
                  <a:lnTo>
                    <a:pt x="75" y="5"/>
                  </a:lnTo>
                  <a:lnTo>
                    <a:pt x="75" y="5"/>
                  </a:lnTo>
                  <a:lnTo>
                    <a:pt x="75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7" y="1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6" name="Freeform 382"/>
            <p:cNvSpPr/>
            <p:nvPr>
              <p:custDataLst>
                <p:tags r:id="rId31"/>
              </p:custDataLst>
            </p:nvPr>
          </p:nvSpPr>
          <p:spPr bwMode="auto">
            <a:xfrm>
              <a:off x="4773613" y="3186113"/>
              <a:ext cx="34925" cy="101600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9" y="4"/>
                </a:cxn>
                <a:cxn ang="0">
                  <a:pos x="57" y="11"/>
                </a:cxn>
                <a:cxn ang="0">
                  <a:pos x="53" y="18"/>
                </a:cxn>
                <a:cxn ang="0">
                  <a:pos x="46" y="31"/>
                </a:cxn>
                <a:cxn ang="0">
                  <a:pos x="46" y="31"/>
                </a:cxn>
                <a:cxn ang="0">
                  <a:pos x="42" y="36"/>
                </a:cxn>
                <a:cxn ang="0">
                  <a:pos x="41" y="42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36" y="74"/>
                </a:cxn>
                <a:cxn ang="0">
                  <a:pos x="31" y="93"/>
                </a:cxn>
                <a:cxn ang="0">
                  <a:pos x="18" y="132"/>
                </a:cxn>
                <a:cxn ang="0">
                  <a:pos x="18" y="132"/>
                </a:cxn>
                <a:cxn ang="0">
                  <a:pos x="10" y="153"/>
                </a:cxn>
                <a:cxn ang="0">
                  <a:pos x="2" y="174"/>
                </a:cxn>
                <a:cxn ang="0">
                  <a:pos x="2" y="174"/>
                </a:cxn>
                <a:cxn ang="0">
                  <a:pos x="1" y="178"/>
                </a:cxn>
                <a:cxn ang="0">
                  <a:pos x="0" y="182"/>
                </a:cxn>
                <a:cxn ang="0">
                  <a:pos x="1" y="186"/>
                </a:cxn>
                <a:cxn ang="0">
                  <a:pos x="4" y="189"/>
                </a:cxn>
                <a:cxn ang="0">
                  <a:pos x="4" y="189"/>
                </a:cxn>
                <a:cxn ang="0">
                  <a:pos x="6" y="190"/>
                </a:cxn>
                <a:cxn ang="0">
                  <a:pos x="7" y="190"/>
                </a:cxn>
                <a:cxn ang="0">
                  <a:pos x="9" y="189"/>
                </a:cxn>
                <a:cxn ang="0">
                  <a:pos x="10" y="188"/>
                </a:cxn>
                <a:cxn ang="0">
                  <a:pos x="10" y="185"/>
                </a:cxn>
                <a:cxn ang="0">
                  <a:pos x="10" y="183"/>
                </a:cxn>
                <a:cxn ang="0">
                  <a:pos x="9" y="181"/>
                </a:cxn>
                <a:cxn ang="0">
                  <a:pos x="9" y="181"/>
                </a:cxn>
                <a:cxn ang="0">
                  <a:pos x="9" y="180"/>
                </a:cxn>
                <a:cxn ang="0">
                  <a:pos x="10" y="178"/>
                </a:cxn>
                <a:cxn ang="0">
                  <a:pos x="14" y="170"/>
                </a:cxn>
                <a:cxn ang="0">
                  <a:pos x="19" y="163"/>
                </a:cxn>
                <a:cxn ang="0">
                  <a:pos x="21" y="158"/>
                </a:cxn>
                <a:cxn ang="0">
                  <a:pos x="21" y="158"/>
                </a:cxn>
                <a:cxn ang="0">
                  <a:pos x="24" y="144"/>
                </a:cxn>
                <a:cxn ang="0">
                  <a:pos x="28" y="130"/>
                </a:cxn>
                <a:cxn ang="0">
                  <a:pos x="38" y="102"/>
                </a:cxn>
                <a:cxn ang="0">
                  <a:pos x="38" y="102"/>
                </a:cxn>
                <a:cxn ang="0">
                  <a:pos x="42" y="89"/>
                </a:cxn>
                <a:cxn ang="0">
                  <a:pos x="46" y="75"/>
                </a:cxn>
                <a:cxn ang="0">
                  <a:pos x="51" y="48"/>
                </a:cxn>
                <a:cxn ang="0">
                  <a:pos x="51" y="48"/>
                </a:cxn>
                <a:cxn ang="0">
                  <a:pos x="52" y="42"/>
                </a:cxn>
                <a:cxn ang="0">
                  <a:pos x="54" y="37"/>
                </a:cxn>
                <a:cxn ang="0">
                  <a:pos x="59" y="27"/>
                </a:cxn>
                <a:cxn ang="0">
                  <a:pos x="64" y="18"/>
                </a:cxn>
                <a:cxn ang="0">
                  <a:pos x="66" y="11"/>
                </a:cxn>
                <a:cxn ang="0">
                  <a:pos x="68" y="6"/>
                </a:cxn>
                <a:cxn ang="0">
                  <a:pos x="68" y="6"/>
                </a:cxn>
                <a:cxn ang="0">
                  <a:pos x="68" y="4"/>
                </a:cxn>
                <a:cxn ang="0">
                  <a:pos x="67" y="2"/>
                </a:cxn>
                <a:cxn ang="0">
                  <a:pos x="64" y="1"/>
                </a:cxn>
                <a:cxn ang="0">
                  <a:pos x="62" y="0"/>
                </a:cxn>
                <a:cxn ang="0">
                  <a:pos x="61" y="1"/>
                </a:cxn>
                <a:cxn ang="0">
                  <a:pos x="60" y="2"/>
                </a:cxn>
                <a:cxn ang="0">
                  <a:pos x="59" y="4"/>
                </a:cxn>
                <a:cxn ang="0">
                  <a:pos x="59" y="4"/>
                </a:cxn>
              </a:cxnLst>
              <a:rect l="0" t="0" r="r" b="b"/>
              <a:pathLst>
                <a:path w="68" h="190">
                  <a:moveTo>
                    <a:pt x="59" y="4"/>
                  </a:moveTo>
                  <a:lnTo>
                    <a:pt x="59" y="4"/>
                  </a:lnTo>
                  <a:lnTo>
                    <a:pt x="57" y="11"/>
                  </a:lnTo>
                  <a:lnTo>
                    <a:pt x="53" y="18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2" y="36"/>
                  </a:lnTo>
                  <a:lnTo>
                    <a:pt x="41" y="42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36" y="74"/>
                  </a:lnTo>
                  <a:lnTo>
                    <a:pt x="31" y="93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10" y="153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1" y="178"/>
                  </a:lnTo>
                  <a:lnTo>
                    <a:pt x="0" y="182"/>
                  </a:lnTo>
                  <a:lnTo>
                    <a:pt x="1" y="186"/>
                  </a:lnTo>
                  <a:lnTo>
                    <a:pt x="4" y="189"/>
                  </a:lnTo>
                  <a:lnTo>
                    <a:pt x="4" y="189"/>
                  </a:lnTo>
                  <a:lnTo>
                    <a:pt x="6" y="190"/>
                  </a:lnTo>
                  <a:lnTo>
                    <a:pt x="7" y="190"/>
                  </a:lnTo>
                  <a:lnTo>
                    <a:pt x="9" y="189"/>
                  </a:lnTo>
                  <a:lnTo>
                    <a:pt x="10" y="188"/>
                  </a:lnTo>
                  <a:lnTo>
                    <a:pt x="10" y="185"/>
                  </a:lnTo>
                  <a:lnTo>
                    <a:pt x="10" y="183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10" y="178"/>
                  </a:lnTo>
                  <a:lnTo>
                    <a:pt x="14" y="170"/>
                  </a:lnTo>
                  <a:lnTo>
                    <a:pt x="19" y="163"/>
                  </a:lnTo>
                  <a:lnTo>
                    <a:pt x="21" y="158"/>
                  </a:lnTo>
                  <a:lnTo>
                    <a:pt x="21" y="158"/>
                  </a:lnTo>
                  <a:lnTo>
                    <a:pt x="24" y="144"/>
                  </a:lnTo>
                  <a:lnTo>
                    <a:pt x="28" y="130"/>
                  </a:lnTo>
                  <a:lnTo>
                    <a:pt x="38" y="102"/>
                  </a:lnTo>
                  <a:lnTo>
                    <a:pt x="38" y="102"/>
                  </a:lnTo>
                  <a:lnTo>
                    <a:pt x="42" y="89"/>
                  </a:lnTo>
                  <a:lnTo>
                    <a:pt x="46" y="75"/>
                  </a:lnTo>
                  <a:lnTo>
                    <a:pt x="51" y="48"/>
                  </a:lnTo>
                  <a:lnTo>
                    <a:pt x="51" y="48"/>
                  </a:lnTo>
                  <a:lnTo>
                    <a:pt x="52" y="42"/>
                  </a:lnTo>
                  <a:lnTo>
                    <a:pt x="54" y="37"/>
                  </a:lnTo>
                  <a:lnTo>
                    <a:pt x="59" y="27"/>
                  </a:lnTo>
                  <a:lnTo>
                    <a:pt x="64" y="18"/>
                  </a:lnTo>
                  <a:lnTo>
                    <a:pt x="66" y="11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7" y="2"/>
                  </a:lnTo>
                  <a:lnTo>
                    <a:pt x="64" y="1"/>
                  </a:lnTo>
                  <a:lnTo>
                    <a:pt x="62" y="0"/>
                  </a:lnTo>
                  <a:lnTo>
                    <a:pt x="61" y="1"/>
                  </a:lnTo>
                  <a:lnTo>
                    <a:pt x="60" y="2"/>
                  </a:lnTo>
                  <a:lnTo>
                    <a:pt x="59" y="4"/>
                  </a:lnTo>
                  <a:lnTo>
                    <a:pt x="5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7" name="Freeform 383"/>
            <p:cNvSpPr/>
            <p:nvPr>
              <p:custDataLst>
                <p:tags r:id="rId32"/>
              </p:custDataLst>
            </p:nvPr>
          </p:nvSpPr>
          <p:spPr bwMode="auto">
            <a:xfrm>
              <a:off x="4829175" y="3186113"/>
              <a:ext cx="22225" cy="73025"/>
            </a:xfrm>
            <a:custGeom>
              <a:avLst/>
              <a:gdLst/>
              <a:ahLst/>
              <a:cxnLst>
                <a:cxn ang="0">
                  <a:pos x="35" y="5"/>
                </a:cxn>
                <a:cxn ang="0">
                  <a:pos x="35" y="5"/>
                </a:cxn>
                <a:cxn ang="0">
                  <a:pos x="32" y="21"/>
                </a:cxn>
                <a:cxn ang="0">
                  <a:pos x="29" y="37"/>
                </a:cxn>
                <a:cxn ang="0">
                  <a:pos x="21" y="68"/>
                </a:cxn>
                <a:cxn ang="0">
                  <a:pos x="21" y="68"/>
                </a:cxn>
                <a:cxn ang="0">
                  <a:pos x="18" y="85"/>
                </a:cxn>
                <a:cxn ang="0">
                  <a:pos x="13" y="100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4"/>
                </a:cxn>
                <a:cxn ang="0">
                  <a:pos x="2" y="135"/>
                </a:cxn>
                <a:cxn ang="0">
                  <a:pos x="3" y="136"/>
                </a:cxn>
                <a:cxn ang="0">
                  <a:pos x="5" y="137"/>
                </a:cxn>
                <a:cxn ang="0">
                  <a:pos x="8" y="137"/>
                </a:cxn>
                <a:cxn ang="0">
                  <a:pos x="10" y="136"/>
                </a:cxn>
                <a:cxn ang="0">
                  <a:pos x="11" y="134"/>
                </a:cxn>
                <a:cxn ang="0">
                  <a:pos x="11" y="134"/>
                </a:cxn>
                <a:cxn ang="0">
                  <a:pos x="17" y="117"/>
                </a:cxn>
                <a:cxn ang="0">
                  <a:pos x="23" y="99"/>
                </a:cxn>
                <a:cxn ang="0">
                  <a:pos x="28" y="81"/>
                </a:cxn>
                <a:cxn ang="0">
                  <a:pos x="32" y="62"/>
                </a:cxn>
                <a:cxn ang="0">
                  <a:pos x="32" y="62"/>
                </a:cxn>
                <a:cxn ang="0">
                  <a:pos x="40" y="34"/>
                </a:cxn>
                <a:cxn ang="0">
                  <a:pos x="42" y="20"/>
                </a:cxn>
                <a:cxn ang="0">
                  <a:pos x="44" y="5"/>
                </a:cxn>
                <a:cxn ang="0">
                  <a:pos x="44" y="5"/>
                </a:cxn>
                <a:cxn ang="0">
                  <a:pos x="44" y="3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1"/>
                </a:cxn>
                <a:cxn ang="0">
                  <a:pos x="36" y="2"/>
                </a:cxn>
                <a:cxn ang="0">
                  <a:pos x="35" y="3"/>
                </a:cxn>
                <a:cxn ang="0">
                  <a:pos x="35" y="5"/>
                </a:cxn>
                <a:cxn ang="0">
                  <a:pos x="35" y="5"/>
                </a:cxn>
              </a:cxnLst>
              <a:rect l="0" t="0" r="r" b="b"/>
              <a:pathLst>
                <a:path w="44" h="137">
                  <a:moveTo>
                    <a:pt x="35" y="5"/>
                  </a:moveTo>
                  <a:lnTo>
                    <a:pt x="35" y="5"/>
                  </a:lnTo>
                  <a:lnTo>
                    <a:pt x="32" y="21"/>
                  </a:lnTo>
                  <a:lnTo>
                    <a:pt x="29" y="37"/>
                  </a:lnTo>
                  <a:lnTo>
                    <a:pt x="21" y="68"/>
                  </a:lnTo>
                  <a:lnTo>
                    <a:pt x="21" y="68"/>
                  </a:lnTo>
                  <a:lnTo>
                    <a:pt x="18" y="85"/>
                  </a:lnTo>
                  <a:lnTo>
                    <a:pt x="13" y="100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4"/>
                  </a:lnTo>
                  <a:lnTo>
                    <a:pt x="2" y="135"/>
                  </a:lnTo>
                  <a:lnTo>
                    <a:pt x="3" y="136"/>
                  </a:lnTo>
                  <a:lnTo>
                    <a:pt x="5" y="137"/>
                  </a:lnTo>
                  <a:lnTo>
                    <a:pt x="8" y="137"/>
                  </a:lnTo>
                  <a:lnTo>
                    <a:pt x="10" y="136"/>
                  </a:lnTo>
                  <a:lnTo>
                    <a:pt x="11" y="134"/>
                  </a:lnTo>
                  <a:lnTo>
                    <a:pt x="11" y="134"/>
                  </a:lnTo>
                  <a:lnTo>
                    <a:pt x="17" y="117"/>
                  </a:lnTo>
                  <a:lnTo>
                    <a:pt x="23" y="99"/>
                  </a:lnTo>
                  <a:lnTo>
                    <a:pt x="28" y="81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40" y="34"/>
                  </a:lnTo>
                  <a:lnTo>
                    <a:pt x="42" y="20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1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5" y="5"/>
                  </a:lnTo>
                  <a:lnTo>
                    <a:pt x="35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8" name="Freeform 384"/>
            <p:cNvSpPr/>
            <p:nvPr>
              <p:custDataLst>
                <p:tags r:id="rId33"/>
              </p:custDataLst>
            </p:nvPr>
          </p:nvSpPr>
          <p:spPr bwMode="auto">
            <a:xfrm>
              <a:off x="4884738" y="3184525"/>
              <a:ext cx="9525" cy="12700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10" y="1"/>
                </a:cxn>
                <a:cxn ang="0">
                  <a:pos x="3" y="9"/>
                </a:cxn>
                <a:cxn ang="0">
                  <a:pos x="1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1" y="22"/>
                </a:cxn>
                <a:cxn ang="0">
                  <a:pos x="2" y="23"/>
                </a:cxn>
                <a:cxn ang="0">
                  <a:pos x="4" y="23"/>
                </a:cxn>
                <a:cxn ang="0">
                  <a:pos x="7" y="22"/>
                </a:cxn>
                <a:cxn ang="0">
                  <a:pos x="8" y="21"/>
                </a:cxn>
                <a:cxn ang="0">
                  <a:pos x="9" y="19"/>
                </a:cxn>
                <a:cxn ang="0">
                  <a:pos x="9" y="19"/>
                </a:cxn>
                <a:cxn ang="0">
                  <a:pos x="10" y="15"/>
                </a:cxn>
                <a:cxn ang="0">
                  <a:pos x="12" y="12"/>
                </a:cxn>
                <a:cxn ang="0">
                  <a:pos x="17" y="8"/>
                </a:cxn>
                <a:cxn ang="0">
                  <a:pos x="17" y="8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7" y="3"/>
                </a:cxn>
                <a:cxn ang="0">
                  <a:pos x="16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8" h="23">
                  <a:moveTo>
                    <a:pt x="10" y="1"/>
                  </a:moveTo>
                  <a:lnTo>
                    <a:pt x="10" y="1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1" y="22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7" y="22"/>
                  </a:lnTo>
                  <a:lnTo>
                    <a:pt x="8" y="21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0" y="15"/>
                  </a:lnTo>
                  <a:lnTo>
                    <a:pt x="12" y="12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7" y="3"/>
                  </a:lnTo>
                  <a:lnTo>
                    <a:pt x="16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9" name="Freeform 385"/>
            <p:cNvSpPr/>
            <p:nvPr>
              <p:custDataLst>
                <p:tags r:id="rId34"/>
              </p:custDataLst>
            </p:nvPr>
          </p:nvSpPr>
          <p:spPr bwMode="auto">
            <a:xfrm>
              <a:off x="4586288" y="3460750"/>
              <a:ext cx="165100" cy="39688"/>
            </a:xfrm>
            <a:custGeom>
              <a:avLst/>
              <a:gdLst/>
              <a:ahLst/>
              <a:cxnLst>
                <a:cxn ang="0">
                  <a:pos x="306" y="66"/>
                </a:cxn>
                <a:cxn ang="0">
                  <a:pos x="306" y="66"/>
                </a:cxn>
                <a:cxn ang="0">
                  <a:pos x="297" y="67"/>
                </a:cxn>
                <a:cxn ang="0">
                  <a:pos x="288" y="66"/>
                </a:cxn>
                <a:cxn ang="0">
                  <a:pos x="279" y="63"/>
                </a:cxn>
                <a:cxn ang="0">
                  <a:pos x="268" y="59"/>
                </a:cxn>
                <a:cxn ang="0">
                  <a:pos x="249" y="51"/>
                </a:cxn>
                <a:cxn ang="0">
                  <a:pos x="232" y="45"/>
                </a:cxn>
                <a:cxn ang="0">
                  <a:pos x="232" y="45"/>
                </a:cxn>
                <a:cxn ang="0">
                  <a:pos x="194" y="35"/>
                </a:cxn>
                <a:cxn ang="0">
                  <a:pos x="157" y="24"/>
                </a:cxn>
                <a:cxn ang="0">
                  <a:pos x="157" y="24"/>
                </a:cxn>
                <a:cxn ang="0">
                  <a:pos x="139" y="20"/>
                </a:cxn>
                <a:cxn ang="0">
                  <a:pos x="121" y="17"/>
                </a:cxn>
                <a:cxn ang="0">
                  <a:pos x="102" y="14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64" y="7"/>
                </a:cxn>
                <a:cxn ang="0">
                  <a:pos x="44" y="3"/>
                </a:cxn>
                <a:cxn ang="0">
                  <a:pos x="25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26" y="10"/>
                </a:cxn>
                <a:cxn ang="0">
                  <a:pos x="47" y="13"/>
                </a:cxn>
                <a:cxn ang="0">
                  <a:pos x="68" y="17"/>
                </a:cxn>
                <a:cxn ang="0">
                  <a:pos x="90" y="21"/>
                </a:cxn>
                <a:cxn ang="0">
                  <a:pos x="90" y="21"/>
                </a:cxn>
                <a:cxn ang="0">
                  <a:pos x="109" y="25"/>
                </a:cxn>
                <a:cxn ang="0">
                  <a:pos x="130" y="30"/>
                </a:cxn>
                <a:cxn ang="0">
                  <a:pos x="151" y="34"/>
                </a:cxn>
                <a:cxn ang="0">
                  <a:pos x="170" y="39"/>
                </a:cxn>
                <a:cxn ang="0">
                  <a:pos x="170" y="39"/>
                </a:cxn>
                <a:cxn ang="0">
                  <a:pos x="191" y="45"/>
                </a:cxn>
                <a:cxn ang="0">
                  <a:pos x="213" y="50"/>
                </a:cxn>
                <a:cxn ang="0">
                  <a:pos x="234" y="56"/>
                </a:cxn>
                <a:cxn ang="0">
                  <a:pos x="255" y="63"/>
                </a:cxn>
                <a:cxn ang="0">
                  <a:pos x="255" y="63"/>
                </a:cxn>
                <a:cxn ang="0">
                  <a:pos x="281" y="73"/>
                </a:cxn>
                <a:cxn ang="0">
                  <a:pos x="288" y="74"/>
                </a:cxn>
                <a:cxn ang="0">
                  <a:pos x="294" y="75"/>
                </a:cxn>
                <a:cxn ang="0">
                  <a:pos x="301" y="76"/>
                </a:cxn>
                <a:cxn ang="0">
                  <a:pos x="309" y="75"/>
                </a:cxn>
                <a:cxn ang="0">
                  <a:pos x="309" y="75"/>
                </a:cxn>
                <a:cxn ang="0">
                  <a:pos x="311" y="74"/>
                </a:cxn>
                <a:cxn ang="0">
                  <a:pos x="312" y="73"/>
                </a:cxn>
                <a:cxn ang="0">
                  <a:pos x="312" y="71"/>
                </a:cxn>
                <a:cxn ang="0">
                  <a:pos x="312" y="70"/>
                </a:cxn>
                <a:cxn ang="0">
                  <a:pos x="310" y="67"/>
                </a:cxn>
                <a:cxn ang="0">
                  <a:pos x="308" y="66"/>
                </a:cxn>
                <a:cxn ang="0">
                  <a:pos x="306" y="66"/>
                </a:cxn>
                <a:cxn ang="0">
                  <a:pos x="306" y="66"/>
                </a:cxn>
              </a:cxnLst>
              <a:rect l="0" t="0" r="r" b="b"/>
              <a:pathLst>
                <a:path w="312" h="76">
                  <a:moveTo>
                    <a:pt x="306" y="66"/>
                  </a:moveTo>
                  <a:lnTo>
                    <a:pt x="306" y="66"/>
                  </a:lnTo>
                  <a:lnTo>
                    <a:pt x="297" y="67"/>
                  </a:lnTo>
                  <a:lnTo>
                    <a:pt x="288" y="66"/>
                  </a:lnTo>
                  <a:lnTo>
                    <a:pt x="279" y="63"/>
                  </a:lnTo>
                  <a:lnTo>
                    <a:pt x="268" y="59"/>
                  </a:lnTo>
                  <a:lnTo>
                    <a:pt x="249" y="51"/>
                  </a:lnTo>
                  <a:lnTo>
                    <a:pt x="232" y="45"/>
                  </a:lnTo>
                  <a:lnTo>
                    <a:pt x="232" y="45"/>
                  </a:lnTo>
                  <a:lnTo>
                    <a:pt x="194" y="35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39" y="20"/>
                  </a:lnTo>
                  <a:lnTo>
                    <a:pt x="121" y="17"/>
                  </a:lnTo>
                  <a:lnTo>
                    <a:pt x="102" y="14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64" y="7"/>
                  </a:lnTo>
                  <a:lnTo>
                    <a:pt x="44" y="3"/>
                  </a:lnTo>
                  <a:lnTo>
                    <a:pt x="25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26" y="10"/>
                  </a:lnTo>
                  <a:lnTo>
                    <a:pt x="47" y="13"/>
                  </a:lnTo>
                  <a:lnTo>
                    <a:pt x="68" y="17"/>
                  </a:lnTo>
                  <a:lnTo>
                    <a:pt x="90" y="21"/>
                  </a:lnTo>
                  <a:lnTo>
                    <a:pt x="90" y="21"/>
                  </a:lnTo>
                  <a:lnTo>
                    <a:pt x="109" y="25"/>
                  </a:lnTo>
                  <a:lnTo>
                    <a:pt x="130" y="30"/>
                  </a:lnTo>
                  <a:lnTo>
                    <a:pt x="151" y="34"/>
                  </a:lnTo>
                  <a:lnTo>
                    <a:pt x="170" y="39"/>
                  </a:lnTo>
                  <a:lnTo>
                    <a:pt x="170" y="39"/>
                  </a:lnTo>
                  <a:lnTo>
                    <a:pt x="191" y="45"/>
                  </a:lnTo>
                  <a:lnTo>
                    <a:pt x="213" y="50"/>
                  </a:lnTo>
                  <a:lnTo>
                    <a:pt x="234" y="56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81" y="73"/>
                  </a:lnTo>
                  <a:lnTo>
                    <a:pt x="288" y="74"/>
                  </a:lnTo>
                  <a:lnTo>
                    <a:pt x="294" y="75"/>
                  </a:lnTo>
                  <a:lnTo>
                    <a:pt x="301" y="76"/>
                  </a:lnTo>
                  <a:lnTo>
                    <a:pt x="309" y="75"/>
                  </a:lnTo>
                  <a:lnTo>
                    <a:pt x="309" y="75"/>
                  </a:lnTo>
                  <a:lnTo>
                    <a:pt x="311" y="74"/>
                  </a:lnTo>
                  <a:lnTo>
                    <a:pt x="312" y="73"/>
                  </a:lnTo>
                  <a:lnTo>
                    <a:pt x="312" y="71"/>
                  </a:lnTo>
                  <a:lnTo>
                    <a:pt x="312" y="70"/>
                  </a:lnTo>
                  <a:lnTo>
                    <a:pt x="310" y="67"/>
                  </a:lnTo>
                  <a:lnTo>
                    <a:pt x="308" y="66"/>
                  </a:lnTo>
                  <a:lnTo>
                    <a:pt x="306" y="66"/>
                  </a:lnTo>
                  <a:lnTo>
                    <a:pt x="306" y="6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0" name="Freeform 386"/>
            <p:cNvSpPr/>
            <p:nvPr>
              <p:custDataLst>
                <p:tags r:id="rId35"/>
              </p:custDataLst>
            </p:nvPr>
          </p:nvSpPr>
          <p:spPr bwMode="auto">
            <a:xfrm>
              <a:off x="4660900" y="3400425"/>
              <a:ext cx="171450" cy="47625"/>
            </a:xfrm>
            <a:custGeom>
              <a:avLst/>
              <a:gdLst/>
              <a:ahLst/>
              <a:cxnLst>
                <a:cxn ang="0">
                  <a:pos x="319" y="80"/>
                </a:cxn>
                <a:cxn ang="0">
                  <a:pos x="319" y="80"/>
                </a:cxn>
                <a:cxn ang="0">
                  <a:pos x="278" y="76"/>
                </a:cxn>
                <a:cxn ang="0">
                  <a:pos x="239" y="71"/>
                </a:cxn>
                <a:cxn ang="0">
                  <a:pos x="199" y="63"/>
                </a:cxn>
                <a:cxn ang="0">
                  <a:pos x="160" y="54"/>
                </a:cxn>
                <a:cxn ang="0">
                  <a:pos x="160" y="54"/>
                </a:cxn>
                <a:cxn ang="0">
                  <a:pos x="121" y="42"/>
                </a:cxn>
                <a:cxn ang="0">
                  <a:pos x="83" y="31"/>
                </a:cxn>
                <a:cxn ang="0">
                  <a:pos x="63" y="25"/>
                </a:cxn>
                <a:cxn ang="0">
                  <a:pos x="45" y="19"/>
                </a:cxn>
                <a:cxn ang="0">
                  <a:pos x="26" y="10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21" y="19"/>
                </a:cxn>
                <a:cxn ang="0">
                  <a:pos x="41" y="27"/>
                </a:cxn>
                <a:cxn ang="0">
                  <a:pos x="59" y="33"/>
                </a:cxn>
                <a:cxn ang="0">
                  <a:pos x="79" y="39"/>
                </a:cxn>
                <a:cxn ang="0">
                  <a:pos x="118" y="51"/>
                </a:cxn>
                <a:cxn ang="0">
                  <a:pos x="157" y="62"/>
                </a:cxn>
                <a:cxn ang="0">
                  <a:pos x="157" y="62"/>
                </a:cxn>
                <a:cxn ang="0">
                  <a:pos x="177" y="68"/>
                </a:cxn>
                <a:cxn ang="0">
                  <a:pos x="197" y="72"/>
                </a:cxn>
                <a:cxn ang="0">
                  <a:pos x="217" y="77"/>
                </a:cxn>
                <a:cxn ang="0">
                  <a:pos x="237" y="80"/>
                </a:cxn>
                <a:cxn ang="0">
                  <a:pos x="277" y="87"/>
                </a:cxn>
                <a:cxn ang="0">
                  <a:pos x="319" y="91"/>
                </a:cxn>
                <a:cxn ang="0">
                  <a:pos x="319" y="91"/>
                </a:cxn>
                <a:cxn ang="0">
                  <a:pos x="321" y="90"/>
                </a:cxn>
                <a:cxn ang="0">
                  <a:pos x="322" y="90"/>
                </a:cxn>
                <a:cxn ang="0">
                  <a:pos x="323" y="88"/>
                </a:cxn>
                <a:cxn ang="0">
                  <a:pos x="323" y="86"/>
                </a:cxn>
                <a:cxn ang="0">
                  <a:pos x="322" y="83"/>
                </a:cxn>
                <a:cxn ang="0">
                  <a:pos x="321" y="82"/>
                </a:cxn>
                <a:cxn ang="0">
                  <a:pos x="319" y="80"/>
                </a:cxn>
                <a:cxn ang="0">
                  <a:pos x="319" y="80"/>
                </a:cxn>
              </a:cxnLst>
              <a:rect l="0" t="0" r="r" b="b"/>
              <a:pathLst>
                <a:path w="323" h="91">
                  <a:moveTo>
                    <a:pt x="319" y="80"/>
                  </a:moveTo>
                  <a:lnTo>
                    <a:pt x="319" y="80"/>
                  </a:lnTo>
                  <a:lnTo>
                    <a:pt x="278" y="76"/>
                  </a:lnTo>
                  <a:lnTo>
                    <a:pt x="239" y="71"/>
                  </a:lnTo>
                  <a:lnTo>
                    <a:pt x="199" y="63"/>
                  </a:lnTo>
                  <a:lnTo>
                    <a:pt x="160" y="54"/>
                  </a:lnTo>
                  <a:lnTo>
                    <a:pt x="160" y="54"/>
                  </a:lnTo>
                  <a:lnTo>
                    <a:pt x="121" y="42"/>
                  </a:lnTo>
                  <a:lnTo>
                    <a:pt x="83" y="31"/>
                  </a:lnTo>
                  <a:lnTo>
                    <a:pt x="63" y="25"/>
                  </a:lnTo>
                  <a:lnTo>
                    <a:pt x="45" y="19"/>
                  </a:lnTo>
                  <a:lnTo>
                    <a:pt x="26" y="10"/>
                  </a:lnTo>
                  <a:lnTo>
                    <a:pt x="8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21" y="19"/>
                  </a:lnTo>
                  <a:lnTo>
                    <a:pt x="41" y="27"/>
                  </a:lnTo>
                  <a:lnTo>
                    <a:pt x="59" y="33"/>
                  </a:lnTo>
                  <a:lnTo>
                    <a:pt x="79" y="39"/>
                  </a:lnTo>
                  <a:lnTo>
                    <a:pt x="118" y="51"/>
                  </a:lnTo>
                  <a:lnTo>
                    <a:pt x="157" y="62"/>
                  </a:lnTo>
                  <a:lnTo>
                    <a:pt x="157" y="62"/>
                  </a:lnTo>
                  <a:lnTo>
                    <a:pt x="177" y="68"/>
                  </a:lnTo>
                  <a:lnTo>
                    <a:pt x="197" y="72"/>
                  </a:lnTo>
                  <a:lnTo>
                    <a:pt x="217" y="77"/>
                  </a:lnTo>
                  <a:lnTo>
                    <a:pt x="237" y="80"/>
                  </a:lnTo>
                  <a:lnTo>
                    <a:pt x="277" y="87"/>
                  </a:lnTo>
                  <a:lnTo>
                    <a:pt x="319" y="91"/>
                  </a:lnTo>
                  <a:lnTo>
                    <a:pt x="319" y="91"/>
                  </a:lnTo>
                  <a:lnTo>
                    <a:pt x="321" y="90"/>
                  </a:lnTo>
                  <a:lnTo>
                    <a:pt x="322" y="90"/>
                  </a:lnTo>
                  <a:lnTo>
                    <a:pt x="323" y="88"/>
                  </a:lnTo>
                  <a:lnTo>
                    <a:pt x="323" y="86"/>
                  </a:lnTo>
                  <a:lnTo>
                    <a:pt x="322" y="83"/>
                  </a:lnTo>
                  <a:lnTo>
                    <a:pt x="321" y="82"/>
                  </a:lnTo>
                  <a:lnTo>
                    <a:pt x="319" y="80"/>
                  </a:lnTo>
                  <a:lnTo>
                    <a:pt x="319" y="8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1" name="Freeform 387"/>
            <p:cNvSpPr/>
            <p:nvPr>
              <p:custDataLst>
                <p:tags r:id="rId36"/>
              </p:custDataLst>
            </p:nvPr>
          </p:nvSpPr>
          <p:spPr bwMode="auto">
            <a:xfrm>
              <a:off x="4708525" y="3362325"/>
              <a:ext cx="158750" cy="50800"/>
            </a:xfrm>
            <a:custGeom>
              <a:avLst/>
              <a:gdLst/>
              <a:ahLst/>
              <a:cxnLst>
                <a:cxn ang="0">
                  <a:pos x="294" y="84"/>
                </a:cxn>
                <a:cxn ang="0">
                  <a:pos x="294" y="84"/>
                </a:cxn>
                <a:cxn ang="0">
                  <a:pos x="290" y="85"/>
                </a:cxn>
                <a:cxn ang="0">
                  <a:pos x="287" y="85"/>
                </a:cxn>
                <a:cxn ang="0">
                  <a:pos x="282" y="83"/>
                </a:cxn>
                <a:cxn ang="0">
                  <a:pos x="278" y="79"/>
                </a:cxn>
                <a:cxn ang="0">
                  <a:pos x="273" y="76"/>
                </a:cxn>
                <a:cxn ang="0">
                  <a:pos x="273" y="76"/>
                </a:cxn>
                <a:cxn ang="0">
                  <a:pos x="266" y="72"/>
                </a:cxn>
                <a:cxn ang="0">
                  <a:pos x="257" y="69"/>
                </a:cxn>
                <a:cxn ang="0">
                  <a:pos x="240" y="63"/>
                </a:cxn>
                <a:cxn ang="0">
                  <a:pos x="240" y="63"/>
                </a:cxn>
                <a:cxn ang="0">
                  <a:pos x="222" y="58"/>
                </a:cxn>
                <a:cxn ang="0">
                  <a:pos x="205" y="52"/>
                </a:cxn>
                <a:cxn ang="0">
                  <a:pos x="169" y="45"/>
                </a:cxn>
                <a:cxn ang="0">
                  <a:pos x="169" y="45"/>
                </a:cxn>
                <a:cxn ang="0">
                  <a:pos x="128" y="36"/>
                </a:cxn>
                <a:cxn ang="0">
                  <a:pos x="87" y="25"/>
                </a:cxn>
                <a:cxn ang="0">
                  <a:pos x="67" y="20"/>
                </a:cxn>
                <a:cxn ang="0">
                  <a:pos x="47" y="14"/>
                </a:cxn>
                <a:cxn ang="0">
                  <a:pos x="27" y="8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23" y="16"/>
                </a:cxn>
                <a:cxn ang="0">
                  <a:pos x="43" y="23"/>
                </a:cxn>
                <a:cxn ang="0">
                  <a:pos x="63" y="30"/>
                </a:cxn>
                <a:cxn ang="0">
                  <a:pos x="84" y="35"/>
                </a:cxn>
                <a:cxn ang="0">
                  <a:pos x="125" y="44"/>
                </a:cxn>
                <a:cxn ang="0">
                  <a:pos x="167" y="54"/>
                </a:cxn>
                <a:cxn ang="0">
                  <a:pos x="167" y="54"/>
                </a:cxn>
                <a:cxn ang="0">
                  <a:pos x="210" y="65"/>
                </a:cxn>
                <a:cxn ang="0">
                  <a:pos x="232" y="70"/>
                </a:cxn>
                <a:cxn ang="0">
                  <a:pos x="253" y="78"/>
                </a:cxn>
                <a:cxn ang="0">
                  <a:pos x="253" y="78"/>
                </a:cxn>
                <a:cxn ang="0">
                  <a:pos x="263" y="83"/>
                </a:cxn>
                <a:cxn ang="0">
                  <a:pos x="274" y="90"/>
                </a:cxn>
                <a:cxn ang="0">
                  <a:pos x="279" y="93"/>
                </a:cxn>
                <a:cxn ang="0">
                  <a:pos x="285" y="95"/>
                </a:cxn>
                <a:cxn ang="0">
                  <a:pos x="290" y="95"/>
                </a:cxn>
                <a:cxn ang="0">
                  <a:pos x="296" y="94"/>
                </a:cxn>
                <a:cxn ang="0">
                  <a:pos x="296" y="94"/>
                </a:cxn>
                <a:cxn ang="0">
                  <a:pos x="298" y="93"/>
                </a:cxn>
                <a:cxn ang="0">
                  <a:pos x="299" y="92"/>
                </a:cxn>
                <a:cxn ang="0">
                  <a:pos x="299" y="87"/>
                </a:cxn>
                <a:cxn ang="0">
                  <a:pos x="298" y="86"/>
                </a:cxn>
                <a:cxn ang="0">
                  <a:pos x="297" y="84"/>
                </a:cxn>
                <a:cxn ang="0">
                  <a:pos x="296" y="84"/>
                </a:cxn>
                <a:cxn ang="0">
                  <a:pos x="294" y="84"/>
                </a:cxn>
                <a:cxn ang="0">
                  <a:pos x="294" y="84"/>
                </a:cxn>
              </a:cxnLst>
              <a:rect l="0" t="0" r="r" b="b"/>
              <a:pathLst>
                <a:path w="299" h="95">
                  <a:moveTo>
                    <a:pt x="294" y="84"/>
                  </a:moveTo>
                  <a:lnTo>
                    <a:pt x="294" y="84"/>
                  </a:lnTo>
                  <a:lnTo>
                    <a:pt x="290" y="85"/>
                  </a:lnTo>
                  <a:lnTo>
                    <a:pt x="287" y="85"/>
                  </a:lnTo>
                  <a:lnTo>
                    <a:pt x="282" y="83"/>
                  </a:lnTo>
                  <a:lnTo>
                    <a:pt x="278" y="79"/>
                  </a:lnTo>
                  <a:lnTo>
                    <a:pt x="273" y="76"/>
                  </a:lnTo>
                  <a:lnTo>
                    <a:pt x="273" y="76"/>
                  </a:lnTo>
                  <a:lnTo>
                    <a:pt x="266" y="72"/>
                  </a:lnTo>
                  <a:lnTo>
                    <a:pt x="257" y="69"/>
                  </a:lnTo>
                  <a:lnTo>
                    <a:pt x="240" y="63"/>
                  </a:lnTo>
                  <a:lnTo>
                    <a:pt x="240" y="63"/>
                  </a:lnTo>
                  <a:lnTo>
                    <a:pt x="222" y="58"/>
                  </a:lnTo>
                  <a:lnTo>
                    <a:pt x="205" y="52"/>
                  </a:lnTo>
                  <a:lnTo>
                    <a:pt x="169" y="45"/>
                  </a:lnTo>
                  <a:lnTo>
                    <a:pt x="169" y="45"/>
                  </a:lnTo>
                  <a:lnTo>
                    <a:pt x="128" y="36"/>
                  </a:lnTo>
                  <a:lnTo>
                    <a:pt x="87" y="25"/>
                  </a:lnTo>
                  <a:lnTo>
                    <a:pt x="67" y="20"/>
                  </a:lnTo>
                  <a:lnTo>
                    <a:pt x="47" y="14"/>
                  </a:lnTo>
                  <a:lnTo>
                    <a:pt x="27" y="8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23" y="16"/>
                  </a:lnTo>
                  <a:lnTo>
                    <a:pt x="43" y="23"/>
                  </a:lnTo>
                  <a:lnTo>
                    <a:pt x="63" y="30"/>
                  </a:lnTo>
                  <a:lnTo>
                    <a:pt x="84" y="35"/>
                  </a:lnTo>
                  <a:lnTo>
                    <a:pt x="125" y="4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210" y="65"/>
                  </a:lnTo>
                  <a:lnTo>
                    <a:pt x="232" y="70"/>
                  </a:lnTo>
                  <a:lnTo>
                    <a:pt x="253" y="78"/>
                  </a:lnTo>
                  <a:lnTo>
                    <a:pt x="253" y="78"/>
                  </a:lnTo>
                  <a:lnTo>
                    <a:pt x="263" y="83"/>
                  </a:lnTo>
                  <a:lnTo>
                    <a:pt x="274" y="90"/>
                  </a:lnTo>
                  <a:lnTo>
                    <a:pt x="279" y="93"/>
                  </a:lnTo>
                  <a:lnTo>
                    <a:pt x="285" y="95"/>
                  </a:lnTo>
                  <a:lnTo>
                    <a:pt x="290" y="95"/>
                  </a:lnTo>
                  <a:lnTo>
                    <a:pt x="296" y="94"/>
                  </a:lnTo>
                  <a:lnTo>
                    <a:pt x="296" y="94"/>
                  </a:lnTo>
                  <a:lnTo>
                    <a:pt x="298" y="93"/>
                  </a:lnTo>
                  <a:lnTo>
                    <a:pt x="299" y="92"/>
                  </a:lnTo>
                  <a:lnTo>
                    <a:pt x="299" y="87"/>
                  </a:lnTo>
                  <a:lnTo>
                    <a:pt x="298" y="86"/>
                  </a:lnTo>
                  <a:lnTo>
                    <a:pt x="297" y="84"/>
                  </a:lnTo>
                  <a:lnTo>
                    <a:pt x="296" y="84"/>
                  </a:lnTo>
                  <a:lnTo>
                    <a:pt x="294" y="84"/>
                  </a:lnTo>
                  <a:lnTo>
                    <a:pt x="294" y="8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2" name="Freeform 388"/>
            <p:cNvSpPr/>
            <p:nvPr>
              <p:custDataLst>
                <p:tags r:id="rId37"/>
              </p:custDataLst>
            </p:nvPr>
          </p:nvSpPr>
          <p:spPr bwMode="auto">
            <a:xfrm>
              <a:off x="4737100" y="3335338"/>
              <a:ext cx="131763" cy="30163"/>
            </a:xfrm>
            <a:custGeom>
              <a:avLst/>
              <a:gdLst/>
              <a:ahLst/>
              <a:cxnLst>
                <a:cxn ang="0">
                  <a:pos x="246" y="48"/>
                </a:cxn>
                <a:cxn ang="0">
                  <a:pos x="214" y="44"/>
                </a:cxn>
                <a:cxn ang="0">
                  <a:pos x="148" y="32"/>
                </a:cxn>
                <a:cxn ang="0">
                  <a:pos x="116" y="25"/>
                </a:cxn>
                <a:cxn ang="0">
                  <a:pos x="88" y="20"/>
                </a:cxn>
                <a:cxn ang="0">
                  <a:pos x="60" y="18"/>
                </a:cxn>
                <a:cxn ang="0">
                  <a:pos x="36" y="12"/>
                </a:cxn>
                <a:cxn ang="0">
                  <a:pos x="13" y="6"/>
                </a:cxn>
                <a:cxn ang="0">
                  <a:pos x="14" y="5"/>
                </a:cxn>
                <a:cxn ang="0">
                  <a:pos x="13" y="3"/>
                </a:cxn>
                <a:cxn ang="0">
                  <a:pos x="11" y="1"/>
                </a:cxn>
                <a:cxn ang="0">
                  <a:pos x="7" y="1"/>
                </a:cxn>
                <a:cxn ang="0">
                  <a:pos x="5" y="3"/>
                </a:cxn>
                <a:cxn ang="0">
                  <a:pos x="4" y="5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2" y="13"/>
                </a:cxn>
                <a:cxn ang="0">
                  <a:pos x="4" y="14"/>
                </a:cxn>
                <a:cxn ang="0">
                  <a:pos x="21" y="19"/>
                </a:cxn>
                <a:cxn ang="0">
                  <a:pos x="32" y="24"/>
                </a:cxn>
                <a:cxn ang="0">
                  <a:pos x="38" y="25"/>
                </a:cxn>
                <a:cxn ang="0">
                  <a:pos x="60" y="27"/>
                </a:cxn>
                <a:cxn ang="0">
                  <a:pos x="96" y="31"/>
                </a:cxn>
                <a:cxn ang="0">
                  <a:pos x="131" y="38"/>
                </a:cxn>
                <a:cxn ang="0">
                  <a:pos x="159" y="44"/>
                </a:cxn>
                <a:cxn ang="0">
                  <a:pos x="218" y="55"/>
                </a:cxn>
                <a:cxn ang="0">
                  <a:pos x="246" y="57"/>
                </a:cxn>
                <a:cxn ang="0">
                  <a:pos x="248" y="57"/>
                </a:cxn>
                <a:cxn ang="0">
                  <a:pos x="251" y="54"/>
                </a:cxn>
                <a:cxn ang="0">
                  <a:pos x="251" y="51"/>
                </a:cxn>
                <a:cxn ang="0">
                  <a:pos x="248" y="48"/>
                </a:cxn>
                <a:cxn ang="0">
                  <a:pos x="246" y="48"/>
                </a:cxn>
              </a:cxnLst>
              <a:rect l="0" t="0" r="r" b="b"/>
              <a:pathLst>
                <a:path w="251" h="57">
                  <a:moveTo>
                    <a:pt x="246" y="48"/>
                  </a:moveTo>
                  <a:lnTo>
                    <a:pt x="246" y="48"/>
                  </a:lnTo>
                  <a:lnTo>
                    <a:pt x="230" y="46"/>
                  </a:lnTo>
                  <a:lnTo>
                    <a:pt x="214" y="44"/>
                  </a:lnTo>
                  <a:lnTo>
                    <a:pt x="181" y="39"/>
                  </a:lnTo>
                  <a:lnTo>
                    <a:pt x="148" y="32"/>
                  </a:lnTo>
                  <a:lnTo>
                    <a:pt x="116" y="25"/>
                  </a:lnTo>
                  <a:lnTo>
                    <a:pt x="116" y="25"/>
                  </a:lnTo>
                  <a:lnTo>
                    <a:pt x="102" y="22"/>
                  </a:lnTo>
                  <a:lnTo>
                    <a:pt x="88" y="20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48" y="15"/>
                  </a:lnTo>
                  <a:lnTo>
                    <a:pt x="36" y="12"/>
                  </a:lnTo>
                  <a:lnTo>
                    <a:pt x="25" y="9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2"/>
                  </a:lnTo>
                  <a:lnTo>
                    <a:pt x="2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4" y="17"/>
                  </a:lnTo>
                  <a:lnTo>
                    <a:pt x="21" y="19"/>
                  </a:lnTo>
                  <a:lnTo>
                    <a:pt x="25" y="21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8" y="25"/>
                  </a:lnTo>
                  <a:lnTo>
                    <a:pt x="45" y="26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96" y="31"/>
                  </a:lnTo>
                  <a:lnTo>
                    <a:pt x="114" y="34"/>
                  </a:lnTo>
                  <a:lnTo>
                    <a:pt x="131" y="38"/>
                  </a:lnTo>
                  <a:lnTo>
                    <a:pt x="131" y="38"/>
                  </a:lnTo>
                  <a:lnTo>
                    <a:pt x="159" y="44"/>
                  </a:lnTo>
                  <a:lnTo>
                    <a:pt x="188" y="51"/>
                  </a:lnTo>
                  <a:lnTo>
                    <a:pt x="218" y="55"/>
                  </a:lnTo>
                  <a:lnTo>
                    <a:pt x="232" y="56"/>
                  </a:lnTo>
                  <a:lnTo>
                    <a:pt x="246" y="57"/>
                  </a:lnTo>
                  <a:lnTo>
                    <a:pt x="246" y="57"/>
                  </a:lnTo>
                  <a:lnTo>
                    <a:pt x="248" y="57"/>
                  </a:lnTo>
                  <a:lnTo>
                    <a:pt x="250" y="56"/>
                  </a:lnTo>
                  <a:lnTo>
                    <a:pt x="251" y="54"/>
                  </a:lnTo>
                  <a:lnTo>
                    <a:pt x="251" y="53"/>
                  </a:lnTo>
                  <a:lnTo>
                    <a:pt x="251" y="51"/>
                  </a:lnTo>
                  <a:lnTo>
                    <a:pt x="250" y="50"/>
                  </a:lnTo>
                  <a:lnTo>
                    <a:pt x="248" y="48"/>
                  </a:lnTo>
                  <a:lnTo>
                    <a:pt x="246" y="48"/>
                  </a:lnTo>
                  <a:lnTo>
                    <a:pt x="246" y="4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3" name="Freeform 389"/>
            <p:cNvSpPr/>
            <p:nvPr>
              <p:custDataLst>
                <p:tags r:id="rId38"/>
              </p:custDataLst>
            </p:nvPr>
          </p:nvSpPr>
          <p:spPr bwMode="auto">
            <a:xfrm>
              <a:off x="4838700" y="3271838"/>
              <a:ext cx="112713" cy="6350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9"/>
                </a:cxn>
                <a:cxn ang="0">
                  <a:pos x="5" y="11"/>
                </a:cxn>
                <a:cxn ang="0">
                  <a:pos x="209" y="11"/>
                </a:cxn>
                <a:cxn ang="0">
                  <a:pos x="209" y="11"/>
                </a:cxn>
                <a:cxn ang="0">
                  <a:pos x="211" y="9"/>
                </a:cxn>
                <a:cxn ang="0">
                  <a:pos x="212" y="8"/>
                </a:cxn>
                <a:cxn ang="0">
                  <a:pos x="213" y="7"/>
                </a:cxn>
                <a:cxn ang="0">
                  <a:pos x="213" y="5"/>
                </a:cxn>
                <a:cxn ang="0">
                  <a:pos x="213" y="3"/>
                </a:cxn>
                <a:cxn ang="0">
                  <a:pos x="212" y="2"/>
                </a:cxn>
                <a:cxn ang="0">
                  <a:pos x="211" y="1"/>
                </a:cxn>
                <a:cxn ang="0">
                  <a:pos x="209" y="0"/>
                </a:cxn>
                <a:cxn ang="0">
                  <a:pos x="209" y="0"/>
                </a:cxn>
              </a:cxnLst>
              <a:rect l="0" t="0" r="r" b="b"/>
              <a:pathLst>
                <a:path w="213" h="11">
                  <a:moveTo>
                    <a:pt x="209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9"/>
                  </a:lnTo>
                  <a:lnTo>
                    <a:pt x="5" y="11"/>
                  </a:lnTo>
                  <a:lnTo>
                    <a:pt x="209" y="11"/>
                  </a:lnTo>
                  <a:lnTo>
                    <a:pt x="209" y="11"/>
                  </a:lnTo>
                  <a:lnTo>
                    <a:pt x="211" y="9"/>
                  </a:lnTo>
                  <a:lnTo>
                    <a:pt x="212" y="8"/>
                  </a:lnTo>
                  <a:lnTo>
                    <a:pt x="213" y="7"/>
                  </a:lnTo>
                  <a:lnTo>
                    <a:pt x="213" y="5"/>
                  </a:lnTo>
                  <a:lnTo>
                    <a:pt x="213" y="3"/>
                  </a:lnTo>
                  <a:lnTo>
                    <a:pt x="212" y="2"/>
                  </a:lnTo>
                  <a:lnTo>
                    <a:pt x="211" y="1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4" name="Freeform 390"/>
            <p:cNvSpPr/>
            <p:nvPr>
              <p:custDataLst>
                <p:tags r:id="rId39"/>
              </p:custDataLst>
            </p:nvPr>
          </p:nvSpPr>
          <p:spPr bwMode="auto">
            <a:xfrm>
              <a:off x="4260850" y="3252788"/>
              <a:ext cx="73025" cy="128588"/>
            </a:xfrm>
            <a:custGeom>
              <a:avLst/>
              <a:gdLst/>
              <a:ahLst/>
              <a:cxnLst>
                <a:cxn ang="0">
                  <a:pos x="127" y="2"/>
                </a:cxn>
                <a:cxn ang="0">
                  <a:pos x="127" y="2"/>
                </a:cxn>
                <a:cxn ang="0">
                  <a:pos x="93" y="60"/>
                </a:cxn>
                <a:cxn ang="0">
                  <a:pos x="61" y="118"/>
                </a:cxn>
                <a:cxn ang="0">
                  <a:pos x="30" y="177"/>
                </a:cxn>
                <a:cxn ang="0">
                  <a:pos x="15" y="207"/>
                </a:cxn>
                <a:cxn ang="0">
                  <a:pos x="0" y="237"/>
                </a:cxn>
                <a:cxn ang="0">
                  <a:pos x="0" y="237"/>
                </a:cxn>
                <a:cxn ang="0">
                  <a:pos x="0" y="239"/>
                </a:cxn>
                <a:cxn ang="0">
                  <a:pos x="0" y="241"/>
                </a:cxn>
                <a:cxn ang="0">
                  <a:pos x="2" y="243"/>
                </a:cxn>
                <a:cxn ang="0">
                  <a:pos x="4" y="244"/>
                </a:cxn>
                <a:cxn ang="0">
                  <a:pos x="7" y="244"/>
                </a:cxn>
                <a:cxn ang="0">
                  <a:pos x="8" y="243"/>
                </a:cxn>
                <a:cxn ang="0">
                  <a:pos x="9" y="242"/>
                </a:cxn>
                <a:cxn ang="0">
                  <a:pos x="9" y="242"/>
                </a:cxn>
                <a:cxn ang="0">
                  <a:pos x="23" y="211"/>
                </a:cxn>
                <a:cxn ang="0">
                  <a:pos x="39" y="182"/>
                </a:cxn>
                <a:cxn ang="0">
                  <a:pos x="70" y="123"/>
                </a:cxn>
                <a:cxn ang="0">
                  <a:pos x="102" y="65"/>
                </a:cxn>
                <a:cxn ang="0">
                  <a:pos x="136" y="7"/>
                </a:cxn>
                <a:cxn ang="0">
                  <a:pos x="136" y="7"/>
                </a:cxn>
                <a:cxn ang="0">
                  <a:pos x="136" y="5"/>
                </a:cxn>
                <a:cxn ang="0">
                  <a:pos x="136" y="3"/>
                </a:cxn>
                <a:cxn ang="0">
                  <a:pos x="135" y="2"/>
                </a:cxn>
                <a:cxn ang="0">
                  <a:pos x="134" y="1"/>
                </a:cxn>
                <a:cxn ang="0">
                  <a:pos x="131" y="0"/>
                </a:cxn>
                <a:cxn ang="0">
                  <a:pos x="130" y="0"/>
                </a:cxn>
                <a:cxn ang="0">
                  <a:pos x="128" y="1"/>
                </a:cxn>
                <a:cxn ang="0">
                  <a:pos x="127" y="2"/>
                </a:cxn>
                <a:cxn ang="0">
                  <a:pos x="127" y="2"/>
                </a:cxn>
              </a:cxnLst>
              <a:rect l="0" t="0" r="r" b="b"/>
              <a:pathLst>
                <a:path w="136" h="244">
                  <a:moveTo>
                    <a:pt x="127" y="2"/>
                  </a:moveTo>
                  <a:lnTo>
                    <a:pt x="127" y="2"/>
                  </a:lnTo>
                  <a:lnTo>
                    <a:pt x="93" y="60"/>
                  </a:lnTo>
                  <a:lnTo>
                    <a:pt x="61" y="118"/>
                  </a:lnTo>
                  <a:lnTo>
                    <a:pt x="30" y="177"/>
                  </a:lnTo>
                  <a:lnTo>
                    <a:pt x="15" y="207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39"/>
                  </a:lnTo>
                  <a:lnTo>
                    <a:pt x="0" y="241"/>
                  </a:lnTo>
                  <a:lnTo>
                    <a:pt x="2" y="243"/>
                  </a:lnTo>
                  <a:lnTo>
                    <a:pt x="4" y="244"/>
                  </a:lnTo>
                  <a:lnTo>
                    <a:pt x="7" y="244"/>
                  </a:lnTo>
                  <a:lnTo>
                    <a:pt x="8" y="243"/>
                  </a:lnTo>
                  <a:lnTo>
                    <a:pt x="9" y="242"/>
                  </a:lnTo>
                  <a:lnTo>
                    <a:pt x="9" y="242"/>
                  </a:lnTo>
                  <a:lnTo>
                    <a:pt x="23" y="211"/>
                  </a:lnTo>
                  <a:lnTo>
                    <a:pt x="39" y="182"/>
                  </a:lnTo>
                  <a:lnTo>
                    <a:pt x="70" y="123"/>
                  </a:lnTo>
                  <a:lnTo>
                    <a:pt x="102" y="65"/>
                  </a:lnTo>
                  <a:lnTo>
                    <a:pt x="136" y="7"/>
                  </a:lnTo>
                  <a:lnTo>
                    <a:pt x="136" y="7"/>
                  </a:lnTo>
                  <a:lnTo>
                    <a:pt x="136" y="5"/>
                  </a:lnTo>
                  <a:lnTo>
                    <a:pt x="136" y="3"/>
                  </a:lnTo>
                  <a:lnTo>
                    <a:pt x="135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30" y="0"/>
                  </a:lnTo>
                  <a:lnTo>
                    <a:pt x="128" y="1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5" name="Freeform 391"/>
            <p:cNvSpPr/>
            <p:nvPr>
              <p:custDataLst>
                <p:tags r:id="rId40"/>
              </p:custDataLst>
            </p:nvPr>
          </p:nvSpPr>
          <p:spPr bwMode="auto">
            <a:xfrm>
              <a:off x="4311650" y="3292475"/>
              <a:ext cx="50800" cy="82550"/>
            </a:xfrm>
            <a:custGeom>
              <a:avLst/>
              <a:gdLst/>
              <a:ahLst/>
              <a:cxnLst>
                <a:cxn ang="0">
                  <a:pos x="90" y="3"/>
                </a:cxn>
                <a:cxn ang="0">
                  <a:pos x="90" y="3"/>
                </a:cxn>
                <a:cxn ang="0">
                  <a:pos x="45" y="75"/>
                </a:cxn>
                <a:cxn ang="0">
                  <a:pos x="23" y="111"/>
                </a:cxn>
                <a:cxn ang="0">
                  <a:pos x="1" y="148"/>
                </a:cxn>
                <a:cxn ang="0">
                  <a:pos x="1" y="148"/>
                </a:cxn>
                <a:cxn ang="0">
                  <a:pos x="0" y="150"/>
                </a:cxn>
                <a:cxn ang="0">
                  <a:pos x="1" y="151"/>
                </a:cxn>
                <a:cxn ang="0">
                  <a:pos x="2" y="153"/>
                </a:cxn>
                <a:cxn ang="0">
                  <a:pos x="3" y="154"/>
                </a:cxn>
                <a:cxn ang="0">
                  <a:pos x="4" y="154"/>
                </a:cxn>
                <a:cxn ang="0">
                  <a:pos x="6" y="154"/>
                </a:cxn>
                <a:cxn ang="0">
                  <a:pos x="9" y="154"/>
                </a:cxn>
                <a:cxn ang="0">
                  <a:pos x="10" y="152"/>
                </a:cxn>
                <a:cxn ang="0">
                  <a:pos x="10" y="152"/>
                </a:cxn>
                <a:cxn ang="0">
                  <a:pos x="31" y="116"/>
                </a:cxn>
                <a:cxn ang="0">
                  <a:pos x="53" y="80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8" y="6"/>
                </a:cxn>
                <a:cxn ang="0">
                  <a:pos x="98" y="4"/>
                </a:cxn>
                <a:cxn ang="0">
                  <a:pos x="97" y="3"/>
                </a:cxn>
                <a:cxn ang="0">
                  <a:pos x="96" y="0"/>
                </a:cxn>
                <a:cxn ang="0">
                  <a:pos x="94" y="0"/>
                </a:cxn>
                <a:cxn ang="0">
                  <a:pos x="93" y="0"/>
                </a:cxn>
                <a:cxn ang="0">
                  <a:pos x="91" y="0"/>
                </a:cxn>
                <a:cxn ang="0">
                  <a:pos x="90" y="3"/>
                </a:cxn>
                <a:cxn ang="0">
                  <a:pos x="90" y="3"/>
                </a:cxn>
              </a:cxnLst>
              <a:rect l="0" t="0" r="r" b="b"/>
              <a:pathLst>
                <a:path w="98" h="154">
                  <a:moveTo>
                    <a:pt x="90" y="3"/>
                  </a:moveTo>
                  <a:lnTo>
                    <a:pt x="90" y="3"/>
                  </a:lnTo>
                  <a:lnTo>
                    <a:pt x="45" y="75"/>
                  </a:lnTo>
                  <a:lnTo>
                    <a:pt x="23" y="111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0" y="150"/>
                  </a:lnTo>
                  <a:lnTo>
                    <a:pt x="1" y="151"/>
                  </a:lnTo>
                  <a:lnTo>
                    <a:pt x="2" y="153"/>
                  </a:lnTo>
                  <a:lnTo>
                    <a:pt x="3" y="154"/>
                  </a:lnTo>
                  <a:lnTo>
                    <a:pt x="4" y="154"/>
                  </a:lnTo>
                  <a:lnTo>
                    <a:pt x="6" y="154"/>
                  </a:lnTo>
                  <a:lnTo>
                    <a:pt x="9" y="154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31" y="116"/>
                  </a:lnTo>
                  <a:lnTo>
                    <a:pt x="53" y="80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8" y="6"/>
                  </a:lnTo>
                  <a:lnTo>
                    <a:pt x="98" y="4"/>
                  </a:lnTo>
                  <a:lnTo>
                    <a:pt x="97" y="3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3" y="0"/>
                  </a:lnTo>
                  <a:lnTo>
                    <a:pt x="91" y="0"/>
                  </a:lnTo>
                  <a:lnTo>
                    <a:pt x="90" y="3"/>
                  </a:lnTo>
                  <a:lnTo>
                    <a:pt x="90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6" name="Freeform 392"/>
            <p:cNvSpPr/>
            <p:nvPr>
              <p:custDataLst>
                <p:tags r:id="rId41"/>
              </p:custDataLst>
            </p:nvPr>
          </p:nvSpPr>
          <p:spPr bwMode="auto">
            <a:xfrm>
              <a:off x="4529138" y="3536950"/>
              <a:ext cx="41275" cy="85725"/>
            </a:xfrm>
            <a:custGeom>
              <a:avLst/>
              <a:gdLst/>
              <a:ahLst/>
              <a:cxnLst>
                <a:cxn ang="0">
                  <a:pos x="71" y="3"/>
                </a:cxn>
                <a:cxn ang="0">
                  <a:pos x="71" y="3"/>
                </a:cxn>
                <a:cxn ang="0">
                  <a:pos x="52" y="40"/>
                </a:cxn>
                <a:cxn ang="0">
                  <a:pos x="33" y="79"/>
                </a:cxn>
                <a:cxn ang="0">
                  <a:pos x="17" y="117"/>
                </a:cxn>
                <a:cxn ang="0">
                  <a:pos x="0" y="156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1" y="159"/>
                </a:cxn>
                <a:cxn ang="0">
                  <a:pos x="2" y="160"/>
                </a:cxn>
                <a:cxn ang="0">
                  <a:pos x="3" y="161"/>
                </a:cxn>
                <a:cxn ang="0">
                  <a:pos x="8" y="161"/>
                </a:cxn>
                <a:cxn ang="0">
                  <a:pos x="9" y="160"/>
                </a:cxn>
                <a:cxn ang="0">
                  <a:pos x="10" y="158"/>
                </a:cxn>
                <a:cxn ang="0">
                  <a:pos x="10" y="158"/>
                </a:cxn>
                <a:cxn ang="0">
                  <a:pos x="25" y="120"/>
                </a:cxn>
                <a:cxn ang="0">
                  <a:pos x="43" y="82"/>
                </a:cxn>
                <a:cxn ang="0">
                  <a:pos x="60" y="45"/>
                </a:cxn>
                <a:cxn ang="0">
                  <a:pos x="79" y="7"/>
                </a:cxn>
                <a:cxn ang="0">
                  <a:pos x="79" y="7"/>
                </a:cxn>
                <a:cxn ang="0">
                  <a:pos x="80" y="5"/>
                </a:cxn>
                <a:cxn ang="0">
                  <a:pos x="79" y="4"/>
                </a:cxn>
                <a:cxn ang="0">
                  <a:pos x="78" y="2"/>
                </a:cxn>
                <a:cxn ang="0">
                  <a:pos x="77" y="1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2" y="1"/>
                </a:cxn>
                <a:cxn ang="0">
                  <a:pos x="71" y="3"/>
                </a:cxn>
                <a:cxn ang="0">
                  <a:pos x="71" y="3"/>
                </a:cxn>
              </a:cxnLst>
              <a:rect l="0" t="0" r="r" b="b"/>
              <a:pathLst>
                <a:path w="80" h="161">
                  <a:moveTo>
                    <a:pt x="71" y="3"/>
                  </a:moveTo>
                  <a:lnTo>
                    <a:pt x="71" y="3"/>
                  </a:lnTo>
                  <a:lnTo>
                    <a:pt x="52" y="40"/>
                  </a:lnTo>
                  <a:lnTo>
                    <a:pt x="33" y="79"/>
                  </a:lnTo>
                  <a:lnTo>
                    <a:pt x="17" y="11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2" y="160"/>
                  </a:lnTo>
                  <a:lnTo>
                    <a:pt x="3" y="161"/>
                  </a:lnTo>
                  <a:lnTo>
                    <a:pt x="8" y="161"/>
                  </a:lnTo>
                  <a:lnTo>
                    <a:pt x="9" y="160"/>
                  </a:lnTo>
                  <a:lnTo>
                    <a:pt x="10" y="158"/>
                  </a:lnTo>
                  <a:lnTo>
                    <a:pt x="10" y="158"/>
                  </a:lnTo>
                  <a:lnTo>
                    <a:pt x="25" y="120"/>
                  </a:lnTo>
                  <a:lnTo>
                    <a:pt x="43" y="82"/>
                  </a:lnTo>
                  <a:lnTo>
                    <a:pt x="60" y="45"/>
                  </a:lnTo>
                  <a:lnTo>
                    <a:pt x="79" y="7"/>
                  </a:lnTo>
                  <a:lnTo>
                    <a:pt x="79" y="7"/>
                  </a:lnTo>
                  <a:lnTo>
                    <a:pt x="80" y="5"/>
                  </a:lnTo>
                  <a:lnTo>
                    <a:pt x="79" y="4"/>
                  </a:lnTo>
                  <a:lnTo>
                    <a:pt x="78" y="2"/>
                  </a:lnTo>
                  <a:lnTo>
                    <a:pt x="77" y="1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1" y="3"/>
                  </a:lnTo>
                  <a:lnTo>
                    <a:pt x="7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7" name="Freeform 393"/>
            <p:cNvSpPr/>
            <p:nvPr>
              <p:custDataLst>
                <p:tags r:id="rId42"/>
              </p:custDataLst>
            </p:nvPr>
          </p:nvSpPr>
          <p:spPr bwMode="auto">
            <a:xfrm>
              <a:off x="4592638" y="3511550"/>
              <a:ext cx="31750" cy="57150"/>
            </a:xfrm>
            <a:custGeom>
              <a:avLst/>
              <a:gdLst/>
              <a:ahLst/>
              <a:cxnLst>
                <a:cxn ang="0">
                  <a:pos x="51" y="4"/>
                </a:cxn>
                <a:cxn ang="0">
                  <a:pos x="51" y="4"/>
                </a:cxn>
                <a:cxn ang="0">
                  <a:pos x="50" y="10"/>
                </a:cxn>
                <a:cxn ang="0">
                  <a:pos x="49" y="17"/>
                </a:cxn>
                <a:cxn ang="0">
                  <a:pos x="43" y="30"/>
                </a:cxn>
                <a:cxn ang="0">
                  <a:pos x="29" y="53"/>
                </a:cxn>
                <a:cxn ang="0">
                  <a:pos x="29" y="53"/>
                </a:cxn>
                <a:cxn ang="0">
                  <a:pos x="16" y="78"/>
                </a:cxn>
                <a:cxn ang="0">
                  <a:pos x="1" y="103"/>
                </a:cxn>
                <a:cxn ang="0">
                  <a:pos x="1" y="103"/>
                </a:cxn>
                <a:cxn ang="0">
                  <a:pos x="0" y="104"/>
                </a:cxn>
                <a:cxn ang="0">
                  <a:pos x="1" y="106"/>
                </a:cxn>
                <a:cxn ang="0">
                  <a:pos x="1" y="108"/>
                </a:cxn>
                <a:cxn ang="0">
                  <a:pos x="3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8" y="109"/>
                </a:cxn>
                <a:cxn ang="0">
                  <a:pos x="10" y="107"/>
                </a:cxn>
                <a:cxn ang="0">
                  <a:pos x="10" y="107"/>
                </a:cxn>
                <a:cxn ang="0">
                  <a:pos x="18" y="94"/>
                </a:cxn>
                <a:cxn ang="0">
                  <a:pos x="26" y="80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53" y="29"/>
                </a:cxn>
                <a:cxn ang="0">
                  <a:pos x="58" y="17"/>
                </a:cxn>
                <a:cxn ang="0">
                  <a:pos x="60" y="11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0" y="2"/>
                </a:cxn>
                <a:cxn ang="0">
                  <a:pos x="60" y="1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2"/>
                </a:cxn>
                <a:cxn ang="0">
                  <a:pos x="51" y="4"/>
                </a:cxn>
                <a:cxn ang="0">
                  <a:pos x="51" y="4"/>
                </a:cxn>
              </a:cxnLst>
              <a:rect l="0" t="0" r="r" b="b"/>
              <a:pathLst>
                <a:path w="61" h="109">
                  <a:moveTo>
                    <a:pt x="51" y="4"/>
                  </a:moveTo>
                  <a:lnTo>
                    <a:pt x="51" y="4"/>
                  </a:lnTo>
                  <a:lnTo>
                    <a:pt x="50" y="10"/>
                  </a:lnTo>
                  <a:lnTo>
                    <a:pt x="49" y="17"/>
                  </a:lnTo>
                  <a:lnTo>
                    <a:pt x="43" y="30"/>
                  </a:lnTo>
                  <a:lnTo>
                    <a:pt x="29" y="53"/>
                  </a:lnTo>
                  <a:lnTo>
                    <a:pt x="29" y="53"/>
                  </a:lnTo>
                  <a:lnTo>
                    <a:pt x="16" y="78"/>
                  </a:lnTo>
                  <a:lnTo>
                    <a:pt x="1" y="103"/>
                  </a:lnTo>
                  <a:lnTo>
                    <a:pt x="1" y="103"/>
                  </a:lnTo>
                  <a:lnTo>
                    <a:pt x="0" y="104"/>
                  </a:lnTo>
                  <a:lnTo>
                    <a:pt x="1" y="106"/>
                  </a:lnTo>
                  <a:lnTo>
                    <a:pt x="1" y="108"/>
                  </a:lnTo>
                  <a:lnTo>
                    <a:pt x="3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8" y="109"/>
                  </a:lnTo>
                  <a:lnTo>
                    <a:pt x="10" y="107"/>
                  </a:lnTo>
                  <a:lnTo>
                    <a:pt x="10" y="107"/>
                  </a:lnTo>
                  <a:lnTo>
                    <a:pt x="18" y="94"/>
                  </a:lnTo>
                  <a:lnTo>
                    <a:pt x="26" y="80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53" y="29"/>
                  </a:lnTo>
                  <a:lnTo>
                    <a:pt x="58" y="17"/>
                  </a:lnTo>
                  <a:lnTo>
                    <a:pt x="60" y="11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2"/>
                  </a:lnTo>
                  <a:lnTo>
                    <a:pt x="51" y="4"/>
                  </a:lnTo>
                  <a:lnTo>
                    <a:pt x="51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8" name="Freeform 394"/>
            <p:cNvSpPr/>
            <p:nvPr>
              <p:custDataLst>
                <p:tags r:id="rId43"/>
              </p:custDataLst>
            </p:nvPr>
          </p:nvSpPr>
          <p:spPr bwMode="auto">
            <a:xfrm>
              <a:off x="4638675" y="3521075"/>
              <a:ext cx="22225" cy="50800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31" y="17"/>
                </a:cxn>
                <a:cxn ang="0">
                  <a:pos x="28" y="28"/>
                </a:cxn>
                <a:cxn ang="0">
                  <a:pos x="25" y="38"/>
                </a:cxn>
                <a:cxn ang="0">
                  <a:pos x="20" y="50"/>
                </a:cxn>
                <a:cxn ang="0">
                  <a:pos x="10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5"/>
                </a:cxn>
                <a:cxn ang="0">
                  <a:pos x="2" y="96"/>
                </a:cxn>
                <a:cxn ang="0">
                  <a:pos x="3" y="97"/>
                </a:cxn>
                <a:cxn ang="0">
                  <a:pos x="7" y="97"/>
                </a:cxn>
                <a:cxn ang="0">
                  <a:pos x="8" y="96"/>
                </a:cxn>
                <a:cxn ang="0">
                  <a:pos x="9" y="94"/>
                </a:cxn>
                <a:cxn ang="0">
                  <a:pos x="9" y="94"/>
                </a:cxn>
                <a:cxn ang="0">
                  <a:pos x="20" y="72"/>
                </a:cxn>
                <a:cxn ang="0">
                  <a:pos x="30" y="51"/>
                </a:cxn>
                <a:cxn ang="0">
                  <a:pos x="34" y="39"/>
                </a:cxn>
                <a:cxn ang="0">
                  <a:pos x="37" y="28"/>
                </a:cxn>
                <a:cxn ang="0">
                  <a:pos x="40" y="17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7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2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97">
                  <a:moveTo>
                    <a:pt x="32" y="4"/>
                  </a:moveTo>
                  <a:lnTo>
                    <a:pt x="32" y="4"/>
                  </a:lnTo>
                  <a:lnTo>
                    <a:pt x="31" y="17"/>
                  </a:lnTo>
                  <a:lnTo>
                    <a:pt x="28" y="28"/>
                  </a:lnTo>
                  <a:lnTo>
                    <a:pt x="25" y="38"/>
                  </a:lnTo>
                  <a:lnTo>
                    <a:pt x="20" y="50"/>
                  </a:lnTo>
                  <a:lnTo>
                    <a:pt x="10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5"/>
                  </a:lnTo>
                  <a:lnTo>
                    <a:pt x="2" y="96"/>
                  </a:lnTo>
                  <a:lnTo>
                    <a:pt x="3" y="97"/>
                  </a:lnTo>
                  <a:lnTo>
                    <a:pt x="7" y="97"/>
                  </a:lnTo>
                  <a:lnTo>
                    <a:pt x="8" y="96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20" y="72"/>
                  </a:lnTo>
                  <a:lnTo>
                    <a:pt x="30" y="51"/>
                  </a:lnTo>
                  <a:lnTo>
                    <a:pt x="34" y="39"/>
                  </a:lnTo>
                  <a:lnTo>
                    <a:pt x="37" y="28"/>
                  </a:lnTo>
                  <a:lnTo>
                    <a:pt x="40" y="17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9" name="Freeform 395"/>
            <p:cNvSpPr/>
            <p:nvPr>
              <p:custDataLst>
                <p:tags r:id="rId44"/>
              </p:custDataLst>
            </p:nvPr>
          </p:nvSpPr>
          <p:spPr bwMode="auto">
            <a:xfrm>
              <a:off x="4719638" y="3544888"/>
              <a:ext cx="55563" cy="80963"/>
            </a:xfrm>
            <a:custGeom>
              <a:avLst/>
              <a:gdLst/>
              <a:ahLst/>
              <a:cxnLst>
                <a:cxn ang="0">
                  <a:pos x="96" y="1"/>
                </a:cxn>
                <a:cxn ang="0">
                  <a:pos x="96" y="1"/>
                </a:cxn>
                <a:cxn ang="0">
                  <a:pos x="81" y="16"/>
                </a:cxn>
                <a:cxn ang="0">
                  <a:pos x="68" y="32"/>
                </a:cxn>
                <a:cxn ang="0">
                  <a:pos x="42" y="65"/>
                </a:cxn>
                <a:cxn ang="0">
                  <a:pos x="42" y="65"/>
                </a:cxn>
                <a:cxn ang="0">
                  <a:pos x="35" y="74"/>
                </a:cxn>
                <a:cxn ang="0">
                  <a:pos x="30" y="84"/>
                </a:cxn>
                <a:cxn ang="0">
                  <a:pos x="20" y="105"/>
                </a:cxn>
                <a:cxn ang="0">
                  <a:pos x="10" y="126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0" y="149"/>
                </a:cxn>
                <a:cxn ang="0">
                  <a:pos x="1" y="150"/>
                </a:cxn>
                <a:cxn ang="0">
                  <a:pos x="1" y="152"/>
                </a:cxn>
                <a:cxn ang="0">
                  <a:pos x="3" y="154"/>
                </a:cxn>
                <a:cxn ang="0">
                  <a:pos x="4" y="155"/>
                </a:cxn>
                <a:cxn ang="0">
                  <a:pos x="6" y="155"/>
                </a:cxn>
                <a:cxn ang="0">
                  <a:pos x="7" y="154"/>
                </a:cxn>
                <a:cxn ang="0">
                  <a:pos x="9" y="151"/>
                </a:cxn>
                <a:cxn ang="0">
                  <a:pos x="9" y="151"/>
                </a:cxn>
                <a:cxn ang="0">
                  <a:pos x="17" y="133"/>
                </a:cxn>
                <a:cxn ang="0">
                  <a:pos x="26" y="113"/>
                </a:cxn>
                <a:cxn ang="0">
                  <a:pos x="34" y="94"/>
                </a:cxn>
                <a:cxn ang="0">
                  <a:pos x="39" y="84"/>
                </a:cxn>
                <a:cxn ang="0">
                  <a:pos x="45" y="76"/>
                </a:cxn>
                <a:cxn ang="0">
                  <a:pos x="45" y="76"/>
                </a:cxn>
                <a:cxn ang="0">
                  <a:pos x="59" y="58"/>
                </a:cxn>
                <a:cxn ang="0">
                  <a:pos x="73" y="41"/>
                </a:cxn>
                <a:cxn ang="0">
                  <a:pos x="88" y="23"/>
                </a:cxn>
                <a:cxn ang="0">
                  <a:pos x="103" y="7"/>
                </a:cxn>
                <a:cxn ang="0">
                  <a:pos x="103" y="7"/>
                </a:cxn>
                <a:cxn ang="0">
                  <a:pos x="104" y="6"/>
                </a:cxn>
                <a:cxn ang="0">
                  <a:pos x="104" y="4"/>
                </a:cxn>
                <a:cxn ang="0">
                  <a:pos x="104" y="2"/>
                </a:cxn>
                <a:cxn ang="0">
                  <a:pos x="103" y="1"/>
                </a:cxn>
                <a:cxn ang="0">
                  <a:pos x="101" y="0"/>
                </a:cxn>
                <a:cxn ang="0">
                  <a:pos x="100" y="0"/>
                </a:cxn>
                <a:cxn ang="0">
                  <a:pos x="98" y="0"/>
                </a:cxn>
                <a:cxn ang="0">
                  <a:pos x="96" y="1"/>
                </a:cxn>
                <a:cxn ang="0">
                  <a:pos x="96" y="1"/>
                </a:cxn>
              </a:cxnLst>
              <a:rect l="0" t="0" r="r" b="b"/>
              <a:pathLst>
                <a:path w="104" h="155">
                  <a:moveTo>
                    <a:pt x="96" y="1"/>
                  </a:moveTo>
                  <a:lnTo>
                    <a:pt x="96" y="1"/>
                  </a:lnTo>
                  <a:lnTo>
                    <a:pt x="81" y="16"/>
                  </a:lnTo>
                  <a:lnTo>
                    <a:pt x="68" y="32"/>
                  </a:lnTo>
                  <a:lnTo>
                    <a:pt x="42" y="65"/>
                  </a:lnTo>
                  <a:lnTo>
                    <a:pt x="42" y="65"/>
                  </a:lnTo>
                  <a:lnTo>
                    <a:pt x="35" y="74"/>
                  </a:lnTo>
                  <a:lnTo>
                    <a:pt x="30" y="84"/>
                  </a:lnTo>
                  <a:lnTo>
                    <a:pt x="20" y="105"/>
                  </a:lnTo>
                  <a:lnTo>
                    <a:pt x="10" y="126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0" y="149"/>
                  </a:lnTo>
                  <a:lnTo>
                    <a:pt x="1" y="150"/>
                  </a:lnTo>
                  <a:lnTo>
                    <a:pt x="1" y="152"/>
                  </a:lnTo>
                  <a:lnTo>
                    <a:pt x="3" y="154"/>
                  </a:lnTo>
                  <a:lnTo>
                    <a:pt x="4" y="155"/>
                  </a:lnTo>
                  <a:lnTo>
                    <a:pt x="6" y="155"/>
                  </a:lnTo>
                  <a:lnTo>
                    <a:pt x="7" y="154"/>
                  </a:lnTo>
                  <a:lnTo>
                    <a:pt x="9" y="151"/>
                  </a:lnTo>
                  <a:lnTo>
                    <a:pt x="9" y="151"/>
                  </a:lnTo>
                  <a:lnTo>
                    <a:pt x="17" y="133"/>
                  </a:lnTo>
                  <a:lnTo>
                    <a:pt x="26" y="113"/>
                  </a:lnTo>
                  <a:lnTo>
                    <a:pt x="34" y="94"/>
                  </a:lnTo>
                  <a:lnTo>
                    <a:pt x="39" y="84"/>
                  </a:lnTo>
                  <a:lnTo>
                    <a:pt x="45" y="76"/>
                  </a:lnTo>
                  <a:lnTo>
                    <a:pt x="45" y="76"/>
                  </a:lnTo>
                  <a:lnTo>
                    <a:pt x="59" y="58"/>
                  </a:lnTo>
                  <a:lnTo>
                    <a:pt x="73" y="41"/>
                  </a:lnTo>
                  <a:lnTo>
                    <a:pt x="88" y="23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4" y="6"/>
                  </a:lnTo>
                  <a:lnTo>
                    <a:pt x="104" y="4"/>
                  </a:lnTo>
                  <a:lnTo>
                    <a:pt x="104" y="2"/>
                  </a:lnTo>
                  <a:lnTo>
                    <a:pt x="103" y="1"/>
                  </a:lnTo>
                  <a:lnTo>
                    <a:pt x="101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1"/>
                  </a:lnTo>
                  <a:lnTo>
                    <a:pt x="9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0" name="Freeform 396"/>
            <p:cNvSpPr/>
            <p:nvPr>
              <p:custDataLst>
                <p:tags r:id="rId45"/>
              </p:custDataLst>
            </p:nvPr>
          </p:nvSpPr>
          <p:spPr bwMode="auto">
            <a:xfrm>
              <a:off x="4219575" y="3103563"/>
              <a:ext cx="604838" cy="708025"/>
            </a:xfrm>
            <a:custGeom>
              <a:avLst/>
              <a:gdLst/>
              <a:ahLst/>
              <a:cxnLst>
                <a:cxn ang="0">
                  <a:pos x="691" y="1338"/>
                </a:cxn>
                <a:cxn ang="0">
                  <a:pos x="661" y="1332"/>
                </a:cxn>
                <a:cxn ang="0">
                  <a:pos x="581" y="1332"/>
                </a:cxn>
                <a:cxn ang="0">
                  <a:pos x="509" y="1331"/>
                </a:cxn>
                <a:cxn ang="0">
                  <a:pos x="487" y="1329"/>
                </a:cxn>
                <a:cxn ang="0">
                  <a:pos x="346" y="1332"/>
                </a:cxn>
                <a:cxn ang="0">
                  <a:pos x="227" y="1324"/>
                </a:cxn>
                <a:cxn ang="0">
                  <a:pos x="107" y="1276"/>
                </a:cxn>
                <a:cxn ang="0">
                  <a:pos x="26" y="1174"/>
                </a:cxn>
                <a:cxn ang="0">
                  <a:pos x="14" y="1125"/>
                </a:cxn>
                <a:cxn ang="0">
                  <a:pos x="14" y="1040"/>
                </a:cxn>
                <a:cxn ang="0">
                  <a:pos x="11" y="848"/>
                </a:cxn>
                <a:cxn ang="0">
                  <a:pos x="5" y="639"/>
                </a:cxn>
                <a:cxn ang="0">
                  <a:pos x="0" y="262"/>
                </a:cxn>
                <a:cxn ang="0">
                  <a:pos x="4" y="169"/>
                </a:cxn>
                <a:cxn ang="0">
                  <a:pos x="43" y="68"/>
                </a:cxn>
                <a:cxn ang="0">
                  <a:pos x="174" y="11"/>
                </a:cxn>
                <a:cxn ang="0">
                  <a:pos x="398" y="2"/>
                </a:cxn>
                <a:cxn ang="0">
                  <a:pos x="580" y="8"/>
                </a:cxn>
                <a:cxn ang="0">
                  <a:pos x="893" y="18"/>
                </a:cxn>
                <a:cxn ang="0">
                  <a:pos x="1050" y="43"/>
                </a:cxn>
                <a:cxn ang="0">
                  <a:pos x="1101" y="104"/>
                </a:cxn>
                <a:cxn ang="0">
                  <a:pos x="1104" y="157"/>
                </a:cxn>
                <a:cxn ang="0">
                  <a:pos x="1081" y="159"/>
                </a:cxn>
                <a:cxn ang="0">
                  <a:pos x="1069" y="123"/>
                </a:cxn>
                <a:cxn ang="0">
                  <a:pos x="1017" y="66"/>
                </a:cxn>
                <a:cxn ang="0">
                  <a:pos x="935" y="54"/>
                </a:cxn>
                <a:cxn ang="0">
                  <a:pos x="613" y="49"/>
                </a:cxn>
                <a:cxn ang="0">
                  <a:pos x="445" y="38"/>
                </a:cxn>
                <a:cxn ang="0">
                  <a:pos x="247" y="35"/>
                </a:cxn>
                <a:cxn ang="0">
                  <a:pos x="128" y="61"/>
                </a:cxn>
                <a:cxn ang="0">
                  <a:pos x="59" y="111"/>
                </a:cxn>
                <a:cxn ang="0">
                  <a:pos x="41" y="193"/>
                </a:cxn>
                <a:cxn ang="0">
                  <a:pos x="35" y="262"/>
                </a:cxn>
                <a:cxn ang="0">
                  <a:pos x="39" y="299"/>
                </a:cxn>
                <a:cxn ang="0">
                  <a:pos x="45" y="732"/>
                </a:cxn>
                <a:cxn ang="0">
                  <a:pos x="50" y="996"/>
                </a:cxn>
                <a:cxn ang="0">
                  <a:pos x="49" y="1106"/>
                </a:cxn>
                <a:cxn ang="0">
                  <a:pos x="52" y="1136"/>
                </a:cxn>
                <a:cxn ang="0">
                  <a:pos x="85" y="1207"/>
                </a:cxn>
                <a:cxn ang="0">
                  <a:pos x="189" y="1281"/>
                </a:cxn>
                <a:cxn ang="0">
                  <a:pos x="259" y="1287"/>
                </a:cxn>
                <a:cxn ang="0">
                  <a:pos x="384" y="1298"/>
                </a:cxn>
                <a:cxn ang="0">
                  <a:pos x="466" y="1292"/>
                </a:cxn>
                <a:cxn ang="0">
                  <a:pos x="602" y="1297"/>
                </a:cxn>
                <a:cxn ang="0">
                  <a:pos x="682" y="1297"/>
                </a:cxn>
                <a:cxn ang="0">
                  <a:pos x="713" y="1294"/>
                </a:cxn>
                <a:cxn ang="0">
                  <a:pos x="781" y="1271"/>
                </a:cxn>
                <a:cxn ang="0">
                  <a:pos x="969" y="1143"/>
                </a:cxn>
                <a:cxn ang="0">
                  <a:pos x="1093" y="1056"/>
                </a:cxn>
                <a:cxn ang="0">
                  <a:pos x="1108" y="1031"/>
                </a:cxn>
                <a:cxn ang="0">
                  <a:pos x="1096" y="668"/>
                </a:cxn>
                <a:cxn ang="0">
                  <a:pos x="1112" y="658"/>
                </a:cxn>
                <a:cxn ang="0">
                  <a:pos x="1132" y="676"/>
                </a:cxn>
                <a:cxn ang="0">
                  <a:pos x="1135" y="1062"/>
                </a:cxn>
                <a:cxn ang="0">
                  <a:pos x="1074" y="1111"/>
                </a:cxn>
                <a:cxn ang="0">
                  <a:pos x="931" y="1212"/>
                </a:cxn>
                <a:cxn ang="0">
                  <a:pos x="765" y="1319"/>
                </a:cxn>
                <a:cxn ang="0">
                  <a:pos x="719" y="1332"/>
                </a:cxn>
              </a:cxnLst>
              <a:rect l="0" t="0" r="r" b="b"/>
              <a:pathLst>
                <a:path w="1145" h="1338">
                  <a:moveTo>
                    <a:pt x="707" y="1338"/>
                  </a:moveTo>
                  <a:lnTo>
                    <a:pt x="707" y="1338"/>
                  </a:lnTo>
                  <a:lnTo>
                    <a:pt x="703" y="1338"/>
                  </a:lnTo>
                  <a:lnTo>
                    <a:pt x="700" y="1337"/>
                  </a:lnTo>
                  <a:lnTo>
                    <a:pt x="698" y="1336"/>
                  </a:lnTo>
                  <a:lnTo>
                    <a:pt x="696" y="1337"/>
                  </a:lnTo>
                  <a:lnTo>
                    <a:pt x="696" y="1337"/>
                  </a:lnTo>
                  <a:lnTo>
                    <a:pt x="691" y="1338"/>
                  </a:lnTo>
                  <a:lnTo>
                    <a:pt x="691" y="1338"/>
                  </a:lnTo>
                  <a:lnTo>
                    <a:pt x="685" y="1337"/>
                  </a:lnTo>
                  <a:lnTo>
                    <a:pt x="678" y="1333"/>
                  </a:lnTo>
                  <a:lnTo>
                    <a:pt x="678" y="1333"/>
                  </a:lnTo>
                  <a:lnTo>
                    <a:pt x="675" y="1332"/>
                  </a:lnTo>
                  <a:lnTo>
                    <a:pt x="671" y="1332"/>
                  </a:lnTo>
                  <a:lnTo>
                    <a:pt x="671" y="1332"/>
                  </a:lnTo>
                  <a:lnTo>
                    <a:pt x="661" y="1332"/>
                  </a:lnTo>
                  <a:lnTo>
                    <a:pt x="648" y="1333"/>
                  </a:lnTo>
                  <a:lnTo>
                    <a:pt x="648" y="1333"/>
                  </a:lnTo>
                  <a:lnTo>
                    <a:pt x="638" y="1334"/>
                  </a:lnTo>
                  <a:lnTo>
                    <a:pt x="638" y="1334"/>
                  </a:lnTo>
                  <a:lnTo>
                    <a:pt x="615" y="1334"/>
                  </a:lnTo>
                  <a:lnTo>
                    <a:pt x="615" y="1334"/>
                  </a:lnTo>
                  <a:lnTo>
                    <a:pt x="600" y="1334"/>
                  </a:lnTo>
                  <a:lnTo>
                    <a:pt x="581" y="1332"/>
                  </a:lnTo>
                  <a:lnTo>
                    <a:pt x="581" y="1332"/>
                  </a:lnTo>
                  <a:lnTo>
                    <a:pt x="569" y="1331"/>
                  </a:lnTo>
                  <a:lnTo>
                    <a:pt x="554" y="1329"/>
                  </a:lnTo>
                  <a:lnTo>
                    <a:pt x="554" y="1329"/>
                  </a:lnTo>
                  <a:lnTo>
                    <a:pt x="534" y="1331"/>
                  </a:lnTo>
                  <a:lnTo>
                    <a:pt x="534" y="1331"/>
                  </a:lnTo>
                  <a:lnTo>
                    <a:pt x="513" y="1331"/>
                  </a:lnTo>
                  <a:lnTo>
                    <a:pt x="509" y="1331"/>
                  </a:lnTo>
                  <a:lnTo>
                    <a:pt x="509" y="1331"/>
                  </a:lnTo>
                  <a:lnTo>
                    <a:pt x="503" y="1329"/>
                  </a:lnTo>
                  <a:lnTo>
                    <a:pt x="496" y="1328"/>
                  </a:lnTo>
                  <a:lnTo>
                    <a:pt x="495" y="1327"/>
                  </a:lnTo>
                  <a:lnTo>
                    <a:pt x="492" y="1328"/>
                  </a:lnTo>
                  <a:lnTo>
                    <a:pt x="492" y="1328"/>
                  </a:lnTo>
                  <a:lnTo>
                    <a:pt x="487" y="1329"/>
                  </a:lnTo>
                  <a:lnTo>
                    <a:pt x="487" y="1329"/>
                  </a:lnTo>
                  <a:lnTo>
                    <a:pt x="461" y="1329"/>
                  </a:lnTo>
                  <a:lnTo>
                    <a:pt x="436" y="1332"/>
                  </a:lnTo>
                  <a:lnTo>
                    <a:pt x="436" y="1332"/>
                  </a:lnTo>
                  <a:lnTo>
                    <a:pt x="410" y="1333"/>
                  </a:lnTo>
                  <a:lnTo>
                    <a:pt x="384" y="1334"/>
                  </a:lnTo>
                  <a:lnTo>
                    <a:pt x="384" y="1334"/>
                  </a:lnTo>
                  <a:lnTo>
                    <a:pt x="364" y="1333"/>
                  </a:lnTo>
                  <a:lnTo>
                    <a:pt x="346" y="1332"/>
                  </a:lnTo>
                  <a:lnTo>
                    <a:pt x="346" y="1332"/>
                  </a:lnTo>
                  <a:lnTo>
                    <a:pt x="327" y="1329"/>
                  </a:lnTo>
                  <a:lnTo>
                    <a:pt x="308" y="1329"/>
                  </a:lnTo>
                  <a:lnTo>
                    <a:pt x="308" y="1329"/>
                  </a:lnTo>
                  <a:lnTo>
                    <a:pt x="274" y="1327"/>
                  </a:lnTo>
                  <a:lnTo>
                    <a:pt x="240" y="1325"/>
                  </a:lnTo>
                  <a:lnTo>
                    <a:pt x="227" y="1324"/>
                  </a:lnTo>
                  <a:lnTo>
                    <a:pt x="227" y="1324"/>
                  </a:lnTo>
                  <a:lnTo>
                    <a:pt x="208" y="1322"/>
                  </a:lnTo>
                  <a:lnTo>
                    <a:pt x="191" y="1318"/>
                  </a:lnTo>
                  <a:lnTo>
                    <a:pt x="174" y="1313"/>
                  </a:lnTo>
                  <a:lnTo>
                    <a:pt x="159" y="1307"/>
                  </a:lnTo>
                  <a:lnTo>
                    <a:pt x="159" y="1307"/>
                  </a:lnTo>
                  <a:lnTo>
                    <a:pt x="140" y="1297"/>
                  </a:lnTo>
                  <a:lnTo>
                    <a:pt x="124" y="1287"/>
                  </a:lnTo>
                  <a:lnTo>
                    <a:pt x="107" y="1276"/>
                  </a:lnTo>
                  <a:lnTo>
                    <a:pt x="93" y="1263"/>
                  </a:lnTo>
                  <a:lnTo>
                    <a:pt x="78" y="1249"/>
                  </a:lnTo>
                  <a:lnTo>
                    <a:pt x="65" y="1234"/>
                  </a:lnTo>
                  <a:lnTo>
                    <a:pt x="52" y="1219"/>
                  </a:lnTo>
                  <a:lnTo>
                    <a:pt x="40" y="1201"/>
                  </a:lnTo>
                  <a:lnTo>
                    <a:pt x="40" y="1201"/>
                  </a:lnTo>
                  <a:lnTo>
                    <a:pt x="30" y="1183"/>
                  </a:lnTo>
                  <a:lnTo>
                    <a:pt x="26" y="1174"/>
                  </a:lnTo>
                  <a:lnTo>
                    <a:pt x="22" y="1164"/>
                  </a:lnTo>
                  <a:lnTo>
                    <a:pt x="19" y="1155"/>
                  </a:lnTo>
                  <a:lnTo>
                    <a:pt x="17" y="1146"/>
                  </a:lnTo>
                  <a:lnTo>
                    <a:pt x="15" y="1136"/>
                  </a:lnTo>
                  <a:lnTo>
                    <a:pt x="14" y="1126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3" y="1118"/>
                  </a:lnTo>
                  <a:lnTo>
                    <a:pt x="12" y="1111"/>
                  </a:lnTo>
                  <a:lnTo>
                    <a:pt x="11" y="1096"/>
                  </a:lnTo>
                  <a:lnTo>
                    <a:pt x="12" y="1081"/>
                  </a:lnTo>
                  <a:lnTo>
                    <a:pt x="13" y="1065"/>
                  </a:lnTo>
                  <a:lnTo>
                    <a:pt x="13" y="1065"/>
                  </a:lnTo>
                  <a:lnTo>
                    <a:pt x="14" y="1040"/>
                  </a:lnTo>
                  <a:lnTo>
                    <a:pt x="14" y="1040"/>
                  </a:lnTo>
                  <a:lnTo>
                    <a:pt x="14" y="997"/>
                  </a:lnTo>
                  <a:lnTo>
                    <a:pt x="14" y="997"/>
                  </a:lnTo>
                  <a:lnTo>
                    <a:pt x="14" y="945"/>
                  </a:lnTo>
                  <a:lnTo>
                    <a:pt x="14" y="895"/>
                  </a:lnTo>
                  <a:lnTo>
                    <a:pt x="14" y="895"/>
                  </a:lnTo>
                  <a:lnTo>
                    <a:pt x="13" y="871"/>
                  </a:lnTo>
                  <a:lnTo>
                    <a:pt x="11" y="848"/>
                  </a:lnTo>
                  <a:lnTo>
                    <a:pt x="11" y="848"/>
                  </a:lnTo>
                  <a:lnTo>
                    <a:pt x="8" y="815"/>
                  </a:lnTo>
                  <a:lnTo>
                    <a:pt x="7" y="799"/>
                  </a:lnTo>
                  <a:lnTo>
                    <a:pt x="8" y="782"/>
                  </a:lnTo>
                  <a:lnTo>
                    <a:pt x="8" y="782"/>
                  </a:lnTo>
                  <a:lnTo>
                    <a:pt x="9" y="747"/>
                  </a:lnTo>
                  <a:lnTo>
                    <a:pt x="9" y="711"/>
                  </a:lnTo>
                  <a:lnTo>
                    <a:pt x="7" y="675"/>
                  </a:lnTo>
                  <a:lnTo>
                    <a:pt x="5" y="639"/>
                  </a:lnTo>
                  <a:lnTo>
                    <a:pt x="5" y="639"/>
                  </a:lnTo>
                  <a:lnTo>
                    <a:pt x="2" y="589"/>
                  </a:lnTo>
                  <a:lnTo>
                    <a:pt x="1" y="564"/>
                  </a:lnTo>
                  <a:lnTo>
                    <a:pt x="0" y="539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0" y="272"/>
                  </a:lnTo>
                  <a:lnTo>
                    <a:pt x="0" y="262"/>
                  </a:lnTo>
                  <a:lnTo>
                    <a:pt x="3" y="243"/>
                  </a:lnTo>
                  <a:lnTo>
                    <a:pt x="3" y="243"/>
                  </a:lnTo>
                  <a:lnTo>
                    <a:pt x="4" y="230"/>
                  </a:lnTo>
                  <a:lnTo>
                    <a:pt x="5" y="219"/>
                  </a:lnTo>
                  <a:lnTo>
                    <a:pt x="4" y="196"/>
                  </a:lnTo>
                  <a:lnTo>
                    <a:pt x="4" y="196"/>
                  </a:lnTo>
                  <a:lnTo>
                    <a:pt x="4" y="183"/>
                  </a:lnTo>
                  <a:lnTo>
                    <a:pt x="4" y="169"/>
                  </a:lnTo>
                  <a:lnTo>
                    <a:pt x="5" y="157"/>
                  </a:lnTo>
                  <a:lnTo>
                    <a:pt x="7" y="145"/>
                  </a:lnTo>
                  <a:lnTo>
                    <a:pt x="7" y="145"/>
                  </a:lnTo>
                  <a:lnTo>
                    <a:pt x="12" y="126"/>
                  </a:lnTo>
                  <a:lnTo>
                    <a:pt x="18" y="109"/>
                  </a:lnTo>
                  <a:lnTo>
                    <a:pt x="26" y="93"/>
                  </a:lnTo>
                  <a:lnTo>
                    <a:pt x="34" y="80"/>
                  </a:lnTo>
                  <a:lnTo>
                    <a:pt x="43" y="68"/>
                  </a:lnTo>
                  <a:lnTo>
                    <a:pt x="54" y="58"/>
                  </a:lnTo>
                  <a:lnTo>
                    <a:pt x="68" y="48"/>
                  </a:lnTo>
                  <a:lnTo>
                    <a:pt x="84" y="39"/>
                  </a:lnTo>
                  <a:lnTo>
                    <a:pt x="84" y="39"/>
                  </a:lnTo>
                  <a:lnTo>
                    <a:pt x="100" y="33"/>
                  </a:lnTo>
                  <a:lnTo>
                    <a:pt x="114" y="28"/>
                  </a:lnTo>
                  <a:lnTo>
                    <a:pt x="144" y="19"/>
                  </a:lnTo>
                  <a:lnTo>
                    <a:pt x="174" y="11"/>
                  </a:lnTo>
                  <a:lnTo>
                    <a:pt x="204" y="6"/>
                  </a:lnTo>
                  <a:lnTo>
                    <a:pt x="233" y="3"/>
                  </a:lnTo>
                  <a:lnTo>
                    <a:pt x="262" y="1"/>
                  </a:lnTo>
                  <a:lnTo>
                    <a:pt x="290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58" y="0"/>
                  </a:lnTo>
                  <a:lnTo>
                    <a:pt x="398" y="2"/>
                  </a:lnTo>
                  <a:lnTo>
                    <a:pt x="398" y="2"/>
                  </a:lnTo>
                  <a:lnTo>
                    <a:pt x="441" y="3"/>
                  </a:lnTo>
                  <a:lnTo>
                    <a:pt x="483" y="3"/>
                  </a:lnTo>
                  <a:lnTo>
                    <a:pt x="483" y="3"/>
                  </a:lnTo>
                  <a:lnTo>
                    <a:pt x="507" y="4"/>
                  </a:lnTo>
                  <a:lnTo>
                    <a:pt x="532" y="5"/>
                  </a:lnTo>
                  <a:lnTo>
                    <a:pt x="580" y="8"/>
                  </a:lnTo>
                  <a:lnTo>
                    <a:pt x="580" y="8"/>
                  </a:lnTo>
                  <a:lnTo>
                    <a:pt x="629" y="11"/>
                  </a:lnTo>
                  <a:lnTo>
                    <a:pt x="654" y="12"/>
                  </a:lnTo>
                  <a:lnTo>
                    <a:pt x="678" y="12"/>
                  </a:lnTo>
                  <a:lnTo>
                    <a:pt x="678" y="12"/>
                  </a:lnTo>
                  <a:lnTo>
                    <a:pt x="730" y="14"/>
                  </a:lnTo>
                  <a:lnTo>
                    <a:pt x="783" y="15"/>
                  </a:lnTo>
                  <a:lnTo>
                    <a:pt x="881" y="17"/>
                  </a:lnTo>
                  <a:lnTo>
                    <a:pt x="893" y="18"/>
                  </a:lnTo>
                  <a:lnTo>
                    <a:pt x="893" y="18"/>
                  </a:lnTo>
                  <a:lnTo>
                    <a:pt x="930" y="19"/>
                  </a:lnTo>
                  <a:lnTo>
                    <a:pt x="968" y="22"/>
                  </a:lnTo>
                  <a:lnTo>
                    <a:pt x="985" y="24"/>
                  </a:lnTo>
                  <a:lnTo>
                    <a:pt x="1003" y="27"/>
                  </a:lnTo>
                  <a:lnTo>
                    <a:pt x="1019" y="31"/>
                  </a:lnTo>
                  <a:lnTo>
                    <a:pt x="1035" y="37"/>
                  </a:lnTo>
                  <a:lnTo>
                    <a:pt x="1050" y="43"/>
                  </a:lnTo>
                  <a:lnTo>
                    <a:pt x="1064" y="52"/>
                  </a:lnTo>
                  <a:lnTo>
                    <a:pt x="1075" y="62"/>
                  </a:lnTo>
                  <a:lnTo>
                    <a:pt x="1081" y="68"/>
                  </a:lnTo>
                  <a:lnTo>
                    <a:pt x="1085" y="74"/>
                  </a:lnTo>
                  <a:lnTo>
                    <a:pt x="1090" y="81"/>
                  </a:lnTo>
                  <a:lnTo>
                    <a:pt x="1095" y="89"/>
                  </a:lnTo>
                  <a:lnTo>
                    <a:pt x="1098" y="96"/>
                  </a:lnTo>
                  <a:lnTo>
                    <a:pt x="1101" y="104"/>
                  </a:lnTo>
                  <a:lnTo>
                    <a:pt x="1104" y="114"/>
                  </a:lnTo>
                  <a:lnTo>
                    <a:pt x="1106" y="124"/>
                  </a:lnTo>
                  <a:lnTo>
                    <a:pt x="1107" y="134"/>
                  </a:lnTo>
                  <a:lnTo>
                    <a:pt x="1108" y="145"/>
                  </a:lnTo>
                  <a:lnTo>
                    <a:pt x="1108" y="145"/>
                  </a:lnTo>
                  <a:lnTo>
                    <a:pt x="1107" y="152"/>
                  </a:lnTo>
                  <a:lnTo>
                    <a:pt x="1106" y="154"/>
                  </a:lnTo>
                  <a:lnTo>
                    <a:pt x="1104" y="157"/>
                  </a:lnTo>
                  <a:lnTo>
                    <a:pt x="1104" y="157"/>
                  </a:lnTo>
                  <a:lnTo>
                    <a:pt x="1101" y="159"/>
                  </a:lnTo>
                  <a:lnTo>
                    <a:pt x="1098" y="160"/>
                  </a:lnTo>
                  <a:lnTo>
                    <a:pt x="1095" y="161"/>
                  </a:lnTo>
                  <a:lnTo>
                    <a:pt x="1090" y="162"/>
                  </a:lnTo>
                  <a:lnTo>
                    <a:pt x="1090" y="162"/>
                  </a:lnTo>
                  <a:lnTo>
                    <a:pt x="1084" y="161"/>
                  </a:lnTo>
                  <a:lnTo>
                    <a:pt x="1081" y="159"/>
                  </a:lnTo>
                  <a:lnTo>
                    <a:pt x="1078" y="157"/>
                  </a:lnTo>
                  <a:lnTo>
                    <a:pt x="1076" y="155"/>
                  </a:lnTo>
                  <a:lnTo>
                    <a:pt x="1074" y="152"/>
                  </a:lnTo>
                  <a:lnTo>
                    <a:pt x="1072" y="149"/>
                  </a:lnTo>
                  <a:lnTo>
                    <a:pt x="1072" y="145"/>
                  </a:lnTo>
                  <a:lnTo>
                    <a:pt x="1072" y="145"/>
                  </a:lnTo>
                  <a:lnTo>
                    <a:pt x="1071" y="133"/>
                  </a:lnTo>
                  <a:lnTo>
                    <a:pt x="1069" y="123"/>
                  </a:lnTo>
                  <a:lnTo>
                    <a:pt x="1066" y="114"/>
                  </a:lnTo>
                  <a:lnTo>
                    <a:pt x="1062" y="104"/>
                  </a:lnTo>
                  <a:lnTo>
                    <a:pt x="1056" y="96"/>
                  </a:lnTo>
                  <a:lnTo>
                    <a:pt x="1050" y="89"/>
                  </a:lnTo>
                  <a:lnTo>
                    <a:pt x="1044" y="83"/>
                  </a:lnTo>
                  <a:lnTo>
                    <a:pt x="1036" y="77"/>
                  </a:lnTo>
                  <a:lnTo>
                    <a:pt x="1026" y="71"/>
                  </a:lnTo>
                  <a:lnTo>
                    <a:pt x="1017" y="66"/>
                  </a:lnTo>
                  <a:lnTo>
                    <a:pt x="1006" y="62"/>
                  </a:lnTo>
                  <a:lnTo>
                    <a:pt x="994" y="59"/>
                  </a:lnTo>
                  <a:lnTo>
                    <a:pt x="981" y="57"/>
                  </a:lnTo>
                  <a:lnTo>
                    <a:pt x="968" y="55"/>
                  </a:lnTo>
                  <a:lnTo>
                    <a:pt x="952" y="54"/>
                  </a:lnTo>
                  <a:lnTo>
                    <a:pt x="937" y="54"/>
                  </a:lnTo>
                  <a:lnTo>
                    <a:pt x="935" y="54"/>
                  </a:lnTo>
                  <a:lnTo>
                    <a:pt x="935" y="54"/>
                  </a:lnTo>
                  <a:lnTo>
                    <a:pt x="897" y="53"/>
                  </a:lnTo>
                  <a:lnTo>
                    <a:pt x="861" y="51"/>
                  </a:lnTo>
                  <a:lnTo>
                    <a:pt x="861" y="51"/>
                  </a:lnTo>
                  <a:lnTo>
                    <a:pt x="825" y="50"/>
                  </a:lnTo>
                  <a:lnTo>
                    <a:pt x="788" y="49"/>
                  </a:lnTo>
                  <a:lnTo>
                    <a:pt x="630" y="49"/>
                  </a:lnTo>
                  <a:lnTo>
                    <a:pt x="630" y="49"/>
                  </a:lnTo>
                  <a:lnTo>
                    <a:pt x="613" y="49"/>
                  </a:lnTo>
                  <a:lnTo>
                    <a:pt x="597" y="48"/>
                  </a:lnTo>
                  <a:lnTo>
                    <a:pt x="564" y="45"/>
                  </a:lnTo>
                  <a:lnTo>
                    <a:pt x="564" y="45"/>
                  </a:lnTo>
                  <a:lnTo>
                    <a:pt x="531" y="40"/>
                  </a:lnTo>
                  <a:lnTo>
                    <a:pt x="514" y="39"/>
                  </a:lnTo>
                  <a:lnTo>
                    <a:pt x="497" y="39"/>
                  </a:lnTo>
                  <a:lnTo>
                    <a:pt x="497" y="39"/>
                  </a:lnTo>
                  <a:lnTo>
                    <a:pt x="445" y="38"/>
                  </a:lnTo>
                  <a:lnTo>
                    <a:pt x="392" y="35"/>
                  </a:lnTo>
                  <a:lnTo>
                    <a:pt x="392" y="35"/>
                  </a:lnTo>
                  <a:lnTo>
                    <a:pt x="344" y="33"/>
                  </a:lnTo>
                  <a:lnTo>
                    <a:pt x="344" y="33"/>
                  </a:lnTo>
                  <a:lnTo>
                    <a:pt x="311" y="32"/>
                  </a:lnTo>
                  <a:lnTo>
                    <a:pt x="311" y="32"/>
                  </a:lnTo>
                  <a:lnTo>
                    <a:pt x="283" y="33"/>
                  </a:lnTo>
                  <a:lnTo>
                    <a:pt x="247" y="35"/>
                  </a:lnTo>
                  <a:lnTo>
                    <a:pt x="227" y="37"/>
                  </a:lnTo>
                  <a:lnTo>
                    <a:pt x="207" y="40"/>
                  </a:lnTo>
                  <a:lnTo>
                    <a:pt x="188" y="43"/>
                  </a:lnTo>
                  <a:lnTo>
                    <a:pt x="169" y="49"/>
                  </a:lnTo>
                  <a:lnTo>
                    <a:pt x="168" y="49"/>
                  </a:lnTo>
                  <a:lnTo>
                    <a:pt x="168" y="49"/>
                  </a:lnTo>
                  <a:lnTo>
                    <a:pt x="147" y="55"/>
                  </a:lnTo>
                  <a:lnTo>
                    <a:pt x="128" y="61"/>
                  </a:lnTo>
                  <a:lnTo>
                    <a:pt x="109" y="68"/>
                  </a:lnTo>
                  <a:lnTo>
                    <a:pt x="101" y="72"/>
                  </a:lnTo>
                  <a:lnTo>
                    <a:pt x="93" y="78"/>
                  </a:lnTo>
                  <a:lnTo>
                    <a:pt x="84" y="83"/>
                  </a:lnTo>
                  <a:lnTo>
                    <a:pt x="77" y="89"/>
                  </a:lnTo>
                  <a:lnTo>
                    <a:pt x="70" y="95"/>
                  </a:lnTo>
                  <a:lnTo>
                    <a:pt x="64" y="102"/>
                  </a:lnTo>
                  <a:lnTo>
                    <a:pt x="59" y="111"/>
                  </a:lnTo>
                  <a:lnTo>
                    <a:pt x="53" y="120"/>
                  </a:lnTo>
                  <a:lnTo>
                    <a:pt x="49" y="130"/>
                  </a:lnTo>
                  <a:lnTo>
                    <a:pt x="45" y="142"/>
                  </a:lnTo>
                  <a:lnTo>
                    <a:pt x="45" y="142"/>
                  </a:lnTo>
                  <a:lnTo>
                    <a:pt x="42" y="155"/>
                  </a:lnTo>
                  <a:lnTo>
                    <a:pt x="41" y="167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93"/>
                  </a:lnTo>
                  <a:lnTo>
                    <a:pt x="42" y="209"/>
                  </a:lnTo>
                  <a:lnTo>
                    <a:pt x="41" y="224"/>
                  </a:lnTo>
                  <a:lnTo>
                    <a:pt x="41" y="224"/>
                  </a:lnTo>
                  <a:lnTo>
                    <a:pt x="38" y="240"/>
                  </a:lnTo>
                  <a:lnTo>
                    <a:pt x="38" y="240"/>
                  </a:lnTo>
                  <a:lnTo>
                    <a:pt x="36" y="251"/>
                  </a:lnTo>
                  <a:lnTo>
                    <a:pt x="35" y="262"/>
                  </a:lnTo>
                  <a:lnTo>
                    <a:pt x="35" y="268"/>
                  </a:lnTo>
                  <a:lnTo>
                    <a:pt x="35" y="273"/>
                  </a:lnTo>
                  <a:lnTo>
                    <a:pt x="37" y="278"/>
                  </a:lnTo>
                  <a:lnTo>
                    <a:pt x="39" y="282"/>
                  </a:lnTo>
                  <a:lnTo>
                    <a:pt x="39" y="282"/>
                  </a:lnTo>
                  <a:lnTo>
                    <a:pt x="41" y="288"/>
                  </a:lnTo>
                  <a:lnTo>
                    <a:pt x="41" y="294"/>
                  </a:lnTo>
                  <a:lnTo>
                    <a:pt x="39" y="299"/>
                  </a:lnTo>
                  <a:lnTo>
                    <a:pt x="38" y="302"/>
                  </a:lnTo>
                  <a:lnTo>
                    <a:pt x="36" y="303"/>
                  </a:lnTo>
                  <a:lnTo>
                    <a:pt x="36" y="305"/>
                  </a:lnTo>
                  <a:lnTo>
                    <a:pt x="36" y="305"/>
                  </a:lnTo>
                  <a:lnTo>
                    <a:pt x="37" y="404"/>
                  </a:lnTo>
                  <a:lnTo>
                    <a:pt x="38" y="509"/>
                  </a:lnTo>
                  <a:lnTo>
                    <a:pt x="40" y="620"/>
                  </a:lnTo>
                  <a:lnTo>
                    <a:pt x="45" y="732"/>
                  </a:lnTo>
                  <a:lnTo>
                    <a:pt x="45" y="732"/>
                  </a:lnTo>
                  <a:lnTo>
                    <a:pt x="47" y="788"/>
                  </a:lnTo>
                  <a:lnTo>
                    <a:pt x="49" y="845"/>
                  </a:lnTo>
                  <a:lnTo>
                    <a:pt x="50" y="905"/>
                  </a:lnTo>
                  <a:lnTo>
                    <a:pt x="50" y="965"/>
                  </a:lnTo>
                  <a:lnTo>
                    <a:pt x="50" y="965"/>
                  </a:lnTo>
                  <a:lnTo>
                    <a:pt x="50" y="996"/>
                  </a:lnTo>
                  <a:lnTo>
                    <a:pt x="50" y="996"/>
                  </a:lnTo>
                  <a:lnTo>
                    <a:pt x="50" y="1033"/>
                  </a:lnTo>
                  <a:lnTo>
                    <a:pt x="50" y="1070"/>
                  </a:lnTo>
                  <a:lnTo>
                    <a:pt x="50" y="1075"/>
                  </a:lnTo>
                  <a:lnTo>
                    <a:pt x="50" y="1075"/>
                  </a:lnTo>
                  <a:lnTo>
                    <a:pt x="49" y="1099"/>
                  </a:lnTo>
                  <a:lnTo>
                    <a:pt x="49" y="1099"/>
                  </a:lnTo>
                  <a:lnTo>
                    <a:pt x="50" y="1106"/>
                  </a:lnTo>
                  <a:lnTo>
                    <a:pt x="49" y="1106"/>
                  </a:lnTo>
                  <a:lnTo>
                    <a:pt x="50" y="1116"/>
                  </a:lnTo>
                  <a:lnTo>
                    <a:pt x="50" y="1119"/>
                  </a:lnTo>
                  <a:lnTo>
                    <a:pt x="51" y="1121"/>
                  </a:lnTo>
                  <a:lnTo>
                    <a:pt x="51" y="1121"/>
                  </a:lnTo>
                  <a:lnTo>
                    <a:pt x="52" y="1124"/>
                  </a:lnTo>
                  <a:lnTo>
                    <a:pt x="53" y="1128"/>
                  </a:lnTo>
                  <a:lnTo>
                    <a:pt x="53" y="1132"/>
                  </a:lnTo>
                  <a:lnTo>
                    <a:pt x="52" y="1136"/>
                  </a:lnTo>
                  <a:lnTo>
                    <a:pt x="52" y="1137"/>
                  </a:lnTo>
                  <a:lnTo>
                    <a:pt x="52" y="1138"/>
                  </a:lnTo>
                  <a:lnTo>
                    <a:pt x="52" y="1138"/>
                  </a:lnTo>
                  <a:lnTo>
                    <a:pt x="57" y="1153"/>
                  </a:lnTo>
                  <a:lnTo>
                    <a:pt x="62" y="1167"/>
                  </a:lnTo>
                  <a:lnTo>
                    <a:pt x="69" y="1181"/>
                  </a:lnTo>
                  <a:lnTo>
                    <a:pt x="76" y="1194"/>
                  </a:lnTo>
                  <a:lnTo>
                    <a:pt x="85" y="1207"/>
                  </a:lnTo>
                  <a:lnTo>
                    <a:pt x="96" y="1219"/>
                  </a:lnTo>
                  <a:lnTo>
                    <a:pt x="107" y="1230"/>
                  </a:lnTo>
                  <a:lnTo>
                    <a:pt x="120" y="1242"/>
                  </a:lnTo>
                  <a:lnTo>
                    <a:pt x="133" y="1252"/>
                  </a:lnTo>
                  <a:lnTo>
                    <a:pt x="146" y="1260"/>
                  </a:lnTo>
                  <a:lnTo>
                    <a:pt x="160" y="1269"/>
                  </a:lnTo>
                  <a:lnTo>
                    <a:pt x="174" y="1275"/>
                  </a:lnTo>
                  <a:lnTo>
                    <a:pt x="189" y="1281"/>
                  </a:lnTo>
                  <a:lnTo>
                    <a:pt x="202" y="1285"/>
                  </a:lnTo>
                  <a:lnTo>
                    <a:pt x="217" y="1287"/>
                  </a:lnTo>
                  <a:lnTo>
                    <a:pt x="231" y="1288"/>
                  </a:lnTo>
                  <a:lnTo>
                    <a:pt x="231" y="1288"/>
                  </a:lnTo>
                  <a:lnTo>
                    <a:pt x="240" y="1287"/>
                  </a:lnTo>
                  <a:lnTo>
                    <a:pt x="240" y="1287"/>
                  </a:lnTo>
                  <a:lnTo>
                    <a:pt x="259" y="1287"/>
                  </a:lnTo>
                  <a:lnTo>
                    <a:pt x="259" y="1287"/>
                  </a:lnTo>
                  <a:lnTo>
                    <a:pt x="278" y="1287"/>
                  </a:lnTo>
                  <a:lnTo>
                    <a:pt x="296" y="1289"/>
                  </a:lnTo>
                  <a:lnTo>
                    <a:pt x="332" y="1293"/>
                  </a:lnTo>
                  <a:lnTo>
                    <a:pt x="332" y="1293"/>
                  </a:lnTo>
                  <a:lnTo>
                    <a:pt x="349" y="1296"/>
                  </a:lnTo>
                  <a:lnTo>
                    <a:pt x="349" y="1296"/>
                  </a:lnTo>
                  <a:lnTo>
                    <a:pt x="366" y="1297"/>
                  </a:lnTo>
                  <a:lnTo>
                    <a:pt x="384" y="1298"/>
                  </a:lnTo>
                  <a:lnTo>
                    <a:pt x="384" y="1298"/>
                  </a:lnTo>
                  <a:lnTo>
                    <a:pt x="411" y="1297"/>
                  </a:lnTo>
                  <a:lnTo>
                    <a:pt x="437" y="1295"/>
                  </a:lnTo>
                  <a:lnTo>
                    <a:pt x="437" y="1295"/>
                  </a:lnTo>
                  <a:lnTo>
                    <a:pt x="462" y="1293"/>
                  </a:lnTo>
                  <a:lnTo>
                    <a:pt x="465" y="1293"/>
                  </a:lnTo>
                  <a:lnTo>
                    <a:pt x="466" y="1292"/>
                  </a:lnTo>
                  <a:lnTo>
                    <a:pt x="466" y="1292"/>
                  </a:lnTo>
                  <a:lnTo>
                    <a:pt x="471" y="1289"/>
                  </a:lnTo>
                  <a:lnTo>
                    <a:pt x="476" y="1288"/>
                  </a:lnTo>
                  <a:lnTo>
                    <a:pt x="478" y="1288"/>
                  </a:lnTo>
                  <a:lnTo>
                    <a:pt x="478" y="1288"/>
                  </a:lnTo>
                  <a:lnTo>
                    <a:pt x="528" y="1292"/>
                  </a:lnTo>
                  <a:lnTo>
                    <a:pt x="528" y="1292"/>
                  </a:lnTo>
                  <a:lnTo>
                    <a:pt x="577" y="1295"/>
                  </a:lnTo>
                  <a:lnTo>
                    <a:pt x="602" y="1297"/>
                  </a:lnTo>
                  <a:lnTo>
                    <a:pt x="627" y="1297"/>
                  </a:lnTo>
                  <a:lnTo>
                    <a:pt x="627" y="1297"/>
                  </a:lnTo>
                  <a:lnTo>
                    <a:pt x="645" y="1296"/>
                  </a:lnTo>
                  <a:lnTo>
                    <a:pt x="645" y="1296"/>
                  </a:lnTo>
                  <a:lnTo>
                    <a:pt x="665" y="1296"/>
                  </a:lnTo>
                  <a:lnTo>
                    <a:pt x="665" y="1296"/>
                  </a:lnTo>
                  <a:lnTo>
                    <a:pt x="674" y="1296"/>
                  </a:lnTo>
                  <a:lnTo>
                    <a:pt x="682" y="1297"/>
                  </a:lnTo>
                  <a:lnTo>
                    <a:pt x="690" y="1300"/>
                  </a:lnTo>
                  <a:lnTo>
                    <a:pt x="697" y="1303"/>
                  </a:lnTo>
                  <a:lnTo>
                    <a:pt x="699" y="1304"/>
                  </a:lnTo>
                  <a:lnTo>
                    <a:pt x="703" y="1303"/>
                  </a:lnTo>
                  <a:lnTo>
                    <a:pt x="704" y="1302"/>
                  </a:lnTo>
                  <a:lnTo>
                    <a:pt x="704" y="1302"/>
                  </a:lnTo>
                  <a:lnTo>
                    <a:pt x="708" y="1297"/>
                  </a:lnTo>
                  <a:lnTo>
                    <a:pt x="713" y="1294"/>
                  </a:lnTo>
                  <a:lnTo>
                    <a:pt x="725" y="1289"/>
                  </a:lnTo>
                  <a:lnTo>
                    <a:pt x="736" y="1285"/>
                  </a:lnTo>
                  <a:lnTo>
                    <a:pt x="749" y="1281"/>
                  </a:lnTo>
                  <a:lnTo>
                    <a:pt x="749" y="1281"/>
                  </a:lnTo>
                  <a:lnTo>
                    <a:pt x="765" y="1277"/>
                  </a:lnTo>
                  <a:lnTo>
                    <a:pt x="772" y="1274"/>
                  </a:lnTo>
                  <a:lnTo>
                    <a:pt x="781" y="1271"/>
                  </a:lnTo>
                  <a:lnTo>
                    <a:pt x="781" y="1271"/>
                  </a:lnTo>
                  <a:lnTo>
                    <a:pt x="812" y="1254"/>
                  </a:lnTo>
                  <a:lnTo>
                    <a:pt x="843" y="1233"/>
                  </a:lnTo>
                  <a:lnTo>
                    <a:pt x="875" y="1211"/>
                  </a:lnTo>
                  <a:lnTo>
                    <a:pt x="908" y="1185"/>
                  </a:lnTo>
                  <a:lnTo>
                    <a:pt x="908" y="1185"/>
                  </a:lnTo>
                  <a:lnTo>
                    <a:pt x="922" y="1174"/>
                  </a:lnTo>
                  <a:lnTo>
                    <a:pt x="938" y="1162"/>
                  </a:lnTo>
                  <a:lnTo>
                    <a:pt x="969" y="1143"/>
                  </a:lnTo>
                  <a:lnTo>
                    <a:pt x="969" y="1143"/>
                  </a:lnTo>
                  <a:lnTo>
                    <a:pt x="992" y="1127"/>
                  </a:lnTo>
                  <a:lnTo>
                    <a:pt x="1016" y="1111"/>
                  </a:lnTo>
                  <a:lnTo>
                    <a:pt x="1016" y="1111"/>
                  </a:lnTo>
                  <a:lnTo>
                    <a:pt x="1029" y="1101"/>
                  </a:lnTo>
                  <a:lnTo>
                    <a:pt x="1029" y="1101"/>
                  </a:lnTo>
                  <a:lnTo>
                    <a:pt x="1070" y="1073"/>
                  </a:lnTo>
                  <a:lnTo>
                    <a:pt x="1093" y="1056"/>
                  </a:lnTo>
                  <a:lnTo>
                    <a:pt x="1099" y="1051"/>
                  </a:lnTo>
                  <a:lnTo>
                    <a:pt x="1103" y="1046"/>
                  </a:lnTo>
                  <a:lnTo>
                    <a:pt x="1104" y="1043"/>
                  </a:lnTo>
                  <a:lnTo>
                    <a:pt x="1105" y="1041"/>
                  </a:lnTo>
                  <a:lnTo>
                    <a:pt x="1105" y="1041"/>
                  </a:lnTo>
                  <a:lnTo>
                    <a:pt x="1106" y="1036"/>
                  </a:lnTo>
                  <a:lnTo>
                    <a:pt x="1107" y="1032"/>
                  </a:lnTo>
                  <a:lnTo>
                    <a:pt x="1108" y="1031"/>
                  </a:lnTo>
                  <a:lnTo>
                    <a:pt x="1108" y="1029"/>
                  </a:lnTo>
                  <a:lnTo>
                    <a:pt x="1108" y="1029"/>
                  </a:lnTo>
                  <a:lnTo>
                    <a:pt x="1106" y="946"/>
                  </a:lnTo>
                  <a:lnTo>
                    <a:pt x="1104" y="859"/>
                  </a:lnTo>
                  <a:lnTo>
                    <a:pt x="1100" y="770"/>
                  </a:lnTo>
                  <a:lnTo>
                    <a:pt x="1096" y="676"/>
                  </a:lnTo>
                  <a:lnTo>
                    <a:pt x="1096" y="676"/>
                  </a:lnTo>
                  <a:lnTo>
                    <a:pt x="1096" y="668"/>
                  </a:lnTo>
                  <a:lnTo>
                    <a:pt x="1098" y="666"/>
                  </a:lnTo>
                  <a:lnTo>
                    <a:pt x="1099" y="663"/>
                  </a:lnTo>
                  <a:lnTo>
                    <a:pt x="1099" y="663"/>
                  </a:lnTo>
                  <a:lnTo>
                    <a:pt x="1102" y="661"/>
                  </a:lnTo>
                  <a:lnTo>
                    <a:pt x="1105" y="660"/>
                  </a:lnTo>
                  <a:lnTo>
                    <a:pt x="1108" y="659"/>
                  </a:lnTo>
                  <a:lnTo>
                    <a:pt x="1112" y="658"/>
                  </a:lnTo>
                  <a:lnTo>
                    <a:pt x="1112" y="658"/>
                  </a:lnTo>
                  <a:lnTo>
                    <a:pt x="1118" y="659"/>
                  </a:lnTo>
                  <a:lnTo>
                    <a:pt x="1123" y="661"/>
                  </a:lnTo>
                  <a:lnTo>
                    <a:pt x="1125" y="662"/>
                  </a:lnTo>
                  <a:lnTo>
                    <a:pt x="1128" y="665"/>
                  </a:lnTo>
                  <a:lnTo>
                    <a:pt x="1130" y="668"/>
                  </a:lnTo>
                  <a:lnTo>
                    <a:pt x="1131" y="672"/>
                  </a:lnTo>
                  <a:lnTo>
                    <a:pt x="1132" y="676"/>
                  </a:lnTo>
                  <a:lnTo>
                    <a:pt x="1132" y="676"/>
                  </a:lnTo>
                  <a:lnTo>
                    <a:pt x="1137" y="780"/>
                  </a:lnTo>
                  <a:lnTo>
                    <a:pt x="1140" y="877"/>
                  </a:lnTo>
                  <a:lnTo>
                    <a:pt x="1143" y="967"/>
                  </a:lnTo>
                  <a:lnTo>
                    <a:pt x="1145" y="1053"/>
                  </a:lnTo>
                  <a:lnTo>
                    <a:pt x="1139" y="1053"/>
                  </a:lnTo>
                  <a:lnTo>
                    <a:pt x="1137" y="1057"/>
                  </a:lnTo>
                  <a:lnTo>
                    <a:pt x="1137" y="1057"/>
                  </a:lnTo>
                  <a:lnTo>
                    <a:pt x="1135" y="1062"/>
                  </a:lnTo>
                  <a:lnTo>
                    <a:pt x="1131" y="1067"/>
                  </a:lnTo>
                  <a:lnTo>
                    <a:pt x="1127" y="1072"/>
                  </a:lnTo>
                  <a:lnTo>
                    <a:pt x="1121" y="1076"/>
                  </a:lnTo>
                  <a:lnTo>
                    <a:pt x="1110" y="1085"/>
                  </a:lnTo>
                  <a:lnTo>
                    <a:pt x="1098" y="1093"/>
                  </a:lnTo>
                  <a:lnTo>
                    <a:pt x="1098" y="1093"/>
                  </a:lnTo>
                  <a:lnTo>
                    <a:pt x="1085" y="1101"/>
                  </a:lnTo>
                  <a:lnTo>
                    <a:pt x="1074" y="1111"/>
                  </a:lnTo>
                  <a:lnTo>
                    <a:pt x="1074" y="1111"/>
                  </a:lnTo>
                  <a:lnTo>
                    <a:pt x="1054" y="1125"/>
                  </a:lnTo>
                  <a:lnTo>
                    <a:pt x="1035" y="1139"/>
                  </a:lnTo>
                  <a:lnTo>
                    <a:pt x="995" y="1166"/>
                  </a:lnTo>
                  <a:lnTo>
                    <a:pt x="995" y="1166"/>
                  </a:lnTo>
                  <a:lnTo>
                    <a:pt x="954" y="1194"/>
                  </a:lnTo>
                  <a:lnTo>
                    <a:pt x="954" y="1194"/>
                  </a:lnTo>
                  <a:lnTo>
                    <a:pt x="931" y="1212"/>
                  </a:lnTo>
                  <a:lnTo>
                    <a:pt x="908" y="1229"/>
                  </a:lnTo>
                  <a:lnTo>
                    <a:pt x="908" y="1229"/>
                  </a:lnTo>
                  <a:lnTo>
                    <a:pt x="865" y="1262"/>
                  </a:lnTo>
                  <a:lnTo>
                    <a:pt x="844" y="1277"/>
                  </a:lnTo>
                  <a:lnTo>
                    <a:pt x="822" y="1291"/>
                  </a:lnTo>
                  <a:lnTo>
                    <a:pt x="799" y="1304"/>
                  </a:lnTo>
                  <a:lnTo>
                    <a:pt x="776" y="1315"/>
                  </a:lnTo>
                  <a:lnTo>
                    <a:pt x="765" y="1319"/>
                  </a:lnTo>
                  <a:lnTo>
                    <a:pt x="753" y="1322"/>
                  </a:lnTo>
                  <a:lnTo>
                    <a:pt x="740" y="1325"/>
                  </a:lnTo>
                  <a:lnTo>
                    <a:pt x="729" y="1328"/>
                  </a:lnTo>
                  <a:lnTo>
                    <a:pt x="727" y="1328"/>
                  </a:lnTo>
                  <a:lnTo>
                    <a:pt x="726" y="1329"/>
                  </a:lnTo>
                  <a:lnTo>
                    <a:pt x="726" y="1329"/>
                  </a:lnTo>
                  <a:lnTo>
                    <a:pt x="723" y="1331"/>
                  </a:lnTo>
                  <a:lnTo>
                    <a:pt x="719" y="1332"/>
                  </a:lnTo>
                  <a:lnTo>
                    <a:pt x="712" y="1334"/>
                  </a:lnTo>
                  <a:lnTo>
                    <a:pt x="713" y="1337"/>
                  </a:lnTo>
                  <a:lnTo>
                    <a:pt x="713" y="1337"/>
                  </a:lnTo>
                  <a:lnTo>
                    <a:pt x="710" y="1338"/>
                  </a:lnTo>
                  <a:lnTo>
                    <a:pt x="710" y="1338"/>
                  </a:lnTo>
                  <a:lnTo>
                    <a:pt x="707" y="1338"/>
                  </a:lnTo>
                  <a:lnTo>
                    <a:pt x="707" y="133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1" name="Freeform 397"/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4422775" y="3170238"/>
              <a:ext cx="542925" cy="473075"/>
            </a:xfrm>
            <a:custGeom>
              <a:avLst/>
              <a:gdLst/>
              <a:ahLst/>
              <a:cxnLst>
                <a:cxn ang="0">
                  <a:pos x="2" y="884"/>
                </a:cxn>
                <a:cxn ang="0">
                  <a:pos x="4" y="861"/>
                </a:cxn>
                <a:cxn ang="0">
                  <a:pos x="45" y="818"/>
                </a:cxn>
                <a:cxn ang="0">
                  <a:pos x="132" y="715"/>
                </a:cxn>
                <a:cxn ang="0">
                  <a:pos x="182" y="635"/>
                </a:cxn>
                <a:cxn ang="0">
                  <a:pos x="192" y="564"/>
                </a:cxn>
                <a:cxn ang="0">
                  <a:pos x="207" y="470"/>
                </a:cxn>
                <a:cxn ang="0">
                  <a:pos x="253" y="351"/>
                </a:cxn>
                <a:cxn ang="0">
                  <a:pos x="358" y="215"/>
                </a:cxn>
                <a:cxn ang="0">
                  <a:pos x="517" y="90"/>
                </a:cxn>
                <a:cxn ang="0">
                  <a:pos x="663" y="24"/>
                </a:cxn>
                <a:cxn ang="0">
                  <a:pos x="817" y="2"/>
                </a:cxn>
                <a:cxn ang="0">
                  <a:pos x="943" y="2"/>
                </a:cxn>
                <a:cxn ang="0">
                  <a:pos x="1002" y="16"/>
                </a:cxn>
                <a:cxn ang="0">
                  <a:pos x="1020" y="26"/>
                </a:cxn>
                <a:cxn ang="0">
                  <a:pos x="1022" y="133"/>
                </a:cxn>
                <a:cxn ang="0">
                  <a:pos x="979" y="246"/>
                </a:cxn>
                <a:cxn ang="0">
                  <a:pos x="962" y="260"/>
                </a:cxn>
                <a:cxn ang="0">
                  <a:pos x="893" y="274"/>
                </a:cxn>
                <a:cxn ang="0">
                  <a:pos x="808" y="306"/>
                </a:cxn>
                <a:cxn ang="0">
                  <a:pos x="918" y="339"/>
                </a:cxn>
                <a:cxn ang="0">
                  <a:pos x="927" y="359"/>
                </a:cxn>
                <a:cxn ang="0">
                  <a:pos x="913" y="390"/>
                </a:cxn>
                <a:cxn ang="0">
                  <a:pos x="814" y="507"/>
                </a:cxn>
                <a:cxn ang="0">
                  <a:pos x="649" y="614"/>
                </a:cxn>
                <a:cxn ang="0">
                  <a:pos x="475" y="674"/>
                </a:cxn>
                <a:cxn ang="0">
                  <a:pos x="252" y="686"/>
                </a:cxn>
                <a:cxn ang="0">
                  <a:pos x="211" y="689"/>
                </a:cxn>
                <a:cxn ang="0">
                  <a:pos x="126" y="777"/>
                </a:cxn>
                <a:cxn ang="0">
                  <a:pos x="53" y="863"/>
                </a:cxn>
                <a:cxn ang="0">
                  <a:pos x="17" y="894"/>
                </a:cxn>
                <a:cxn ang="0">
                  <a:pos x="745" y="48"/>
                </a:cxn>
                <a:cxn ang="0">
                  <a:pos x="624" y="74"/>
                </a:cxn>
                <a:cxn ang="0">
                  <a:pos x="505" y="137"/>
                </a:cxn>
                <a:cxn ang="0">
                  <a:pos x="419" y="211"/>
                </a:cxn>
                <a:cxn ang="0">
                  <a:pos x="291" y="355"/>
                </a:cxn>
                <a:cxn ang="0">
                  <a:pos x="241" y="484"/>
                </a:cxn>
                <a:cxn ang="0">
                  <a:pos x="228" y="573"/>
                </a:cxn>
                <a:cxn ang="0">
                  <a:pos x="224" y="646"/>
                </a:cxn>
                <a:cxn ang="0">
                  <a:pos x="307" y="651"/>
                </a:cxn>
                <a:cxn ang="0">
                  <a:pos x="441" y="639"/>
                </a:cxn>
                <a:cxn ang="0">
                  <a:pos x="535" y="627"/>
                </a:cxn>
                <a:cxn ang="0">
                  <a:pos x="630" y="583"/>
                </a:cxn>
                <a:cxn ang="0">
                  <a:pos x="705" y="540"/>
                </a:cxn>
                <a:cxn ang="0">
                  <a:pos x="803" y="471"/>
                </a:cxn>
                <a:cxn ang="0">
                  <a:pos x="872" y="385"/>
                </a:cxn>
                <a:cxn ang="0">
                  <a:pos x="826" y="349"/>
                </a:cxn>
                <a:cxn ang="0">
                  <a:pos x="717" y="321"/>
                </a:cxn>
                <a:cxn ang="0">
                  <a:pos x="657" y="300"/>
                </a:cxn>
                <a:cxn ang="0">
                  <a:pos x="647" y="280"/>
                </a:cxn>
                <a:cxn ang="0">
                  <a:pos x="659" y="257"/>
                </a:cxn>
                <a:cxn ang="0">
                  <a:pos x="843" y="243"/>
                </a:cxn>
                <a:cxn ang="0">
                  <a:pos x="959" y="205"/>
                </a:cxn>
                <a:cxn ang="0">
                  <a:pos x="990" y="94"/>
                </a:cxn>
                <a:cxn ang="0">
                  <a:pos x="979" y="41"/>
                </a:cxn>
                <a:cxn ang="0">
                  <a:pos x="974" y="45"/>
                </a:cxn>
                <a:cxn ang="0">
                  <a:pos x="957" y="41"/>
                </a:cxn>
              </a:cxnLst>
              <a:rect l="0" t="0" r="r" b="b"/>
              <a:pathLst>
                <a:path w="1026" h="894">
                  <a:moveTo>
                    <a:pt x="17" y="894"/>
                  </a:moveTo>
                  <a:lnTo>
                    <a:pt x="17" y="894"/>
                  </a:lnTo>
                  <a:lnTo>
                    <a:pt x="11" y="893"/>
                  </a:lnTo>
                  <a:lnTo>
                    <a:pt x="8" y="892"/>
                  </a:lnTo>
                  <a:lnTo>
                    <a:pt x="6" y="891"/>
                  </a:lnTo>
                  <a:lnTo>
                    <a:pt x="3" y="887"/>
                  </a:lnTo>
                  <a:lnTo>
                    <a:pt x="2" y="884"/>
                  </a:lnTo>
                  <a:lnTo>
                    <a:pt x="1" y="881"/>
                  </a:lnTo>
                  <a:lnTo>
                    <a:pt x="0" y="877"/>
                  </a:lnTo>
                  <a:lnTo>
                    <a:pt x="0" y="872"/>
                  </a:lnTo>
                  <a:lnTo>
                    <a:pt x="0" y="872"/>
                  </a:lnTo>
                  <a:lnTo>
                    <a:pt x="1" y="869"/>
                  </a:lnTo>
                  <a:lnTo>
                    <a:pt x="1" y="866"/>
                  </a:lnTo>
                  <a:lnTo>
                    <a:pt x="4" y="861"/>
                  </a:lnTo>
                  <a:lnTo>
                    <a:pt x="7" y="857"/>
                  </a:lnTo>
                  <a:lnTo>
                    <a:pt x="10" y="856"/>
                  </a:lnTo>
                  <a:lnTo>
                    <a:pt x="12" y="855"/>
                  </a:lnTo>
                  <a:lnTo>
                    <a:pt x="13" y="854"/>
                  </a:lnTo>
                  <a:lnTo>
                    <a:pt x="13" y="854"/>
                  </a:lnTo>
                  <a:lnTo>
                    <a:pt x="29" y="836"/>
                  </a:lnTo>
                  <a:lnTo>
                    <a:pt x="45" y="818"/>
                  </a:lnTo>
                  <a:lnTo>
                    <a:pt x="45" y="818"/>
                  </a:lnTo>
                  <a:lnTo>
                    <a:pt x="69" y="791"/>
                  </a:lnTo>
                  <a:lnTo>
                    <a:pt x="82" y="777"/>
                  </a:lnTo>
                  <a:lnTo>
                    <a:pt x="93" y="761"/>
                  </a:lnTo>
                  <a:lnTo>
                    <a:pt x="93" y="761"/>
                  </a:lnTo>
                  <a:lnTo>
                    <a:pt x="112" y="738"/>
                  </a:lnTo>
                  <a:lnTo>
                    <a:pt x="132" y="715"/>
                  </a:lnTo>
                  <a:lnTo>
                    <a:pt x="153" y="692"/>
                  </a:lnTo>
                  <a:lnTo>
                    <a:pt x="176" y="670"/>
                  </a:lnTo>
                  <a:lnTo>
                    <a:pt x="188" y="658"/>
                  </a:lnTo>
                  <a:lnTo>
                    <a:pt x="187" y="655"/>
                  </a:lnTo>
                  <a:lnTo>
                    <a:pt x="187" y="655"/>
                  </a:lnTo>
                  <a:lnTo>
                    <a:pt x="184" y="645"/>
                  </a:lnTo>
                  <a:lnTo>
                    <a:pt x="182" y="635"/>
                  </a:lnTo>
                  <a:lnTo>
                    <a:pt x="181" y="627"/>
                  </a:lnTo>
                  <a:lnTo>
                    <a:pt x="181" y="621"/>
                  </a:lnTo>
                  <a:lnTo>
                    <a:pt x="181" y="621"/>
                  </a:lnTo>
                  <a:lnTo>
                    <a:pt x="183" y="603"/>
                  </a:lnTo>
                  <a:lnTo>
                    <a:pt x="187" y="586"/>
                  </a:lnTo>
                  <a:lnTo>
                    <a:pt x="187" y="586"/>
                  </a:lnTo>
                  <a:lnTo>
                    <a:pt x="192" y="564"/>
                  </a:lnTo>
                  <a:lnTo>
                    <a:pt x="193" y="553"/>
                  </a:lnTo>
                  <a:lnTo>
                    <a:pt x="194" y="540"/>
                  </a:lnTo>
                  <a:lnTo>
                    <a:pt x="194" y="540"/>
                  </a:lnTo>
                  <a:lnTo>
                    <a:pt x="196" y="524"/>
                  </a:lnTo>
                  <a:lnTo>
                    <a:pt x="198" y="506"/>
                  </a:lnTo>
                  <a:lnTo>
                    <a:pt x="202" y="489"/>
                  </a:lnTo>
                  <a:lnTo>
                    <a:pt x="207" y="470"/>
                  </a:lnTo>
                  <a:lnTo>
                    <a:pt x="212" y="452"/>
                  </a:lnTo>
                  <a:lnTo>
                    <a:pt x="218" y="432"/>
                  </a:lnTo>
                  <a:lnTo>
                    <a:pt x="225" y="412"/>
                  </a:lnTo>
                  <a:lnTo>
                    <a:pt x="233" y="392"/>
                  </a:lnTo>
                  <a:lnTo>
                    <a:pt x="233" y="392"/>
                  </a:lnTo>
                  <a:lnTo>
                    <a:pt x="243" y="371"/>
                  </a:lnTo>
                  <a:lnTo>
                    <a:pt x="253" y="351"/>
                  </a:lnTo>
                  <a:lnTo>
                    <a:pt x="264" y="332"/>
                  </a:lnTo>
                  <a:lnTo>
                    <a:pt x="276" y="313"/>
                  </a:lnTo>
                  <a:lnTo>
                    <a:pt x="289" y="296"/>
                  </a:lnTo>
                  <a:lnTo>
                    <a:pt x="302" y="278"/>
                  </a:lnTo>
                  <a:lnTo>
                    <a:pt x="315" y="261"/>
                  </a:lnTo>
                  <a:lnTo>
                    <a:pt x="329" y="245"/>
                  </a:lnTo>
                  <a:lnTo>
                    <a:pt x="358" y="215"/>
                  </a:lnTo>
                  <a:lnTo>
                    <a:pt x="388" y="188"/>
                  </a:lnTo>
                  <a:lnTo>
                    <a:pt x="417" y="162"/>
                  </a:lnTo>
                  <a:lnTo>
                    <a:pt x="446" y="140"/>
                  </a:lnTo>
                  <a:lnTo>
                    <a:pt x="446" y="140"/>
                  </a:lnTo>
                  <a:lnTo>
                    <a:pt x="464" y="126"/>
                  </a:lnTo>
                  <a:lnTo>
                    <a:pt x="481" y="114"/>
                  </a:lnTo>
                  <a:lnTo>
                    <a:pt x="517" y="90"/>
                  </a:lnTo>
                  <a:lnTo>
                    <a:pt x="555" y="69"/>
                  </a:lnTo>
                  <a:lnTo>
                    <a:pt x="592" y="49"/>
                  </a:lnTo>
                  <a:lnTo>
                    <a:pt x="592" y="49"/>
                  </a:lnTo>
                  <a:lnTo>
                    <a:pt x="609" y="40"/>
                  </a:lnTo>
                  <a:lnTo>
                    <a:pt x="627" y="34"/>
                  </a:lnTo>
                  <a:lnTo>
                    <a:pt x="645" y="28"/>
                  </a:lnTo>
                  <a:lnTo>
                    <a:pt x="663" y="24"/>
                  </a:lnTo>
                  <a:lnTo>
                    <a:pt x="681" y="20"/>
                  </a:lnTo>
                  <a:lnTo>
                    <a:pt x="699" y="17"/>
                  </a:lnTo>
                  <a:lnTo>
                    <a:pt x="737" y="11"/>
                  </a:lnTo>
                  <a:lnTo>
                    <a:pt x="745" y="10"/>
                  </a:lnTo>
                  <a:lnTo>
                    <a:pt x="745" y="10"/>
                  </a:lnTo>
                  <a:lnTo>
                    <a:pt x="782" y="5"/>
                  </a:lnTo>
                  <a:lnTo>
                    <a:pt x="817" y="2"/>
                  </a:lnTo>
                  <a:lnTo>
                    <a:pt x="848" y="0"/>
                  </a:lnTo>
                  <a:lnTo>
                    <a:pt x="878" y="0"/>
                  </a:lnTo>
                  <a:lnTo>
                    <a:pt x="878" y="0"/>
                  </a:lnTo>
                  <a:lnTo>
                    <a:pt x="902" y="0"/>
                  </a:lnTo>
                  <a:lnTo>
                    <a:pt x="924" y="1"/>
                  </a:lnTo>
                  <a:lnTo>
                    <a:pt x="924" y="1"/>
                  </a:lnTo>
                  <a:lnTo>
                    <a:pt x="943" y="2"/>
                  </a:lnTo>
                  <a:lnTo>
                    <a:pt x="943" y="2"/>
                  </a:lnTo>
                  <a:lnTo>
                    <a:pt x="959" y="3"/>
                  </a:lnTo>
                  <a:lnTo>
                    <a:pt x="975" y="5"/>
                  </a:lnTo>
                  <a:lnTo>
                    <a:pt x="982" y="6"/>
                  </a:lnTo>
                  <a:lnTo>
                    <a:pt x="990" y="8"/>
                  </a:lnTo>
                  <a:lnTo>
                    <a:pt x="997" y="11"/>
                  </a:lnTo>
                  <a:lnTo>
                    <a:pt x="1002" y="16"/>
                  </a:lnTo>
                  <a:lnTo>
                    <a:pt x="1003" y="16"/>
                  </a:lnTo>
                  <a:lnTo>
                    <a:pt x="1005" y="17"/>
                  </a:lnTo>
                  <a:lnTo>
                    <a:pt x="1005" y="17"/>
                  </a:lnTo>
                  <a:lnTo>
                    <a:pt x="1010" y="18"/>
                  </a:lnTo>
                  <a:lnTo>
                    <a:pt x="1016" y="21"/>
                  </a:lnTo>
                  <a:lnTo>
                    <a:pt x="1018" y="24"/>
                  </a:lnTo>
                  <a:lnTo>
                    <a:pt x="1020" y="26"/>
                  </a:lnTo>
                  <a:lnTo>
                    <a:pt x="1022" y="30"/>
                  </a:lnTo>
                  <a:lnTo>
                    <a:pt x="1023" y="33"/>
                  </a:lnTo>
                  <a:lnTo>
                    <a:pt x="1023" y="33"/>
                  </a:lnTo>
                  <a:lnTo>
                    <a:pt x="1026" y="61"/>
                  </a:lnTo>
                  <a:lnTo>
                    <a:pt x="1026" y="86"/>
                  </a:lnTo>
                  <a:lnTo>
                    <a:pt x="1025" y="110"/>
                  </a:lnTo>
                  <a:lnTo>
                    <a:pt x="1022" y="133"/>
                  </a:lnTo>
                  <a:lnTo>
                    <a:pt x="1022" y="133"/>
                  </a:lnTo>
                  <a:lnTo>
                    <a:pt x="1016" y="154"/>
                  </a:lnTo>
                  <a:lnTo>
                    <a:pt x="1010" y="174"/>
                  </a:lnTo>
                  <a:lnTo>
                    <a:pt x="1002" y="193"/>
                  </a:lnTo>
                  <a:lnTo>
                    <a:pt x="994" y="213"/>
                  </a:lnTo>
                  <a:lnTo>
                    <a:pt x="994" y="213"/>
                  </a:lnTo>
                  <a:lnTo>
                    <a:pt x="979" y="246"/>
                  </a:lnTo>
                  <a:lnTo>
                    <a:pt x="979" y="246"/>
                  </a:lnTo>
                  <a:lnTo>
                    <a:pt x="976" y="251"/>
                  </a:lnTo>
                  <a:lnTo>
                    <a:pt x="973" y="254"/>
                  </a:lnTo>
                  <a:lnTo>
                    <a:pt x="969" y="256"/>
                  </a:lnTo>
                  <a:lnTo>
                    <a:pt x="966" y="257"/>
                  </a:lnTo>
                  <a:lnTo>
                    <a:pt x="963" y="258"/>
                  </a:lnTo>
                  <a:lnTo>
                    <a:pt x="962" y="260"/>
                  </a:lnTo>
                  <a:lnTo>
                    <a:pt x="962" y="260"/>
                  </a:lnTo>
                  <a:lnTo>
                    <a:pt x="960" y="262"/>
                  </a:lnTo>
                  <a:lnTo>
                    <a:pt x="956" y="266"/>
                  </a:lnTo>
                  <a:lnTo>
                    <a:pt x="952" y="268"/>
                  </a:lnTo>
                  <a:lnTo>
                    <a:pt x="947" y="269"/>
                  </a:lnTo>
                  <a:lnTo>
                    <a:pt x="947" y="269"/>
                  </a:lnTo>
                  <a:lnTo>
                    <a:pt x="893" y="274"/>
                  </a:lnTo>
                  <a:lnTo>
                    <a:pt x="841" y="279"/>
                  </a:lnTo>
                  <a:lnTo>
                    <a:pt x="841" y="279"/>
                  </a:lnTo>
                  <a:lnTo>
                    <a:pt x="780" y="286"/>
                  </a:lnTo>
                  <a:lnTo>
                    <a:pt x="779" y="298"/>
                  </a:lnTo>
                  <a:lnTo>
                    <a:pt x="779" y="298"/>
                  </a:lnTo>
                  <a:lnTo>
                    <a:pt x="795" y="302"/>
                  </a:lnTo>
                  <a:lnTo>
                    <a:pt x="808" y="306"/>
                  </a:lnTo>
                  <a:lnTo>
                    <a:pt x="808" y="306"/>
                  </a:lnTo>
                  <a:lnTo>
                    <a:pt x="833" y="316"/>
                  </a:lnTo>
                  <a:lnTo>
                    <a:pt x="858" y="324"/>
                  </a:lnTo>
                  <a:lnTo>
                    <a:pt x="887" y="333"/>
                  </a:lnTo>
                  <a:lnTo>
                    <a:pt x="915" y="338"/>
                  </a:lnTo>
                  <a:lnTo>
                    <a:pt x="915" y="338"/>
                  </a:lnTo>
                  <a:lnTo>
                    <a:pt x="918" y="339"/>
                  </a:lnTo>
                  <a:lnTo>
                    <a:pt x="921" y="341"/>
                  </a:lnTo>
                  <a:lnTo>
                    <a:pt x="924" y="343"/>
                  </a:lnTo>
                  <a:lnTo>
                    <a:pt x="925" y="345"/>
                  </a:lnTo>
                  <a:lnTo>
                    <a:pt x="925" y="345"/>
                  </a:lnTo>
                  <a:lnTo>
                    <a:pt x="928" y="349"/>
                  </a:lnTo>
                  <a:lnTo>
                    <a:pt x="928" y="353"/>
                  </a:lnTo>
                  <a:lnTo>
                    <a:pt x="927" y="359"/>
                  </a:lnTo>
                  <a:lnTo>
                    <a:pt x="924" y="363"/>
                  </a:lnTo>
                  <a:lnTo>
                    <a:pt x="923" y="364"/>
                  </a:lnTo>
                  <a:lnTo>
                    <a:pt x="923" y="365"/>
                  </a:lnTo>
                  <a:lnTo>
                    <a:pt x="923" y="365"/>
                  </a:lnTo>
                  <a:lnTo>
                    <a:pt x="922" y="369"/>
                  </a:lnTo>
                  <a:lnTo>
                    <a:pt x="922" y="369"/>
                  </a:lnTo>
                  <a:lnTo>
                    <a:pt x="913" y="390"/>
                  </a:lnTo>
                  <a:lnTo>
                    <a:pt x="902" y="409"/>
                  </a:lnTo>
                  <a:lnTo>
                    <a:pt x="889" y="428"/>
                  </a:lnTo>
                  <a:lnTo>
                    <a:pt x="877" y="445"/>
                  </a:lnTo>
                  <a:lnTo>
                    <a:pt x="862" y="462"/>
                  </a:lnTo>
                  <a:lnTo>
                    <a:pt x="847" y="478"/>
                  </a:lnTo>
                  <a:lnTo>
                    <a:pt x="831" y="493"/>
                  </a:lnTo>
                  <a:lnTo>
                    <a:pt x="814" y="507"/>
                  </a:lnTo>
                  <a:lnTo>
                    <a:pt x="796" y="521"/>
                  </a:lnTo>
                  <a:lnTo>
                    <a:pt x="779" y="534"/>
                  </a:lnTo>
                  <a:lnTo>
                    <a:pt x="742" y="559"/>
                  </a:lnTo>
                  <a:lnTo>
                    <a:pt x="703" y="583"/>
                  </a:lnTo>
                  <a:lnTo>
                    <a:pt x="664" y="605"/>
                  </a:lnTo>
                  <a:lnTo>
                    <a:pt x="649" y="614"/>
                  </a:lnTo>
                  <a:lnTo>
                    <a:pt x="649" y="614"/>
                  </a:lnTo>
                  <a:lnTo>
                    <a:pt x="625" y="627"/>
                  </a:lnTo>
                  <a:lnTo>
                    <a:pt x="601" y="637"/>
                  </a:lnTo>
                  <a:lnTo>
                    <a:pt x="576" y="648"/>
                  </a:lnTo>
                  <a:lnTo>
                    <a:pt x="552" y="656"/>
                  </a:lnTo>
                  <a:lnTo>
                    <a:pt x="526" y="662"/>
                  </a:lnTo>
                  <a:lnTo>
                    <a:pt x="501" y="668"/>
                  </a:lnTo>
                  <a:lnTo>
                    <a:pt x="475" y="674"/>
                  </a:lnTo>
                  <a:lnTo>
                    <a:pt x="449" y="677"/>
                  </a:lnTo>
                  <a:lnTo>
                    <a:pt x="423" y="680"/>
                  </a:lnTo>
                  <a:lnTo>
                    <a:pt x="398" y="682"/>
                  </a:lnTo>
                  <a:lnTo>
                    <a:pt x="348" y="685"/>
                  </a:lnTo>
                  <a:lnTo>
                    <a:pt x="298" y="686"/>
                  </a:lnTo>
                  <a:lnTo>
                    <a:pt x="252" y="686"/>
                  </a:lnTo>
                  <a:lnTo>
                    <a:pt x="252" y="686"/>
                  </a:lnTo>
                  <a:lnTo>
                    <a:pt x="225" y="686"/>
                  </a:lnTo>
                  <a:lnTo>
                    <a:pt x="224" y="687"/>
                  </a:lnTo>
                  <a:lnTo>
                    <a:pt x="224" y="687"/>
                  </a:lnTo>
                  <a:lnTo>
                    <a:pt x="220" y="689"/>
                  </a:lnTo>
                  <a:lnTo>
                    <a:pt x="215" y="690"/>
                  </a:lnTo>
                  <a:lnTo>
                    <a:pt x="215" y="690"/>
                  </a:lnTo>
                  <a:lnTo>
                    <a:pt x="211" y="689"/>
                  </a:lnTo>
                  <a:lnTo>
                    <a:pt x="208" y="689"/>
                  </a:lnTo>
                  <a:lnTo>
                    <a:pt x="199" y="697"/>
                  </a:lnTo>
                  <a:lnTo>
                    <a:pt x="199" y="697"/>
                  </a:lnTo>
                  <a:lnTo>
                    <a:pt x="178" y="719"/>
                  </a:lnTo>
                  <a:lnTo>
                    <a:pt x="156" y="742"/>
                  </a:lnTo>
                  <a:lnTo>
                    <a:pt x="135" y="766"/>
                  </a:lnTo>
                  <a:lnTo>
                    <a:pt x="126" y="777"/>
                  </a:lnTo>
                  <a:lnTo>
                    <a:pt x="117" y="789"/>
                  </a:lnTo>
                  <a:lnTo>
                    <a:pt x="117" y="789"/>
                  </a:lnTo>
                  <a:lnTo>
                    <a:pt x="106" y="804"/>
                  </a:lnTo>
                  <a:lnTo>
                    <a:pt x="96" y="817"/>
                  </a:lnTo>
                  <a:lnTo>
                    <a:pt x="72" y="842"/>
                  </a:lnTo>
                  <a:lnTo>
                    <a:pt x="72" y="842"/>
                  </a:lnTo>
                  <a:lnTo>
                    <a:pt x="53" y="863"/>
                  </a:lnTo>
                  <a:lnTo>
                    <a:pt x="43" y="874"/>
                  </a:lnTo>
                  <a:lnTo>
                    <a:pt x="34" y="885"/>
                  </a:lnTo>
                  <a:lnTo>
                    <a:pt x="34" y="885"/>
                  </a:lnTo>
                  <a:lnTo>
                    <a:pt x="31" y="888"/>
                  </a:lnTo>
                  <a:lnTo>
                    <a:pt x="27" y="892"/>
                  </a:lnTo>
                  <a:lnTo>
                    <a:pt x="22" y="894"/>
                  </a:lnTo>
                  <a:lnTo>
                    <a:pt x="17" y="894"/>
                  </a:lnTo>
                  <a:lnTo>
                    <a:pt x="17" y="894"/>
                  </a:lnTo>
                  <a:close/>
                  <a:moveTo>
                    <a:pt x="884" y="36"/>
                  </a:moveTo>
                  <a:lnTo>
                    <a:pt x="884" y="36"/>
                  </a:lnTo>
                  <a:lnTo>
                    <a:pt x="861" y="37"/>
                  </a:lnTo>
                  <a:lnTo>
                    <a:pt x="861" y="37"/>
                  </a:lnTo>
                  <a:lnTo>
                    <a:pt x="782" y="43"/>
                  </a:lnTo>
                  <a:lnTo>
                    <a:pt x="745" y="48"/>
                  </a:lnTo>
                  <a:lnTo>
                    <a:pt x="709" y="53"/>
                  </a:lnTo>
                  <a:lnTo>
                    <a:pt x="709" y="53"/>
                  </a:lnTo>
                  <a:lnTo>
                    <a:pt x="692" y="55"/>
                  </a:lnTo>
                  <a:lnTo>
                    <a:pt x="676" y="59"/>
                  </a:lnTo>
                  <a:lnTo>
                    <a:pt x="658" y="63"/>
                  </a:lnTo>
                  <a:lnTo>
                    <a:pt x="640" y="68"/>
                  </a:lnTo>
                  <a:lnTo>
                    <a:pt x="624" y="74"/>
                  </a:lnTo>
                  <a:lnTo>
                    <a:pt x="606" y="82"/>
                  </a:lnTo>
                  <a:lnTo>
                    <a:pt x="589" y="90"/>
                  </a:lnTo>
                  <a:lnTo>
                    <a:pt x="571" y="98"/>
                  </a:lnTo>
                  <a:lnTo>
                    <a:pt x="555" y="106"/>
                  </a:lnTo>
                  <a:lnTo>
                    <a:pt x="538" y="117"/>
                  </a:lnTo>
                  <a:lnTo>
                    <a:pt x="522" y="127"/>
                  </a:lnTo>
                  <a:lnTo>
                    <a:pt x="505" y="137"/>
                  </a:lnTo>
                  <a:lnTo>
                    <a:pt x="490" y="149"/>
                  </a:lnTo>
                  <a:lnTo>
                    <a:pt x="474" y="161"/>
                  </a:lnTo>
                  <a:lnTo>
                    <a:pt x="460" y="174"/>
                  </a:lnTo>
                  <a:lnTo>
                    <a:pt x="446" y="186"/>
                  </a:lnTo>
                  <a:lnTo>
                    <a:pt x="446" y="186"/>
                  </a:lnTo>
                  <a:lnTo>
                    <a:pt x="419" y="211"/>
                  </a:lnTo>
                  <a:lnTo>
                    <a:pt x="419" y="211"/>
                  </a:lnTo>
                  <a:lnTo>
                    <a:pt x="396" y="234"/>
                  </a:lnTo>
                  <a:lnTo>
                    <a:pt x="372" y="256"/>
                  </a:lnTo>
                  <a:lnTo>
                    <a:pt x="349" y="279"/>
                  </a:lnTo>
                  <a:lnTo>
                    <a:pt x="328" y="304"/>
                  </a:lnTo>
                  <a:lnTo>
                    <a:pt x="309" y="329"/>
                  </a:lnTo>
                  <a:lnTo>
                    <a:pt x="300" y="342"/>
                  </a:lnTo>
                  <a:lnTo>
                    <a:pt x="291" y="355"/>
                  </a:lnTo>
                  <a:lnTo>
                    <a:pt x="283" y="370"/>
                  </a:lnTo>
                  <a:lnTo>
                    <a:pt x="276" y="384"/>
                  </a:lnTo>
                  <a:lnTo>
                    <a:pt x="269" y="400"/>
                  </a:lnTo>
                  <a:lnTo>
                    <a:pt x="262" y="415"/>
                  </a:lnTo>
                  <a:lnTo>
                    <a:pt x="262" y="415"/>
                  </a:lnTo>
                  <a:lnTo>
                    <a:pt x="251" y="449"/>
                  </a:lnTo>
                  <a:lnTo>
                    <a:pt x="241" y="484"/>
                  </a:lnTo>
                  <a:lnTo>
                    <a:pt x="237" y="501"/>
                  </a:lnTo>
                  <a:lnTo>
                    <a:pt x="233" y="519"/>
                  </a:lnTo>
                  <a:lnTo>
                    <a:pt x="231" y="536"/>
                  </a:lnTo>
                  <a:lnTo>
                    <a:pt x="230" y="555"/>
                  </a:lnTo>
                  <a:lnTo>
                    <a:pt x="230" y="555"/>
                  </a:lnTo>
                  <a:lnTo>
                    <a:pt x="230" y="564"/>
                  </a:lnTo>
                  <a:lnTo>
                    <a:pt x="228" y="573"/>
                  </a:lnTo>
                  <a:lnTo>
                    <a:pt x="223" y="592"/>
                  </a:lnTo>
                  <a:lnTo>
                    <a:pt x="221" y="599"/>
                  </a:lnTo>
                  <a:lnTo>
                    <a:pt x="221" y="599"/>
                  </a:lnTo>
                  <a:lnTo>
                    <a:pt x="220" y="609"/>
                  </a:lnTo>
                  <a:lnTo>
                    <a:pt x="221" y="620"/>
                  </a:lnTo>
                  <a:lnTo>
                    <a:pt x="224" y="645"/>
                  </a:lnTo>
                  <a:lnTo>
                    <a:pt x="224" y="646"/>
                  </a:lnTo>
                  <a:lnTo>
                    <a:pt x="226" y="648"/>
                  </a:lnTo>
                  <a:lnTo>
                    <a:pt x="228" y="650"/>
                  </a:lnTo>
                  <a:lnTo>
                    <a:pt x="230" y="650"/>
                  </a:lnTo>
                  <a:lnTo>
                    <a:pt x="230" y="650"/>
                  </a:lnTo>
                  <a:lnTo>
                    <a:pt x="262" y="651"/>
                  </a:lnTo>
                  <a:lnTo>
                    <a:pt x="262" y="651"/>
                  </a:lnTo>
                  <a:lnTo>
                    <a:pt x="307" y="651"/>
                  </a:lnTo>
                  <a:lnTo>
                    <a:pt x="307" y="651"/>
                  </a:lnTo>
                  <a:lnTo>
                    <a:pt x="339" y="651"/>
                  </a:lnTo>
                  <a:lnTo>
                    <a:pt x="372" y="649"/>
                  </a:lnTo>
                  <a:lnTo>
                    <a:pt x="406" y="646"/>
                  </a:lnTo>
                  <a:lnTo>
                    <a:pt x="423" y="644"/>
                  </a:lnTo>
                  <a:lnTo>
                    <a:pt x="441" y="639"/>
                  </a:lnTo>
                  <a:lnTo>
                    <a:pt x="441" y="639"/>
                  </a:lnTo>
                  <a:lnTo>
                    <a:pt x="461" y="636"/>
                  </a:lnTo>
                  <a:lnTo>
                    <a:pt x="481" y="635"/>
                  </a:lnTo>
                  <a:lnTo>
                    <a:pt x="481" y="635"/>
                  </a:lnTo>
                  <a:lnTo>
                    <a:pt x="509" y="632"/>
                  </a:lnTo>
                  <a:lnTo>
                    <a:pt x="523" y="630"/>
                  </a:lnTo>
                  <a:lnTo>
                    <a:pt x="535" y="627"/>
                  </a:lnTo>
                  <a:lnTo>
                    <a:pt x="535" y="627"/>
                  </a:lnTo>
                  <a:lnTo>
                    <a:pt x="551" y="621"/>
                  </a:lnTo>
                  <a:lnTo>
                    <a:pt x="565" y="615"/>
                  </a:lnTo>
                  <a:lnTo>
                    <a:pt x="594" y="601"/>
                  </a:lnTo>
                  <a:lnTo>
                    <a:pt x="594" y="601"/>
                  </a:lnTo>
                  <a:lnTo>
                    <a:pt x="611" y="592"/>
                  </a:lnTo>
                  <a:lnTo>
                    <a:pt x="630" y="583"/>
                  </a:lnTo>
                  <a:lnTo>
                    <a:pt x="630" y="583"/>
                  </a:lnTo>
                  <a:lnTo>
                    <a:pt x="640" y="578"/>
                  </a:lnTo>
                  <a:lnTo>
                    <a:pt x="652" y="572"/>
                  </a:lnTo>
                  <a:lnTo>
                    <a:pt x="674" y="559"/>
                  </a:lnTo>
                  <a:lnTo>
                    <a:pt x="674" y="559"/>
                  </a:lnTo>
                  <a:lnTo>
                    <a:pt x="692" y="549"/>
                  </a:lnTo>
                  <a:lnTo>
                    <a:pt x="692" y="549"/>
                  </a:lnTo>
                  <a:lnTo>
                    <a:pt x="705" y="540"/>
                  </a:lnTo>
                  <a:lnTo>
                    <a:pt x="705" y="540"/>
                  </a:lnTo>
                  <a:lnTo>
                    <a:pt x="726" y="529"/>
                  </a:lnTo>
                  <a:lnTo>
                    <a:pt x="746" y="517"/>
                  </a:lnTo>
                  <a:lnTo>
                    <a:pt x="764" y="504"/>
                  </a:lnTo>
                  <a:lnTo>
                    <a:pt x="783" y="490"/>
                  </a:lnTo>
                  <a:lnTo>
                    <a:pt x="783" y="490"/>
                  </a:lnTo>
                  <a:lnTo>
                    <a:pt x="803" y="471"/>
                  </a:lnTo>
                  <a:lnTo>
                    <a:pt x="820" y="453"/>
                  </a:lnTo>
                  <a:lnTo>
                    <a:pt x="837" y="433"/>
                  </a:lnTo>
                  <a:lnTo>
                    <a:pt x="851" y="413"/>
                  </a:lnTo>
                  <a:lnTo>
                    <a:pt x="851" y="413"/>
                  </a:lnTo>
                  <a:lnTo>
                    <a:pt x="865" y="396"/>
                  </a:lnTo>
                  <a:lnTo>
                    <a:pt x="865" y="396"/>
                  </a:lnTo>
                  <a:lnTo>
                    <a:pt x="872" y="385"/>
                  </a:lnTo>
                  <a:lnTo>
                    <a:pt x="880" y="375"/>
                  </a:lnTo>
                  <a:lnTo>
                    <a:pt x="884" y="368"/>
                  </a:lnTo>
                  <a:lnTo>
                    <a:pt x="876" y="366"/>
                  </a:lnTo>
                  <a:lnTo>
                    <a:pt x="876" y="366"/>
                  </a:lnTo>
                  <a:lnTo>
                    <a:pt x="851" y="359"/>
                  </a:lnTo>
                  <a:lnTo>
                    <a:pt x="826" y="349"/>
                  </a:lnTo>
                  <a:lnTo>
                    <a:pt x="826" y="349"/>
                  </a:lnTo>
                  <a:lnTo>
                    <a:pt x="805" y="342"/>
                  </a:lnTo>
                  <a:lnTo>
                    <a:pt x="782" y="335"/>
                  </a:lnTo>
                  <a:lnTo>
                    <a:pt x="782" y="335"/>
                  </a:lnTo>
                  <a:lnTo>
                    <a:pt x="759" y="330"/>
                  </a:lnTo>
                  <a:lnTo>
                    <a:pt x="736" y="324"/>
                  </a:lnTo>
                  <a:lnTo>
                    <a:pt x="736" y="324"/>
                  </a:lnTo>
                  <a:lnTo>
                    <a:pt x="717" y="321"/>
                  </a:lnTo>
                  <a:lnTo>
                    <a:pt x="698" y="317"/>
                  </a:lnTo>
                  <a:lnTo>
                    <a:pt x="681" y="312"/>
                  </a:lnTo>
                  <a:lnTo>
                    <a:pt x="671" y="308"/>
                  </a:lnTo>
                  <a:lnTo>
                    <a:pt x="663" y="305"/>
                  </a:lnTo>
                  <a:lnTo>
                    <a:pt x="663" y="305"/>
                  </a:lnTo>
                  <a:lnTo>
                    <a:pt x="660" y="302"/>
                  </a:lnTo>
                  <a:lnTo>
                    <a:pt x="657" y="300"/>
                  </a:lnTo>
                  <a:lnTo>
                    <a:pt x="656" y="297"/>
                  </a:lnTo>
                  <a:lnTo>
                    <a:pt x="655" y="293"/>
                  </a:lnTo>
                  <a:lnTo>
                    <a:pt x="655" y="290"/>
                  </a:lnTo>
                  <a:lnTo>
                    <a:pt x="653" y="289"/>
                  </a:lnTo>
                  <a:lnTo>
                    <a:pt x="653" y="289"/>
                  </a:lnTo>
                  <a:lnTo>
                    <a:pt x="649" y="285"/>
                  </a:lnTo>
                  <a:lnTo>
                    <a:pt x="647" y="280"/>
                  </a:lnTo>
                  <a:lnTo>
                    <a:pt x="646" y="274"/>
                  </a:lnTo>
                  <a:lnTo>
                    <a:pt x="647" y="268"/>
                  </a:lnTo>
                  <a:lnTo>
                    <a:pt x="647" y="268"/>
                  </a:lnTo>
                  <a:lnTo>
                    <a:pt x="649" y="265"/>
                  </a:lnTo>
                  <a:lnTo>
                    <a:pt x="652" y="260"/>
                  </a:lnTo>
                  <a:lnTo>
                    <a:pt x="656" y="257"/>
                  </a:lnTo>
                  <a:lnTo>
                    <a:pt x="659" y="257"/>
                  </a:lnTo>
                  <a:lnTo>
                    <a:pt x="663" y="256"/>
                  </a:lnTo>
                  <a:lnTo>
                    <a:pt x="663" y="256"/>
                  </a:lnTo>
                  <a:lnTo>
                    <a:pt x="709" y="255"/>
                  </a:lnTo>
                  <a:lnTo>
                    <a:pt x="753" y="252"/>
                  </a:lnTo>
                  <a:lnTo>
                    <a:pt x="798" y="248"/>
                  </a:lnTo>
                  <a:lnTo>
                    <a:pt x="843" y="243"/>
                  </a:lnTo>
                  <a:lnTo>
                    <a:pt x="843" y="243"/>
                  </a:lnTo>
                  <a:lnTo>
                    <a:pt x="892" y="238"/>
                  </a:lnTo>
                  <a:lnTo>
                    <a:pt x="942" y="234"/>
                  </a:lnTo>
                  <a:lnTo>
                    <a:pt x="946" y="234"/>
                  </a:lnTo>
                  <a:lnTo>
                    <a:pt x="947" y="229"/>
                  </a:lnTo>
                  <a:lnTo>
                    <a:pt x="947" y="229"/>
                  </a:lnTo>
                  <a:lnTo>
                    <a:pt x="959" y="205"/>
                  </a:lnTo>
                  <a:lnTo>
                    <a:pt x="959" y="205"/>
                  </a:lnTo>
                  <a:lnTo>
                    <a:pt x="967" y="188"/>
                  </a:lnTo>
                  <a:lnTo>
                    <a:pt x="974" y="171"/>
                  </a:lnTo>
                  <a:lnTo>
                    <a:pt x="980" y="153"/>
                  </a:lnTo>
                  <a:lnTo>
                    <a:pt x="985" y="135"/>
                  </a:lnTo>
                  <a:lnTo>
                    <a:pt x="985" y="135"/>
                  </a:lnTo>
                  <a:lnTo>
                    <a:pt x="987" y="115"/>
                  </a:lnTo>
                  <a:lnTo>
                    <a:pt x="990" y="94"/>
                  </a:lnTo>
                  <a:lnTo>
                    <a:pt x="990" y="73"/>
                  </a:lnTo>
                  <a:lnTo>
                    <a:pt x="988" y="52"/>
                  </a:lnTo>
                  <a:lnTo>
                    <a:pt x="988" y="50"/>
                  </a:lnTo>
                  <a:lnTo>
                    <a:pt x="985" y="48"/>
                  </a:lnTo>
                  <a:lnTo>
                    <a:pt x="985" y="48"/>
                  </a:lnTo>
                  <a:lnTo>
                    <a:pt x="982" y="46"/>
                  </a:lnTo>
                  <a:lnTo>
                    <a:pt x="979" y="41"/>
                  </a:lnTo>
                  <a:lnTo>
                    <a:pt x="971" y="48"/>
                  </a:lnTo>
                  <a:lnTo>
                    <a:pt x="971" y="48"/>
                  </a:lnTo>
                  <a:lnTo>
                    <a:pt x="971" y="47"/>
                  </a:lnTo>
                  <a:lnTo>
                    <a:pt x="971" y="47"/>
                  </a:lnTo>
                  <a:lnTo>
                    <a:pt x="973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67" y="43"/>
                  </a:lnTo>
                  <a:lnTo>
                    <a:pt x="967" y="43"/>
                  </a:lnTo>
                  <a:lnTo>
                    <a:pt x="962" y="41"/>
                  </a:lnTo>
                  <a:lnTo>
                    <a:pt x="957" y="41"/>
                  </a:lnTo>
                  <a:lnTo>
                    <a:pt x="957" y="41"/>
                  </a:lnTo>
                  <a:lnTo>
                    <a:pt x="925" y="37"/>
                  </a:lnTo>
                  <a:lnTo>
                    <a:pt x="921" y="37"/>
                  </a:lnTo>
                  <a:lnTo>
                    <a:pt x="921" y="37"/>
                  </a:lnTo>
                  <a:lnTo>
                    <a:pt x="884" y="36"/>
                  </a:lnTo>
                  <a:lnTo>
                    <a:pt x="884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2" name="Freeform 398"/>
            <p:cNvSpPr/>
            <p:nvPr>
              <p:custDataLst>
                <p:tags r:id="rId47"/>
              </p:custDataLst>
            </p:nvPr>
          </p:nvSpPr>
          <p:spPr bwMode="auto">
            <a:xfrm>
              <a:off x="4587875" y="3630613"/>
              <a:ext cx="239713" cy="161925"/>
            </a:xfrm>
            <a:custGeom>
              <a:avLst/>
              <a:gdLst/>
              <a:ahLst/>
              <a:cxnLst>
                <a:cxn ang="0">
                  <a:pos x="19" y="306"/>
                </a:cxn>
                <a:cxn ang="0">
                  <a:pos x="9" y="303"/>
                </a:cxn>
                <a:cxn ang="0">
                  <a:pos x="4" y="299"/>
                </a:cxn>
                <a:cxn ang="0">
                  <a:pos x="1" y="292"/>
                </a:cxn>
                <a:cxn ang="0">
                  <a:pos x="0" y="288"/>
                </a:cxn>
                <a:cxn ang="0">
                  <a:pos x="1" y="227"/>
                </a:cxn>
                <a:cxn ang="0">
                  <a:pos x="4" y="165"/>
                </a:cxn>
                <a:cxn ang="0">
                  <a:pos x="8" y="89"/>
                </a:cxn>
                <a:cxn ang="0">
                  <a:pos x="8" y="63"/>
                </a:cxn>
                <a:cxn ang="0">
                  <a:pos x="11" y="34"/>
                </a:cxn>
                <a:cxn ang="0">
                  <a:pos x="19" y="18"/>
                </a:cxn>
                <a:cxn ang="0">
                  <a:pos x="25" y="11"/>
                </a:cxn>
                <a:cxn ang="0">
                  <a:pos x="34" y="6"/>
                </a:cxn>
                <a:cxn ang="0">
                  <a:pos x="51" y="1"/>
                </a:cxn>
                <a:cxn ang="0">
                  <a:pos x="64" y="0"/>
                </a:cxn>
                <a:cxn ang="0">
                  <a:pos x="70" y="0"/>
                </a:cxn>
                <a:cxn ang="0">
                  <a:pos x="153" y="7"/>
                </a:cxn>
                <a:cxn ang="0">
                  <a:pos x="234" y="18"/>
                </a:cxn>
                <a:cxn ang="0">
                  <a:pos x="284" y="26"/>
                </a:cxn>
                <a:cxn ang="0">
                  <a:pos x="385" y="37"/>
                </a:cxn>
                <a:cxn ang="0">
                  <a:pos x="436" y="38"/>
                </a:cxn>
                <a:cxn ang="0">
                  <a:pos x="440" y="39"/>
                </a:cxn>
                <a:cxn ang="0">
                  <a:pos x="446" y="41"/>
                </a:cxn>
                <a:cxn ang="0">
                  <a:pos x="450" y="46"/>
                </a:cxn>
                <a:cxn ang="0">
                  <a:pos x="452" y="57"/>
                </a:cxn>
                <a:cxn ang="0">
                  <a:pos x="451" y="63"/>
                </a:cxn>
                <a:cxn ang="0">
                  <a:pos x="448" y="69"/>
                </a:cxn>
                <a:cxn ang="0">
                  <a:pos x="443" y="73"/>
                </a:cxn>
                <a:cxn ang="0">
                  <a:pos x="436" y="74"/>
                </a:cxn>
                <a:cxn ang="0">
                  <a:pos x="410" y="73"/>
                </a:cxn>
                <a:cxn ang="0">
                  <a:pos x="335" y="67"/>
                </a:cxn>
                <a:cxn ang="0">
                  <a:pos x="293" y="64"/>
                </a:cxn>
                <a:cxn ang="0">
                  <a:pos x="249" y="59"/>
                </a:cxn>
                <a:cxn ang="0">
                  <a:pos x="167" y="49"/>
                </a:cxn>
                <a:cxn ang="0">
                  <a:pos x="131" y="43"/>
                </a:cxn>
                <a:cxn ang="0">
                  <a:pos x="77" y="37"/>
                </a:cxn>
                <a:cxn ang="0">
                  <a:pos x="59" y="36"/>
                </a:cxn>
                <a:cxn ang="0">
                  <a:pos x="54" y="37"/>
                </a:cxn>
                <a:cxn ang="0">
                  <a:pos x="49" y="40"/>
                </a:cxn>
                <a:cxn ang="0">
                  <a:pos x="45" y="47"/>
                </a:cxn>
                <a:cxn ang="0">
                  <a:pos x="43" y="66"/>
                </a:cxn>
                <a:cxn ang="0">
                  <a:pos x="44" y="76"/>
                </a:cxn>
                <a:cxn ang="0">
                  <a:pos x="45" y="90"/>
                </a:cxn>
                <a:cxn ang="0">
                  <a:pos x="42" y="113"/>
                </a:cxn>
                <a:cxn ang="0">
                  <a:pos x="40" y="161"/>
                </a:cxn>
                <a:cxn ang="0">
                  <a:pos x="41" y="184"/>
                </a:cxn>
                <a:cxn ang="0">
                  <a:pos x="41" y="207"/>
                </a:cxn>
                <a:cxn ang="0">
                  <a:pos x="38" y="245"/>
                </a:cxn>
                <a:cxn ang="0">
                  <a:pos x="37" y="266"/>
                </a:cxn>
                <a:cxn ang="0">
                  <a:pos x="36" y="289"/>
                </a:cxn>
                <a:cxn ang="0">
                  <a:pos x="35" y="295"/>
                </a:cxn>
                <a:cxn ang="0">
                  <a:pos x="32" y="300"/>
                </a:cxn>
                <a:cxn ang="0">
                  <a:pos x="29" y="302"/>
                </a:cxn>
                <a:cxn ang="0">
                  <a:pos x="23" y="306"/>
                </a:cxn>
                <a:cxn ang="0">
                  <a:pos x="19" y="306"/>
                </a:cxn>
              </a:cxnLst>
              <a:rect l="0" t="0" r="r" b="b"/>
              <a:pathLst>
                <a:path w="452" h="306">
                  <a:moveTo>
                    <a:pt x="19" y="306"/>
                  </a:moveTo>
                  <a:lnTo>
                    <a:pt x="19" y="306"/>
                  </a:lnTo>
                  <a:lnTo>
                    <a:pt x="12" y="304"/>
                  </a:lnTo>
                  <a:lnTo>
                    <a:pt x="9" y="303"/>
                  </a:lnTo>
                  <a:lnTo>
                    <a:pt x="6" y="301"/>
                  </a:lnTo>
                  <a:lnTo>
                    <a:pt x="4" y="299"/>
                  </a:lnTo>
                  <a:lnTo>
                    <a:pt x="2" y="296"/>
                  </a:lnTo>
                  <a:lnTo>
                    <a:pt x="1" y="29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0" y="257"/>
                  </a:lnTo>
                  <a:lnTo>
                    <a:pt x="1" y="227"/>
                  </a:lnTo>
                  <a:lnTo>
                    <a:pt x="4" y="165"/>
                  </a:lnTo>
                  <a:lnTo>
                    <a:pt x="4" y="165"/>
                  </a:lnTo>
                  <a:lnTo>
                    <a:pt x="7" y="114"/>
                  </a:lnTo>
                  <a:lnTo>
                    <a:pt x="8" y="89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9" y="47"/>
                  </a:lnTo>
                  <a:lnTo>
                    <a:pt x="11" y="34"/>
                  </a:lnTo>
                  <a:lnTo>
                    <a:pt x="15" y="24"/>
                  </a:lnTo>
                  <a:lnTo>
                    <a:pt x="19" y="18"/>
                  </a:lnTo>
                  <a:lnTo>
                    <a:pt x="22" y="14"/>
                  </a:lnTo>
                  <a:lnTo>
                    <a:pt x="25" y="11"/>
                  </a:lnTo>
                  <a:lnTo>
                    <a:pt x="29" y="8"/>
                  </a:lnTo>
                  <a:lnTo>
                    <a:pt x="34" y="6"/>
                  </a:lnTo>
                  <a:lnTo>
                    <a:pt x="39" y="4"/>
                  </a:lnTo>
                  <a:lnTo>
                    <a:pt x="51" y="1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112" y="3"/>
                  </a:lnTo>
                  <a:lnTo>
                    <a:pt x="153" y="7"/>
                  </a:lnTo>
                  <a:lnTo>
                    <a:pt x="193" y="13"/>
                  </a:lnTo>
                  <a:lnTo>
                    <a:pt x="234" y="18"/>
                  </a:lnTo>
                  <a:lnTo>
                    <a:pt x="234" y="18"/>
                  </a:lnTo>
                  <a:lnTo>
                    <a:pt x="284" y="26"/>
                  </a:lnTo>
                  <a:lnTo>
                    <a:pt x="335" y="32"/>
                  </a:lnTo>
                  <a:lnTo>
                    <a:pt x="385" y="37"/>
                  </a:lnTo>
                  <a:lnTo>
                    <a:pt x="410" y="38"/>
                  </a:lnTo>
                  <a:lnTo>
                    <a:pt x="436" y="38"/>
                  </a:lnTo>
                  <a:lnTo>
                    <a:pt x="436" y="38"/>
                  </a:lnTo>
                  <a:lnTo>
                    <a:pt x="440" y="39"/>
                  </a:lnTo>
                  <a:lnTo>
                    <a:pt x="443" y="40"/>
                  </a:lnTo>
                  <a:lnTo>
                    <a:pt x="446" y="41"/>
                  </a:lnTo>
                  <a:lnTo>
                    <a:pt x="448" y="44"/>
                  </a:lnTo>
                  <a:lnTo>
                    <a:pt x="450" y="46"/>
                  </a:lnTo>
                  <a:lnTo>
                    <a:pt x="451" y="49"/>
                  </a:lnTo>
                  <a:lnTo>
                    <a:pt x="452" y="57"/>
                  </a:lnTo>
                  <a:lnTo>
                    <a:pt x="452" y="57"/>
                  </a:lnTo>
                  <a:lnTo>
                    <a:pt x="451" y="63"/>
                  </a:lnTo>
                  <a:lnTo>
                    <a:pt x="450" y="66"/>
                  </a:lnTo>
                  <a:lnTo>
                    <a:pt x="448" y="69"/>
                  </a:lnTo>
                  <a:lnTo>
                    <a:pt x="446" y="71"/>
                  </a:lnTo>
                  <a:lnTo>
                    <a:pt x="443" y="73"/>
                  </a:lnTo>
                  <a:lnTo>
                    <a:pt x="440" y="74"/>
                  </a:lnTo>
                  <a:lnTo>
                    <a:pt x="436" y="74"/>
                  </a:lnTo>
                  <a:lnTo>
                    <a:pt x="436" y="74"/>
                  </a:lnTo>
                  <a:lnTo>
                    <a:pt x="410" y="73"/>
                  </a:lnTo>
                  <a:lnTo>
                    <a:pt x="384" y="72"/>
                  </a:lnTo>
                  <a:lnTo>
                    <a:pt x="335" y="67"/>
                  </a:lnTo>
                  <a:lnTo>
                    <a:pt x="335" y="67"/>
                  </a:lnTo>
                  <a:lnTo>
                    <a:pt x="293" y="64"/>
                  </a:lnTo>
                  <a:lnTo>
                    <a:pt x="293" y="64"/>
                  </a:lnTo>
                  <a:lnTo>
                    <a:pt x="249" y="59"/>
                  </a:lnTo>
                  <a:lnTo>
                    <a:pt x="207" y="55"/>
                  </a:lnTo>
                  <a:lnTo>
                    <a:pt x="167" y="49"/>
                  </a:lnTo>
                  <a:lnTo>
                    <a:pt x="131" y="43"/>
                  </a:lnTo>
                  <a:lnTo>
                    <a:pt x="131" y="43"/>
                  </a:lnTo>
                  <a:lnTo>
                    <a:pt x="97" y="38"/>
                  </a:lnTo>
                  <a:lnTo>
                    <a:pt x="77" y="37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4" y="37"/>
                  </a:lnTo>
                  <a:lnTo>
                    <a:pt x="49" y="40"/>
                  </a:lnTo>
                  <a:lnTo>
                    <a:pt x="49" y="40"/>
                  </a:lnTo>
                  <a:lnTo>
                    <a:pt x="46" y="43"/>
                  </a:lnTo>
                  <a:lnTo>
                    <a:pt x="45" y="47"/>
                  </a:lnTo>
                  <a:lnTo>
                    <a:pt x="43" y="56"/>
                  </a:lnTo>
                  <a:lnTo>
                    <a:pt x="43" y="66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5" y="8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2" y="113"/>
                  </a:lnTo>
                  <a:lnTo>
                    <a:pt x="41" y="137"/>
                  </a:lnTo>
                  <a:lnTo>
                    <a:pt x="40" y="161"/>
                  </a:lnTo>
                  <a:lnTo>
                    <a:pt x="41" y="184"/>
                  </a:lnTo>
                  <a:lnTo>
                    <a:pt x="41" y="184"/>
                  </a:lnTo>
                  <a:lnTo>
                    <a:pt x="41" y="207"/>
                  </a:lnTo>
                  <a:lnTo>
                    <a:pt x="41" y="207"/>
                  </a:lnTo>
                  <a:lnTo>
                    <a:pt x="40" y="226"/>
                  </a:lnTo>
                  <a:lnTo>
                    <a:pt x="38" y="245"/>
                  </a:lnTo>
                  <a:lnTo>
                    <a:pt x="38" y="245"/>
                  </a:lnTo>
                  <a:lnTo>
                    <a:pt x="37" y="266"/>
                  </a:lnTo>
                  <a:lnTo>
                    <a:pt x="36" y="289"/>
                  </a:lnTo>
                  <a:lnTo>
                    <a:pt x="36" y="289"/>
                  </a:lnTo>
                  <a:lnTo>
                    <a:pt x="36" y="292"/>
                  </a:lnTo>
                  <a:lnTo>
                    <a:pt x="35" y="295"/>
                  </a:lnTo>
                  <a:lnTo>
                    <a:pt x="34" y="298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29" y="302"/>
                  </a:lnTo>
                  <a:lnTo>
                    <a:pt x="26" y="304"/>
                  </a:lnTo>
                  <a:lnTo>
                    <a:pt x="23" y="306"/>
                  </a:lnTo>
                  <a:lnTo>
                    <a:pt x="19" y="306"/>
                  </a:lnTo>
                  <a:lnTo>
                    <a:pt x="19" y="30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3" name="Freeform 399"/>
            <p:cNvSpPr/>
            <p:nvPr>
              <p:custDataLst>
                <p:tags r:id="rId48"/>
              </p:custDataLst>
            </p:nvPr>
          </p:nvSpPr>
          <p:spPr bwMode="auto">
            <a:xfrm>
              <a:off x="4329113" y="3263900"/>
              <a:ext cx="242888" cy="22225"/>
            </a:xfrm>
            <a:custGeom>
              <a:avLst/>
              <a:gdLst/>
              <a:ahLst/>
              <a:cxnLst>
                <a:cxn ang="0">
                  <a:pos x="189" y="42"/>
                </a:cxn>
                <a:cxn ang="0">
                  <a:pos x="174" y="42"/>
                </a:cxn>
                <a:cxn ang="0">
                  <a:pos x="116" y="40"/>
                </a:cxn>
                <a:cxn ang="0">
                  <a:pos x="43" y="38"/>
                </a:cxn>
                <a:cxn ang="0">
                  <a:pos x="18" y="36"/>
                </a:cxn>
                <a:cxn ang="0">
                  <a:pos x="11" y="34"/>
                </a:cxn>
                <a:cxn ang="0">
                  <a:pos x="5" y="29"/>
                </a:cxn>
                <a:cxn ang="0">
                  <a:pos x="1" y="22"/>
                </a:cxn>
                <a:cxn ang="0">
                  <a:pos x="0" y="15"/>
                </a:cxn>
                <a:cxn ang="0">
                  <a:pos x="5" y="5"/>
                </a:cxn>
                <a:cxn ang="0">
                  <a:pos x="9" y="1"/>
                </a:cxn>
                <a:cxn ang="0">
                  <a:pos x="16" y="0"/>
                </a:cxn>
                <a:cxn ang="0">
                  <a:pos x="17" y="0"/>
                </a:cxn>
                <a:cxn ang="0">
                  <a:pos x="61" y="3"/>
                </a:cxn>
                <a:cxn ang="0">
                  <a:pos x="106" y="4"/>
                </a:cxn>
                <a:cxn ang="0">
                  <a:pos x="189" y="7"/>
                </a:cxn>
                <a:cxn ang="0">
                  <a:pos x="218" y="8"/>
                </a:cxn>
                <a:cxn ang="0">
                  <a:pos x="257" y="7"/>
                </a:cxn>
                <a:cxn ang="0">
                  <a:pos x="300" y="6"/>
                </a:cxn>
                <a:cxn ang="0">
                  <a:pos x="393" y="4"/>
                </a:cxn>
                <a:cxn ang="0">
                  <a:pos x="424" y="4"/>
                </a:cxn>
                <a:cxn ang="0">
                  <a:pos x="447" y="6"/>
                </a:cxn>
                <a:cxn ang="0">
                  <a:pos x="454" y="9"/>
                </a:cxn>
                <a:cxn ang="0">
                  <a:pos x="458" y="13"/>
                </a:cxn>
                <a:cxn ang="0">
                  <a:pos x="459" y="22"/>
                </a:cxn>
                <a:cxn ang="0">
                  <a:pos x="457" y="29"/>
                </a:cxn>
                <a:cxn ang="0">
                  <a:pos x="453" y="35"/>
                </a:cxn>
                <a:cxn ang="0">
                  <a:pos x="448" y="40"/>
                </a:cxn>
                <a:cxn ang="0">
                  <a:pos x="439" y="41"/>
                </a:cxn>
                <a:cxn ang="0">
                  <a:pos x="439" y="41"/>
                </a:cxn>
                <a:cxn ang="0">
                  <a:pos x="436" y="41"/>
                </a:cxn>
                <a:cxn ang="0">
                  <a:pos x="424" y="39"/>
                </a:cxn>
                <a:cxn ang="0">
                  <a:pos x="372" y="38"/>
                </a:cxn>
                <a:cxn ang="0">
                  <a:pos x="322" y="38"/>
                </a:cxn>
                <a:cxn ang="0">
                  <a:pos x="268" y="40"/>
                </a:cxn>
                <a:cxn ang="0">
                  <a:pos x="189" y="42"/>
                </a:cxn>
              </a:cxnLst>
              <a:rect l="0" t="0" r="r" b="b"/>
              <a:pathLst>
                <a:path w="459" h="42">
                  <a:moveTo>
                    <a:pt x="189" y="42"/>
                  </a:moveTo>
                  <a:lnTo>
                    <a:pt x="189" y="42"/>
                  </a:lnTo>
                  <a:lnTo>
                    <a:pt x="174" y="42"/>
                  </a:lnTo>
                  <a:lnTo>
                    <a:pt x="174" y="42"/>
                  </a:lnTo>
                  <a:lnTo>
                    <a:pt x="116" y="40"/>
                  </a:lnTo>
                  <a:lnTo>
                    <a:pt x="116" y="40"/>
                  </a:lnTo>
                  <a:lnTo>
                    <a:pt x="68" y="39"/>
                  </a:lnTo>
                  <a:lnTo>
                    <a:pt x="43" y="38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4" y="35"/>
                  </a:lnTo>
                  <a:lnTo>
                    <a:pt x="11" y="34"/>
                  </a:lnTo>
                  <a:lnTo>
                    <a:pt x="8" y="32"/>
                  </a:lnTo>
                  <a:lnTo>
                    <a:pt x="5" y="29"/>
                  </a:lnTo>
                  <a:lnTo>
                    <a:pt x="2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0"/>
                  </a:lnTo>
                  <a:lnTo>
                    <a:pt x="5" y="5"/>
                  </a:lnTo>
                  <a:lnTo>
                    <a:pt x="7" y="3"/>
                  </a:lnTo>
                  <a:lnTo>
                    <a:pt x="9" y="1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61" y="3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47" y="5"/>
                  </a:lnTo>
                  <a:lnTo>
                    <a:pt x="189" y="7"/>
                  </a:lnTo>
                  <a:lnTo>
                    <a:pt x="189" y="7"/>
                  </a:lnTo>
                  <a:lnTo>
                    <a:pt x="218" y="8"/>
                  </a:lnTo>
                  <a:lnTo>
                    <a:pt x="218" y="8"/>
                  </a:lnTo>
                  <a:lnTo>
                    <a:pt x="257" y="7"/>
                  </a:lnTo>
                  <a:lnTo>
                    <a:pt x="300" y="6"/>
                  </a:lnTo>
                  <a:lnTo>
                    <a:pt x="300" y="6"/>
                  </a:lnTo>
                  <a:lnTo>
                    <a:pt x="347" y="4"/>
                  </a:lnTo>
                  <a:lnTo>
                    <a:pt x="393" y="4"/>
                  </a:lnTo>
                  <a:lnTo>
                    <a:pt x="393" y="4"/>
                  </a:lnTo>
                  <a:lnTo>
                    <a:pt x="424" y="4"/>
                  </a:lnTo>
                  <a:lnTo>
                    <a:pt x="447" y="6"/>
                  </a:lnTo>
                  <a:lnTo>
                    <a:pt x="447" y="6"/>
                  </a:lnTo>
                  <a:lnTo>
                    <a:pt x="451" y="7"/>
                  </a:lnTo>
                  <a:lnTo>
                    <a:pt x="454" y="9"/>
                  </a:lnTo>
                  <a:lnTo>
                    <a:pt x="456" y="11"/>
                  </a:lnTo>
                  <a:lnTo>
                    <a:pt x="458" y="13"/>
                  </a:lnTo>
                  <a:lnTo>
                    <a:pt x="459" y="18"/>
                  </a:lnTo>
                  <a:lnTo>
                    <a:pt x="459" y="22"/>
                  </a:lnTo>
                  <a:lnTo>
                    <a:pt x="459" y="22"/>
                  </a:lnTo>
                  <a:lnTo>
                    <a:pt x="457" y="29"/>
                  </a:lnTo>
                  <a:lnTo>
                    <a:pt x="456" y="32"/>
                  </a:lnTo>
                  <a:lnTo>
                    <a:pt x="453" y="35"/>
                  </a:lnTo>
                  <a:lnTo>
                    <a:pt x="451" y="38"/>
                  </a:lnTo>
                  <a:lnTo>
                    <a:pt x="448" y="40"/>
                  </a:lnTo>
                  <a:lnTo>
                    <a:pt x="444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6" y="41"/>
                  </a:lnTo>
                  <a:lnTo>
                    <a:pt x="436" y="41"/>
                  </a:lnTo>
                  <a:lnTo>
                    <a:pt x="424" y="39"/>
                  </a:lnTo>
                  <a:lnTo>
                    <a:pt x="410" y="38"/>
                  </a:lnTo>
                  <a:lnTo>
                    <a:pt x="372" y="38"/>
                  </a:lnTo>
                  <a:lnTo>
                    <a:pt x="372" y="38"/>
                  </a:lnTo>
                  <a:lnTo>
                    <a:pt x="322" y="38"/>
                  </a:lnTo>
                  <a:lnTo>
                    <a:pt x="268" y="40"/>
                  </a:lnTo>
                  <a:lnTo>
                    <a:pt x="268" y="40"/>
                  </a:lnTo>
                  <a:lnTo>
                    <a:pt x="226" y="41"/>
                  </a:lnTo>
                  <a:lnTo>
                    <a:pt x="189" y="42"/>
                  </a:lnTo>
                  <a:lnTo>
                    <a:pt x="189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4" name="Freeform 400"/>
            <p:cNvSpPr/>
            <p:nvPr>
              <p:custDataLst>
                <p:tags r:id="rId49"/>
              </p:custDataLst>
            </p:nvPr>
          </p:nvSpPr>
          <p:spPr bwMode="auto">
            <a:xfrm>
              <a:off x="4335463" y="3346450"/>
              <a:ext cx="173038" cy="19050"/>
            </a:xfrm>
            <a:custGeom>
              <a:avLst/>
              <a:gdLst/>
              <a:ahLst/>
              <a:cxnLst>
                <a:cxn ang="0">
                  <a:pos x="17" y="36"/>
                </a:cxn>
                <a:cxn ang="0">
                  <a:pos x="17" y="36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8"/>
                </a:cxn>
                <a:cxn ang="0">
                  <a:pos x="1" y="25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312" y="0"/>
                </a:cxn>
                <a:cxn ang="0">
                  <a:pos x="312" y="0"/>
                </a:cxn>
                <a:cxn ang="0">
                  <a:pos x="316" y="0"/>
                </a:cxn>
                <a:cxn ang="0">
                  <a:pos x="319" y="1"/>
                </a:cxn>
                <a:cxn ang="0">
                  <a:pos x="322" y="3"/>
                </a:cxn>
                <a:cxn ang="0">
                  <a:pos x="324" y="5"/>
                </a:cxn>
                <a:cxn ang="0">
                  <a:pos x="326" y="8"/>
                </a:cxn>
                <a:cxn ang="0">
                  <a:pos x="327" y="11"/>
                </a:cxn>
                <a:cxn ang="0">
                  <a:pos x="328" y="17"/>
                </a:cxn>
                <a:cxn ang="0">
                  <a:pos x="328" y="17"/>
                </a:cxn>
                <a:cxn ang="0">
                  <a:pos x="327" y="25"/>
                </a:cxn>
                <a:cxn ang="0">
                  <a:pos x="326" y="28"/>
                </a:cxn>
                <a:cxn ang="0">
                  <a:pos x="324" y="30"/>
                </a:cxn>
                <a:cxn ang="0">
                  <a:pos x="322" y="32"/>
                </a:cxn>
                <a:cxn ang="0">
                  <a:pos x="319" y="34"/>
                </a:cxn>
                <a:cxn ang="0">
                  <a:pos x="316" y="35"/>
                </a:cxn>
                <a:cxn ang="0">
                  <a:pos x="312" y="36"/>
                </a:cxn>
                <a:cxn ang="0">
                  <a:pos x="17" y="36"/>
                </a:cxn>
              </a:cxnLst>
              <a:rect l="0" t="0" r="r" b="b"/>
              <a:pathLst>
                <a:path w="328" h="36">
                  <a:moveTo>
                    <a:pt x="17" y="36"/>
                  </a:moveTo>
                  <a:lnTo>
                    <a:pt x="17" y="36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5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6" y="0"/>
                  </a:lnTo>
                  <a:lnTo>
                    <a:pt x="319" y="1"/>
                  </a:lnTo>
                  <a:lnTo>
                    <a:pt x="322" y="3"/>
                  </a:lnTo>
                  <a:lnTo>
                    <a:pt x="324" y="5"/>
                  </a:lnTo>
                  <a:lnTo>
                    <a:pt x="326" y="8"/>
                  </a:lnTo>
                  <a:lnTo>
                    <a:pt x="327" y="11"/>
                  </a:lnTo>
                  <a:lnTo>
                    <a:pt x="328" y="17"/>
                  </a:lnTo>
                  <a:lnTo>
                    <a:pt x="328" y="17"/>
                  </a:lnTo>
                  <a:lnTo>
                    <a:pt x="327" y="25"/>
                  </a:lnTo>
                  <a:lnTo>
                    <a:pt x="326" y="28"/>
                  </a:lnTo>
                  <a:lnTo>
                    <a:pt x="324" y="30"/>
                  </a:lnTo>
                  <a:lnTo>
                    <a:pt x="322" y="32"/>
                  </a:lnTo>
                  <a:lnTo>
                    <a:pt x="319" y="34"/>
                  </a:lnTo>
                  <a:lnTo>
                    <a:pt x="316" y="35"/>
                  </a:lnTo>
                  <a:lnTo>
                    <a:pt x="312" y="36"/>
                  </a:lnTo>
                  <a:lnTo>
                    <a:pt x="17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5" name="Freeform 401"/>
            <p:cNvSpPr/>
            <p:nvPr>
              <p:custDataLst>
                <p:tags r:id="rId50"/>
              </p:custDataLst>
            </p:nvPr>
          </p:nvSpPr>
          <p:spPr bwMode="auto">
            <a:xfrm>
              <a:off x="4332288" y="3421063"/>
              <a:ext cx="63500" cy="23813"/>
            </a:xfrm>
            <a:custGeom>
              <a:avLst/>
              <a:gdLst/>
              <a:ahLst/>
              <a:cxnLst>
                <a:cxn ang="0">
                  <a:pos x="79" y="44"/>
                </a:cxn>
                <a:cxn ang="0">
                  <a:pos x="61" y="40"/>
                </a:cxn>
                <a:cxn ang="0">
                  <a:pos x="57" y="39"/>
                </a:cxn>
                <a:cxn ang="0">
                  <a:pos x="54" y="37"/>
                </a:cxn>
                <a:cxn ang="0">
                  <a:pos x="53" y="36"/>
                </a:cxn>
                <a:cxn ang="0">
                  <a:pos x="44" y="35"/>
                </a:cxn>
                <a:cxn ang="0">
                  <a:pos x="40" y="35"/>
                </a:cxn>
                <a:cxn ang="0">
                  <a:pos x="33" y="36"/>
                </a:cxn>
                <a:cxn ang="0">
                  <a:pos x="16" y="37"/>
                </a:cxn>
                <a:cxn ang="0">
                  <a:pos x="16" y="37"/>
                </a:cxn>
                <a:cxn ang="0">
                  <a:pos x="9" y="36"/>
                </a:cxn>
                <a:cxn ang="0">
                  <a:pos x="4" y="32"/>
                </a:cxn>
                <a:cxn ang="0">
                  <a:pos x="0" y="21"/>
                </a:cxn>
                <a:cxn ang="0">
                  <a:pos x="1" y="15"/>
                </a:cxn>
                <a:cxn ang="0">
                  <a:pos x="4" y="8"/>
                </a:cxn>
                <a:cxn ang="0">
                  <a:pos x="9" y="3"/>
                </a:cxn>
                <a:cxn ang="0">
                  <a:pos x="17" y="1"/>
                </a:cxn>
                <a:cxn ang="0">
                  <a:pos x="29" y="1"/>
                </a:cxn>
                <a:cxn ang="0">
                  <a:pos x="45" y="0"/>
                </a:cxn>
                <a:cxn ang="0">
                  <a:pos x="57" y="1"/>
                </a:cxn>
                <a:cxn ang="0">
                  <a:pos x="67" y="3"/>
                </a:cxn>
                <a:cxn ang="0">
                  <a:pos x="74" y="6"/>
                </a:cxn>
                <a:cxn ang="0">
                  <a:pos x="102" y="6"/>
                </a:cxn>
                <a:cxn ang="0">
                  <a:pos x="110" y="8"/>
                </a:cxn>
                <a:cxn ang="0">
                  <a:pos x="115" y="13"/>
                </a:cxn>
                <a:cxn ang="0">
                  <a:pos x="118" y="18"/>
                </a:cxn>
                <a:cxn ang="0">
                  <a:pos x="119" y="25"/>
                </a:cxn>
                <a:cxn ang="0">
                  <a:pos x="117" y="34"/>
                </a:cxn>
                <a:cxn ang="0">
                  <a:pos x="112" y="39"/>
                </a:cxn>
                <a:cxn ang="0">
                  <a:pos x="106" y="43"/>
                </a:cxn>
                <a:cxn ang="0">
                  <a:pos x="102" y="43"/>
                </a:cxn>
                <a:cxn ang="0">
                  <a:pos x="90" y="43"/>
                </a:cxn>
                <a:cxn ang="0">
                  <a:pos x="79" y="44"/>
                </a:cxn>
              </a:cxnLst>
              <a:rect l="0" t="0" r="r" b="b"/>
              <a:pathLst>
                <a:path w="119" h="44">
                  <a:moveTo>
                    <a:pt x="79" y="44"/>
                  </a:moveTo>
                  <a:lnTo>
                    <a:pt x="79" y="44"/>
                  </a:lnTo>
                  <a:lnTo>
                    <a:pt x="69" y="43"/>
                  </a:lnTo>
                  <a:lnTo>
                    <a:pt x="61" y="40"/>
                  </a:lnTo>
                  <a:lnTo>
                    <a:pt x="61" y="40"/>
                  </a:lnTo>
                  <a:lnTo>
                    <a:pt x="57" y="39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3" y="36"/>
                  </a:lnTo>
                  <a:lnTo>
                    <a:pt x="53" y="36"/>
                  </a:lnTo>
                  <a:lnTo>
                    <a:pt x="44" y="35"/>
                  </a:lnTo>
                  <a:lnTo>
                    <a:pt x="44" y="35"/>
                  </a:lnTo>
                  <a:lnTo>
                    <a:pt x="40" y="35"/>
                  </a:lnTo>
                  <a:lnTo>
                    <a:pt x="40" y="35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2" y="37"/>
                  </a:lnTo>
                  <a:lnTo>
                    <a:pt x="9" y="36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2" y="12"/>
                  </a:lnTo>
                  <a:lnTo>
                    <a:pt x="4" y="8"/>
                  </a:lnTo>
                  <a:lnTo>
                    <a:pt x="6" y="5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7" y="1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72" y="5"/>
                  </a:lnTo>
                  <a:lnTo>
                    <a:pt x="74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106" y="6"/>
                  </a:lnTo>
                  <a:lnTo>
                    <a:pt x="110" y="8"/>
                  </a:lnTo>
                  <a:lnTo>
                    <a:pt x="112" y="9"/>
                  </a:lnTo>
                  <a:lnTo>
                    <a:pt x="115" y="13"/>
                  </a:lnTo>
                  <a:lnTo>
                    <a:pt x="117" y="15"/>
                  </a:lnTo>
                  <a:lnTo>
                    <a:pt x="118" y="18"/>
                  </a:lnTo>
                  <a:lnTo>
                    <a:pt x="119" y="25"/>
                  </a:lnTo>
                  <a:lnTo>
                    <a:pt x="119" y="25"/>
                  </a:lnTo>
                  <a:lnTo>
                    <a:pt x="118" y="31"/>
                  </a:lnTo>
                  <a:lnTo>
                    <a:pt x="117" y="34"/>
                  </a:lnTo>
                  <a:lnTo>
                    <a:pt x="115" y="36"/>
                  </a:lnTo>
                  <a:lnTo>
                    <a:pt x="112" y="39"/>
                  </a:lnTo>
                  <a:lnTo>
                    <a:pt x="110" y="40"/>
                  </a:lnTo>
                  <a:lnTo>
                    <a:pt x="106" y="43"/>
                  </a:lnTo>
                  <a:lnTo>
                    <a:pt x="102" y="43"/>
                  </a:lnTo>
                  <a:lnTo>
                    <a:pt x="102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79" y="44"/>
                  </a:lnTo>
                  <a:lnTo>
                    <a:pt x="79" y="4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6" name="Freeform 402"/>
            <p:cNvSpPr/>
            <p:nvPr>
              <p:custDataLst>
                <p:tags r:id="rId51"/>
              </p:custDataLst>
            </p:nvPr>
          </p:nvSpPr>
          <p:spPr bwMode="auto">
            <a:xfrm>
              <a:off x="4427538" y="3421063"/>
              <a:ext cx="68263" cy="22225"/>
            </a:xfrm>
            <a:custGeom>
              <a:avLst/>
              <a:gdLst/>
              <a:ahLst/>
              <a:cxnLst>
                <a:cxn ang="0">
                  <a:pos x="18" y="42"/>
                </a:cxn>
                <a:cxn ang="0">
                  <a:pos x="18" y="42"/>
                </a:cxn>
                <a:cxn ang="0">
                  <a:pos x="14" y="42"/>
                </a:cxn>
                <a:cxn ang="0">
                  <a:pos x="10" y="39"/>
                </a:cxn>
                <a:cxn ang="0">
                  <a:pos x="7" y="38"/>
                </a:cxn>
                <a:cxn ang="0">
                  <a:pos x="4" y="36"/>
                </a:cxn>
                <a:cxn ang="0">
                  <a:pos x="2" y="33"/>
                </a:cxn>
                <a:cxn ang="0">
                  <a:pos x="1" y="3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" y="17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8" y="8"/>
                </a:cxn>
                <a:cxn ang="0">
                  <a:pos x="10" y="7"/>
                </a:cxn>
                <a:cxn ang="0">
                  <a:pos x="14" y="5"/>
                </a:cxn>
                <a:cxn ang="0">
                  <a:pos x="18" y="5"/>
                </a:cxn>
                <a:cxn ang="0">
                  <a:pos x="18" y="5"/>
                </a:cxn>
                <a:cxn ang="0">
                  <a:pos x="42" y="4"/>
                </a:cxn>
                <a:cxn ang="0">
                  <a:pos x="65" y="3"/>
                </a:cxn>
                <a:cxn ang="0">
                  <a:pos x="65" y="3"/>
                </a:cxn>
                <a:cxn ang="0">
                  <a:pos x="89" y="1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7" y="1"/>
                </a:cxn>
                <a:cxn ang="0">
                  <a:pos x="120" y="2"/>
                </a:cxn>
                <a:cxn ang="0">
                  <a:pos x="123" y="4"/>
                </a:cxn>
                <a:cxn ang="0">
                  <a:pos x="125" y="6"/>
                </a:cxn>
                <a:cxn ang="0">
                  <a:pos x="127" y="8"/>
                </a:cxn>
                <a:cxn ang="0">
                  <a:pos x="128" y="12"/>
                </a:cxn>
                <a:cxn ang="0">
                  <a:pos x="129" y="19"/>
                </a:cxn>
                <a:cxn ang="0">
                  <a:pos x="129" y="19"/>
                </a:cxn>
                <a:cxn ang="0">
                  <a:pos x="128" y="25"/>
                </a:cxn>
                <a:cxn ang="0">
                  <a:pos x="127" y="28"/>
                </a:cxn>
                <a:cxn ang="0">
                  <a:pos x="125" y="31"/>
                </a:cxn>
                <a:cxn ang="0">
                  <a:pos x="123" y="33"/>
                </a:cxn>
                <a:cxn ang="0">
                  <a:pos x="120" y="35"/>
                </a:cxn>
                <a:cxn ang="0">
                  <a:pos x="117" y="36"/>
                </a:cxn>
                <a:cxn ang="0">
                  <a:pos x="113" y="36"/>
                </a:cxn>
                <a:cxn ang="0">
                  <a:pos x="113" y="36"/>
                </a:cxn>
                <a:cxn ang="0">
                  <a:pos x="88" y="37"/>
                </a:cxn>
                <a:cxn ang="0">
                  <a:pos x="64" y="39"/>
                </a:cxn>
                <a:cxn ang="0">
                  <a:pos x="64" y="39"/>
                </a:cxn>
                <a:cxn ang="0">
                  <a:pos x="42" y="41"/>
                </a:cxn>
                <a:cxn ang="0">
                  <a:pos x="18" y="42"/>
                </a:cxn>
                <a:cxn ang="0">
                  <a:pos x="18" y="42"/>
                </a:cxn>
              </a:cxnLst>
              <a:rect l="0" t="0" r="r" b="b"/>
              <a:pathLst>
                <a:path w="129" h="42">
                  <a:moveTo>
                    <a:pt x="18" y="42"/>
                  </a:moveTo>
                  <a:lnTo>
                    <a:pt x="18" y="42"/>
                  </a:lnTo>
                  <a:lnTo>
                    <a:pt x="14" y="42"/>
                  </a:lnTo>
                  <a:lnTo>
                    <a:pt x="10" y="39"/>
                  </a:lnTo>
                  <a:lnTo>
                    <a:pt x="7" y="38"/>
                  </a:lnTo>
                  <a:lnTo>
                    <a:pt x="4" y="36"/>
                  </a:lnTo>
                  <a:lnTo>
                    <a:pt x="2" y="33"/>
                  </a:lnTo>
                  <a:lnTo>
                    <a:pt x="1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0" y="7"/>
                  </a:lnTo>
                  <a:lnTo>
                    <a:pt x="14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42" y="4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89" y="1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7" y="1"/>
                  </a:lnTo>
                  <a:lnTo>
                    <a:pt x="120" y="2"/>
                  </a:lnTo>
                  <a:lnTo>
                    <a:pt x="123" y="4"/>
                  </a:lnTo>
                  <a:lnTo>
                    <a:pt x="125" y="6"/>
                  </a:lnTo>
                  <a:lnTo>
                    <a:pt x="127" y="8"/>
                  </a:lnTo>
                  <a:lnTo>
                    <a:pt x="128" y="12"/>
                  </a:lnTo>
                  <a:lnTo>
                    <a:pt x="129" y="19"/>
                  </a:lnTo>
                  <a:lnTo>
                    <a:pt x="129" y="19"/>
                  </a:lnTo>
                  <a:lnTo>
                    <a:pt x="128" y="25"/>
                  </a:lnTo>
                  <a:lnTo>
                    <a:pt x="127" y="28"/>
                  </a:lnTo>
                  <a:lnTo>
                    <a:pt x="125" y="31"/>
                  </a:lnTo>
                  <a:lnTo>
                    <a:pt x="123" y="33"/>
                  </a:lnTo>
                  <a:lnTo>
                    <a:pt x="120" y="35"/>
                  </a:lnTo>
                  <a:lnTo>
                    <a:pt x="117" y="36"/>
                  </a:lnTo>
                  <a:lnTo>
                    <a:pt x="113" y="36"/>
                  </a:lnTo>
                  <a:lnTo>
                    <a:pt x="113" y="36"/>
                  </a:lnTo>
                  <a:lnTo>
                    <a:pt x="88" y="37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42" y="41"/>
                  </a:lnTo>
                  <a:lnTo>
                    <a:pt x="18" y="42"/>
                  </a:lnTo>
                  <a:lnTo>
                    <a:pt x="18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7" name="Freeform 403"/>
            <p:cNvSpPr/>
            <p:nvPr>
              <p:custDataLst>
                <p:tags r:id="rId52"/>
              </p:custDataLst>
            </p:nvPr>
          </p:nvSpPr>
          <p:spPr bwMode="auto">
            <a:xfrm>
              <a:off x="4335463" y="3495675"/>
              <a:ext cx="128588" cy="20638"/>
            </a:xfrm>
            <a:custGeom>
              <a:avLst/>
              <a:gdLst/>
              <a:ahLst/>
              <a:cxnLst>
                <a:cxn ang="0">
                  <a:pos x="226" y="40"/>
                </a:cxn>
                <a:cxn ang="0">
                  <a:pos x="226" y="40"/>
                </a:cxn>
                <a:cxn ang="0">
                  <a:pos x="173" y="39"/>
                </a:cxn>
                <a:cxn ang="0">
                  <a:pos x="122" y="38"/>
                </a:cxn>
                <a:cxn ang="0">
                  <a:pos x="122" y="38"/>
                </a:cxn>
                <a:cxn ang="0">
                  <a:pos x="70" y="36"/>
                </a:cxn>
                <a:cxn ang="0">
                  <a:pos x="17" y="35"/>
                </a:cxn>
                <a:cxn ang="0">
                  <a:pos x="17" y="35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6"/>
                </a:cxn>
                <a:cxn ang="0">
                  <a:pos x="1" y="23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70" y="0"/>
                </a:cxn>
                <a:cxn ang="0">
                  <a:pos x="122" y="2"/>
                </a:cxn>
                <a:cxn ang="0">
                  <a:pos x="122" y="2"/>
                </a:cxn>
                <a:cxn ang="0">
                  <a:pos x="173" y="3"/>
                </a:cxn>
                <a:cxn ang="0">
                  <a:pos x="226" y="4"/>
                </a:cxn>
                <a:cxn ang="0">
                  <a:pos x="226" y="4"/>
                </a:cxn>
                <a:cxn ang="0">
                  <a:pos x="230" y="5"/>
                </a:cxn>
                <a:cxn ang="0">
                  <a:pos x="233" y="6"/>
                </a:cxn>
                <a:cxn ang="0">
                  <a:pos x="236" y="7"/>
                </a:cxn>
                <a:cxn ang="0">
                  <a:pos x="239" y="10"/>
                </a:cxn>
                <a:cxn ang="0">
                  <a:pos x="240" y="12"/>
                </a:cxn>
                <a:cxn ang="0">
                  <a:pos x="242" y="15"/>
                </a:cxn>
                <a:cxn ang="0">
                  <a:pos x="243" y="22"/>
                </a:cxn>
                <a:cxn ang="0">
                  <a:pos x="243" y="22"/>
                </a:cxn>
                <a:cxn ang="0">
                  <a:pos x="242" y="29"/>
                </a:cxn>
                <a:cxn ang="0">
                  <a:pos x="240" y="32"/>
                </a:cxn>
                <a:cxn ang="0">
                  <a:pos x="239" y="35"/>
                </a:cxn>
                <a:cxn ang="0">
                  <a:pos x="236" y="37"/>
                </a:cxn>
                <a:cxn ang="0">
                  <a:pos x="233" y="39"/>
                </a:cxn>
                <a:cxn ang="0">
                  <a:pos x="230" y="40"/>
                </a:cxn>
                <a:cxn ang="0">
                  <a:pos x="226" y="40"/>
                </a:cxn>
                <a:cxn ang="0">
                  <a:pos x="226" y="40"/>
                </a:cxn>
              </a:cxnLst>
              <a:rect l="0" t="0" r="r" b="b"/>
              <a:pathLst>
                <a:path w="243" h="40">
                  <a:moveTo>
                    <a:pt x="226" y="40"/>
                  </a:moveTo>
                  <a:lnTo>
                    <a:pt x="226" y="40"/>
                  </a:lnTo>
                  <a:lnTo>
                    <a:pt x="173" y="39"/>
                  </a:lnTo>
                  <a:lnTo>
                    <a:pt x="122" y="38"/>
                  </a:lnTo>
                  <a:lnTo>
                    <a:pt x="122" y="38"/>
                  </a:lnTo>
                  <a:lnTo>
                    <a:pt x="70" y="36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6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0" y="0"/>
                  </a:lnTo>
                  <a:lnTo>
                    <a:pt x="122" y="2"/>
                  </a:lnTo>
                  <a:lnTo>
                    <a:pt x="122" y="2"/>
                  </a:lnTo>
                  <a:lnTo>
                    <a:pt x="173" y="3"/>
                  </a:lnTo>
                  <a:lnTo>
                    <a:pt x="226" y="4"/>
                  </a:lnTo>
                  <a:lnTo>
                    <a:pt x="226" y="4"/>
                  </a:lnTo>
                  <a:lnTo>
                    <a:pt x="230" y="5"/>
                  </a:lnTo>
                  <a:lnTo>
                    <a:pt x="233" y="6"/>
                  </a:lnTo>
                  <a:lnTo>
                    <a:pt x="236" y="7"/>
                  </a:lnTo>
                  <a:lnTo>
                    <a:pt x="239" y="10"/>
                  </a:lnTo>
                  <a:lnTo>
                    <a:pt x="240" y="12"/>
                  </a:lnTo>
                  <a:lnTo>
                    <a:pt x="242" y="15"/>
                  </a:lnTo>
                  <a:lnTo>
                    <a:pt x="243" y="22"/>
                  </a:lnTo>
                  <a:lnTo>
                    <a:pt x="243" y="22"/>
                  </a:lnTo>
                  <a:lnTo>
                    <a:pt x="242" y="29"/>
                  </a:lnTo>
                  <a:lnTo>
                    <a:pt x="240" y="32"/>
                  </a:lnTo>
                  <a:lnTo>
                    <a:pt x="239" y="35"/>
                  </a:lnTo>
                  <a:lnTo>
                    <a:pt x="236" y="37"/>
                  </a:lnTo>
                  <a:lnTo>
                    <a:pt x="233" y="39"/>
                  </a:lnTo>
                  <a:lnTo>
                    <a:pt x="230" y="40"/>
                  </a:lnTo>
                  <a:lnTo>
                    <a:pt x="226" y="40"/>
                  </a:lnTo>
                  <a:lnTo>
                    <a:pt x="226" y="4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8" name="Freeform 404"/>
            <p:cNvSpPr/>
            <p:nvPr>
              <p:custDataLst>
                <p:tags r:id="rId53"/>
              </p:custDataLst>
            </p:nvPr>
          </p:nvSpPr>
          <p:spPr bwMode="auto">
            <a:xfrm>
              <a:off x="4332288" y="3560763"/>
              <a:ext cx="77788" cy="19050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6" y="36"/>
                </a:cxn>
                <a:cxn ang="0">
                  <a:pos x="12" y="35"/>
                </a:cxn>
                <a:cxn ang="0">
                  <a:pos x="9" y="34"/>
                </a:cxn>
                <a:cxn ang="0">
                  <a:pos x="6" y="33"/>
                </a:cxn>
                <a:cxn ang="0">
                  <a:pos x="4" y="30"/>
                </a:cxn>
                <a:cxn ang="0">
                  <a:pos x="2" y="27"/>
                </a:cxn>
                <a:cxn ang="0">
                  <a:pos x="1" y="24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2" y="8"/>
                </a:cxn>
                <a:cxn ang="0">
                  <a:pos x="4" y="5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31" y="0"/>
                </a:cxn>
                <a:cxn ang="0">
                  <a:pos x="131" y="0"/>
                </a:cxn>
                <a:cxn ang="0">
                  <a:pos x="135" y="0"/>
                </a:cxn>
                <a:cxn ang="0">
                  <a:pos x="138" y="1"/>
                </a:cxn>
                <a:cxn ang="0">
                  <a:pos x="141" y="3"/>
                </a:cxn>
                <a:cxn ang="0">
                  <a:pos x="143" y="5"/>
                </a:cxn>
                <a:cxn ang="0">
                  <a:pos x="145" y="8"/>
                </a:cxn>
                <a:cxn ang="0">
                  <a:pos x="146" y="11"/>
                </a:cxn>
                <a:cxn ang="0">
                  <a:pos x="147" y="17"/>
                </a:cxn>
                <a:cxn ang="0">
                  <a:pos x="147" y="17"/>
                </a:cxn>
                <a:cxn ang="0">
                  <a:pos x="146" y="24"/>
                </a:cxn>
                <a:cxn ang="0">
                  <a:pos x="145" y="27"/>
                </a:cxn>
                <a:cxn ang="0">
                  <a:pos x="143" y="30"/>
                </a:cxn>
                <a:cxn ang="0">
                  <a:pos x="141" y="33"/>
                </a:cxn>
                <a:cxn ang="0">
                  <a:pos x="138" y="34"/>
                </a:cxn>
                <a:cxn ang="0">
                  <a:pos x="135" y="35"/>
                </a:cxn>
                <a:cxn ang="0">
                  <a:pos x="131" y="36"/>
                </a:cxn>
                <a:cxn ang="0">
                  <a:pos x="16" y="36"/>
                </a:cxn>
              </a:cxnLst>
              <a:rect l="0" t="0" r="r" b="b"/>
              <a:pathLst>
                <a:path w="147" h="36">
                  <a:moveTo>
                    <a:pt x="16" y="36"/>
                  </a:moveTo>
                  <a:lnTo>
                    <a:pt x="16" y="36"/>
                  </a:lnTo>
                  <a:lnTo>
                    <a:pt x="12" y="35"/>
                  </a:lnTo>
                  <a:lnTo>
                    <a:pt x="9" y="34"/>
                  </a:lnTo>
                  <a:lnTo>
                    <a:pt x="6" y="33"/>
                  </a:lnTo>
                  <a:lnTo>
                    <a:pt x="4" y="30"/>
                  </a:lnTo>
                  <a:lnTo>
                    <a:pt x="2" y="27"/>
                  </a:lnTo>
                  <a:lnTo>
                    <a:pt x="1" y="2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2" y="8"/>
                  </a:lnTo>
                  <a:lnTo>
                    <a:pt x="4" y="5"/>
                  </a:lnTo>
                  <a:lnTo>
                    <a:pt x="6" y="3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5" y="0"/>
                  </a:lnTo>
                  <a:lnTo>
                    <a:pt x="138" y="1"/>
                  </a:lnTo>
                  <a:lnTo>
                    <a:pt x="141" y="3"/>
                  </a:lnTo>
                  <a:lnTo>
                    <a:pt x="143" y="5"/>
                  </a:lnTo>
                  <a:lnTo>
                    <a:pt x="145" y="8"/>
                  </a:lnTo>
                  <a:lnTo>
                    <a:pt x="146" y="11"/>
                  </a:lnTo>
                  <a:lnTo>
                    <a:pt x="147" y="17"/>
                  </a:lnTo>
                  <a:lnTo>
                    <a:pt x="147" y="17"/>
                  </a:lnTo>
                  <a:lnTo>
                    <a:pt x="146" y="24"/>
                  </a:lnTo>
                  <a:lnTo>
                    <a:pt x="145" y="27"/>
                  </a:lnTo>
                  <a:lnTo>
                    <a:pt x="143" y="30"/>
                  </a:lnTo>
                  <a:lnTo>
                    <a:pt x="141" y="33"/>
                  </a:lnTo>
                  <a:lnTo>
                    <a:pt x="138" y="34"/>
                  </a:lnTo>
                  <a:lnTo>
                    <a:pt x="135" y="35"/>
                  </a:lnTo>
                  <a:lnTo>
                    <a:pt x="131" y="36"/>
                  </a:lnTo>
                  <a:lnTo>
                    <a:pt x="16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9" name="Freeform 405"/>
            <p:cNvSpPr/>
            <p:nvPr>
              <p:custDataLst>
                <p:tags r:id="rId54"/>
              </p:custDataLst>
            </p:nvPr>
          </p:nvSpPr>
          <p:spPr bwMode="auto">
            <a:xfrm>
              <a:off x="4329113" y="3621088"/>
              <a:ext cx="66675" cy="20638"/>
            </a:xfrm>
            <a:custGeom>
              <a:avLst/>
              <a:gdLst/>
              <a:ahLst/>
              <a:cxnLst>
                <a:cxn ang="0">
                  <a:pos x="19" y="41"/>
                </a:cxn>
                <a:cxn ang="0">
                  <a:pos x="19" y="41"/>
                </a:cxn>
                <a:cxn ang="0">
                  <a:pos x="15" y="39"/>
                </a:cxn>
                <a:cxn ang="0">
                  <a:pos x="12" y="38"/>
                </a:cxn>
                <a:cxn ang="0">
                  <a:pos x="9" y="37"/>
                </a:cxn>
                <a:cxn ang="0">
                  <a:pos x="7" y="34"/>
                </a:cxn>
                <a:cxn ang="0">
                  <a:pos x="3" y="32"/>
                </a:cxn>
                <a:cxn ang="0">
                  <a:pos x="2" y="29"/>
                </a:cxn>
                <a:cxn ang="0">
                  <a:pos x="1" y="26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" y="14"/>
                </a:cxn>
                <a:cxn ang="0">
                  <a:pos x="2" y="10"/>
                </a:cxn>
                <a:cxn ang="0">
                  <a:pos x="5" y="6"/>
                </a:cxn>
                <a:cxn ang="0">
                  <a:pos x="7" y="4"/>
                </a:cxn>
                <a:cxn ang="0">
                  <a:pos x="9" y="2"/>
                </a:cxn>
                <a:cxn ang="0">
                  <a:pos x="12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4" y="1"/>
                </a:cxn>
                <a:cxn ang="0">
                  <a:pos x="29" y="3"/>
                </a:cxn>
                <a:cxn ang="0">
                  <a:pos x="31" y="4"/>
                </a:cxn>
                <a:cxn ang="0">
                  <a:pos x="109" y="4"/>
                </a:cxn>
                <a:cxn ang="0">
                  <a:pos x="109" y="4"/>
                </a:cxn>
                <a:cxn ang="0">
                  <a:pos x="113" y="4"/>
                </a:cxn>
                <a:cxn ang="0">
                  <a:pos x="117" y="5"/>
                </a:cxn>
                <a:cxn ang="0">
                  <a:pos x="119" y="7"/>
                </a:cxn>
                <a:cxn ang="0">
                  <a:pos x="122" y="10"/>
                </a:cxn>
                <a:cxn ang="0">
                  <a:pos x="124" y="13"/>
                </a:cxn>
                <a:cxn ang="0">
                  <a:pos x="125" y="16"/>
                </a:cxn>
                <a:cxn ang="0">
                  <a:pos x="126" y="22"/>
                </a:cxn>
                <a:cxn ang="0">
                  <a:pos x="126" y="22"/>
                </a:cxn>
                <a:cxn ang="0">
                  <a:pos x="125" y="29"/>
                </a:cxn>
                <a:cxn ang="0">
                  <a:pos x="124" y="31"/>
                </a:cxn>
                <a:cxn ang="0">
                  <a:pos x="122" y="34"/>
                </a:cxn>
                <a:cxn ang="0">
                  <a:pos x="119" y="36"/>
                </a:cxn>
                <a:cxn ang="0">
                  <a:pos x="117" y="38"/>
                </a:cxn>
                <a:cxn ang="0">
                  <a:pos x="113" y="39"/>
                </a:cxn>
                <a:cxn ang="0">
                  <a:pos x="109" y="41"/>
                </a:cxn>
                <a:cxn ang="0">
                  <a:pos x="19" y="41"/>
                </a:cxn>
              </a:cxnLst>
              <a:rect l="0" t="0" r="r" b="b"/>
              <a:pathLst>
                <a:path w="126" h="41">
                  <a:moveTo>
                    <a:pt x="19" y="41"/>
                  </a:moveTo>
                  <a:lnTo>
                    <a:pt x="19" y="41"/>
                  </a:lnTo>
                  <a:lnTo>
                    <a:pt x="15" y="39"/>
                  </a:lnTo>
                  <a:lnTo>
                    <a:pt x="12" y="38"/>
                  </a:lnTo>
                  <a:lnTo>
                    <a:pt x="9" y="37"/>
                  </a:lnTo>
                  <a:lnTo>
                    <a:pt x="7" y="34"/>
                  </a:lnTo>
                  <a:lnTo>
                    <a:pt x="3" y="32"/>
                  </a:lnTo>
                  <a:lnTo>
                    <a:pt x="2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5" y="6"/>
                  </a:lnTo>
                  <a:lnTo>
                    <a:pt x="7" y="4"/>
                  </a:lnTo>
                  <a:lnTo>
                    <a:pt x="9" y="2"/>
                  </a:lnTo>
                  <a:lnTo>
                    <a:pt x="12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29" y="3"/>
                  </a:lnTo>
                  <a:lnTo>
                    <a:pt x="31" y="4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13" y="4"/>
                  </a:lnTo>
                  <a:lnTo>
                    <a:pt x="117" y="5"/>
                  </a:lnTo>
                  <a:lnTo>
                    <a:pt x="119" y="7"/>
                  </a:lnTo>
                  <a:lnTo>
                    <a:pt x="122" y="10"/>
                  </a:lnTo>
                  <a:lnTo>
                    <a:pt x="124" y="13"/>
                  </a:lnTo>
                  <a:lnTo>
                    <a:pt x="125" y="16"/>
                  </a:lnTo>
                  <a:lnTo>
                    <a:pt x="126" y="22"/>
                  </a:lnTo>
                  <a:lnTo>
                    <a:pt x="126" y="22"/>
                  </a:lnTo>
                  <a:lnTo>
                    <a:pt x="125" y="29"/>
                  </a:lnTo>
                  <a:lnTo>
                    <a:pt x="124" y="31"/>
                  </a:lnTo>
                  <a:lnTo>
                    <a:pt x="122" y="34"/>
                  </a:lnTo>
                  <a:lnTo>
                    <a:pt x="119" y="36"/>
                  </a:lnTo>
                  <a:lnTo>
                    <a:pt x="117" y="38"/>
                  </a:lnTo>
                  <a:lnTo>
                    <a:pt x="113" y="39"/>
                  </a:lnTo>
                  <a:lnTo>
                    <a:pt x="109" y="41"/>
                  </a:lnTo>
                  <a:lnTo>
                    <a:pt x="19" y="4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91" name="Freeform 407"/>
            <p:cNvSpPr/>
            <p:nvPr>
              <p:custDataLst>
                <p:tags r:id="rId55"/>
              </p:custDataLst>
            </p:nvPr>
          </p:nvSpPr>
          <p:spPr bwMode="auto">
            <a:xfrm>
              <a:off x="4535488" y="3187700"/>
              <a:ext cx="396875" cy="330200"/>
            </a:xfrm>
            <a:custGeom>
              <a:avLst/>
              <a:gdLst/>
              <a:ahLst/>
              <a:cxnLst>
                <a:cxn ang="0">
                  <a:pos x="12" y="623"/>
                </a:cxn>
                <a:cxn ang="0">
                  <a:pos x="2" y="616"/>
                </a:cxn>
                <a:cxn ang="0">
                  <a:pos x="0" y="610"/>
                </a:cxn>
                <a:cxn ang="0">
                  <a:pos x="1" y="602"/>
                </a:cxn>
                <a:cxn ang="0">
                  <a:pos x="16" y="580"/>
                </a:cxn>
                <a:cxn ang="0">
                  <a:pos x="37" y="561"/>
                </a:cxn>
                <a:cxn ang="0">
                  <a:pos x="58" y="541"/>
                </a:cxn>
                <a:cxn ang="0">
                  <a:pos x="137" y="452"/>
                </a:cxn>
                <a:cxn ang="0">
                  <a:pos x="181" y="404"/>
                </a:cxn>
                <a:cxn ang="0">
                  <a:pos x="252" y="340"/>
                </a:cxn>
                <a:cxn ang="0">
                  <a:pos x="328" y="280"/>
                </a:cxn>
                <a:cxn ang="0">
                  <a:pos x="479" y="173"/>
                </a:cxn>
                <a:cxn ang="0">
                  <a:pos x="552" y="122"/>
                </a:cxn>
                <a:cxn ang="0">
                  <a:pos x="606" y="80"/>
                </a:cxn>
                <a:cxn ang="0">
                  <a:pos x="636" y="59"/>
                </a:cxn>
                <a:cxn ang="0">
                  <a:pos x="657" y="45"/>
                </a:cxn>
                <a:cxn ang="0">
                  <a:pos x="692" y="23"/>
                </a:cxn>
                <a:cxn ang="0">
                  <a:pos x="697" y="21"/>
                </a:cxn>
                <a:cxn ang="0">
                  <a:pos x="722" y="6"/>
                </a:cxn>
                <a:cxn ang="0">
                  <a:pos x="727" y="2"/>
                </a:cxn>
                <a:cxn ang="0">
                  <a:pos x="733" y="0"/>
                </a:cxn>
                <a:cxn ang="0">
                  <a:pos x="748" y="7"/>
                </a:cxn>
                <a:cxn ang="0">
                  <a:pos x="752" y="16"/>
                </a:cxn>
                <a:cxn ang="0">
                  <a:pos x="748" y="32"/>
                </a:cxn>
                <a:cxn ang="0">
                  <a:pos x="736" y="41"/>
                </a:cxn>
                <a:cxn ang="0">
                  <a:pos x="694" y="67"/>
                </a:cxn>
                <a:cxn ang="0">
                  <a:pos x="668" y="82"/>
                </a:cxn>
                <a:cxn ang="0">
                  <a:pos x="639" y="101"/>
                </a:cxn>
                <a:cxn ang="0">
                  <a:pos x="593" y="139"/>
                </a:cxn>
                <a:cxn ang="0">
                  <a:pos x="539" y="176"/>
                </a:cxn>
                <a:cxn ang="0">
                  <a:pos x="472" y="218"/>
                </a:cxn>
                <a:cxn ang="0">
                  <a:pos x="392" y="275"/>
                </a:cxn>
                <a:cxn ang="0">
                  <a:pos x="358" y="305"/>
                </a:cxn>
                <a:cxn ang="0">
                  <a:pos x="296" y="354"/>
                </a:cxn>
                <a:cxn ang="0">
                  <a:pos x="209" y="427"/>
                </a:cxn>
                <a:cxn ang="0">
                  <a:pos x="183" y="454"/>
                </a:cxn>
                <a:cxn ang="0">
                  <a:pos x="140" y="502"/>
                </a:cxn>
                <a:cxn ang="0">
                  <a:pos x="100" y="550"/>
                </a:cxn>
                <a:cxn ang="0">
                  <a:pos x="65" y="586"/>
                </a:cxn>
                <a:cxn ang="0">
                  <a:pos x="56" y="592"/>
                </a:cxn>
                <a:cxn ang="0">
                  <a:pos x="40" y="604"/>
                </a:cxn>
                <a:cxn ang="0">
                  <a:pos x="33" y="616"/>
                </a:cxn>
                <a:cxn ang="0">
                  <a:pos x="17" y="623"/>
                </a:cxn>
              </a:cxnLst>
              <a:rect l="0" t="0" r="r" b="b"/>
              <a:pathLst>
                <a:path w="752" h="623">
                  <a:moveTo>
                    <a:pt x="17" y="623"/>
                  </a:moveTo>
                  <a:lnTo>
                    <a:pt x="17" y="623"/>
                  </a:lnTo>
                  <a:lnTo>
                    <a:pt x="12" y="623"/>
                  </a:lnTo>
                  <a:lnTo>
                    <a:pt x="8" y="621"/>
                  </a:lnTo>
                  <a:lnTo>
                    <a:pt x="4" y="619"/>
                  </a:lnTo>
                  <a:lnTo>
                    <a:pt x="2" y="616"/>
                  </a:lnTo>
                  <a:lnTo>
                    <a:pt x="2" y="616"/>
                  </a:lnTo>
                  <a:lnTo>
                    <a:pt x="0" y="613"/>
                  </a:lnTo>
                  <a:lnTo>
                    <a:pt x="0" y="610"/>
                  </a:lnTo>
                  <a:lnTo>
                    <a:pt x="0" y="606"/>
                  </a:lnTo>
                  <a:lnTo>
                    <a:pt x="1" y="602"/>
                  </a:lnTo>
                  <a:lnTo>
                    <a:pt x="1" y="602"/>
                  </a:lnTo>
                  <a:lnTo>
                    <a:pt x="4" y="596"/>
                  </a:lnTo>
                  <a:lnTo>
                    <a:pt x="8" y="590"/>
                  </a:lnTo>
                  <a:lnTo>
                    <a:pt x="16" y="580"/>
                  </a:lnTo>
                  <a:lnTo>
                    <a:pt x="26" y="570"/>
                  </a:lnTo>
                  <a:lnTo>
                    <a:pt x="37" y="561"/>
                  </a:lnTo>
                  <a:lnTo>
                    <a:pt x="37" y="561"/>
                  </a:lnTo>
                  <a:lnTo>
                    <a:pt x="47" y="552"/>
                  </a:lnTo>
                  <a:lnTo>
                    <a:pt x="58" y="541"/>
                  </a:lnTo>
                  <a:lnTo>
                    <a:pt x="58" y="541"/>
                  </a:lnTo>
                  <a:lnTo>
                    <a:pt x="78" y="520"/>
                  </a:lnTo>
                  <a:lnTo>
                    <a:pt x="98" y="498"/>
                  </a:lnTo>
                  <a:lnTo>
                    <a:pt x="137" y="452"/>
                  </a:lnTo>
                  <a:lnTo>
                    <a:pt x="137" y="452"/>
                  </a:lnTo>
                  <a:lnTo>
                    <a:pt x="158" y="428"/>
                  </a:lnTo>
                  <a:lnTo>
                    <a:pt x="181" y="404"/>
                  </a:lnTo>
                  <a:lnTo>
                    <a:pt x="203" y="381"/>
                  </a:lnTo>
                  <a:lnTo>
                    <a:pt x="228" y="361"/>
                  </a:lnTo>
                  <a:lnTo>
                    <a:pt x="252" y="340"/>
                  </a:lnTo>
                  <a:lnTo>
                    <a:pt x="278" y="319"/>
                  </a:lnTo>
                  <a:lnTo>
                    <a:pt x="328" y="280"/>
                  </a:lnTo>
                  <a:lnTo>
                    <a:pt x="328" y="280"/>
                  </a:lnTo>
                  <a:lnTo>
                    <a:pt x="378" y="243"/>
                  </a:lnTo>
                  <a:lnTo>
                    <a:pt x="428" y="207"/>
                  </a:lnTo>
                  <a:lnTo>
                    <a:pt x="479" y="173"/>
                  </a:lnTo>
                  <a:lnTo>
                    <a:pt x="527" y="141"/>
                  </a:lnTo>
                  <a:lnTo>
                    <a:pt x="527" y="141"/>
                  </a:lnTo>
                  <a:lnTo>
                    <a:pt x="552" y="122"/>
                  </a:lnTo>
                  <a:lnTo>
                    <a:pt x="577" y="102"/>
                  </a:lnTo>
                  <a:lnTo>
                    <a:pt x="577" y="102"/>
                  </a:lnTo>
                  <a:lnTo>
                    <a:pt x="606" y="80"/>
                  </a:lnTo>
                  <a:lnTo>
                    <a:pt x="621" y="69"/>
                  </a:lnTo>
                  <a:lnTo>
                    <a:pt x="636" y="59"/>
                  </a:lnTo>
                  <a:lnTo>
                    <a:pt x="636" y="59"/>
                  </a:lnTo>
                  <a:lnTo>
                    <a:pt x="646" y="52"/>
                  </a:lnTo>
                  <a:lnTo>
                    <a:pt x="657" y="45"/>
                  </a:lnTo>
                  <a:lnTo>
                    <a:pt x="657" y="45"/>
                  </a:lnTo>
                  <a:lnTo>
                    <a:pt x="674" y="32"/>
                  </a:lnTo>
                  <a:lnTo>
                    <a:pt x="683" y="27"/>
                  </a:lnTo>
                  <a:lnTo>
                    <a:pt x="692" y="23"/>
                  </a:lnTo>
                  <a:lnTo>
                    <a:pt x="692" y="23"/>
                  </a:lnTo>
                  <a:lnTo>
                    <a:pt x="697" y="21"/>
                  </a:lnTo>
                  <a:lnTo>
                    <a:pt x="697" y="21"/>
                  </a:lnTo>
                  <a:lnTo>
                    <a:pt x="710" y="15"/>
                  </a:lnTo>
                  <a:lnTo>
                    <a:pt x="717" y="10"/>
                  </a:lnTo>
                  <a:lnTo>
                    <a:pt x="722" y="6"/>
                  </a:lnTo>
                  <a:lnTo>
                    <a:pt x="722" y="6"/>
                  </a:lnTo>
                  <a:lnTo>
                    <a:pt x="725" y="3"/>
                  </a:lnTo>
                  <a:lnTo>
                    <a:pt x="727" y="2"/>
                  </a:lnTo>
                  <a:lnTo>
                    <a:pt x="730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738" y="1"/>
                  </a:lnTo>
                  <a:lnTo>
                    <a:pt x="743" y="3"/>
                  </a:lnTo>
                  <a:lnTo>
                    <a:pt x="748" y="7"/>
                  </a:lnTo>
                  <a:lnTo>
                    <a:pt x="751" y="13"/>
                  </a:lnTo>
                  <a:lnTo>
                    <a:pt x="751" y="13"/>
                  </a:lnTo>
                  <a:lnTo>
                    <a:pt x="752" y="16"/>
                  </a:lnTo>
                  <a:lnTo>
                    <a:pt x="752" y="21"/>
                  </a:lnTo>
                  <a:lnTo>
                    <a:pt x="751" y="26"/>
                  </a:lnTo>
                  <a:lnTo>
                    <a:pt x="748" y="32"/>
                  </a:lnTo>
                  <a:lnTo>
                    <a:pt x="748" y="32"/>
                  </a:lnTo>
                  <a:lnTo>
                    <a:pt x="741" y="37"/>
                  </a:lnTo>
                  <a:lnTo>
                    <a:pt x="736" y="41"/>
                  </a:lnTo>
                  <a:lnTo>
                    <a:pt x="723" y="51"/>
                  </a:lnTo>
                  <a:lnTo>
                    <a:pt x="708" y="59"/>
                  </a:lnTo>
                  <a:lnTo>
                    <a:pt x="694" y="67"/>
                  </a:lnTo>
                  <a:lnTo>
                    <a:pt x="694" y="67"/>
                  </a:lnTo>
                  <a:lnTo>
                    <a:pt x="680" y="75"/>
                  </a:lnTo>
                  <a:lnTo>
                    <a:pt x="668" y="82"/>
                  </a:lnTo>
                  <a:lnTo>
                    <a:pt x="668" y="82"/>
                  </a:lnTo>
                  <a:lnTo>
                    <a:pt x="654" y="91"/>
                  </a:lnTo>
                  <a:lnTo>
                    <a:pt x="639" y="101"/>
                  </a:lnTo>
                  <a:lnTo>
                    <a:pt x="612" y="122"/>
                  </a:lnTo>
                  <a:lnTo>
                    <a:pt x="612" y="122"/>
                  </a:lnTo>
                  <a:lnTo>
                    <a:pt x="593" y="139"/>
                  </a:lnTo>
                  <a:lnTo>
                    <a:pt x="573" y="153"/>
                  </a:lnTo>
                  <a:lnTo>
                    <a:pt x="573" y="153"/>
                  </a:lnTo>
                  <a:lnTo>
                    <a:pt x="539" y="176"/>
                  </a:lnTo>
                  <a:lnTo>
                    <a:pt x="505" y="196"/>
                  </a:lnTo>
                  <a:lnTo>
                    <a:pt x="505" y="196"/>
                  </a:lnTo>
                  <a:lnTo>
                    <a:pt x="472" y="218"/>
                  </a:lnTo>
                  <a:lnTo>
                    <a:pt x="439" y="239"/>
                  </a:lnTo>
                  <a:lnTo>
                    <a:pt x="408" y="263"/>
                  </a:lnTo>
                  <a:lnTo>
                    <a:pt x="392" y="275"/>
                  </a:lnTo>
                  <a:lnTo>
                    <a:pt x="378" y="287"/>
                  </a:lnTo>
                  <a:lnTo>
                    <a:pt x="378" y="287"/>
                  </a:lnTo>
                  <a:lnTo>
                    <a:pt x="358" y="305"/>
                  </a:lnTo>
                  <a:lnTo>
                    <a:pt x="338" y="322"/>
                  </a:lnTo>
                  <a:lnTo>
                    <a:pt x="296" y="354"/>
                  </a:lnTo>
                  <a:lnTo>
                    <a:pt x="296" y="354"/>
                  </a:lnTo>
                  <a:lnTo>
                    <a:pt x="267" y="377"/>
                  </a:lnTo>
                  <a:lnTo>
                    <a:pt x="238" y="401"/>
                  </a:lnTo>
                  <a:lnTo>
                    <a:pt x="209" y="427"/>
                  </a:lnTo>
                  <a:lnTo>
                    <a:pt x="196" y="440"/>
                  </a:lnTo>
                  <a:lnTo>
                    <a:pt x="183" y="454"/>
                  </a:lnTo>
                  <a:lnTo>
                    <a:pt x="183" y="454"/>
                  </a:lnTo>
                  <a:lnTo>
                    <a:pt x="161" y="478"/>
                  </a:lnTo>
                  <a:lnTo>
                    <a:pt x="140" y="502"/>
                  </a:lnTo>
                  <a:lnTo>
                    <a:pt x="140" y="502"/>
                  </a:lnTo>
                  <a:lnTo>
                    <a:pt x="104" y="545"/>
                  </a:lnTo>
                  <a:lnTo>
                    <a:pt x="100" y="550"/>
                  </a:lnTo>
                  <a:lnTo>
                    <a:pt x="100" y="550"/>
                  </a:lnTo>
                  <a:lnTo>
                    <a:pt x="82" y="568"/>
                  </a:lnTo>
                  <a:lnTo>
                    <a:pt x="74" y="578"/>
                  </a:lnTo>
                  <a:lnTo>
                    <a:pt x="65" y="586"/>
                  </a:lnTo>
                  <a:lnTo>
                    <a:pt x="65" y="586"/>
                  </a:lnTo>
                  <a:lnTo>
                    <a:pt x="56" y="592"/>
                  </a:lnTo>
                  <a:lnTo>
                    <a:pt x="56" y="592"/>
                  </a:lnTo>
                  <a:lnTo>
                    <a:pt x="50" y="596"/>
                  </a:lnTo>
                  <a:lnTo>
                    <a:pt x="44" y="600"/>
                  </a:lnTo>
                  <a:lnTo>
                    <a:pt x="40" y="604"/>
                  </a:lnTo>
                  <a:lnTo>
                    <a:pt x="36" y="611"/>
                  </a:lnTo>
                  <a:lnTo>
                    <a:pt x="36" y="611"/>
                  </a:lnTo>
                  <a:lnTo>
                    <a:pt x="33" y="616"/>
                  </a:lnTo>
                  <a:lnTo>
                    <a:pt x="29" y="620"/>
                  </a:lnTo>
                  <a:lnTo>
                    <a:pt x="24" y="622"/>
                  </a:lnTo>
                  <a:lnTo>
                    <a:pt x="17" y="623"/>
                  </a:lnTo>
                  <a:lnTo>
                    <a:pt x="17" y="62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490220" y="2976880"/>
            <a:ext cx="8431530" cy="720725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Self </a:t>
            </a:r>
            <a:r>
              <a:rPr lang="en-US" altLang="zh-CN" sz="3600" dirty="0" smtClean="0"/>
              <a:t>study: </a:t>
            </a:r>
            <a:r>
              <a:rPr lang="en-US" altLang="zh-CN" sz="3600" dirty="0"/>
              <a:t>7.12.5 </a:t>
            </a:r>
            <a:r>
              <a:rPr lang="en-US" altLang="zh-CN" sz="3600" dirty="0" err="1"/>
              <a:t>Polyphase</a:t>
            </a:r>
            <a:r>
              <a:rPr lang="en-US" altLang="zh-CN" sz="3600" dirty="0"/>
              <a:t> Merge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71CEBBB-5C13-4167-AA25-0755E87E6100}" type="slidenum">
              <a:rPr lang="en-US" altLang="zh-CN" sz="465" smtClean="0"/>
              <a:pPr/>
              <a:t>20</a:t>
            </a:fld>
            <a:endParaRPr lang="en-US" altLang="zh-CN" sz="465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42976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59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External Sorting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847" y="1541782"/>
            <a:ext cx="7886700" cy="4351337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External </a:t>
            </a:r>
            <a:r>
              <a:rPr lang="en-US" altLang="zh-CN" sz="2000" dirty="0"/>
              <a:t>sorting </a:t>
            </a:r>
            <a:r>
              <a:rPr lang="en-US" altLang="zh-CN" sz="2000" dirty="0" smtClean="0"/>
              <a:t>algorithms are </a:t>
            </a:r>
            <a:r>
              <a:rPr lang="en-US" altLang="zh-CN" sz="2000" dirty="0"/>
              <a:t>designed to handle very </a:t>
            </a:r>
            <a:r>
              <a:rPr lang="en-US" altLang="zh-CN" sz="2000" dirty="0" smtClean="0"/>
              <a:t>large inputs.</a:t>
            </a:r>
          </a:p>
          <a:p>
            <a:pPr lvl="1"/>
            <a:r>
              <a:rPr lang="en-US" altLang="zh-CN" sz="1800" dirty="0"/>
              <a:t>T</a:t>
            </a:r>
            <a:r>
              <a:rPr lang="en-US" altLang="zh-CN" sz="1800" dirty="0" smtClean="0"/>
              <a:t>he </a:t>
            </a:r>
            <a:r>
              <a:rPr lang="en-US" altLang="zh-CN" sz="1800" dirty="0"/>
              <a:t>input is much too large to fit into </a:t>
            </a:r>
            <a:r>
              <a:rPr lang="en-US" altLang="zh-CN" sz="1800" dirty="0" smtClean="0"/>
              <a:t>memory</a:t>
            </a:r>
            <a:endParaRPr lang="en-US" altLang="zh-CN" sz="1800" dirty="0"/>
          </a:p>
          <a:p>
            <a:r>
              <a:rPr lang="en-US" altLang="zh-CN" sz="2000" dirty="0"/>
              <a:t>External </a:t>
            </a:r>
            <a:r>
              <a:rPr lang="en-US" altLang="zh-CN" sz="2000" dirty="0" smtClean="0"/>
              <a:t>sorts</a:t>
            </a:r>
            <a:endParaRPr lang="en-US" altLang="zh-CN" sz="2000" dirty="0"/>
          </a:p>
          <a:p>
            <a:pPr lvl="1"/>
            <a:r>
              <a:rPr lang="en-US" altLang="zh-CN" sz="1800" dirty="0"/>
              <a:t>Read some records from disk</a:t>
            </a:r>
          </a:p>
          <a:p>
            <a:pPr lvl="1"/>
            <a:r>
              <a:rPr lang="en-US" altLang="zh-CN" sz="1800" dirty="0"/>
              <a:t>Do some rearranging</a:t>
            </a:r>
          </a:p>
          <a:p>
            <a:pPr lvl="1"/>
            <a:r>
              <a:rPr lang="en-US" altLang="zh-CN" sz="1800" dirty="0"/>
              <a:t>Write them back to mass storage </a:t>
            </a:r>
            <a:r>
              <a:rPr lang="en-US" altLang="zh-CN" sz="1800" dirty="0" smtClean="0"/>
              <a:t>devices</a:t>
            </a:r>
          </a:p>
          <a:p>
            <a:pPr lvl="1"/>
            <a:r>
              <a:rPr lang="en-US" altLang="zh-CN" sz="1800" dirty="0" smtClean="0"/>
              <a:t>Repeat </a:t>
            </a:r>
            <a:r>
              <a:rPr lang="en-US" altLang="zh-CN" sz="1800" dirty="0"/>
              <a:t>the process until the file is </a:t>
            </a:r>
            <a:r>
              <a:rPr lang="en-US" altLang="zh-CN" sz="1800" dirty="0" smtClean="0"/>
              <a:t>sorted</a:t>
            </a:r>
            <a:endParaRPr lang="en-US" altLang="zh-CN" sz="1800" dirty="0"/>
          </a:p>
          <a:p>
            <a:r>
              <a:rPr lang="en-US" altLang="zh-CN" sz="2000" dirty="0"/>
              <a:t>Primary goal: minimize the number of times information must be read from or written to mass storage devices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43F64-CB42-4944-99A6-05B5A842FC3B}" type="datetime1">
              <a:rPr lang="zh-CN" altLang="en-US" sz="465" smtClean="0"/>
              <a:pPr>
                <a:defRPr/>
              </a:pPr>
              <a:t>2024/10/28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7-5 Sorting V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3</a:t>
            </a:fld>
            <a:endParaRPr lang="zh-CN" altLang="en-US" sz="465"/>
          </a:p>
        </p:txBody>
      </p:sp>
      <p:grpSp>
        <p:nvGrpSpPr>
          <p:cNvPr id="54" name="组合 53"/>
          <p:cNvGrpSpPr/>
          <p:nvPr/>
        </p:nvGrpSpPr>
        <p:grpSpPr>
          <a:xfrm>
            <a:off x="7512606" y="4403962"/>
            <a:ext cx="1104375" cy="959895"/>
            <a:chOff x="1370122" y="4693931"/>
            <a:chExt cx="1471443" cy="1278941"/>
          </a:xfrm>
          <a:noFill/>
        </p:grpSpPr>
        <p:sp>
          <p:nvSpPr>
            <p:cNvPr id="55" name="任意多边形 54"/>
            <p:cNvSpPr/>
            <p:nvPr>
              <p:custDataLst>
                <p:tags r:id="rId5"/>
              </p:custDataLst>
            </p:nvPr>
          </p:nvSpPr>
          <p:spPr>
            <a:xfrm flipH="1">
              <a:off x="1370122" y="5307158"/>
              <a:ext cx="1158552" cy="505394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grpFill/>
            <a:ln w="25400">
              <a:solidFill>
                <a:schemeClr val="accent1">
                  <a:lumMod val="50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1944199" y="4693931"/>
              <a:ext cx="897366" cy="1278941"/>
              <a:chOff x="1609523" y="1700462"/>
              <a:chExt cx="2532253" cy="3609007"/>
            </a:xfrm>
            <a:grpFill/>
          </p:grpSpPr>
          <p:grpSp>
            <p:nvGrpSpPr>
              <p:cNvPr id="71" name="组合 70"/>
              <p:cNvGrpSpPr/>
              <p:nvPr/>
            </p:nvGrpSpPr>
            <p:grpSpPr>
              <a:xfrm>
                <a:off x="1609523" y="1700462"/>
                <a:ext cx="2532253" cy="3609007"/>
                <a:chOff x="5700260" y="545431"/>
                <a:chExt cx="3443982" cy="4908418"/>
              </a:xfrm>
              <a:grpFill/>
            </p:grpSpPr>
            <p:sp>
              <p:nvSpPr>
                <p:cNvPr id="72" name="任意多边形 71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5700260" y="545431"/>
                  <a:ext cx="3443982" cy="3930315"/>
                </a:xfrm>
                <a:custGeom>
                  <a:avLst/>
                  <a:gdLst>
                    <a:gd name="connsiteX0" fmla="*/ 1718596 w 4355818"/>
                    <a:gd name="connsiteY0" fmla="*/ 4909115 h 4957241"/>
                    <a:gd name="connsiteX1" fmla="*/ 2090 w 4355818"/>
                    <a:gd name="connsiteY1" fmla="*/ 2262168 h 4957241"/>
                    <a:gd name="connsiteX2" fmla="*/ 2023396 w 4355818"/>
                    <a:gd name="connsiteY2" fmla="*/ 231 h 4957241"/>
                    <a:gd name="connsiteX3" fmla="*/ 4349501 w 4355818"/>
                    <a:gd name="connsiteY3" fmla="*/ 2390505 h 4957241"/>
                    <a:gd name="connsiteX4" fmla="*/ 2681122 w 4355818"/>
                    <a:gd name="connsiteY4" fmla="*/ 4957241 h 4957241"/>
                    <a:gd name="connsiteX5" fmla="*/ 1702554 w 4355818"/>
                    <a:gd name="connsiteY5" fmla="*/ 4957241 h 4957241"/>
                    <a:gd name="connsiteX6" fmla="*/ 1718596 w 4355818"/>
                    <a:gd name="connsiteY6" fmla="*/ 4909115 h 4957241"/>
                    <a:gd name="connsiteX0-1" fmla="*/ 1718596 w 4355818"/>
                    <a:gd name="connsiteY0-2" fmla="*/ 4909721 h 4957847"/>
                    <a:gd name="connsiteX1-3" fmla="*/ 2090 w 4355818"/>
                    <a:gd name="connsiteY1-4" fmla="*/ 2262774 h 4957847"/>
                    <a:gd name="connsiteX2-5" fmla="*/ 2023396 w 4355818"/>
                    <a:gd name="connsiteY2-6" fmla="*/ 837 h 4957847"/>
                    <a:gd name="connsiteX3-7" fmla="*/ 4349501 w 4355818"/>
                    <a:gd name="connsiteY3-8" fmla="*/ 2391111 h 4957847"/>
                    <a:gd name="connsiteX4-9" fmla="*/ 2681122 w 4355818"/>
                    <a:gd name="connsiteY4-10" fmla="*/ 4957847 h 4957847"/>
                    <a:gd name="connsiteX5-11" fmla="*/ 1702554 w 4355818"/>
                    <a:gd name="connsiteY5-12" fmla="*/ 4957847 h 4957847"/>
                    <a:gd name="connsiteX6-13" fmla="*/ 1718596 w 4355818"/>
                    <a:gd name="connsiteY6-14" fmla="*/ 4909721 h 4957847"/>
                    <a:gd name="connsiteX0-15" fmla="*/ 1718596 w 4355818"/>
                    <a:gd name="connsiteY0-16" fmla="*/ 4910440 h 4958566"/>
                    <a:gd name="connsiteX1-17" fmla="*/ 2090 w 4355818"/>
                    <a:gd name="connsiteY1-18" fmla="*/ 2263493 h 4958566"/>
                    <a:gd name="connsiteX2-19" fmla="*/ 2023396 w 4355818"/>
                    <a:gd name="connsiteY2-20" fmla="*/ 1556 h 4958566"/>
                    <a:gd name="connsiteX3-21" fmla="*/ 4349501 w 4355818"/>
                    <a:gd name="connsiteY3-22" fmla="*/ 2391830 h 4958566"/>
                    <a:gd name="connsiteX4-23" fmla="*/ 2681122 w 4355818"/>
                    <a:gd name="connsiteY4-24" fmla="*/ 4958566 h 4958566"/>
                    <a:gd name="connsiteX5-25" fmla="*/ 1702554 w 4355818"/>
                    <a:gd name="connsiteY5-26" fmla="*/ 4958566 h 4958566"/>
                    <a:gd name="connsiteX6-27" fmla="*/ 1718596 w 4355818"/>
                    <a:gd name="connsiteY6-28" fmla="*/ 4910440 h 4958566"/>
                    <a:gd name="connsiteX0-29" fmla="*/ 1721741 w 4355933"/>
                    <a:gd name="connsiteY0-30" fmla="*/ 4926470 h 4974596"/>
                    <a:gd name="connsiteX1-31" fmla="*/ 5235 w 4355933"/>
                    <a:gd name="connsiteY1-32" fmla="*/ 2279523 h 4974596"/>
                    <a:gd name="connsiteX2-33" fmla="*/ 2219046 w 4355933"/>
                    <a:gd name="connsiteY2-34" fmla="*/ 1544 h 4974596"/>
                    <a:gd name="connsiteX3-35" fmla="*/ 4352646 w 4355933"/>
                    <a:gd name="connsiteY3-36" fmla="*/ 2407860 h 4974596"/>
                    <a:gd name="connsiteX4-37" fmla="*/ 2684267 w 4355933"/>
                    <a:gd name="connsiteY4-38" fmla="*/ 4974596 h 4974596"/>
                    <a:gd name="connsiteX5-39" fmla="*/ 1705699 w 4355933"/>
                    <a:gd name="connsiteY5-40" fmla="*/ 4974596 h 4974596"/>
                    <a:gd name="connsiteX6-41" fmla="*/ 1721741 w 4355933"/>
                    <a:gd name="connsiteY6-42" fmla="*/ 4926470 h 4974596"/>
                    <a:gd name="connsiteX0-43" fmla="*/ 1720842 w 4355710"/>
                    <a:gd name="connsiteY0-44" fmla="*/ 4926470 h 4974596"/>
                    <a:gd name="connsiteX1-45" fmla="*/ 4336 w 4355710"/>
                    <a:gd name="connsiteY1-46" fmla="*/ 2279523 h 4974596"/>
                    <a:gd name="connsiteX2-47" fmla="*/ 2170021 w 4355710"/>
                    <a:gd name="connsiteY2-48" fmla="*/ 1544 h 4974596"/>
                    <a:gd name="connsiteX3-49" fmla="*/ 4351747 w 4355710"/>
                    <a:gd name="connsiteY3-50" fmla="*/ 2407860 h 4974596"/>
                    <a:gd name="connsiteX4-51" fmla="*/ 2683368 w 4355710"/>
                    <a:gd name="connsiteY4-52" fmla="*/ 4974596 h 4974596"/>
                    <a:gd name="connsiteX5-53" fmla="*/ 1704800 w 4355710"/>
                    <a:gd name="connsiteY5-54" fmla="*/ 4974596 h 4974596"/>
                    <a:gd name="connsiteX6-55" fmla="*/ 1720842 w 4355710"/>
                    <a:gd name="connsiteY6-56" fmla="*/ 4926470 h 4974596"/>
                    <a:gd name="connsiteX0-57" fmla="*/ 1720842 w 4352664"/>
                    <a:gd name="connsiteY0-58" fmla="*/ 4926484 h 4974610"/>
                    <a:gd name="connsiteX1-59" fmla="*/ 4336 w 4352664"/>
                    <a:gd name="connsiteY1-60" fmla="*/ 2279537 h 4974610"/>
                    <a:gd name="connsiteX2-61" fmla="*/ 2170021 w 4352664"/>
                    <a:gd name="connsiteY2-62" fmla="*/ 1558 h 4974610"/>
                    <a:gd name="connsiteX3-63" fmla="*/ 4351747 w 4352664"/>
                    <a:gd name="connsiteY3-64" fmla="*/ 2407874 h 4974610"/>
                    <a:gd name="connsiteX4-65" fmla="*/ 2683368 w 4352664"/>
                    <a:gd name="connsiteY4-66" fmla="*/ 4974610 h 4974610"/>
                    <a:gd name="connsiteX5-67" fmla="*/ 1704800 w 4352664"/>
                    <a:gd name="connsiteY5-68" fmla="*/ 4974610 h 4974610"/>
                    <a:gd name="connsiteX6-69" fmla="*/ 1720842 w 4352664"/>
                    <a:gd name="connsiteY6-70" fmla="*/ 4926484 h 4974610"/>
                    <a:gd name="connsiteX0-71" fmla="*/ 1727235 w 4359057"/>
                    <a:gd name="connsiteY0-72" fmla="*/ 4926484 h 4974610"/>
                    <a:gd name="connsiteX1-73" fmla="*/ 10729 w 4359057"/>
                    <a:gd name="connsiteY1-74" fmla="*/ 2279537 h 4974610"/>
                    <a:gd name="connsiteX2-75" fmla="*/ 2176414 w 4359057"/>
                    <a:gd name="connsiteY2-76" fmla="*/ 1558 h 4974610"/>
                    <a:gd name="connsiteX3-77" fmla="*/ 4358140 w 4359057"/>
                    <a:gd name="connsiteY3-78" fmla="*/ 2407874 h 4974610"/>
                    <a:gd name="connsiteX4-79" fmla="*/ 2689761 w 4359057"/>
                    <a:gd name="connsiteY4-80" fmla="*/ 4974610 h 4974610"/>
                    <a:gd name="connsiteX5-81" fmla="*/ 1711193 w 4359057"/>
                    <a:gd name="connsiteY5-82" fmla="*/ 4974610 h 4974610"/>
                    <a:gd name="connsiteX6-83" fmla="*/ 1727235 w 4359057"/>
                    <a:gd name="connsiteY6-84" fmla="*/ 4926484 h 497461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4359057" h="4974610">
                      <a:moveTo>
                        <a:pt x="1727235" y="4926484"/>
                      </a:moveTo>
                      <a:cubicBezTo>
                        <a:pt x="843582" y="4012084"/>
                        <a:pt x="112329" y="3148484"/>
                        <a:pt x="10729" y="2279537"/>
                      </a:cubicBezTo>
                      <a:cubicBezTo>
                        <a:pt x="-90871" y="1410590"/>
                        <a:pt x="521403" y="60380"/>
                        <a:pt x="2176414" y="1558"/>
                      </a:cubicBezTo>
                      <a:cubicBezTo>
                        <a:pt x="3831425" y="-57264"/>
                        <a:pt x="4384876" y="1562990"/>
                        <a:pt x="4358140" y="2407874"/>
                      </a:cubicBezTo>
                      <a:cubicBezTo>
                        <a:pt x="4331404" y="3252758"/>
                        <a:pt x="3120224" y="4536126"/>
                        <a:pt x="2689761" y="4974610"/>
                      </a:cubicBezTo>
                      <a:lnTo>
                        <a:pt x="1711193" y="4974610"/>
                      </a:lnTo>
                      <a:lnTo>
                        <a:pt x="1727235" y="4926484"/>
                      </a:lnTo>
                      <a:close/>
                    </a:path>
                  </a:pathLst>
                </a:custGeom>
                <a:grpFill/>
                <a:ln w="31750" cap="rnd">
                  <a:solidFill>
                    <a:schemeClr val="accent1">
                      <a:lumMod val="50000"/>
                      <a:alpha val="38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3" name="组合 72"/>
                <p:cNvGrpSpPr/>
                <p:nvPr/>
              </p:nvGrpSpPr>
              <p:grpSpPr>
                <a:xfrm>
                  <a:off x="7010895" y="4475746"/>
                  <a:ext cx="913905" cy="978103"/>
                  <a:chOff x="5869765" y="4949067"/>
                  <a:chExt cx="1450294" cy="1552171"/>
                </a:xfrm>
                <a:grpFill/>
              </p:grpSpPr>
              <p:sp>
                <p:nvSpPr>
                  <p:cNvPr id="74" name="椭圆 31"/>
                  <p:cNvSpPr/>
                  <p:nvPr>
                    <p:custDataLst>
                      <p:tags r:id="rId32"/>
                    </p:custDataLst>
                  </p:nvPr>
                </p:nvSpPr>
                <p:spPr>
                  <a:xfrm>
                    <a:off x="5869765" y="5582113"/>
                    <a:ext cx="1450294" cy="919125"/>
                  </a:xfrm>
                  <a:custGeom>
                    <a:avLst/>
                    <a:gdLst>
                      <a:gd name="connsiteX0" fmla="*/ 0 w 656493"/>
                      <a:gd name="connsiteY0" fmla="*/ 316523 h 633046"/>
                      <a:gd name="connsiteX1" fmla="*/ 328247 w 656493"/>
                      <a:gd name="connsiteY1" fmla="*/ 0 h 633046"/>
                      <a:gd name="connsiteX2" fmla="*/ 656494 w 656493"/>
                      <a:gd name="connsiteY2" fmla="*/ 316523 h 633046"/>
                      <a:gd name="connsiteX3" fmla="*/ 328247 w 656493"/>
                      <a:gd name="connsiteY3" fmla="*/ 633046 h 633046"/>
                      <a:gd name="connsiteX4" fmla="*/ 0 w 656493"/>
                      <a:gd name="connsiteY4" fmla="*/ 316523 h 633046"/>
                      <a:gd name="connsiteX0-1" fmla="*/ 328247 w 656494"/>
                      <a:gd name="connsiteY0-2" fmla="*/ 0 h 633046"/>
                      <a:gd name="connsiteX1-3" fmla="*/ 656494 w 656494"/>
                      <a:gd name="connsiteY1-4" fmla="*/ 316523 h 633046"/>
                      <a:gd name="connsiteX2-5" fmla="*/ 328247 w 656494"/>
                      <a:gd name="connsiteY2-6" fmla="*/ 633046 h 633046"/>
                      <a:gd name="connsiteX3-7" fmla="*/ 0 w 656494"/>
                      <a:gd name="connsiteY3-8" fmla="*/ 316523 h 633046"/>
                      <a:gd name="connsiteX4-9" fmla="*/ 419687 w 656494"/>
                      <a:gd name="connsiteY4-10" fmla="*/ 91440 h 633046"/>
                      <a:gd name="connsiteX0-11" fmla="*/ 402964 w 731211"/>
                      <a:gd name="connsiteY0-12" fmla="*/ 0 h 633046"/>
                      <a:gd name="connsiteX1-13" fmla="*/ 731211 w 731211"/>
                      <a:gd name="connsiteY1-14" fmla="*/ 316523 h 633046"/>
                      <a:gd name="connsiteX2-15" fmla="*/ 402964 w 731211"/>
                      <a:gd name="connsiteY2-16" fmla="*/ 633046 h 633046"/>
                      <a:gd name="connsiteX3-17" fmla="*/ 74717 w 731211"/>
                      <a:gd name="connsiteY3-18" fmla="*/ 316523 h 633046"/>
                      <a:gd name="connsiteX4-19" fmla="*/ 161895 w 731211"/>
                      <a:gd name="connsiteY4-20" fmla="*/ 152400 h 633046"/>
                      <a:gd name="connsiteX0-21" fmla="*/ 353700 w 681947"/>
                      <a:gd name="connsiteY0-22" fmla="*/ 0 h 633046"/>
                      <a:gd name="connsiteX1-23" fmla="*/ 681947 w 681947"/>
                      <a:gd name="connsiteY1-24" fmla="*/ 316523 h 633046"/>
                      <a:gd name="connsiteX2-25" fmla="*/ 353700 w 681947"/>
                      <a:gd name="connsiteY2-26" fmla="*/ 633046 h 633046"/>
                      <a:gd name="connsiteX3-27" fmla="*/ 25453 w 681947"/>
                      <a:gd name="connsiteY3-28" fmla="*/ 316523 h 633046"/>
                      <a:gd name="connsiteX4-29" fmla="*/ 112631 w 681947"/>
                      <a:gd name="connsiteY4-30" fmla="*/ 152400 h 633046"/>
                      <a:gd name="connsiteX0-31" fmla="*/ 341249 w 669496"/>
                      <a:gd name="connsiteY0-32" fmla="*/ 0 h 633046"/>
                      <a:gd name="connsiteX1-33" fmla="*/ 669496 w 669496"/>
                      <a:gd name="connsiteY1-34" fmla="*/ 316523 h 633046"/>
                      <a:gd name="connsiteX2-35" fmla="*/ 341249 w 669496"/>
                      <a:gd name="connsiteY2-36" fmla="*/ 633046 h 633046"/>
                      <a:gd name="connsiteX3-37" fmla="*/ 13002 w 669496"/>
                      <a:gd name="connsiteY3-38" fmla="*/ 316523 h 633046"/>
                      <a:gd name="connsiteX4-39" fmla="*/ 100180 w 669496"/>
                      <a:gd name="connsiteY4-40" fmla="*/ 152400 h 633046"/>
                      <a:gd name="connsiteX0-41" fmla="*/ 347951 w 676198"/>
                      <a:gd name="connsiteY0-42" fmla="*/ 0 h 633046"/>
                      <a:gd name="connsiteX1-43" fmla="*/ 676198 w 676198"/>
                      <a:gd name="connsiteY1-44" fmla="*/ 316523 h 633046"/>
                      <a:gd name="connsiteX2-45" fmla="*/ 347951 w 676198"/>
                      <a:gd name="connsiteY2-46" fmla="*/ 633046 h 633046"/>
                      <a:gd name="connsiteX3-47" fmla="*/ 19704 w 676198"/>
                      <a:gd name="connsiteY3-48" fmla="*/ 316523 h 633046"/>
                      <a:gd name="connsiteX4-49" fmla="*/ 79173 w 676198"/>
                      <a:gd name="connsiteY4-50" fmla="*/ 113607 h 633046"/>
                      <a:gd name="connsiteX0-51" fmla="*/ 333371 w 661618"/>
                      <a:gd name="connsiteY0-52" fmla="*/ 0 h 633046"/>
                      <a:gd name="connsiteX1-53" fmla="*/ 661618 w 661618"/>
                      <a:gd name="connsiteY1-54" fmla="*/ 316523 h 633046"/>
                      <a:gd name="connsiteX2-55" fmla="*/ 333371 w 661618"/>
                      <a:gd name="connsiteY2-56" fmla="*/ 633046 h 633046"/>
                      <a:gd name="connsiteX3-57" fmla="*/ 5124 w 661618"/>
                      <a:gd name="connsiteY3-58" fmla="*/ 316523 h 633046"/>
                      <a:gd name="connsiteX4-59" fmla="*/ 64593 w 661618"/>
                      <a:gd name="connsiteY4-60" fmla="*/ 113607 h 633046"/>
                      <a:gd name="connsiteX0-61" fmla="*/ 178200 w 661618"/>
                      <a:gd name="connsiteY0-62" fmla="*/ 0 h 583170"/>
                      <a:gd name="connsiteX1-63" fmla="*/ 661618 w 661618"/>
                      <a:gd name="connsiteY1-64" fmla="*/ 266647 h 583170"/>
                      <a:gd name="connsiteX2-65" fmla="*/ 333371 w 661618"/>
                      <a:gd name="connsiteY2-66" fmla="*/ 583170 h 583170"/>
                      <a:gd name="connsiteX3-67" fmla="*/ 5124 w 661618"/>
                      <a:gd name="connsiteY3-68" fmla="*/ 266647 h 583170"/>
                      <a:gd name="connsiteX4-69" fmla="*/ 64593 w 661618"/>
                      <a:gd name="connsiteY4-70" fmla="*/ 63731 h 583170"/>
                      <a:gd name="connsiteX0-71" fmla="*/ 178200 w 662133"/>
                      <a:gd name="connsiteY0-72" fmla="*/ 66578 h 649748"/>
                      <a:gd name="connsiteX1-73" fmla="*/ 412660 w 662133"/>
                      <a:gd name="connsiteY1-74" fmla="*/ 10947 h 649748"/>
                      <a:gd name="connsiteX2-75" fmla="*/ 661618 w 662133"/>
                      <a:gd name="connsiteY2-76" fmla="*/ 333225 h 649748"/>
                      <a:gd name="connsiteX3-77" fmla="*/ 333371 w 662133"/>
                      <a:gd name="connsiteY3-78" fmla="*/ 649748 h 649748"/>
                      <a:gd name="connsiteX4-79" fmla="*/ 5124 w 662133"/>
                      <a:gd name="connsiteY4-80" fmla="*/ 333225 h 649748"/>
                      <a:gd name="connsiteX5" fmla="*/ 64593 w 662133"/>
                      <a:gd name="connsiteY5" fmla="*/ 130309 h 649748"/>
                      <a:gd name="connsiteX0-81" fmla="*/ 178200 w 662148"/>
                      <a:gd name="connsiteY0-82" fmla="*/ 66578 h 649748"/>
                      <a:gd name="connsiteX1-83" fmla="*/ 412660 w 662148"/>
                      <a:gd name="connsiteY1-84" fmla="*/ 10947 h 649748"/>
                      <a:gd name="connsiteX2-85" fmla="*/ 661618 w 662148"/>
                      <a:gd name="connsiteY2-86" fmla="*/ 333225 h 649748"/>
                      <a:gd name="connsiteX3-87" fmla="*/ 333371 w 662148"/>
                      <a:gd name="connsiteY3-88" fmla="*/ 649748 h 649748"/>
                      <a:gd name="connsiteX4-89" fmla="*/ 5124 w 662148"/>
                      <a:gd name="connsiteY4-90" fmla="*/ 333225 h 649748"/>
                      <a:gd name="connsiteX5-91" fmla="*/ 64593 w 662148"/>
                      <a:gd name="connsiteY5-92" fmla="*/ 130309 h 649748"/>
                      <a:gd name="connsiteX0-93" fmla="*/ 178200 w 662148"/>
                      <a:gd name="connsiteY0-94" fmla="*/ 61032 h 644202"/>
                      <a:gd name="connsiteX1-95" fmla="*/ 412660 w 662148"/>
                      <a:gd name="connsiteY1-96" fmla="*/ 5401 h 644202"/>
                      <a:gd name="connsiteX2-97" fmla="*/ 661618 w 662148"/>
                      <a:gd name="connsiteY2-98" fmla="*/ 327679 h 644202"/>
                      <a:gd name="connsiteX3-99" fmla="*/ 333371 w 662148"/>
                      <a:gd name="connsiteY3-100" fmla="*/ 644202 h 644202"/>
                      <a:gd name="connsiteX4-101" fmla="*/ 5124 w 662148"/>
                      <a:gd name="connsiteY4-102" fmla="*/ 327679 h 644202"/>
                      <a:gd name="connsiteX5-103" fmla="*/ 64593 w 662148"/>
                      <a:gd name="connsiteY5-104" fmla="*/ 124763 h 644202"/>
                      <a:gd name="connsiteX0-105" fmla="*/ 178200 w 662148"/>
                      <a:gd name="connsiteY0-106" fmla="*/ 75865 h 659035"/>
                      <a:gd name="connsiteX1-107" fmla="*/ 168819 w 662148"/>
                      <a:gd name="connsiteY1-108" fmla="*/ 31317 h 659035"/>
                      <a:gd name="connsiteX2-109" fmla="*/ 412660 w 662148"/>
                      <a:gd name="connsiteY2-110" fmla="*/ 20234 h 659035"/>
                      <a:gd name="connsiteX3-111" fmla="*/ 661618 w 662148"/>
                      <a:gd name="connsiteY3-112" fmla="*/ 342512 h 659035"/>
                      <a:gd name="connsiteX4-113" fmla="*/ 333371 w 662148"/>
                      <a:gd name="connsiteY4-114" fmla="*/ 659035 h 659035"/>
                      <a:gd name="connsiteX5-115" fmla="*/ 5124 w 662148"/>
                      <a:gd name="connsiteY5-116" fmla="*/ 342512 h 659035"/>
                      <a:gd name="connsiteX6" fmla="*/ 64593 w 662148"/>
                      <a:gd name="connsiteY6" fmla="*/ 139596 h 659035"/>
                      <a:gd name="connsiteX0-117" fmla="*/ 178200 w 662148"/>
                      <a:gd name="connsiteY0-118" fmla="*/ 68901 h 652071"/>
                      <a:gd name="connsiteX1-119" fmla="*/ 130026 w 662148"/>
                      <a:gd name="connsiteY1-120" fmla="*/ 68688 h 652071"/>
                      <a:gd name="connsiteX2-121" fmla="*/ 412660 w 662148"/>
                      <a:gd name="connsiteY2-122" fmla="*/ 13270 h 652071"/>
                      <a:gd name="connsiteX3-123" fmla="*/ 661618 w 662148"/>
                      <a:gd name="connsiteY3-124" fmla="*/ 335548 h 652071"/>
                      <a:gd name="connsiteX4-125" fmla="*/ 333371 w 662148"/>
                      <a:gd name="connsiteY4-126" fmla="*/ 652071 h 652071"/>
                      <a:gd name="connsiteX5-127" fmla="*/ 5124 w 662148"/>
                      <a:gd name="connsiteY5-128" fmla="*/ 335548 h 652071"/>
                      <a:gd name="connsiteX6-129" fmla="*/ 64593 w 662148"/>
                      <a:gd name="connsiteY6-130" fmla="*/ 132632 h 652071"/>
                      <a:gd name="connsiteX0-131" fmla="*/ 178200 w 662220"/>
                      <a:gd name="connsiteY0-132" fmla="*/ 68901 h 652071"/>
                      <a:gd name="connsiteX1-133" fmla="*/ 130026 w 662220"/>
                      <a:gd name="connsiteY1-134" fmla="*/ 68688 h 652071"/>
                      <a:gd name="connsiteX2-135" fmla="*/ 412660 w 662220"/>
                      <a:gd name="connsiteY2-136" fmla="*/ 13270 h 652071"/>
                      <a:gd name="connsiteX3-137" fmla="*/ 661618 w 662220"/>
                      <a:gd name="connsiteY3-138" fmla="*/ 335548 h 652071"/>
                      <a:gd name="connsiteX4-139" fmla="*/ 333371 w 662220"/>
                      <a:gd name="connsiteY4-140" fmla="*/ 652071 h 652071"/>
                      <a:gd name="connsiteX5-141" fmla="*/ 5124 w 662220"/>
                      <a:gd name="connsiteY5-142" fmla="*/ 335548 h 652071"/>
                      <a:gd name="connsiteX6-143" fmla="*/ 64593 w 662220"/>
                      <a:gd name="connsiteY6-144" fmla="*/ 132632 h 652071"/>
                      <a:gd name="connsiteX0-145" fmla="*/ 178200 w 662220"/>
                      <a:gd name="connsiteY0-146" fmla="*/ 58449 h 641619"/>
                      <a:gd name="connsiteX1-147" fmla="*/ 130026 w 662220"/>
                      <a:gd name="connsiteY1-148" fmla="*/ 58236 h 641619"/>
                      <a:gd name="connsiteX2-149" fmla="*/ 412660 w 662220"/>
                      <a:gd name="connsiteY2-150" fmla="*/ 2818 h 641619"/>
                      <a:gd name="connsiteX3-151" fmla="*/ 661618 w 662220"/>
                      <a:gd name="connsiteY3-152" fmla="*/ 325096 h 641619"/>
                      <a:gd name="connsiteX4-153" fmla="*/ 333371 w 662220"/>
                      <a:gd name="connsiteY4-154" fmla="*/ 641619 h 641619"/>
                      <a:gd name="connsiteX5-155" fmla="*/ 5124 w 662220"/>
                      <a:gd name="connsiteY5-156" fmla="*/ 325096 h 641619"/>
                      <a:gd name="connsiteX6-157" fmla="*/ 64593 w 662220"/>
                      <a:gd name="connsiteY6-158" fmla="*/ 122180 h 641619"/>
                      <a:gd name="connsiteX0-159" fmla="*/ 178200 w 662220"/>
                      <a:gd name="connsiteY0-160" fmla="*/ 58449 h 641619"/>
                      <a:gd name="connsiteX1-161" fmla="*/ 130026 w 662220"/>
                      <a:gd name="connsiteY1-162" fmla="*/ 58236 h 641619"/>
                      <a:gd name="connsiteX2-163" fmla="*/ 412660 w 662220"/>
                      <a:gd name="connsiteY2-164" fmla="*/ 2818 h 641619"/>
                      <a:gd name="connsiteX3-165" fmla="*/ 661618 w 662220"/>
                      <a:gd name="connsiteY3-166" fmla="*/ 325096 h 641619"/>
                      <a:gd name="connsiteX4-167" fmla="*/ 333371 w 662220"/>
                      <a:gd name="connsiteY4-168" fmla="*/ 641619 h 641619"/>
                      <a:gd name="connsiteX5-169" fmla="*/ 5124 w 662220"/>
                      <a:gd name="connsiteY5-170" fmla="*/ 325096 h 641619"/>
                      <a:gd name="connsiteX6-171" fmla="*/ 64593 w 662220"/>
                      <a:gd name="connsiteY6-172" fmla="*/ 122180 h 641619"/>
                      <a:gd name="connsiteX0-173" fmla="*/ 178200 w 662220"/>
                      <a:gd name="connsiteY0-174" fmla="*/ 58449 h 641619"/>
                      <a:gd name="connsiteX1-175" fmla="*/ 130026 w 662220"/>
                      <a:gd name="connsiteY1-176" fmla="*/ 58236 h 641619"/>
                      <a:gd name="connsiteX2-177" fmla="*/ 412660 w 662220"/>
                      <a:gd name="connsiteY2-178" fmla="*/ 2818 h 641619"/>
                      <a:gd name="connsiteX3-179" fmla="*/ 661618 w 662220"/>
                      <a:gd name="connsiteY3-180" fmla="*/ 325096 h 641619"/>
                      <a:gd name="connsiteX4-181" fmla="*/ 333371 w 662220"/>
                      <a:gd name="connsiteY4-182" fmla="*/ 641619 h 641619"/>
                      <a:gd name="connsiteX5-183" fmla="*/ 5124 w 662220"/>
                      <a:gd name="connsiteY5-184" fmla="*/ 325096 h 641619"/>
                      <a:gd name="connsiteX6-185" fmla="*/ 64593 w 662220"/>
                      <a:gd name="connsiteY6-186" fmla="*/ 122180 h 641619"/>
                      <a:gd name="connsiteX0-187" fmla="*/ 178200 w 662220"/>
                      <a:gd name="connsiteY0-188" fmla="*/ 58449 h 641619"/>
                      <a:gd name="connsiteX1-189" fmla="*/ 130026 w 662220"/>
                      <a:gd name="connsiteY1-190" fmla="*/ 58236 h 641619"/>
                      <a:gd name="connsiteX2-191" fmla="*/ 412660 w 662220"/>
                      <a:gd name="connsiteY2-192" fmla="*/ 2818 h 641619"/>
                      <a:gd name="connsiteX3-193" fmla="*/ 661618 w 662220"/>
                      <a:gd name="connsiteY3-194" fmla="*/ 325096 h 641619"/>
                      <a:gd name="connsiteX4-195" fmla="*/ 333371 w 662220"/>
                      <a:gd name="connsiteY4-196" fmla="*/ 641619 h 641619"/>
                      <a:gd name="connsiteX5-197" fmla="*/ 5124 w 662220"/>
                      <a:gd name="connsiteY5-198" fmla="*/ 325096 h 641619"/>
                      <a:gd name="connsiteX6-199" fmla="*/ 64593 w 662220"/>
                      <a:gd name="connsiteY6-200" fmla="*/ 122180 h 641619"/>
                      <a:gd name="connsiteX0-201" fmla="*/ 178200 w 662220"/>
                      <a:gd name="connsiteY0-202" fmla="*/ 58449 h 641619"/>
                      <a:gd name="connsiteX1-203" fmla="*/ 130026 w 662220"/>
                      <a:gd name="connsiteY1-204" fmla="*/ 58236 h 641619"/>
                      <a:gd name="connsiteX2-205" fmla="*/ 412660 w 662220"/>
                      <a:gd name="connsiteY2-206" fmla="*/ 2818 h 641619"/>
                      <a:gd name="connsiteX3-207" fmla="*/ 661618 w 662220"/>
                      <a:gd name="connsiteY3-208" fmla="*/ 325096 h 641619"/>
                      <a:gd name="connsiteX4-209" fmla="*/ 333371 w 662220"/>
                      <a:gd name="connsiteY4-210" fmla="*/ 641619 h 641619"/>
                      <a:gd name="connsiteX5-211" fmla="*/ 5124 w 662220"/>
                      <a:gd name="connsiteY5-212" fmla="*/ 325096 h 641619"/>
                      <a:gd name="connsiteX6-213" fmla="*/ 64593 w 662220"/>
                      <a:gd name="connsiteY6-214" fmla="*/ 122180 h 641619"/>
                      <a:gd name="connsiteX0-215" fmla="*/ 176252 w 660272"/>
                      <a:gd name="connsiteY0-216" fmla="*/ 58449 h 641619"/>
                      <a:gd name="connsiteX1-217" fmla="*/ 128078 w 660272"/>
                      <a:gd name="connsiteY1-218" fmla="*/ 58236 h 641619"/>
                      <a:gd name="connsiteX2-219" fmla="*/ 410712 w 660272"/>
                      <a:gd name="connsiteY2-220" fmla="*/ 2818 h 641619"/>
                      <a:gd name="connsiteX3-221" fmla="*/ 659670 w 660272"/>
                      <a:gd name="connsiteY3-222" fmla="*/ 325096 h 641619"/>
                      <a:gd name="connsiteX4-223" fmla="*/ 331423 w 660272"/>
                      <a:gd name="connsiteY4-224" fmla="*/ 641619 h 641619"/>
                      <a:gd name="connsiteX5-225" fmla="*/ 3176 w 660272"/>
                      <a:gd name="connsiteY5-226" fmla="*/ 325096 h 641619"/>
                      <a:gd name="connsiteX6-227" fmla="*/ 62645 w 660272"/>
                      <a:gd name="connsiteY6-228" fmla="*/ 122180 h 641619"/>
                      <a:gd name="connsiteX0-229" fmla="*/ 253837 w 660272"/>
                      <a:gd name="connsiteY0-230" fmla="*/ 30740 h 641619"/>
                      <a:gd name="connsiteX1-231" fmla="*/ 128078 w 660272"/>
                      <a:gd name="connsiteY1-232" fmla="*/ 58236 h 641619"/>
                      <a:gd name="connsiteX2-233" fmla="*/ 410712 w 660272"/>
                      <a:gd name="connsiteY2-234" fmla="*/ 2818 h 641619"/>
                      <a:gd name="connsiteX3-235" fmla="*/ 659670 w 660272"/>
                      <a:gd name="connsiteY3-236" fmla="*/ 325096 h 641619"/>
                      <a:gd name="connsiteX4-237" fmla="*/ 331423 w 660272"/>
                      <a:gd name="connsiteY4-238" fmla="*/ 641619 h 641619"/>
                      <a:gd name="connsiteX5-239" fmla="*/ 3176 w 660272"/>
                      <a:gd name="connsiteY5-240" fmla="*/ 325096 h 641619"/>
                      <a:gd name="connsiteX6-241" fmla="*/ 62645 w 660272"/>
                      <a:gd name="connsiteY6-242" fmla="*/ 122180 h 641619"/>
                      <a:gd name="connsiteX0-243" fmla="*/ 253837 w 660191"/>
                      <a:gd name="connsiteY0-244" fmla="*/ 41069 h 651948"/>
                      <a:gd name="connsiteX1-245" fmla="*/ 161329 w 660191"/>
                      <a:gd name="connsiteY1-246" fmla="*/ 63023 h 651948"/>
                      <a:gd name="connsiteX2-247" fmla="*/ 410712 w 660191"/>
                      <a:gd name="connsiteY2-248" fmla="*/ 13147 h 651948"/>
                      <a:gd name="connsiteX3-249" fmla="*/ 659670 w 660191"/>
                      <a:gd name="connsiteY3-250" fmla="*/ 335425 h 651948"/>
                      <a:gd name="connsiteX4-251" fmla="*/ 331423 w 660191"/>
                      <a:gd name="connsiteY4-252" fmla="*/ 651948 h 651948"/>
                      <a:gd name="connsiteX5-253" fmla="*/ 3176 w 660191"/>
                      <a:gd name="connsiteY5-254" fmla="*/ 335425 h 651948"/>
                      <a:gd name="connsiteX6-255" fmla="*/ 62645 w 660191"/>
                      <a:gd name="connsiteY6-256" fmla="*/ 132509 h 651948"/>
                      <a:gd name="connsiteX0-257" fmla="*/ 253837 w 660897"/>
                      <a:gd name="connsiteY0-258" fmla="*/ 45475 h 656354"/>
                      <a:gd name="connsiteX1-259" fmla="*/ 161329 w 660897"/>
                      <a:gd name="connsiteY1-260" fmla="*/ 67429 h 656354"/>
                      <a:gd name="connsiteX2-261" fmla="*/ 410712 w 660897"/>
                      <a:gd name="connsiteY2-262" fmla="*/ 17553 h 656354"/>
                      <a:gd name="connsiteX3-263" fmla="*/ 659670 w 660897"/>
                      <a:gd name="connsiteY3-264" fmla="*/ 339831 h 656354"/>
                      <a:gd name="connsiteX4-265" fmla="*/ 331423 w 660897"/>
                      <a:gd name="connsiteY4-266" fmla="*/ 656354 h 656354"/>
                      <a:gd name="connsiteX5-267" fmla="*/ 3176 w 660897"/>
                      <a:gd name="connsiteY5-268" fmla="*/ 339831 h 656354"/>
                      <a:gd name="connsiteX6-269" fmla="*/ 62645 w 660897"/>
                      <a:gd name="connsiteY6-270" fmla="*/ 136915 h 656354"/>
                      <a:gd name="connsiteX0-271" fmla="*/ 253837 w 660406"/>
                      <a:gd name="connsiteY0-272" fmla="*/ 41070 h 651949"/>
                      <a:gd name="connsiteX1-273" fmla="*/ 161329 w 660406"/>
                      <a:gd name="connsiteY1-274" fmla="*/ 63024 h 651949"/>
                      <a:gd name="connsiteX2-275" fmla="*/ 410712 w 660406"/>
                      <a:gd name="connsiteY2-276" fmla="*/ 13148 h 651949"/>
                      <a:gd name="connsiteX3-277" fmla="*/ 659670 w 660406"/>
                      <a:gd name="connsiteY3-278" fmla="*/ 335426 h 651949"/>
                      <a:gd name="connsiteX4-279" fmla="*/ 331423 w 660406"/>
                      <a:gd name="connsiteY4-280" fmla="*/ 651949 h 651949"/>
                      <a:gd name="connsiteX5-281" fmla="*/ 3176 w 660406"/>
                      <a:gd name="connsiteY5-282" fmla="*/ 335426 h 651949"/>
                      <a:gd name="connsiteX6-283" fmla="*/ 62645 w 660406"/>
                      <a:gd name="connsiteY6-284" fmla="*/ 132510 h 651949"/>
                      <a:gd name="connsiteX0-285" fmla="*/ 161329 w 660406"/>
                      <a:gd name="connsiteY0-286" fmla="*/ 63024 h 651949"/>
                      <a:gd name="connsiteX1-287" fmla="*/ 410712 w 660406"/>
                      <a:gd name="connsiteY1-288" fmla="*/ 13148 h 651949"/>
                      <a:gd name="connsiteX2-289" fmla="*/ 659670 w 660406"/>
                      <a:gd name="connsiteY2-290" fmla="*/ 335426 h 651949"/>
                      <a:gd name="connsiteX3-291" fmla="*/ 331423 w 660406"/>
                      <a:gd name="connsiteY3-292" fmla="*/ 651949 h 651949"/>
                      <a:gd name="connsiteX4-293" fmla="*/ 3176 w 660406"/>
                      <a:gd name="connsiteY4-294" fmla="*/ 335426 h 651949"/>
                      <a:gd name="connsiteX5-295" fmla="*/ 62645 w 660406"/>
                      <a:gd name="connsiteY5-296" fmla="*/ 132510 h 651949"/>
                      <a:gd name="connsiteX0-297" fmla="*/ 128078 w 660207"/>
                      <a:gd name="connsiteY0-298" fmla="*/ 63024 h 651949"/>
                      <a:gd name="connsiteX1-299" fmla="*/ 410712 w 660207"/>
                      <a:gd name="connsiteY1-300" fmla="*/ 13148 h 651949"/>
                      <a:gd name="connsiteX2-301" fmla="*/ 659670 w 660207"/>
                      <a:gd name="connsiteY2-302" fmla="*/ 335426 h 651949"/>
                      <a:gd name="connsiteX3-303" fmla="*/ 331423 w 660207"/>
                      <a:gd name="connsiteY3-304" fmla="*/ 651949 h 651949"/>
                      <a:gd name="connsiteX4-305" fmla="*/ 3176 w 660207"/>
                      <a:gd name="connsiteY4-306" fmla="*/ 335426 h 651949"/>
                      <a:gd name="connsiteX5-307" fmla="*/ 62645 w 660207"/>
                      <a:gd name="connsiteY5-308" fmla="*/ 132510 h 651949"/>
                      <a:gd name="connsiteX0-309" fmla="*/ 128078 w 660438"/>
                      <a:gd name="connsiteY0-310" fmla="*/ 60888 h 649813"/>
                      <a:gd name="connsiteX1-311" fmla="*/ 410712 w 660438"/>
                      <a:gd name="connsiteY1-312" fmla="*/ 11012 h 649813"/>
                      <a:gd name="connsiteX2-313" fmla="*/ 659670 w 660438"/>
                      <a:gd name="connsiteY2-314" fmla="*/ 333290 h 649813"/>
                      <a:gd name="connsiteX3-315" fmla="*/ 331423 w 660438"/>
                      <a:gd name="connsiteY3-316" fmla="*/ 649813 h 649813"/>
                      <a:gd name="connsiteX4-317" fmla="*/ 3176 w 660438"/>
                      <a:gd name="connsiteY4-318" fmla="*/ 333290 h 649813"/>
                      <a:gd name="connsiteX5-319" fmla="*/ 62645 w 660438"/>
                      <a:gd name="connsiteY5-320" fmla="*/ 130374 h 649813"/>
                      <a:gd name="connsiteX0-321" fmla="*/ 128078 w 660438"/>
                      <a:gd name="connsiteY0-322" fmla="*/ 64927 h 653852"/>
                      <a:gd name="connsiteX1-323" fmla="*/ 410712 w 660438"/>
                      <a:gd name="connsiteY1-324" fmla="*/ 15051 h 653852"/>
                      <a:gd name="connsiteX2-325" fmla="*/ 659670 w 660438"/>
                      <a:gd name="connsiteY2-326" fmla="*/ 337329 h 653852"/>
                      <a:gd name="connsiteX3-327" fmla="*/ 331423 w 660438"/>
                      <a:gd name="connsiteY3-328" fmla="*/ 653852 h 653852"/>
                      <a:gd name="connsiteX4-329" fmla="*/ 3176 w 660438"/>
                      <a:gd name="connsiteY4-330" fmla="*/ 337329 h 653852"/>
                      <a:gd name="connsiteX5-331" fmla="*/ 62645 w 660438"/>
                      <a:gd name="connsiteY5-332" fmla="*/ 134413 h 653852"/>
                      <a:gd name="connsiteX0-333" fmla="*/ 128078 w 660438"/>
                      <a:gd name="connsiteY0-334" fmla="*/ 64927 h 653852"/>
                      <a:gd name="connsiteX1-335" fmla="*/ 410712 w 660438"/>
                      <a:gd name="connsiteY1-336" fmla="*/ 15051 h 653852"/>
                      <a:gd name="connsiteX2-337" fmla="*/ 659670 w 660438"/>
                      <a:gd name="connsiteY2-338" fmla="*/ 337329 h 653852"/>
                      <a:gd name="connsiteX3-339" fmla="*/ 331423 w 660438"/>
                      <a:gd name="connsiteY3-340" fmla="*/ 653852 h 653852"/>
                      <a:gd name="connsiteX4-341" fmla="*/ 3176 w 660438"/>
                      <a:gd name="connsiteY4-342" fmla="*/ 337329 h 653852"/>
                      <a:gd name="connsiteX5-343" fmla="*/ 62645 w 660438"/>
                      <a:gd name="connsiteY5-344" fmla="*/ 134413 h 653852"/>
                      <a:gd name="connsiteX6-345" fmla="*/ 128078 w 660438"/>
                      <a:gd name="connsiteY6-346" fmla="*/ 64927 h 653852"/>
                      <a:gd name="connsiteX0-347" fmla="*/ 252136 w 660153"/>
                      <a:gd name="connsiteY0-348" fmla="*/ 22792 h 698557"/>
                      <a:gd name="connsiteX1-349" fmla="*/ 410712 w 660153"/>
                      <a:gd name="connsiteY1-350" fmla="*/ 59756 h 698557"/>
                      <a:gd name="connsiteX2-351" fmla="*/ 659670 w 660153"/>
                      <a:gd name="connsiteY2-352" fmla="*/ 382034 h 698557"/>
                      <a:gd name="connsiteX3-353" fmla="*/ 331423 w 660153"/>
                      <a:gd name="connsiteY3-354" fmla="*/ 698557 h 698557"/>
                      <a:gd name="connsiteX4-355" fmla="*/ 3176 w 660153"/>
                      <a:gd name="connsiteY4-356" fmla="*/ 382034 h 698557"/>
                      <a:gd name="connsiteX5-357" fmla="*/ 62645 w 660153"/>
                      <a:gd name="connsiteY5-358" fmla="*/ 179118 h 698557"/>
                      <a:gd name="connsiteX6-359" fmla="*/ 252136 w 660153"/>
                      <a:gd name="connsiteY6-360" fmla="*/ 22792 h 698557"/>
                      <a:gd name="connsiteX0-361" fmla="*/ 62645 w 660153"/>
                      <a:gd name="connsiteY0-362" fmla="*/ 119362 h 638801"/>
                      <a:gd name="connsiteX1-363" fmla="*/ 410712 w 660153"/>
                      <a:gd name="connsiteY1-364" fmla="*/ 0 h 638801"/>
                      <a:gd name="connsiteX2-365" fmla="*/ 659670 w 660153"/>
                      <a:gd name="connsiteY2-366" fmla="*/ 322278 h 638801"/>
                      <a:gd name="connsiteX3-367" fmla="*/ 331423 w 660153"/>
                      <a:gd name="connsiteY3-368" fmla="*/ 638801 h 638801"/>
                      <a:gd name="connsiteX4-369" fmla="*/ 3176 w 660153"/>
                      <a:gd name="connsiteY4-370" fmla="*/ 322278 h 638801"/>
                      <a:gd name="connsiteX5-371" fmla="*/ 62645 w 660153"/>
                      <a:gd name="connsiteY5-372" fmla="*/ 119362 h 638801"/>
                      <a:gd name="connsiteX0-373" fmla="*/ 62645 w 684431"/>
                      <a:gd name="connsiteY0-374" fmla="*/ 57333 h 576772"/>
                      <a:gd name="connsiteX1-375" fmla="*/ 615409 w 684431"/>
                      <a:gd name="connsiteY1-376" fmla="*/ 0 h 576772"/>
                      <a:gd name="connsiteX2-377" fmla="*/ 659670 w 684431"/>
                      <a:gd name="connsiteY2-378" fmla="*/ 260249 h 576772"/>
                      <a:gd name="connsiteX3-379" fmla="*/ 331423 w 684431"/>
                      <a:gd name="connsiteY3-380" fmla="*/ 576772 h 576772"/>
                      <a:gd name="connsiteX4-381" fmla="*/ 3176 w 684431"/>
                      <a:gd name="connsiteY4-382" fmla="*/ 260249 h 576772"/>
                      <a:gd name="connsiteX5-383" fmla="*/ 62645 w 684431"/>
                      <a:gd name="connsiteY5-384" fmla="*/ 57333 h 576772"/>
                      <a:gd name="connsiteX0-385" fmla="*/ 62645 w 697568"/>
                      <a:gd name="connsiteY0-386" fmla="*/ 80203 h 611576"/>
                      <a:gd name="connsiteX1-387" fmla="*/ 615409 w 697568"/>
                      <a:gd name="connsiteY1-388" fmla="*/ 22870 h 611576"/>
                      <a:gd name="connsiteX2-389" fmla="*/ 665873 w 697568"/>
                      <a:gd name="connsiteY2-390" fmla="*/ 494018 h 611576"/>
                      <a:gd name="connsiteX3-391" fmla="*/ 331423 w 697568"/>
                      <a:gd name="connsiteY3-392" fmla="*/ 599642 h 611576"/>
                      <a:gd name="connsiteX4-393" fmla="*/ 3176 w 697568"/>
                      <a:gd name="connsiteY4-394" fmla="*/ 283119 h 611576"/>
                      <a:gd name="connsiteX5-395" fmla="*/ 62645 w 697568"/>
                      <a:gd name="connsiteY5-396" fmla="*/ 80203 h 611576"/>
                      <a:gd name="connsiteX0-397" fmla="*/ 62645 w 721268"/>
                      <a:gd name="connsiteY0-398" fmla="*/ 80203 h 500519"/>
                      <a:gd name="connsiteX1-399" fmla="*/ 615409 w 721268"/>
                      <a:gd name="connsiteY1-400" fmla="*/ 22870 h 500519"/>
                      <a:gd name="connsiteX2-401" fmla="*/ 665873 w 721268"/>
                      <a:gd name="connsiteY2-402" fmla="*/ 494018 h 500519"/>
                      <a:gd name="connsiteX3-403" fmla="*/ 3176 w 721268"/>
                      <a:gd name="connsiteY3-404" fmla="*/ 283119 h 500519"/>
                      <a:gd name="connsiteX4-405" fmla="*/ 62645 w 721268"/>
                      <a:gd name="connsiteY4-406" fmla="*/ 80203 h 500519"/>
                      <a:gd name="connsiteX0-407" fmla="*/ 26672 w 681225"/>
                      <a:gd name="connsiteY0-408" fmla="*/ 80203 h 543014"/>
                      <a:gd name="connsiteX1-409" fmla="*/ 579436 w 681225"/>
                      <a:gd name="connsiteY1-410" fmla="*/ 22870 h 543014"/>
                      <a:gd name="connsiteX2-411" fmla="*/ 629900 w 681225"/>
                      <a:gd name="connsiteY2-412" fmla="*/ 494018 h 543014"/>
                      <a:gd name="connsiteX3-413" fmla="*/ 23029 w 681225"/>
                      <a:gd name="connsiteY3-414" fmla="*/ 481613 h 543014"/>
                      <a:gd name="connsiteX4-415" fmla="*/ 26672 w 681225"/>
                      <a:gd name="connsiteY4-416" fmla="*/ 80203 h 543014"/>
                      <a:gd name="connsiteX0-417" fmla="*/ 26672 w 681225"/>
                      <a:gd name="connsiteY0-418" fmla="*/ 89749 h 552560"/>
                      <a:gd name="connsiteX1-419" fmla="*/ 579436 w 681225"/>
                      <a:gd name="connsiteY1-420" fmla="*/ 32416 h 552560"/>
                      <a:gd name="connsiteX2-421" fmla="*/ 629900 w 681225"/>
                      <a:gd name="connsiteY2-422" fmla="*/ 503564 h 552560"/>
                      <a:gd name="connsiteX3-423" fmla="*/ 23029 w 681225"/>
                      <a:gd name="connsiteY3-424" fmla="*/ 491159 h 552560"/>
                      <a:gd name="connsiteX4-425" fmla="*/ 26672 w 681225"/>
                      <a:gd name="connsiteY4-426" fmla="*/ 89749 h 552560"/>
                      <a:gd name="connsiteX0-427" fmla="*/ 29374 w 683927"/>
                      <a:gd name="connsiteY0-428" fmla="*/ 94156 h 556967"/>
                      <a:gd name="connsiteX1-429" fmla="*/ 582138 w 683927"/>
                      <a:gd name="connsiteY1-430" fmla="*/ 36823 h 556967"/>
                      <a:gd name="connsiteX2-431" fmla="*/ 632602 w 683927"/>
                      <a:gd name="connsiteY2-432" fmla="*/ 507971 h 556967"/>
                      <a:gd name="connsiteX3-433" fmla="*/ 25731 w 683927"/>
                      <a:gd name="connsiteY3-434" fmla="*/ 495566 h 556967"/>
                      <a:gd name="connsiteX4-435" fmla="*/ 29374 w 683927"/>
                      <a:gd name="connsiteY4-436" fmla="*/ 94156 h 556967"/>
                      <a:gd name="connsiteX0-437" fmla="*/ 46803 w 712301"/>
                      <a:gd name="connsiteY0-438" fmla="*/ 71704 h 532822"/>
                      <a:gd name="connsiteX1-439" fmla="*/ 624379 w 712301"/>
                      <a:gd name="connsiteY1-440" fmla="*/ 39182 h 532822"/>
                      <a:gd name="connsiteX2-441" fmla="*/ 650031 w 712301"/>
                      <a:gd name="connsiteY2-442" fmla="*/ 485519 h 532822"/>
                      <a:gd name="connsiteX3-443" fmla="*/ 43160 w 712301"/>
                      <a:gd name="connsiteY3-444" fmla="*/ 473114 h 532822"/>
                      <a:gd name="connsiteX4-445" fmla="*/ 46803 w 712301"/>
                      <a:gd name="connsiteY4-446" fmla="*/ 71704 h 532822"/>
                      <a:gd name="connsiteX0-447" fmla="*/ 46803 w 697972"/>
                      <a:gd name="connsiteY0-448" fmla="*/ 58429 h 519547"/>
                      <a:gd name="connsiteX1-449" fmla="*/ 624379 w 697972"/>
                      <a:gd name="connsiteY1-450" fmla="*/ 25907 h 519547"/>
                      <a:gd name="connsiteX2-451" fmla="*/ 650031 w 697972"/>
                      <a:gd name="connsiteY2-452" fmla="*/ 472244 h 519547"/>
                      <a:gd name="connsiteX3-453" fmla="*/ 43160 w 697972"/>
                      <a:gd name="connsiteY3-454" fmla="*/ 459839 h 519547"/>
                      <a:gd name="connsiteX4-455" fmla="*/ 46803 w 697972"/>
                      <a:gd name="connsiteY4-456" fmla="*/ 58429 h 519547"/>
                      <a:gd name="connsiteX0-457" fmla="*/ 46803 w 697972"/>
                      <a:gd name="connsiteY0-458" fmla="*/ 58429 h 538344"/>
                      <a:gd name="connsiteX1-459" fmla="*/ 624379 w 697972"/>
                      <a:gd name="connsiteY1-460" fmla="*/ 25907 h 538344"/>
                      <a:gd name="connsiteX2-461" fmla="*/ 650031 w 697972"/>
                      <a:gd name="connsiteY2-462" fmla="*/ 472244 h 538344"/>
                      <a:gd name="connsiteX3-463" fmla="*/ 43160 w 697972"/>
                      <a:gd name="connsiteY3-464" fmla="*/ 459839 h 538344"/>
                      <a:gd name="connsiteX4-465" fmla="*/ 46803 w 697972"/>
                      <a:gd name="connsiteY4-466" fmla="*/ 58429 h 538344"/>
                      <a:gd name="connsiteX0-467" fmla="*/ 53628 w 704797"/>
                      <a:gd name="connsiteY0-468" fmla="*/ 58429 h 522084"/>
                      <a:gd name="connsiteX1-469" fmla="*/ 631204 w 704797"/>
                      <a:gd name="connsiteY1-470" fmla="*/ 25907 h 522084"/>
                      <a:gd name="connsiteX2-471" fmla="*/ 656856 w 704797"/>
                      <a:gd name="connsiteY2-472" fmla="*/ 472244 h 522084"/>
                      <a:gd name="connsiteX3-473" fmla="*/ 49985 w 704797"/>
                      <a:gd name="connsiteY3-474" fmla="*/ 459839 h 522084"/>
                      <a:gd name="connsiteX4-475" fmla="*/ 53628 w 704797"/>
                      <a:gd name="connsiteY4-476" fmla="*/ 58429 h 522084"/>
                      <a:gd name="connsiteX0-477" fmla="*/ 53628 w 695352"/>
                      <a:gd name="connsiteY0-478" fmla="*/ 44808 h 508463"/>
                      <a:gd name="connsiteX1-479" fmla="*/ 631204 w 695352"/>
                      <a:gd name="connsiteY1-480" fmla="*/ 12286 h 508463"/>
                      <a:gd name="connsiteX2-481" fmla="*/ 656856 w 695352"/>
                      <a:gd name="connsiteY2-482" fmla="*/ 458623 h 508463"/>
                      <a:gd name="connsiteX3-483" fmla="*/ 49985 w 695352"/>
                      <a:gd name="connsiteY3-484" fmla="*/ 446218 h 508463"/>
                      <a:gd name="connsiteX4-485" fmla="*/ 53628 w 695352"/>
                      <a:gd name="connsiteY4-486" fmla="*/ 44808 h 508463"/>
                      <a:gd name="connsiteX0-487" fmla="*/ 27233 w 668957"/>
                      <a:gd name="connsiteY0-488" fmla="*/ 33309 h 496964"/>
                      <a:gd name="connsiteX1-489" fmla="*/ 604809 w 668957"/>
                      <a:gd name="connsiteY1-490" fmla="*/ 787 h 496964"/>
                      <a:gd name="connsiteX2-491" fmla="*/ 630461 w 668957"/>
                      <a:gd name="connsiteY2-492" fmla="*/ 447124 h 496964"/>
                      <a:gd name="connsiteX3-493" fmla="*/ 23590 w 668957"/>
                      <a:gd name="connsiteY3-494" fmla="*/ 434719 h 496964"/>
                      <a:gd name="connsiteX4-495" fmla="*/ 27233 w 668957"/>
                      <a:gd name="connsiteY4-496" fmla="*/ 33309 h 496964"/>
                      <a:gd name="connsiteX0-497" fmla="*/ 56383 w 708074"/>
                      <a:gd name="connsiteY0-498" fmla="*/ 44807 h 508462"/>
                      <a:gd name="connsiteX1-499" fmla="*/ 672500 w 708074"/>
                      <a:gd name="connsiteY1-500" fmla="*/ 12285 h 508462"/>
                      <a:gd name="connsiteX2-501" fmla="*/ 659611 w 708074"/>
                      <a:gd name="connsiteY2-502" fmla="*/ 458622 h 508462"/>
                      <a:gd name="connsiteX3-503" fmla="*/ 52740 w 708074"/>
                      <a:gd name="connsiteY3-504" fmla="*/ 446217 h 508462"/>
                      <a:gd name="connsiteX4-505" fmla="*/ 56383 w 708074"/>
                      <a:gd name="connsiteY4-506" fmla="*/ 44807 h 508462"/>
                      <a:gd name="connsiteX0-507" fmla="*/ 29466 w 681157"/>
                      <a:gd name="connsiteY0-508" fmla="*/ 33309 h 496964"/>
                      <a:gd name="connsiteX1-509" fmla="*/ 645583 w 681157"/>
                      <a:gd name="connsiteY1-510" fmla="*/ 787 h 496964"/>
                      <a:gd name="connsiteX2-511" fmla="*/ 632694 w 681157"/>
                      <a:gd name="connsiteY2-512" fmla="*/ 447124 h 496964"/>
                      <a:gd name="connsiteX3-513" fmla="*/ 25823 w 681157"/>
                      <a:gd name="connsiteY3-514" fmla="*/ 434719 h 496964"/>
                      <a:gd name="connsiteX4-515" fmla="*/ 29466 w 681157"/>
                      <a:gd name="connsiteY4-516" fmla="*/ 33309 h 49696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681157" h="496964">
                        <a:moveTo>
                          <a:pt x="29466" y="33309"/>
                        </a:moveTo>
                        <a:cubicBezTo>
                          <a:pt x="66687" y="6579"/>
                          <a:pt x="638715" y="-2974"/>
                          <a:pt x="645583" y="787"/>
                        </a:cubicBezTo>
                        <a:cubicBezTo>
                          <a:pt x="652451" y="4548"/>
                          <a:pt x="729564" y="374802"/>
                          <a:pt x="632694" y="447124"/>
                        </a:cubicBezTo>
                        <a:cubicBezTo>
                          <a:pt x="535824" y="519446"/>
                          <a:pt x="62180" y="511123"/>
                          <a:pt x="25823" y="434719"/>
                        </a:cubicBezTo>
                        <a:cubicBezTo>
                          <a:pt x="-10534" y="358315"/>
                          <a:pt x="-7755" y="60039"/>
                          <a:pt x="29466" y="33309"/>
                        </a:cubicBezTo>
                        <a:close/>
                      </a:path>
                    </a:pathLst>
                  </a:custGeom>
                  <a:grpFill/>
                  <a:ln w="31750" cap="rnd">
                    <a:solidFill>
                      <a:schemeClr val="accent1">
                        <a:lumMod val="50000"/>
                        <a:alpha val="38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75" name="组合 74"/>
                  <p:cNvGrpSpPr/>
                  <p:nvPr/>
                </p:nvGrpSpPr>
                <p:grpSpPr>
                  <a:xfrm>
                    <a:off x="5869765" y="4949067"/>
                    <a:ext cx="1440000" cy="728759"/>
                    <a:chOff x="5869765" y="4949067"/>
                    <a:chExt cx="1440000" cy="728759"/>
                  </a:xfrm>
                  <a:grpFill/>
                </p:grpSpPr>
                <p:sp>
                  <p:nvSpPr>
                    <p:cNvPr id="76" name="任意多边形 75"/>
                    <p:cNvSpPr/>
                    <p:nvPr>
                      <p:custDataLst>
                        <p:tags r:id="rId33"/>
                      </p:custDataLst>
                    </p:nvPr>
                  </p:nvSpPr>
                  <p:spPr>
                    <a:xfrm>
                      <a:off x="5987407" y="4949067"/>
                      <a:ext cx="11723" cy="633046"/>
                    </a:xfrm>
                    <a:custGeom>
                      <a:avLst/>
                      <a:gdLst>
                        <a:gd name="connsiteX0" fmla="*/ 0 w 11723"/>
                        <a:gd name="connsiteY0" fmla="*/ 633046 h 633046"/>
                        <a:gd name="connsiteX1" fmla="*/ 11723 w 11723"/>
                        <a:gd name="connsiteY1" fmla="*/ 246184 h 633046"/>
                        <a:gd name="connsiteX2" fmla="*/ 0 w 11723"/>
                        <a:gd name="connsiteY2" fmla="*/ 0 h 6330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723" h="633046">
                          <a:moveTo>
                            <a:pt x="0" y="633046"/>
                          </a:moveTo>
                          <a:cubicBezTo>
                            <a:pt x="5861" y="492369"/>
                            <a:pt x="11723" y="351692"/>
                            <a:pt x="11723" y="246184"/>
                          </a:cubicBezTo>
                          <a:cubicBezTo>
                            <a:pt x="11723" y="140676"/>
                            <a:pt x="5861" y="70338"/>
                            <a:pt x="0" y="0"/>
                          </a:cubicBezTo>
                        </a:path>
                      </a:pathLst>
                    </a:custGeom>
                    <a:grpFill/>
                    <a:ln w="31750" cap="rnd">
                      <a:solidFill>
                        <a:schemeClr val="accent1">
                          <a:lumMod val="50000"/>
                          <a:alpha val="38000"/>
                        </a:schemeClr>
                      </a:solidFill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" name="任意多边形 76"/>
                    <p:cNvSpPr/>
                    <p:nvPr>
                      <p:custDataLst>
                        <p:tags r:id="rId34"/>
                      </p:custDataLst>
                    </p:nvPr>
                  </p:nvSpPr>
                  <p:spPr>
                    <a:xfrm>
                      <a:off x="6511686" y="4949067"/>
                      <a:ext cx="11723" cy="633046"/>
                    </a:xfrm>
                    <a:custGeom>
                      <a:avLst/>
                      <a:gdLst>
                        <a:gd name="connsiteX0" fmla="*/ 0 w 11723"/>
                        <a:gd name="connsiteY0" fmla="*/ 633046 h 633046"/>
                        <a:gd name="connsiteX1" fmla="*/ 11723 w 11723"/>
                        <a:gd name="connsiteY1" fmla="*/ 246184 h 633046"/>
                        <a:gd name="connsiteX2" fmla="*/ 0 w 11723"/>
                        <a:gd name="connsiteY2" fmla="*/ 0 h 6330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723" h="633046">
                          <a:moveTo>
                            <a:pt x="0" y="633046"/>
                          </a:moveTo>
                          <a:cubicBezTo>
                            <a:pt x="5861" y="492369"/>
                            <a:pt x="11723" y="351692"/>
                            <a:pt x="11723" y="246184"/>
                          </a:cubicBezTo>
                          <a:cubicBezTo>
                            <a:pt x="11723" y="140676"/>
                            <a:pt x="5861" y="70338"/>
                            <a:pt x="0" y="0"/>
                          </a:cubicBezTo>
                        </a:path>
                      </a:pathLst>
                    </a:custGeom>
                    <a:grpFill/>
                    <a:ln w="31750" cap="rnd">
                      <a:solidFill>
                        <a:schemeClr val="accent1">
                          <a:lumMod val="50000"/>
                          <a:alpha val="38000"/>
                        </a:schemeClr>
                      </a:solidFill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" name="任意多边形 77"/>
                    <p:cNvSpPr/>
                    <p:nvPr>
                      <p:custDataLst>
                        <p:tags r:id="rId35"/>
                      </p:custDataLst>
                    </p:nvPr>
                  </p:nvSpPr>
                  <p:spPr>
                    <a:xfrm>
                      <a:off x="7189844" y="4949067"/>
                      <a:ext cx="11723" cy="633046"/>
                    </a:xfrm>
                    <a:custGeom>
                      <a:avLst/>
                      <a:gdLst>
                        <a:gd name="connsiteX0" fmla="*/ 0 w 11723"/>
                        <a:gd name="connsiteY0" fmla="*/ 633046 h 633046"/>
                        <a:gd name="connsiteX1" fmla="*/ 11723 w 11723"/>
                        <a:gd name="connsiteY1" fmla="*/ 246184 h 633046"/>
                        <a:gd name="connsiteX2" fmla="*/ 0 w 11723"/>
                        <a:gd name="connsiteY2" fmla="*/ 0 h 6330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723" h="633046">
                          <a:moveTo>
                            <a:pt x="0" y="633046"/>
                          </a:moveTo>
                          <a:cubicBezTo>
                            <a:pt x="5861" y="492369"/>
                            <a:pt x="11723" y="351692"/>
                            <a:pt x="11723" y="246184"/>
                          </a:cubicBezTo>
                          <a:cubicBezTo>
                            <a:pt x="11723" y="140676"/>
                            <a:pt x="5861" y="70338"/>
                            <a:pt x="0" y="0"/>
                          </a:cubicBezTo>
                        </a:path>
                      </a:pathLst>
                    </a:custGeom>
                    <a:grpFill/>
                    <a:ln w="31750" cap="rnd">
                      <a:solidFill>
                        <a:schemeClr val="accent1">
                          <a:lumMod val="50000"/>
                          <a:alpha val="38000"/>
                        </a:schemeClr>
                      </a:solidFill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31"/>
                    <p:cNvSpPr/>
                    <p:nvPr>
                      <p:custDataLst>
                        <p:tags r:id="rId36"/>
                      </p:custDataLst>
                    </p:nvPr>
                  </p:nvSpPr>
                  <p:spPr>
                    <a:xfrm>
                      <a:off x="5869765" y="5486403"/>
                      <a:ext cx="1440000" cy="191423"/>
                    </a:xfrm>
                    <a:custGeom>
                      <a:avLst/>
                      <a:gdLst>
                        <a:gd name="connsiteX0" fmla="*/ 0 w 656493"/>
                        <a:gd name="connsiteY0" fmla="*/ 316523 h 633046"/>
                        <a:gd name="connsiteX1" fmla="*/ 328247 w 656493"/>
                        <a:gd name="connsiteY1" fmla="*/ 0 h 633046"/>
                        <a:gd name="connsiteX2" fmla="*/ 656494 w 656493"/>
                        <a:gd name="connsiteY2" fmla="*/ 316523 h 633046"/>
                        <a:gd name="connsiteX3" fmla="*/ 328247 w 656493"/>
                        <a:gd name="connsiteY3" fmla="*/ 633046 h 633046"/>
                        <a:gd name="connsiteX4" fmla="*/ 0 w 656493"/>
                        <a:gd name="connsiteY4" fmla="*/ 316523 h 633046"/>
                        <a:gd name="connsiteX0-1" fmla="*/ 328247 w 656494"/>
                        <a:gd name="connsiteY0-2" fmla="*/ 0 h 633046"/>
                        <a:gd name="connsiteX1-3" fmla="*/ 656494 w 656494"/>
                        <a:gd name="connsiteY1-4" fmla="*/ 316523 h 633046"/>
                        <a:gd name="connsiteX2-5" fmla="*/ 328247 w 656494"/>
                        <a:gd name="connsiteY2-6" fmla="*/ 633046 h 633046"/>
                        <a:gd name="connsiteX3-7" fmla="*/ 0 w 656494"/>
                        <a:gd name="connsiteY3-8" fmla="*/ 316523 h 633046"/>
                        <a:gd name="connsiteX4-9" fmla="*/ 419687 w 656494"/>
                        <a:gd name="connsiteY4-10" fmla="*/ 91440 h 633046"/>
                        <a:gd name="connsiteX0-11" fmla="*/ 402964 w 731211"/>
                        <a:gd name="connsiteY0-12" fmla="*/ 0 h 633046"/>
                        <a:gd name="connsiteX1-13" fmla="*/ 731211 w 731211"/>
                        <a:gd name="connsiteY1-14" fmla="*/ 316523 h 633046"/>
                        <a:gd name="connsiteX2-15" fmla="*/ 402964 w 731211"/>
                        <a:gd name="connsiteY2-16" fmla="*/ 633046 h 633046"/>
                        <a:gd name="connsiteX3-17" fmla="*/ 74717 w 731211"/>
                        <a:gd name="connsiteY3-18" fmla="*/ 316523 h 633046"/>
                        <a:gd name="connsiteX4-19" fmla="*/ 161895 w 731211"/>
                        <a:gd name="connsiteY4-20" fmla="*/ 152400 h 633046"/>
                        <a:gd name="connsiteX0-21" fmla="*/ 353700 w 681947"/>
                        <a:gd name="connsiteY0-22" fmla="*/ 0 h 633046"/>
                        <a:gd name="connsiteX1-23" fmla="*/ 681947 w 681947"/>
                        <a:gd name="connsiteY1-24" fmla="*/ 316523 h 633046"/>
                        <a:gd name="connsiteX2-25" fmla="*/ 353700 w 681947"/>
                        <a:gd name="connsiteY2-26" fmla="*/ 633046 h 633046"/>
                        <a:gd name="connsiteX3-27" fmla="*/ 25453 w 681947"/>
                        <a:gd name="connsiteY3-28" fmla="*/ 316523 h 633046"/>
                        <a:gd name="connsiteX4-29" fmla="*/ 112631 w 681947"/>
                        <a:gd name="connsiteY4-30" fmla="*/ 152400 h 633046"/>
                        <a:gd name="connsiteX0-31" fmla="*/ 341249 w 669496"/>
                        <a:gd name="connsiteY0-32" fmla="*/ 0 h 633046"/>
                        <a:gd name="connsiteX1-33" fmla="*/ 669496 w 669496"/>
                        <a:gd name="connsiteY1-34" fmla="*/ 316523 h 633046"/>
                        <a:gd name="connsiteX2-35" fmla="*/ 341249 w 669496"/>
                        <a:gd name="connsiteY2-36" fmla="*/ 633046 h 633046"/>
                        <a:gd name="connsiteX3-37" fmla="*/ 13002 w 669496"/>
                        <a:gd name="connsiteY3-38" fmla="*/ 316523 h 633046"/>
                        <a:gd name="connsiteX4-39" fmla="*/ 100180 w 669496"/>
                        <a:gd name="connsiteY4-40" fmla="*/ 152400 h 633046"/>
                        <a:gd name="connsiteX0-41" fmla="*/ 347951 w 676198"/>
                        <a:gd name="connsiteY0-42" fmla="*/ 0 h 633046"/>
                        <a:gd name="connsiteX1-43" fmla="*/ 676198 w 676198"/>
                        <a:gd name="connsiteY1-44" fmla="*/ 316523 h 633046"/>
                        <a:gd name="connsiteX2-45" fmla="*/ 347951 w 676198"/>
                        <a:gd name="connsiteY2-46" fmla="*/ 633046 h 633046"/>
                        <a:gd name="connsiteX3-47" fmla="*/ 19704 w 676198"/>
                        <a:gd name="connsiteY3-48" fmla="*/ 316523 h 633046"/>
                        <a:gd name="connsiteX4-49" fmla="*/ 79173 w 676198"/>
                        <a:gd name="connsiteY4-50" fmla="*/ 113607 h 633046"/>
                        <a:gd name="connsiteX0-51" fmla="*/ 333371 w 661618"/>
                        <a:gd name="connsiteY0-52" fmla="*/ 0 h 633046"/>
                        <a:gd name="connsiteX1-53" fmla="*/ 661618 w 661618"/>
                        <a:gd name="connsiteY1-54" fmla="*/ 316523 h 633046"/>
                        <a:gd name="connsiteX2-55" fmla="*/ 333371 w 661618"/>
                        <a:gd name="connsiteY2-56" fmla="*/ 633046 h 633046"/>
                        <a:gd name="connsiteX3-57" fmla="*/ 5124 w 661618"/>
                        <a:gd name="connsiteY3-58" fmla="*/ 316523 h 633046"/>
                        <a:gd name="connsiteX4-59" fmla="*/ 64593 w 661618"/>
                        <a:gd name="connsiteY4-60" fmla="*/ 113607 h 633046"/>
                        <a:gd name="connsiteX0-61" fmla="*/ 178200 w 661618"/>
                        <a:gd name="connsiteY0-62" fmla="*/ 0 h 583170"/>
                        <a:gd name="connsiteX1-63" fmla="*/ 661618 w 661618"/>
                        <a:gd name="connsiteY1-64" fmla="*/ 266647 h 583170"/>
                        <a:gd name="connsiteX2-65" fmla="*/ 333371 w 661618"/>
                        <a:gd name="connsiteY2-66" fmla="*/ 583170 h 583170"/>
                        <a:gd name="connsiteX3-67" fmla="*/ 5124 w 661618"/>
                        <a:gd name="connsiteY3-68" fmla="*/ 266647 h 583170"/>
                        <a:gd name="connsiteX4-69" fmla="*/ 64593 w 661618"/>
                        <a:gd name="connsiteY4-70" fmla="*/ 63731 h 583170"/>
                        <a:gd name="connsiteX0-71" fmla="*/ 178200 w 662133"/>
                        <a:gd name="connsiteY0-72" fmla="*/ 66578 h 649748"/>
                        <a:gd name="connsiteX1-73" fmla="*/ 412660 w 662133"/>
                        <a:gd name="connsiteY1-74" fmla="*/ 10947 h 649748"/>
                        <a:gd name="connsiteX2-75" fmla="*/ 661618 w 662133"/>
                        <a:gd name="connsiteY2-76" fmla="*/ 333225 h 649748"/>
                        <a:gd name="connsiteX3-77" fmla="*/ 333371 w 662133"/>
                        <a:gd name="connsiteY3-78" fmla="*/ 649748 h 649748"/>
                        <a:gd name="connsiteX4-79" fmla="*/ 5124 w 662133"/>
                        <a:gd name="connsiteY4-80" fmla="*/ 333225 h 649748"/>
                        <a:gd name="connsiteX5" fmla="*/ 64593 w 662133"/>
                        <a:gd name="connsiteY5" fmla="*/ 130309 h 649748"/>
                        <a:gd name="connsiteX0-81" fmla="*/ 178200 w 662148"/>
                        <a:gd name="connsiteY0-82" fmla="*/ 66578 h 649748"/>
                        <a:gd name="connsiteX1-83" fmla="*/ 412660 w 662148"/>
                        <a:gd name="connsiteY1-84" fmla="*/ 10947 h 649748"/>
                        <a:gd name="connsiteX2-85" fmla="*/ 661618 w 662148"/>
                        <a:gd name="connsiteY2-86" fmla="*/ 333225 h 649748"/>
                        <a:gd name="connsiteX3-87" fmla="*/ 333371 w 662148"/>
                        <a:gd name="connsiteY3-88" fmla="*/ 649748 h 649748"/>
                        <a:gd name="connsiteX4-89" fmla="*/ 5124 w 662148"/>
                        <a:gd name="connsiteY4-90" fmla="*/ 333225 h 649748"/>
                        <a:gd name="connsiteX5-91" fmla="*/ 64593 w 662148"/>
                        <a:gd name="connsiteY5-92" fmla="*/ 130309 h 649748"/>
                        <a:gd name="connsiteX0-93" fmla="*/ 178200 w 662148"/>
                        <a:gd name="connsiteY0-94" fmla="*/ 61032 h 644202"/>
                        <a:gd name="connsiteX1-95" fmla="*/ 412660 w 662148"/>
                        <a:gd name="connsiteY1-96" fmla="*/ 5401 h 644202"/>
                        <a:gd name="connsiteX2-97" fmla="*/ 661618 w 662148"/>
                        <a:gd name="connsiteY2-98" fmla="*/ 327679 h 644202"/>
                        <a:gd name="connsiteX3-99" fmla="*/ 333371 w 662148"/>
                        <a:gd name="connsiteY3-100" fmla="*/ 644202 h 644202"/>
                        <a:gd name="connsiteX4-101" fmla="*/ 5124 w 662148"/>
                        <a:gd name="connsiteY4-102" fmla="*/ 327679 h 644202"/>
                        <a:gd name="connsiteX5-103" fmla="*/ 64593 w 662148"/>
                        <a:gd name="connsiteY5-104" fmla="*/ 124763 h 644202"/>
                        <a:gd name="connsiteX0-105" fmla="*/ 178200 w 662148"/>
                        <a:gd name="connsiteY0-106" fmla="*/ 75865 h 659035"/>
                        <a:gd name="connsiteX1-107" fmla="*/ 168819 w 662148"/>
                        <a:gd name="connsiteY1-108" fmla="*/ 31317 h 659035"/>
                        <a:gd name="connsiteX2-109" fmla="*/ 412660 w 662148"/>
                        <a:gd name="connsiteY2-110" fmla="*/ 20234 h 659035"/>
                        <a:gd name="connsiteX3-111" fmla="*/ 661618 w 662148"/>
                        <a:gd name="connsiteY3-112" fmla="*/ 342512 h 659035"/>
                        <a:gd name="connsiteX4-113" fmla="*/ 333371 w 662148"/>
                        <a:gd name="connsiteY4-114" fmla="*/ 659035 h 659035"/>
                        <a:gd name="connsiteX5-115" fmla="*/ 5124 w 662148"/>
                        <a:gd name="connsiteY5-116" fmla="*/ 342512 h 659035"/>
                        <a:gd name="connsiteX6" fmla="*/ 64593 w 662148"/>
                        <a:gd name="connsiteY6" fmla="*/ 139596 h 659035"/>
                        <a:gd name="connsiteX0-117" fmla="*/ 178200 w 662148"/>
                        <a:gd name="connsiteY0-118" fmla="*/ 68901 h 652071"/>
                        <a:gd name="connsiteX1-119" fmla="*/ 130026 w 662148"/>
                        <a:gd name="connsiteY1-120" fmla="*/ 68688 h 652071"/>
                        <a:gd name="connsiteX2-121" fmla="*/ 412660 w 662148"/>
                        <a:gd name="connsiteY2-122" fmla="*/ 13270 h 652071"/>
                        <a:gd name="connsiteX3-123" fmla="*/ 661618 w 662148"/>
                        <a:gd name="connsiteY3-124" fmla="*/ 335548 h 652071"/>
                        <a:gd name="connsiteX4-125" fmla="*/ 333371 w 662148"/>
                        <a:gd name="connsiteY4-126" fmla="*/ 652071 h 652071"/>
                        <a:gd name="connsiteX5-127" fmla="*/ 5124 w 662148"/>
                        <a:gd name="connsiteY5-128" fmla="*/ 335548 h 652071"/>
                        <a:gd name="connsiteX6-129" fmla="*/ 64593 w 662148"/>
                        <a:gd name="connsiteY6-130" fmla="*/ 132632 h 652071"/>
                        <a:gd name="connsiteX0-131" fmla="*/ 178200 w 662220"/>
                        <a:gd name="connsiteY0-132" fmla="*/ 68901 h 652071"/>
                        <a:gd name="connsiteX1-133" fmla="*/ 130026 w 662220"/>
                        <a:gd name="connsiteY1-134" fmla="*/ 68688 h 652071"/>
                        <a:gd name="connsiteX2-135" fmla="*/ 412660 w 662220"/>
                        <a:gd name="connsiteY2-136" fmla="*/ 13270 h 652071"/>
                        <a:gd name="connsiteX3-137" fmla="*/ 661618 w 662220"/>
                        <a:gd name="connsiteY3-138" fmla="*/ 335548 h 652071"/>
                        <a:gd name="connsiteX4-139" fmla="*/ 333371 w 662220"/>
                        <a:gd name="connsiteY4-140" fmla="*/ 652071 h 652071"/>
                        <a:gd name="connsiteX5-141" fmla="*/ 5124 w 662220"/>
                        <a:gd name="connsiteY5-142" fmla="*/ 335548 h 652071"/>
                        <a:gd name="connsiteX6-143" fmla="*/ 64593 w 662220"/>
                        <a:gd name="connsiteY6-144" fmla="*/ 132632 h 652071"/>
                        <a:gd name="connsiteX0-145" fmla="*/ 178200 w 662220"/>
                        <a:gd name="connsiteY0-146" fmla="*/ 58449 h 641619"/>
                        <a:gd name="connsiteX1-147" fmla="*/ 130026 w 662220"/>
                        <a:gd name="connsiteY1-148" fmla="*/ 58236 h 641619"/>
                        <a:gd name="connsiteX2-149" fmla="*/ 412660 w 662220"/>
                        <a:gd name="connsiteY2-150" fmla="*/ 2818 h 641619"/>
                        <a:gd name="connsiteX3-151" fmla="*/ 661618 w 662220"/>
                        <a:gd name="connsiteY3-152" fmla="*/ 325096 h 641619"/>
                        <a:gd name="connsiteX4-153" fmla="*/ 333371 w 662220"/>
                        <a:gd name="connsiteY4-154" fmla="*/ 641619 h 641619"/>
                        <a:gd name="connsiteX5-155" fmla="*/ 5124 w 662220"/>
                        <a:gd name="connsiteY5-156" fmla="*/ 325096 h 641619"/>
                        <a:gd name="connsiteX6-157" fmla="*/ 64593 w 662220"/>
                        <a:gd name="connsiteY6-158" fmla="*/ 122180 h 641619"/>
                        <a:gd name="connsiteX0-159" fmla="*/ 178200 w 662220"/>
                        <a:gd name="connsiteY0-160" fmla="*/ 58449 h 641619"/>
                        <a:gd name="connsiteX1-161" fmla="*/ 130026 w 662220"/>
                        <a:gd name="connsiteY1-162" fmla="*/ 58236 h 641619"/>
                        <a:gd name="connsiteX2-163" fmla="*/ 412660 w 662220"/>
                        <a:gd name="connsiteY2-164" fmla="*/ 2818 h 641619"/>
                        <a:gd name="connsiteX3-165" fmla="*/ 661618 w 662220"/>
                        <a:gd name="connsiteY3-166" fmla="*/ 325096 h 641619"/>
                        <a:gd name="connsiteX4-167" fmla="*/ 333371 w 662220"/>
                        <a:gd name="connsiteY4-168" fmla="*/ 641619 h 641619"/>
                        <a:gd name="connsiteX5-169" fmla="*/ 5124 w 662220"/>
                        <a:gd name="connsiteY5-170" fmla="*/ 325096 h 641619"/>
                        <a:gd name="connsiteX6-171" fmla="*/ 64593 w 662220"/>
                        <a:gd name="connsiteY6-172" fmla="*/ 122180 h 641619"/>
                        <a:gd name="connsiteX0-173" fmla="*/ 178200 w 662220"/>
                        <a:gd name="connsiteY0-174" fmla="*/ 58449 h 641619"/>
                        <a:gd name="connsiteX1-175" fmla="*/ 130026 w 662220"/>
                        <a:gd name="connsiteY1-176" fmla="*/ 58236 h 641619"/>
                        <a:gd name="connsiteX2-177" fmla="*/ 412660 w 662220"/>
                        <a:gd name="connsiteY2-178" fmla="*/ 2818 h 641619"/>
                        <a:gd name="connsiteX3-179" fmla="*/ 661618 w 662220"/>
                        <a:gd name="connsiteY3-180" fmla="*/ 325096 h 641619"/>
                        <a:gd name="connsiteX4-181" fmla="*/ 333371 w 662220"/>
                        <a:gd name="connsiteY4-182" fmla="*/ 641619 h 641619"/>
                        <a:gd name="connsiteX5-183" fmla="*/ 5124 w 662220"/>
                        <a:gd name="connsiteY5-184" fmla="*/ 325096 h 641619"/>
                        <a:gd name="connsiteX6-185" fmla="*/ 64593 w 662220"/>
                        <a:gd name="connsiteY6-186" fmla="*/ 122180 h 641619"/>
                        <a:gd name="connsiteX0-187" fmla="*/ 178200 w 662220"/>
                        <a:gd name="connsiteY0-188" fmla="*/ 58449 h 641619"/>
                        <a:gd name="connsiteX1-189" fmla="*/ 130026 w 662220"/>
                        <a:gd name="connsiteY1-190" fmla="*/ 58236 h 641619"/>
                        <a:gd name="connsiteX2-191" fmla="*/ 412660 w 662220"/>
                        <a:gd name="connsiteY2-192" fmla="*/ 2818 h 641619"/>
                        <a:gd name="connsiteX3-193" fmla="*/ 661618 w 662220"/>
                        <a:gd name="connsiteY3-194" fmla="*/ 325096 h 641619"/>
                        <a:gd name="connsiteX4-195" fmla="*/ 333371 w 662220"/>
                        <a:gd name="connsiteY4-196" fmla="*/ 641619 h 641619"/>
                        <a:gd name="connsiteX5-197" fmla="*/ 5124 w 662220"/>
                        <a:gd name="connsiteY5-198" fmla="*/ 325096 h 641619"/>
                        <a:gd name="connsiteX6-199" fmla="*/ 64593 w 662220"/>
                        <a:gd name="connsiteY6-200" fmla="*/ 122180 h 641619"/>
                        <a:gd name="connsiteX0-201" fmla="*/ 178200 w 662220"/>
                        <a:gd name="connsiteY0-202" fmla="*/ 58449 h 641619"/>
                        <a:gd name="connsiteX1-203" fmla="*/ 130026 w 662220"/>
                        <a:gd name="connsiteY1-204" fmla="*/ 58236 h 641619"/>
                        <a:gd name="connsiteX2-205" fmla="*/ 412660 w 662220"/>
                        <a:gd name="connsiteY2-206" fmla="*/ 2818 h 641619"/>
                        <a:gd name="connsiteX3-207" fmla="*/ 661618 w 662220"/>
                        <a:gd name="connsiteY3-208" fmla="*/ 325096 h 641619"/>
                        <a:gd name="connsiteX4-209" fmla="*/ 333371 w 662220"/>
                        <a:gd name="connsiteY4-210" fmla="*/ 641619 h 641619"/>
                        <a:gd name="connsiteX5-211" fmla="*/ 5124 w 662220"/>
                        <a:gd name="connsiteY5-212" fmla="*/ 325096 h 641619"/>
                        <a:gd name="connsiteX6-213" fmla="*/ 64593 w 662220"/>
                        <a:gd name="connsiteY6-214" fmla="*/ 122180 h 641619"/>
                        <a:gd name="connsiteX0-215" fmla="*/ 176252 w 660272"/>
                        <a:gd name="connsiteY0-216" fmla="*/ 58449 h 641619"/>
                        <a:gd name="connsiteX1-217" fmla="*/ 128078 w 660272"/>
                        <a:gd name="connsiteY1-218" fmla="*/ 58236 h 641619"/>
                        <a:gd name="connsiteX2-219" fmla="*/ 410712 w 660272"/>
                        <a:gd name="connsiteY2-220" fmla="*/ 2818 h 641619"/>
                        <a:gd name="connsiteX3-221" fmla="*/ 659670 w 660272"/>
                        <a:gd name="connsiteY3-222" fmla="*/ 325096 h 641619"/>
                        <a:gd name="connsiteX4-223" fmla="*/ 331423 w 660272"/>
                        <a:gd name="connsiteY4-224" fmla="*/ 641619 h 641619"/>
                        <a:gd name="connsiteX5-225" fmla="*/ 3176 w 660272"/>
                        <a:gd name="connsiteY5-226" fmla="*/ 325096 h 641619"/>
                        <a:gd name="connsiteX6-227" fmla="*/ 62645 w 660272"/>
                        <a:gd name="connsiteY6-228" fmla="*/ 122180 h 641619"/>
                        <a:gd name="connsiteX0-229" fmla="*/ 253837 w 660272"/>
                        <a:gd name="connsiteY0-230" fmla="*/ 30740 h 641619"/>
                        <a:gd name="connsiteX1-231" fmla="*/ 128078 w 660272"/>
                        <a:gd name="connsiteY1-232" fmla="*/ 58236 h 641619"/>
                        <a:gd name="connsiteX2-233" fmla="*/ 410712 w 660272"/>
                        <a:gd name="connsiteY2-234" fmla="*/ 2818 h 641619"/>
                        <a:gd name="connsiteX3-235" fmla="*/ 659670 w 660272"/>
                        <a:gd name="connsiteY3-236" fmla="*/ 325096 h 641619"/>
                        <a:gd name="connsiteX4-237" fmla="*/ 331423 w 660272"/>
                        <a:gd name="connsiteY4-238" fmla="*/ 641619 h 641619"/>
                        <a:gd name="connsiteX5-239" fmla="*/ 3176 w 660272"/>
                        <a:gd name="connsiteY5-240" fmla="*/ 325096 h 641619"/>
                        <a:gd name="connsiteX6-241" fmla="*/ 62645 w 660272"/>
                        <a:gd name="connsiteY6-242" fmla="*/ 122180 h 641619"/>
                        <a:gd name="connsiteX0-243" fmla="*/ 253837 w 660191"/>
                        <a:gd name="connsiteY0-244" fmla="*/ 41069 h 651948"/>
                        <a:gd name="connsiteX1-245" fmla="*/ 161329 w 660191"/>
                        <a:gd name="connsiteY1-246" fmla="*/ 63023 h 651948"/>
                        <a:gd name="connsiteX2-247" fmla="*/ 410712 w 660191"/>
                        <a:gd name="connsiteY2-248" fmla="*/ 13147 h 651948"/>
                        <a:gd name="connsiteX3-249" fmla="*/ 659670 w 660191"/>
                        <a:gd name="connsiteY3-250" fmla="*/ 335425 h 651948"/>
                        <a:gd name="connsiteX4-251" fmla="*/ 331423 w 660191"/>
                        <a:gd name="connsiteY4-252" fmla="*/ 651948 h 651948"/>
                        <a:gd name="connsiteX5-253" fmla="*/ 3176 w 660191"/>
                        <a:gd name="connsiteY5-254" fmla="*/ 335425 h 651948"/>
                        <a:gd name="connsiteX6-255" fmla="*/ 62645 w 660191"/>
                        <a:gd name="connsiteY6-256" fmla="*/ 132509 h 651948"/>
                        <a:gd name="connsiteX0-257" fmla="*/ 253837 w 660897"/>
                        <a:gd name="connsiteY0-258" fmla="*/ 45475 h 656354"/>
                        <a:gd name="connsiteX1-259" fmla="*/ 161329 w 660897"/>
                        <a:gd name="connsiteY1-260" fmla="*/ 67429 h 656354"/>
                        <a:gd name="connsiteX2-261" fmla="*/ 410712 w 660897"/>
                        <a:gd name="connsiteY2-262" fmla="*/ 17553 h 656354"/>
                        <a:gd name="connsiteX3-263" fmla="*/ 659670 w 660897"/>
                        <a:gd name="connsiteY3-264" fmla="*/ 339831 h 656354"/>
                        <a:gd name="connsiteX4-265" fmla="*/ 331423 w 660897"/>
                        <a:gd name="connsiteY4-266" fmla="*/ 656354 h 656354"/>
                        <a:gd name="connsiteX5-267" fmla="*/ 3176 w 660897"/>
                        <a:gd name="connsiteY5-268" fmla="*/ 339831 h 656354"/>
                        <a:gd name="connsiteX6-269" fmla="*/ 62645 w 660897"/>
                        <a:gd name="connsiteY6-270" fmla="*/ 136915 h 656354"/>
                        <a:gd name="connsiteX0-271" fmla="*/ 253837 w 660406"/>
                        <a:gd name="connsiteY0-272" fmla="*/ 41070 h 651949"/>
                        <a:gd name="connsiteX1-273" fmla="*/ 161329 w 660406"/>
                        <a:gd name="connsiteY1-274" fmla="*/ 63024 h 651949"/>
                        <a:gd name="connsiteX2-275" fmla="*/ 410712 w 660406"/>
                        <a:gd name="connsiteY2-276" fmla="*/ 13148 h 651949"/>
                        <a:gd name="connsiteX3-277" fmla="*/ 659670 w 660406"/>
                        <a:gd name="connsiteY3-278" fmla="*/ 335426 h 651949"/>
                        <a:gd name="connsiteX4-279" fmla="*/ 331423 w 660406"/>
                        <a:gd name="connsiteY4-280" fmla="*/ 651949 h 651949"/>
                        <a:gd name="connsiteX5-281" fmla="*/ 3176 w 660406"/>
                        <a:gd name="connsiteY5-282" fmla="*/ 335426 h 651949"/>
                        <a:gd name="connsiteX6-283" fmla="*/ 62645 w 660406"/>
                        <a:gd name="connsiteY6-284" fmla="*/ 132510 h 651949"/>
                        <a:gd name="connsiteX0-285" fmla="*/ 161329 w 660406"/>
                        <a:gd name="connsiteY0-286" fmla="*/ 63024 h 651949"/>
                        <a:gd name="connsiteX1-287" fmla="*/ 410712 w 660406"/>
                        <a:gd name="connsiteY1-288" fmla="*/ 13148 h 651949"/>
                        <a:gd name="connsiteX2-289" fmla="*/ 659670 w 660406"/>
                        <a:gd name="connsiteY2-290" fmla="*/ 335426 h 651949"/>
                        <a:gd name="connsiteX3-291" fmla="*/ 331423 w 660406"/>
                        <a:gd name="connsiteY3-292" fmla="*/ 651949 h 651949"/>
                        <a:gd name="connsiteX4-293" fmla="*/ 3176 w 660406"/>
                        <a:gd name="connsiteY4-294" fmla="*/ 335426 h 651949"/>
                        <a:gd name="connsiteX5-295" fmla="*/ 62645 w 660406"/>
                        <a:gd name="connsiteY5-296" fmla="*/ 132510 h 651949"/>
                        <a:gd name="connsiteX0-297" fmla="*/ 128078 w 660207"/>
                        <a:gd name="connsiteY0-298" fmla="*/ 63024 h 651949"/>
                        <a:gd name="connsiteX1-299" fmla="*/ 410712 w 660207"/>
                        <a:gd name="connsiteY1-300" fmla="*/ 13148 h 651949"/>
                        <a:gd name="connsiteX2-301" fmla="*/ 659670 w 660207"/>
                        <a:gd name="connsiteY2-302" fmla="*/ 335426 h 651949"/>
                        <a:gd name="connsiteX3-303" fmla="*/ 331423 w 660207"/>
                        <a:gd name="connsiteY3-304" fmla="*/ 651949 h 651949"/>
                        <a:gd name="connsiteX4-305" fmla="*/ 3176 w 660207"/>
                        <a:gd name="connsiteY4-306" fmla="*/ 335426 h 651949"/>
                        <a:gd name="connsiteX5-307" fmla="*/ 62645 w 660207"/>
                        <a:gd name="connsiteY5-308" fmla="*/ 132510 h 651949"/>
                        <a:gd name="connsiteX0-309" fmla="*/ 128078 w 660438"/>
                        <a:gd name="connsiteY0-310" fmla="*/ 60888 h 649813"/>
                        <a:gd name="connsiteX1-311" fmla="*/ 410712 w 660438"/>
                        <a:gd name="connsiteY1-312" fmla="*/ 11012 h 649813"/>
                        <a:gd name="connsiteX2-313" fmla="*/ 659670 w 660438"/>
                        <a:gd name="connsiteY2-314" fmla="*/ 333290 h 649813"/>
                        <a:gd name="connsiteX3-315" fmla="*/ 331423 w 660438"/>
                        <a:gd name="connsiteY3-316" fmla="*/ 649813 h 649813"/>
                        <a:gd name="connsiteX4-317" fmla="*/ 3176 w 660438"/>
                        <a:gd name="connsiteY4-318" fmla="*/ 333290 h 649813"/>
                        <a:gd name="connsiteX5-319" fmla="*/ 62645 w 660438"/>
                        <a:gd name="connsiteY5-320" fmla="*/ 130374 h 649813"/>
                        <a:gd name="connsiteX0-321" fmla="*/ 128078 w 660438"/>
                        <a:gd name="connsiteY0-322" fmla="*/ 64927 h 653852"/>
                        <a:gd name="connsiteX1-323" fmla="*/ 410712 w 660438"/>
                        <a:gd name="connsiteY1-324" fmla="*/ 15051 h 653852"/>
                        <a:gd name="connsiteX2-325" fmla="*/ 659670 w 660438"/>
                        <a:gd name="connsiteY2-326" fmla="*/ 337329 h 653852"/>
                        <a:gd name="connsiteX3-327" fmla="*/ 331423 w 660438"/>
                        <a:gd name="connsiteY3-328" fmla="*/ 653852 h 653852"/>
                        <a:gd name="connsiteX4-329" fmla="*/ 3176 w 660438"/>
                        <a:gd name="connsiteY4-330" fmla="*/ 337329 h 653852"/>
                        <a:gd name="connsiteX5-331" fmla="*/ 62645 w 660438"/>
                        <a:gd name="connsiteY5-332" fmla="*/ 134413 h 653852"/>
                        <a:gd name="connsiteX0-333" fmla="*/ 128078 w 660438"/>
                        <a:gd name="connsiteY0-334" fmla="*/ 64927 h 653852"/>
                        <a:gd name="connsiteX1-335" fmla="*/ 410712 w 660438"/>
                        <a:gd name="connsiteY1-336" fmla="*/ 15051 h 653852"/>
                        <a:gd name="connsiteX2-337" fmla="*/ 659670 w 660438"/>
                        <a:gd name="connsiteY2-338" fmla="*/ 337329 h 653852"/>
                        <a:gd name="connsiteX3-339" fmla="*/ 331423 w 660438"/>
                        <a:gd name="connsiteY3-340" fmla="*/ 653852 h 653852"/>
                        <a:gd name="connsiteX4-341" fmla="*/ 3176 w 660438"/>
                        <a:gd name="connsiteY4-342" fmla="*/ 337329 h 653852"/>
                        <a:gd name="connsiteX5-343" fmla="*/ 62645 w 660438"/>
                        <a:gd name="connsiteY5-344" fmla="*/ 134413 h 653852"/>
                        <a:gd name="connsiteX6-345" fmla="*/ 128078 w 660438"/>
                        <a:gd name="connsiteY6-346" fmla="*/ 64927 h 653852"/>
                        <a:gd name="connsiteX0-347" fmla="*/ 252136 w 660153"/>
                        <a:gd name="connsiteY0-348" fmla="*/ 22792 h 698557"/>
                        <a:gd name="connsiteX1-349" fmla="*/ 410712 w 660153"/>
                        <a:gd name="connsiteY1-350" fmla="*/ 59756 h 698557"/>
                        <a:gd name="connsiteX2-351" fmla="*/ 659670 w 660153"/>
                        <a:gd name="connsiteY2-352" fmla="*/ 382034 h 698557"/>
                        <a:gd name="connsiteX3-353" fmla="*/ 331423 w 660153"/>
                        <a:gd name="connsiteY3-354" fmla="*/ 698557 h 698557"/>
                        <a:gd name="connsiteX4-355" fmla="*/ 3176 w 660153"/>
                        <a:gd name="connsiteY4-356" fmla="*/ 382034 h 698557"/>
                        <a:gd name="connsiteX5-357" fmla="*/ 62645 w 660153"/>
                        <a:gd name="connsiteY5-358" fmla="*/ 179118 h 698557"/>
                        <a:gd name="connsiteX6-359" fmla="*/ 252136 w 660153"/>
                        <a:gd name="connsiteY6-360" fmla="*/ 22792 h 698557"/>
                        <a:gd name="connsiteX0-361" fmla="*/ 62645 w 660153"/>
                        <a:gd name="connsiteY0-362" fmla="*/ 119362 h 638801"/>
                        <a:gd name="connsiteX1-363" fmla="*/ 410712 w 660153"/>
                        <a:gd name="connsiteY1-364" fmla="*/ 0 h 638801"/>
                        <a:gd name="connsiteX2-365" fmla="*/ 659670 w 660153"/>
                        <a:gd name="connsiteY2-366" fmla="*/ 322278 h 638801"/>
                        <a:gd name="connsiteX3-367" fmla="*/ 331423 w 660153"/>
                        <a:gd name="connsiteY3-368" fmla="*/ 638801 h 638801"/>
                        <a:gd name="connsiteX4-369" fmla="*/ 3176 w 660153"/>
                        <a:gd name="connsiteY4-370" fmla="*/ 322278 h 638801"/>
                        <a:gd name="connsiteX5-371" fmla="*/ 62645 w 660153"/>
                        <a:gd name="connsiteY5-372" fmla="*/ 119362 h 638801"/>
                        <a:gd name="connsiteX0-373" fmla="*/ 62645 w 684431"/>
                        <a:gd name="connsiteY0-374" fmla="*/ 57333 h 576772"/>
                        <a:gd name="connsiteX1-375" fmla="*/ 615409 w 684431"/>
                        <a:gd name="connsiteY1-376" fmla="*/ 0 h 576772"/>
                        <a:gd name="connsiteX2-377" fmla="*/ 659670 w 684431"/>
                        <a:gd name="connsiteY2-378" fmla="*/ 260249 h 576772"/>
                        <a:gd name="connsiteX3-379" fmla="*/ 331423 w 684431"/>
                        <a:gd name="connsiteY3-380" fmla="*/ 576772 h 576772"/>
                        <a:gd name="connsiteX4-381" fmla="*/ 3176 w 684431"/>
                        <a:gd name="connsiteY4-382" fmla="*/ 260249 h 576772"/>
                        <a:gd name="connsiteX5-383" fmla="*/ 62645 w 684431"/>
                        <a:gd name="connsiteY5-384" fmla="*/ 57333 h 576772"/>
                        <a:gd name="connsiteX0-385" fmla="*/ 62645 w 697568"/>
                        <a:gd name="connsiteY0-386" fmla="*/ 80203 h 611576"/>
                        <a:gd name="connsiteX1-387" fmla="*/ 615409 w 697568"/>
                        <a:gd name="connsiteY1-388" fmla="*/ 22870 h 611576"/>
                        <a:gd name="connsiteX2-389" fmla="*/ 665873 w 697568"/>
                        <a:gd name="connsiteY2-390" fmla="*/ 494018 h 611576"/>
                        <a:gd name="connsiteX3-391" fmla="*/ 331423 w 697568"/>
                        <a:gd name="connsiteY3-392" fmla="*/ 599642 h 611576"/>
                        <a:gd name="connsiteX4-393" fmla="*/ 3176 w 697568"/>
                        <a:gd name="connsiteY4-394" fmla="*/ 283119 h 611576"/>
                        <a:gd name="connsiteX5-395" fmla="*/ 62645 w 697568"/>
                        <a:gd name="connsiteY5-396" fmla="*/ 80203 h 611576"/>
                        <a:gd name="connsiteX0-397" fmla="*/ 62645 w 721268"/>
                        <a:gd name="connsiteY0-398" fmla="*/ 80203 h 500519"/>
                        <a:gd name="connsiteX1-399" fmla="*/ 615409 w 721268"/>
                        <a:gd name="connsiteY1-400" fmla="*/ 22870 h 500519"/>
                        <a:gd name="connsiteX2-401" fmla="*/ 665873 w 721268"/>
                        <a:gd name="connsiteY2-402" fmla="*/ 494018 h 500519"/>
                        <a:gd name="connsiteX3-403" fmla="*/ 3176 w 721268"/>
                        <a:gd name="connsiteY3-404" fmla="*/ 283119 h 500519"/>
                        <a:gd name="connsiteX4-405" fmla="*/ 62645 w 721268"/>
                        <a:gd name="connsiteY4-406" fmla="*/ 80203 h 500519"/>
                        <a:gd name="connsiteX0-407" fmla="*/ 26672 w 681225"/>
                        <a:gd name="connsiteY0-408" fmla="*/ 80203 h 543014"/>
                        <a:gd name="connsiteX1-409" fmla="*/ 579436 w 681225"/>
                        <a:gd name="connsiteY1-410" fmla="*/ 22870 h 543014"/>
                        <a:gd name="connsiteX2-411" fmla="*/ 629900 w 681225"/>
                        <a:gd name="connsiteY2-412" fmla="*/ 494018 h 543014"/>
                        <a:gd name="connsiteX3-413" fmla="*/ 23029 w 681225"/>
                        <a:gd name="connsiteY3-414" fmla="*/ 481613 h 543014"/>
                        <a:gd name="connsiteX4-415" fmla="*/ 26672 w 681225"/>
                        <a:gd name="connsiteY4-416" fmla="*/ 80203 h 543014"/>
                        <a:gd name="connsiteX0-417" fmla="*/ 26672 w 681225"/>
                        <a:gd name="connsiteY0-418" fmla="*/ 89749 h 552560"/>
                        <a:gd name="connsiteX1-419" fmla="*/ 579436 w 681225"/>
                        <a:gd name="connsiteY1-420" fmla="*/ 32416 h 552560"/>
                        <a:gd name="connsiteX2-421" fmla="*/ 629900 w 681225"/>
                        <a:gd name="connsiteY2-422" fmla="*/ 503564 h 552560"/>
                        <a:gd name="connsiteX3-423" fmla="*/ 23029 w 681225"/>
                        <a:gd name="connsiteY3-424" fmla="*/ 491159 h 552560"/>
                        <a:gd name="connsiteX4-425" fmla="*/ 26672 w 681225"/>
                        <a:gd name="connsiteY4-426" fmla="*/ 89749 h 552560"/>
                        <a:gd name="connsiteX0-427" fmla="*/ 29374 w 683927"/>
                        <a:gd name="connsiteY0-428" fmla="*/ 94156 h 556967"/>
                        <a:gd name="connsiteX1-429" fmla="*/ 582138 w 683927"/>
                        <a:gd name="connsiteY1-430" fmla="*/ 36823 h 556967"/>
                        <a:gd name="connsiteX2-431" fmla="*/ 632602 w 683927"/>
                        <a:gd name="connsiteY2-432" fmla="*/ 507971 h 556967"/>
                        <a:gd name="connsiteX3-433" fmla="*/ 25731 w 683927"/>
                        <a:gd name="connsiteY3-434" fmla="*/ 495566 h 556967"/>
                        <a:gd name="connsiteX4-435" fmla="*/ 29374 w 683927"/>
                        <a:gd name="connsiteY4-436" fmla="*/ 94156 h 556967"/>
                        <a:gd name="connsiteX0-437" fmla="*/ 46803 w 712301"/>
                        <a:gd name="connsiteY0-438" fmla="*/ 71704 h 532822"/>
                        <a:gd name="connsiteX1-439" fmla="*/ 624379 w 712301"/>
                        <a:gd name="connsiteY1-440" fmla="*/ 39182 h 532822"/>
                        <a:gd name="connsiteX2-441" fmla="*/ 650031 w 712301"/>
                        <a:gd name="connsiteY2-442" fmla="*/ 485519 h 532822"/>
                        <a:gd name="connsiteX3-443" fmla="*/ 43160 w 712301"/>
                        <a:gd name="connsiteY3-444" fmla="*/ 473114 h 532822"/>
                        <a:gd name="connsiteX4-445" fmla="*/ 46803 w 712301"/>
                        <a:gd name="connsiteY4-446" fmla="*/ 71704 h 532822"/>
                        <a:gd name="connsiteX0-447" fmla="*/ 46803 w 697972"/>
                        <a:gd name="connsiteY0-448" fmla="*/ 58429 h 519547"/>
                        <a:gd name="connsiteX1-449" fmla="*/ 624379 w 697972"/>
                        <a:gd name="connsiteY1-450" fmla="*/ 25907 h 519547"/>
                        <a:gd name="connsiteX2-451" fmla="*/ 650031 w 697972"/>
                        <a:gd name="connsiteY2-452" fmla="*/ 472244 h 519547"/>
                        <a:gd name="connsiteX3-453" fmla="*/ 43160 w 697972"/>
                        <a:gd name="connsiteY3-454" fmla="*/ 459839 h 519547"/>
                        <a:gd name="connsiteX4-455" fmla="*/ 46803 w 697972"/>
                        <a:gd name="connsiteY4-456" fmla="*/ 58429 h 519547"/>
                        <a:gd name="connsiteX0-457" fmla="*/ 46803 w 697972"/>
                        <a:gd name="connsiteY0-458" fmla="*/ 58429 h 538344"/>
                        <a:gd name="connsiteX1-459" fmla="*/ 624379 w 697972"/>
                        <a:gd name="connsiteY1-460" fmla="*/ 25907 h 538344"/>
                        <a:gd name="connsiteX2-461" fmla="*/ 650031 w 697972"/>
                        <a:gd name="connsiteY2-462" fmla="*/ 472244 h 538344"/>
                        <a:gd name="connsiteX3-463" fmla="*/ 43160 w 697972"/>
                        <a:gd name="connsiteY3-464" fmla="*/ 459839 h 538344"/>
                        <a:gd name="connsiteX4-465" fmla="*/ 46803 w 697972"/>
                        <a:gd name="connsiteY4-466" fmla="*/ 58429 h 538344"/>
                        <a:gd name="connsiteX0-467" fmla="*/ 53628 w 704797"/>
                        <a:gd name="connsiteY0-468" fmla="*/ 58429 h 522084"/>
                        <a:gd name="connsiteX1-469" fmla="*/ 631204 w 704797"/>
                        <a:gd name="connsiteY1-470" fmla="*/ 25907 h 522084"/>
                        <a:gd name="connsiteX2-471" fmla="*/ 656856 w 704797"/>
                        <a:gd name="connsiteY2-472" fmla="*/ 472244 h 522084"/>
                        <a:gd name="connsiteX3-473" fmla="*/ 49985 w 704797"/>
                        <a:gd name="connsiteY3-474" fmla="*/ 459839 h 522084"/>
                        <a:gd name="connsiteX4-475" fmla="*/ 53628 w 704797"/>
                        <a:gd name="connsiteY4-476" fmla="*/ 58429 h 522084"/>
                        <a:gd name="connsiteX0-477" fmla="*/ 95220 w 721339"/>
                        <a:gd name="connsiteY0-478" fmla="*/ 66938 h 536957"/>
                        <a:gd name="connsiteX1-479" fmla="*/ 635419 w 721339"/>
                        <a:gd name="connsiteY1-480" fmla="*/ 42846 h 536957"/>
                        <a:gd name="connsiteX2-481" fmla="*/ 661071 w 721339"/>
                        <a:gd name="connsiteY2-482" fmla="*/ 489183 h 536957"/>
                        <a:gd name="connsiteX3-483" fmla="*/ 54200 w 721339"/>
                        <a:gd name="connsiteY3-484" fmla="*/ 476778 h 536957"/>
                        <a:gd name="connsiteX4-485" fmla="*/ 95220 w 721339"/>
                        <a:gd name="connsiteY4-486" fmla="*/ 66938 h 536957"/>
                        <a:gd name="connsiteX0-487" fmla="*/ 97719 w 723838"/>
                        <a:gd name="connsiteY0-488" fmla="*/ 55834 h 525853"/>
                        <a:gd name="connsiteX1-489" fmla="*/ 637918 w 723838"/>
                        <a:gd name="connsiteY1-490" fmla="*/ 31742 h 525853"/>
                        <a:gd name="connsiteX2-491" fmla="*/ 663570 w 723838"/>
                        <a:gd name="connsiteY2-492" fmla="*/ 478079 h 525853"/>
                        <a:gd name="connsiteX3-493" fmla="*/ 56699 w 723838"/>
                        <a:gd name="connsiteY3-494" fmla="*/ 465674 h 525853"/>
                        <a:gd name="connsiteX4-495" fmla="*/ 97719 w 723838"/>
                        <a:gd name="connsiteY4-496" fmla="*/ 55834 h 525853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723838" h="525853">
                          <a:moveTo>
                            <a:pt x="97719" y="55834"/>
                          </a:moveTo>
                          <a:cubicBezTo>
                            <a:pt x="203084" y="25657"/>
                            <a:pt x="543610" y="-38632"/>
                            <a:pt x="637918" y="31742"/>
                          </a:cubicBezTo>
                          <a:cubicBezTo>
                            <a:pt x="732226" y="102116"/>
                            <a:pt x="760440" y="405757"/>
                            <a:pt x="663570" y="478079"/>
                          </a:cubicBezTo>
                          <a:cubicBezTo>
                            <a:pt x="566700" y="550401"/>
                            <a:pt x="151007" y="536048"/>
                            <a:pt x="56699" y="465674"/>
                          </a:cubicBezTo>
                          <a:cubicBezTo>
                            <a:pt x="-37609" y="395300"/>
                            <a:pt x="-7646" y="86011"/>
                            <a:pt x="97719" y="55834"/>
                          </a:cubicBezTo>
                          <a:close/>
                        </a:path>
                      </a:pathLst>
                    </a:custGeom>
                    <a:grpFill/>
                    <a:ln w="31750" cap="rnd">
                      <a:solidFill>
                        <a:schemeClr val="accent1">
                          <a:lumMod val="50000"/>
                          <a:alpha val="38000"/>
                        </a:schemeClr>
                      </a:solidFill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80" name="任意多边形 79"/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6543419" y="636428"/>
                  <a:ext cx="628025" cy="3839318"/>
                </a:xfrm>
                <a:custGeom>
                  <a:avLst/>
                  <a:gdLst>
                    <a:gd name="connsiteX0" fmla="*/ 46893 w 46893"/>
                    <a:gd name="connsiteY0" fmla="*/ 3141785 h 3141785"/>
                    <a:gd name="connsiteX1" fmla="*/ 0 w 46893"/>
                    <a:gd name="connsiteY1" fmla="*/ 0 h 3141785"/>
                    <a:gd name="connsiteX0-1" fmla="*/ 281675 w 281675"/>
                    <a:gd name="connsiteY0-2" fmla="*/ 3141785 h 3141785"/>
                    <a:gd name="connsiteX1-3" fmla="*/ 234782 w 281675"/>
                    <a:gd name="connsiteY1-4" fmla="*/ 0 h 3141785"/>
                    <a:gd name="connsiteX0-5" fmla="*/ 445802 w 445802"/>
                    <a:gd name="connsiteY0-6" fmla="*/ 3141785 h 3141785"/>
                    <a:gd name="connsiteX1-7" fmla="*/ 398909 w 445802"/>
                    <a:gd name="connsiteY1-8" fmla="*/ 0 h 314178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</a:cxnLst>
                  <a:rect l="l" t="t" r="r" b="b"/>
                  <a:pathLst>
                    <a:path w="445802" h="3141785">
                      <a:moveTo>
                        <a:pt x="445802" y="3141785"/>
                      </a:moveTo>
                      <a:cubicBezTo>
                        <a:pt x="-132537" y="2094523"/>
                        <a:pt x="-148167" y="1234831"/>
                        <a:pt x="398909" y="0"/>
                      </a:cubicBezTo>
                    </a:path>
                  </a:pathLst>
                </a:custGeom>
                <a:grpFill/>
                <a:ln w="22225" cap="rnd">
                  <a:solidFill>
                    <a:schemeClr val="accent1">
                      <a:lumMod val="50000"/>
                      <a:alpha val="38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任意多边形 80"/>
                <p:cNvSpPr/>
                <p:nvPr>
                  <p:custDataLst>
                    <p:tags r:id="rId30"/>
                  </p:custDataLst>
                </p:nvPr>
              </p:nvSpPr>
              <p:spPr>
                <a:xfrm flipH="1">
                  <a:off x="7423457" y="593252"/>
                  <a:ext cx="169750" cy="3839318"/>
                </a:xfrm>
                <a:custGeom>
                  <a:avLst/>
                  <a:gdLst>
                    <a:gd name="connsiteX0" fmla="*/ 46893 w 46893"/>
                    <a:gd name="connsiteY0" fmla="*/ 3141785 h 3141785"/>
                    <a:gd name="connsiteX1" fmla="*/ 0 w 46893"/>
                    <a:gd name="connsiteY1" fmla="*/ 0 h 3141785"/>
                    <a:gd name="connsiteX0-1" fmla="*/ 281675 w 281675"/>
                    <a:gd name="connsiteY0-2" fmla="*/ 3141785 h 3141785"/>
                    <a:gd name="connsiteX1-3" fmla="*/ 234782 w 281675"/>
                    <a:gd name="connsiteY1-4" fmla="*/ 0 h 3141785"/>
                    <a:gd name="connsiteX0-5" fmla="*/ 445802 w 445802"/>
                    <a:gd name="connsiteY0-6" fmla="*/ 3141785 h 3141785"/>
                    <a:gd name="connsiteX1-7" fmla="*/ 398909 w 445802"/>
                    <a:gd name="connsiteY1-8" fmla="*/ 0 h 314178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</a:cxnLst>
                  <a:rect l="l" t="t" r="r" b="b"/>
                  <a:pathLst>
                    <a:path w="445802" h="3141785">
                      <a:moveTo>
                        <a:pt x="445802" y="3141785"/>
                      </a:moveTo>
                      <a:cubicBezTo>
                        <a:pt x="-132537" y="2094523"/>
                        <a:pt x="-148167" y="1234831"/>
                        <a:pt x="398909" y="0"/>
                      </a:cubicBezTo>
                    </a:path>
                  </a:pathLst>
                </a:custGeom>
                <a:grpFill/>
                <a:ln w="22225" cap="rnd">
                  <a:solidFill>
                    <a:schemeClr val="accent1">
                      <a:lumMod val="50000"/>
                      <a:alpha val="38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任意多边形 81"/>
                <p:cNvSpPr/>
                <p:nvPr>
                  <p:custDataLst>
                    <p:tags r:id="rId31"/>
                  </p:custDataLst>
                </p:nvPr>
              </p:nvSpPr>
              <p:spPr>
                <a:xfrm flipH="1">
                  <a:off x="7723941" y="636427"/>
                  <a:ext cx="661847" cy="3839318"/>
                </a:xfrm>
                <a:custGeom>
                  <a:avLst/>
                  <a:gdLst>
                    <a:gd name="connsiteX0" fmla="*/ 46893 w 46893"/>
                    <a:gd name="connsiteY0" fmla="*/ 3141785 h 3141785"/>
                    <a:gd name="connsiteX1" fmla="*/ 0 w 46893"/>
                    <a:gd name="connsiteY1" fmla="*/ 0 h 3141785"/>
                    <a:gd name="connsiteX0-1" fmla="*/ 281675 w 281675"/>
                    <a:gd name="connsiteY0-2" fmla="*/ 3141785 h 3141785"/>
                    <a:gd name="connsiteX1-3" fmla="*/ 234782 w 281675"/>
                    <a:gd name="connsiteY1-4" fmla="*/ 0 h 3141785"/>
                    <a:gd name="connsiteX0-5" fmla="*/ 445802 w 445802"/>
                    <a:gd name="connsiteY0-6" fmla="*/ 3141785 h 3141785"/>
                    <a:gd name="connsiteX1-7" fmla="*/ 398909 w 445802"/>
                    <a:gd name="connsiteY1-8" fmla="*/ 0 h 3141785"/>
                    <a:gd name="connsiteX0-9" fmla="*/ 396664 w 450611"/>
                    <a:gd name="connsiteY0-10" fmla="*/ 3141785 h 3141785"/>
                    <a:gd name="connsiteX1-11" fmla="*/ 450611 w 450611"/>
                    <a:gd name="connsiteY1-12" fmla="*/ 0 h 3141785"/>
                    <a:gd name="connsiteX0-13" fmla="*/ 333668 w 387615"/>
                    <a:gd name="connsiteY0-14" fmla="*/ 3141785 h 3141785"/>
                    <a:gd name="connsiteX1-15" fmla="*/ 387615 w 387615"/>
                    <a:gd name="connsiteY1-16" fmla="*/ 0 h 3141785"/>
                    <a:gd name="connsiteX0-17" fmla="*/ 299672 w 353619"/>
                    <a:gd name="connsiteY0-18" fmla="*/ 3141785 h 3141785"/>
                    <a:gd name="connsiteX1-19" fmla="*/ 353619 w 353619"/>
                    <a:gd name="connsiteY1-20" fmla="*/ 0 h 3141785"/>
                    <a:gd name="connsiteX0-21" fmla="*/ 301871 w 355818"/>
                    <a:gd name="connsiteY0-22" fmla="*/ 3141785 h 3141785"/>
                    <a:gd name="connsiteX1-23" fmla="*/ 355818 w 355818"/>
                    <a:gd name="connsiteY1-24" fmla="*/ 0 h 314178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</a:cxnLst>
                  <a:rect l="l" t="t" r="r" b="b"/>
                  <a:pathLst>
                    <a:path w="355818" h="3141785">
                      <a:moveTo>
                        <a:pt x="301871" y="3141785"/>
                      </a:moveTo>
                      <a:cubicBezTo>
                        <a:pt x="-24369" y="2246924"/>
                        <a:pt x="-191258" y="1234831"/>
                        <a:pt x="355818" y="0"/>
                      </a:cubicBezTo>
                    </a:path>
                  </a:pathLst>
                </a:custGeom>
                <a:grpFill/>
                <a:ln w="22225" cap="rnd">
                  <a:solidFill>
                    <a:schemeClr val="accent1">
                      <a:lumMod val="50000"/>
                      <a:alpha val="38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3" name="组合 182"/>
              <p:cNvGrpSpPr/>
              <p:nvPr/>
            </p:nvGrpSpPr>
            <p:grpSpPr>
              <a:xfrm>
                <a:off x="2952999" y="1877831"/>
                <a:ext cx="631109" cy="2697283"/>
                <a:chOff x="2952999" y="1877831"/>
                <a:chExt cx="631109" cy="2697283"/>
              </a:xfrm>
              <a:grpFill/>
            </p:grpSpPr>
            <p:sp>
              <p:nvSpPr>
                <p:cNvPr id="184" name="任意多边形 183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2975858" y="1990649"/>
                  <a:ext cx="246917" cy="185379"/>
                </a:xfrm>
                <a:custGeom>
                  <a:avLst/>
                  <a:gdLst>
                    <a:gd name="connsiteX0" fmla="*/ 0 w 145605"/>
                    <a:gd name="connsiteY0" fmla="*/ 221320 h 221320"/>
                    <a:gd name="connsiteX1" fmla="*/ 66978 w 145605"/>
                    <a:gd name="connsiteY1" fmla="*/ 107748 h 221320"/>
                    <a:gd name="connsiteX2" fmla="*/ 145605 w 145605"/>
                    <a:gd name="connsiteY2" fmla="*/ 0 h 221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605" h="221320">
                      <a:moveTo>
                        <a:pt x="0" y="221320"/>
                      </a:moveTo>
                      <a:cubicBezTo>
                        <a:pt x="21355" y="182977"/>
                        <a:pt x="42711" y="144635"/>
                        <a:pt x="66978" y="107748"/>
                      </a:cubicBezTo>
                      <a:cubicBezTo>
                        <a:pt x="91245" y="70861"/>
                        <a:pt x="118425" y="35430"/>
                        <a:pt x="145605" y="0"/>
                      </a:cubicBezTo>
                    </a:path>
                  </a:pathLst>
                </a:custGeom>
                <a:grpFill/>
                <a:ln w="22225" cap="rnd">
                  <a:solidFill>
                    <a:schemeClr val="accent1">
                      <a:lumMod val="50000"/>
                      <a:alpha val="38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" name="任意多边形 184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3011921" y="2196768"/>
                  <a:ext cx="287989" cy="212487"/>
                </a:xfrm>
                <a:custGeom>
                  <a:avLst/>
                  <a:gdLst>
                    <a:gd name="connsiteX0" fmla="*/ 0 w 145605"/>
                    <a:gd name="connsiteY0" fmla="*/ 221320 h 221320"/>
                    <a:gd name="connsiteX1" fmla="*/ 66978 w 145605"/>
                    <a:gd name="connsiteY1" fmla="*/ 107748 h 221320"/>
                    <a:gd name="connsiteX2" fmla="*/ 145605 w 145605"/>
                    <a:gd name="connsiteY2" fmla="*/ 0 h 221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605" h="221320">
                      <a:moveTo>
                        <a:pt x="0" y="221320"/>
                      </a:moveTo>
                      <a:cubicBezTo>
                        <a:pt x="21355" y="182977"/>
                        <a:pt x="42711" y="144635"/>
                        <a:pt x="66978" y="107748"/>
                      </a:cubicBezTo>
                      <a:cubicBezTo>
                        <a:pt x="91245" y="70861"/>
                        <a:pt x="118425" y="35430"/>
                        <a:pt x="145605" y="0"/>
                      </a:cubicBezTo>
                    </a:path>
                  </a:pathLst>
                </a:custGeom>
                <a:grpFill/>
                <a:ln w="22225" cap="rnd">
                  <a:solidFill>
                    <a:schemeClr val="accent1">
                      <a:lumMod val="50000"/>
                      <a:alpha val="38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" name="任意多边形 185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3004487" y="2309429"/>
                  <a:ext cx="397136" cy="291984"/>
                </a:xfrm>
                <a:custGeom>
                  <a:avLst/>
                  <a:gdLst>
                    <a:gd name="connsiteX0" fmla="*/ 0 w 145605"/>
                    <a:gd name="connsiteY0" fmla="*/ 221320 h 221320"/>
                    <a:gd name="connsiteX1" fmla="*/ 66978 w 145605"/>
                    <a:gd name="connsiteY1" fmla="*/ 107748 h 221320"/>
                    <a:gd name="connsiteX2" fmla="*/ 145605 w 145605"/>
                    <a:gd name="connsiteY2" fmla="*/ 0 h 221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605" h="221320">
                      <a:moveTo>
                        <a:pt x="0" y="221320"/>
                      </a:moveTo>
                      <a:cubicBezTo>
                        <a:pt x="21355" y="182977"/>
                        <a:pt x="42711" y="144635"/>
                        <a:pt x="66978" y="107748"/>
                      </a:cubicBezTo>
                      <a:cubicBezTo>
                        <a:pt x="91245" y="70861"/>
                        <a:pt x="118425" y="35430"/>
                        <a:pt x="145605" y="0"/>
                      </a:cubicBezTo>
                    </a:path>
                  </a:pathLst>
                </a:custGeom>
                <a:grpFill/>
                <a:ln w="22225" cap="rnd">
                  <a:solidFill>
                    <a:schemeClr val="accent1">
                      <a:lumMod val="50000"/>
                      <a:alpha val="38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7" name="任意多边形 186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3020919" y="2543011"/>
                  <a:ext cx="397136" cy="291984"/>
                </a:xfrm>
                <a:custGeom>
                  <a:avLst/>
                  <a:gdLst>
                    <a:gd name="connsiteX0" fmla="*/ 0 w 145605"/>
                    <a:gd name="connsiteY0" fmla="*/ 221320 h 221320"/>
                    <a:gd name="connsiteX1" fmla="*/ 66978 w 145605"/>
                    <a:gd name="connsiteY1" fmla="*/ 107748 h 221320"/>
                    <a:gd name="connsiteX2" fmla="*/ 145605 w 145605"/>
                    <a:gd name="connsiteY2" fmla="*/ 0 h 221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605" h="221320">
                      <a:moveTo>
                        <a:pt x="0" y="221320"/>
                      </a:moveTo>
                      <a:cubicBezTo>
                        <a:pt x="21355" y="182977"/>
                        <a:pt x="42711" y="144635"/>
                        <a:pt x="66978" y="107748"/>
                      </a:cubicBezTo>
                      <a:cubicBezTo>
                        <a:pt x="91245" y="70861"/>
                        <a:pt x="118425" y="35430"/>
                        <a:pt x="145605" y="0"/>
                      </a:cubicBezTo>
                    </a:path>
                  </a:pathLst>
                </a:custGeom>
                <a:grpFill/>
                <a:ln w="22225" cap="rnd">
                  <a:solidFill>
                    <a:schemeClr val="accent1">
                      <a:lumMod val="50000"/>
                      <a:alpha val="38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8" name="任意多边形 187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3066116" y="2785097"/>
                  <a:ext cx="397136" cy="291984"/>
                </a:xfrm>
                <a:custGeom>
                  <a:avLst/>
                  <a:gdLst>
                    <a:gd name="connsiteX0" fmla="*/ 0 w 145605"/>
                    <a:gd name="connsiteY0" fmla="*/ 221320 h 221320"/>
                    <a:gd name="connsiteX1" fmla="*/ 66978 w 145605"/>
                    <a:gd name="connsiteY1" fmla="*/ 107748 h 221320"/>
                    <a:gd name="connsiteX2" fmla="*/ 145605 w 145605"/>
                    <a:gd name="connsiteY2" fmla="*/ 0 h 221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605" h="221320">
                      <a:moveTo>
                        <a:pt x="0" y="221320"/>
                      </a:moveTo>
                      <a:cubicBezTo>
                        <a:pt x="21355" y="182977"/>
                        <a:pt x="42711" y="144635"/>
                        <a:pt x="66978" y="107748"/>
                      </a:cubicBezTo>
                      <a:cubicBezTo>
                        <a:pt x="91245" y="70861"/>
                        <a:pt x="118425" y="35430"/>
                        <a:pt x="145605" y="0"/>
                      </a:cubicBezTo>
                    </a:path>
                  </a:pathLst>
                </a:custGeom>
                <a:grpFill/>
                <a:ln w="22225" cap="rnd">
                  <a:solidFill>
                    <a:schemeClr val="accent1">
                      <a:lumMod val="50000"/>
                      <a:alpha val="38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" name="任意多边形 188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3001348" y="2990770"/>
                  <a:ext cx="539322" cy="377182"/>
                </a:xfrm>
                <a:custGeom>
                  <a:avLst/>
                  <a:gdLst>
                    <a:gd name="connsiteX0" fmla="*/ 0 w 145605"/>
                    <a:gd name="connsiteY0" fmla="*/ 221320 h 221320"/>
                    <a:gd name="connsiteX1" fmla="*/ 66978 w 145605"/>
                    <a:gd name="connsiteY1" fmla="*/ 107748 h 221320"/>
                    <a:gd name="connsiteX2" fmla="*/ 145605 w 145605"/>
                    <a:gd name="connsiteY2" fmla="*/ 0 h 221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605" h="221320">
                      <a:moveTo>
                        <a:pt x="0" y="221320"/>
                      </a:moveTo>
                      <a:cubicBezTo>
                        <a:pt x="21355" y="182977"/>
                        <a:pt x="42711" y="144635"/>
                        <a:pt x="66978" y="107748"/>
                      </a:cubicBezTo>
                      <a:cubicBezTo>
                        <a:pt x="91245" y="70861"/>
                        <a:pt x="118425" y="35430"/>
                        <a:pt x="145605" y="0"/>
                      </a:cubicBezTo>
                    </a:path>
                  </a:pathLst>
                </a:custGeom>
                <a:grpFill/>
                <a:ln w="22225" cap="rnd">
                  <a:solidFill>
                    <a:schemeClr val="accent1">
                      <a:lumMod val="50000"/>
                      <a:alpha val="38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6" name="任意多边形 245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3011921" y="3226766"/>
                  <a:ext cx="572187" cy="389363"/>
                </a:xfrm>
                <a:custGeom>
                  <a:avLst/>
                  <a:gdLst>
                    <a:gd name="connsiteX0" fmla="*/ 0 w 145605"/>
                    <a:gd name="connsiteY0" fmla="*/ 221320 h 221320"/>
                    <a:gd name="connsiteX1" fmla="*/ 66978 w 145605"/>
                    <a:gd name="connsiteY1" fmla="*/ 107748 h 221320"/>
                    <a:gd name="connsiteX2" fmla="*/ 145605 w 145605"/>
                    <a:gd name="connsiteY2" fmla="*/ 0 h 221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605" h="221320">
                      <a:moveTo>
                        <a:pt x="0" y="221320"/>
                      </a:moveTo>
                      <a:cubicBezTo>
                        <a:pt x="21355" y="182977"/>
                        <a:pt x="42711" y="144635"/>
                        <a:pt x="66978" y="107748"/>
                      </a:cubicBezTo>
                      <a:cubicBezTo>
                        <a:pt x="91245" y="70861"/>
                        <a:pt x="118425" y="35430"/>
                        <a:pt x="145605" y="0"/>
                      </a:cubicBezTo>
                    </a:path>
                  </a:pathLst>
                </a:custGeom>
                <a:grpFill/>
                <a:ln w="22225" cap="rnd">
                  <a:solidFill>
                    <a:schemeClr val="accent1">
                      <a:lumMod val="50000"/>
                      <a:alpha val="38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7" name="任意多边形 246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3011922" y="3633136"/>
                  <a:ext cx="397136" cy="291984"/>
                </a:xfrm>
                <a:custGeom>
                  <a:avLst/>
                  <a:gdLst>
                    <a:gd name="connsiteX0" fmla="*/ 0 w 145605"/>
                    <a:gd name="connsiteY0" fmla="*/ 221320 h 221320"/>
                    <a:gd name="connsiteX1" fmla="*/ 66978 w 145605"/>
                    <a:gd name="connsiteY1" fmla="*/ 107748 h 221320"/>
                    <a:gd name="connsiteX2" fmla="*/ 145605 w 145605"/>
                    <a:gd name="connsiteY2" fmla="*/ 0 h 221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605" h="221320">
                      <a:moveTo>
                        <a:pt x="0" y="221320"/>
                      </a:moveTo>
                      <a:cubicBezTo>
                        <a:pt x="21355" y="182977"/>
                        <a:pt x="42711" y="144635"/>
                        <a:pt x="66978" y="107748"/>
                      </a:cubicBezTo>
                      <a:cubicBezTo>
                        <a:pt x="91245" y="70861"/>
                        <a:pt x="118425" y="35430"/>
                        <a:pt x="145605" y="0"/>
                      </a:cubicBezTo>
                    </a:path>
                  </a:pathLst>
                </a:custGeom>
                <a:grpFill/>
                <a:ln w="22225" cap="rnd">
                  <a:solidFill>
                    <a:schemeClr val="accent1">
                      <a:lumMod val="50000"/>
                      <a:alpha val="38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8" name="任意多边形 247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3001348" y="3852125"/>
                  <a:ext cx="397136" cy="291984"/>
                </a:xfrm>
                <a:custGeom>
                  <a:avLst/>
                  <a:gdLst>
                    <a:gd name="connsiteX0" fmla="*/ 0 w 145605"/>
                    <a:gd name="connsiteY0" fmla="*/ 221320 h 221320"/>
                    <a:gd name="connsiteX1" fmla="*/ 66978 w 145605"/>
                    <a:gd name="connsiteY1" fmla="*/ 107748 h 221320"/>
                    <a:gd name="connsiteX2" fmla="*/ 145605 w 145605"/>
                    <a:gd name="connsiteY2" fmla="*/ 0 h 221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605" h="221320">
                      <a:moveTo>
                        <a:pt x="0" y="221320"/>
                      </a:moveTo>
                      <a:cubicBezTo>
                        <a:pt x="21355" y="182977"/>
                        <a:pt x="42711" y="144635"/>
                        <a:pt x="66978" y="107748"/>
                      </a:cubicBezTo>
                      <a:cubicBezTo>
                        <a:pt x="91245" y="70861"/>
                        <a:pt x="118425" y="35430"/>
                        <a:pt x="145605" y="0"/>
                      </a:cubicBezTo>
                    </a:path>
                  </a:pathLst>
                </a:custGeom>
                <a:grpFill/>
                <a:ln w="22225" cap="rnd">
                  <a:solidFill>
                    <a:schemeClr val="accent1">
                      <a:lumMod val="50000"/>
                      <a:alpha val="38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9" name="任意多边形 248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2975858" y="4082565"/>
                  <a:ext cx="397136" cy="291984"/>
                </a:xfrm>
                <a:custGeom>
                  <a:avLst/>
                  <a:gdLst>
                    <a:gd name="connsiteX0" fmla="*/ 0 w 145605"/>
                    <a:gd name="connsiteY0" fmla="*/ 221320 h 221320"/>
                    <a:gd name="connsiteX1" fmla="*/ 66978 w 145605"/>
                    <a:gd name="connsiteY1" fmla="*/ 107748 h 221320"/>
                    <a:gd name="connsiteX2" fmla="*/ 145605 w 145605"/>
                    <a:gd name="connsiteY2" fmla="*/ 0 h 221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605" h="221320">
                      <a:moveTo>
                        <a:pt x="0" y="221320"/>
                      </a:moveTo>
                      <a:cubicBezTo>
                        <a:pt x="21355" y="182977"/>
                        <a:pt x="42711" y="144635"/>
                        <a:pt x="66978" y="107748"/>
                      </a:cubicBezTo>
                      <a:cubicBezTo>
                        <a:pt x="91245" y="70861"/>
                        <a:pt x="118425" y="35430"/>
                        <a:pt x="145605" y="0"/>
                      </a:cubicBezTo>
                    </a:path>
                  </a:pathLst>
                </a:custGeom>
                <a:grpFill/>
                <a:ln w="22225" cap="rnd">
                  <a:solidFill>
                    <a:schemeClr val="accent1">
                      <a:lumMod val="50000"/>
                      <a:alpha val="38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0" name="任意多边形 249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3011921" y="4389735"/>
                  <a:ext cx="246917" cy="185379"/>
                </a:xfrm>
                <a:custGeom>
                  <a:avLst/>
                  <a:gdLst>
                    <a:gd name="connsiteX0" fmla="*/ 0 w 145605"/>
                    <a:gd name="connsiteY0" fmla="*/ 221320 h 221320"/>
                    <a:gd name="connsiteX1" fmla="*/ 66978 w 145605"/>
                    <a:gd name="connsiteY1" fmla="*/ 107748 h 221320"/>
                    <a:gd name="connsiteX2" fmla="*/ 145605 w 145605"/>
                    <a:gd name="connsiteY2" fmla="*/ 0 h 221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605" h="221320">
                      <a:moveTo>
                        <a:pt x="0" y="221320"/>
                      </a:moveTo>
                      <a:cubicBezTo>
                        <a:pt x="21355" y="182977"/>
                        <a:pt x="42711" y="144635"/>
                        <a:pt x="66978" y="107748"/>
                      </a:cubicBezTo>
                      <a:cubicBezTo>
                        <a:pt x="91245" y="70861"/>
                        <a:pt x="118425" y="35430"/>
                        <a:pt x="145605" y="0"/>
                      </a:cubicBezTo>
                    </a:path>
                  </a:pathLst>
                </a:custGeom>
                <a:grpFill/>
                <a:ln w="22225" cap="rnd">
                  <a:solidFill>
                    <a:schemeClr val="accent1">
                      <a:lumMod val="50000"/>
                      <a:alpha val="38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0" name="任意多边形 529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2952999" y="1877831"/>
                  <a:ext cx="141335" cy="91726"/>
                </a:xfrm>
                <a:custGeom>
                  <a:avLst/>
                  <a:gdLst>
                    <a:gd name="connsiteX0" fmla="*/ 0 w 145605"/>
                    <a:gd name="connsiteY0" fmla="*/ 221320 h 221320"/>
                    <a:gd name="connsiteX1" fmla="*/ 66978 w 145605"/>
                    <a:gd name="connsiteY1" fmla="*/ 107748 h 221320"/>
                    <a:gd name="connsiteX2" fmla="*/ 145605 w 145605"/>
                    <a:gd name="connsiteY2" fmla="*/ 0 h 221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605" h="221320">
                      <a:moveTo>
                        <a:pt x="0" y="221320"/>
                      </a:moveTo>
                      <a:cubicBezTo>
                        <a:pt x="21355" y="182977"/>
                        <a:pt x="42711" y="144635"/>
                        <a:pt x="66978" y="107748"/>
                      </a:cubicBezTo>
                      <a:cubicBezTo>
                        <a:pt x="91245" y="70861"/>
                        <a:pt x="118425" y="35430"/>
                        <a:pt x="145605" y="0"/>
                      </a:cubicBezTo>
                    </a:path>
                  </a:pathLst>
                </a:custGeom>
                <a:grpFill/>
                <a:ln w="22225" cap="rnd">
                  <a:solidFill>
                    <a:schemeClr val="accent1">
                      <a:lumMod val="50000"/>
                      <a:alpha val="38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31" name="任意多边形 530"/>
              <p:cNvSpPr/>
              <p:nvPr>
                <p:custDataLst>
                  <p:tags r:id="rId6"/>
                </p:custDataLst>
              </p:nvPr>
            </p:nvSpPr>
            <p:spPr>
              <a:xfrm>
                <a:off x="1891893" y="1894156"/>
                <a:ext cx="623309" cy="313356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grpFill/>
              <a:ln w="22225" cap="rnd">
                <a:solidFill>
                  <a:schemeClr val="accent1">
                    <a:lumMod val="50000"/>
                    <a:alpha val="38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2" name="任意多边形 531"/>
              <p:cNvSpPr/>
              <p:nvPr>
                <p:custDataLst>
                  <p:tags r:id="rId7"/>
                </p:custDataLst>
              </p:nvPr>
            </p:nvSpPr>
            <p:spPr>
              <a:xfrm>
                <a:off x="1809204" y="2060575"/>
                <a:ext cx="645050" cy="355509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grpFill/>
              <a:ln w="22225" cap="rnd">
                <a:solidFill>
                  <a:schemeClr val="accent1">
                    <a:lumMod val="50000"/>
                    <a:alpha val="38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任意多边形 532"/>
              <p:cNvSpPr/>
              <p:nvPr>
                <p:custDataLst>
                  <p:tags r:id="rId8"/>
                </p:custDataLst>
              </p:nvPr>
            </p:nvSpPr>
            <p:spPr>
              <a:xfrm>
                <a:off x="1727594" y="2288197"/>
                <a:ext cx="663760" cy="389796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grpFill/>
              <a:ln w="22225" cap="rnd">
                <a:solidFill>
                  <a:schemeClr val="accent1">
                    <a:lumMod val="50000"/>
                    <a:alpha val="38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4" name="任意多边形 533"/>
              <p:cNvSpPr/>
              <p:nvPr>
                <p:custDataLst>
                  <p:tags r:id="rId9"/>
                </p:custDataLst>
              </p:nvPr>
            </p:nvSpPr>
            <p:spPr>
              <a:xfrm>
                <a:off x="1667742" y="2604779"/>
                <a:ext cx="560023" cy="379745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grpFill/>
              <a:ln w="22225" cap="rnd">
                <a:solidFill>
                  <a:schemeClr val="accent1">
                    <a:lumMod val="50000"/>
                    <a:alpha val="38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5" name="任意多边形 534"/>
              <p:cNvSpPr/>
              <p:nvPr>
                <p:custDataLst>
                  <p:tags r:id="rId10"/>
                </p:custDataLst>
              </p:nvPr>
            </p:nvSpPr>
            <p:spPr>
              <a:xfrm>
                <a:off x="1691879" y="2872753"/>
                <a:ext cx="539322" cy="377182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grpFill/>
              <a:ln w="22225" cap="rnd">
                <a:solidFill>
                  <a:schemeClr val="accent1">
                    <a:lumMod val="50000"/>
                    <a:alpha val="38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6" name="任意多边形 535"/>
              <p:cNvSpPr/>
              <p:nvPr>
                <p:custDataLst>
                  <p:tags r:id="rId11"/>
                </p:custDataLst>
              </p:nvPr>
            </p:nvSpPr>
            <p:spPr>
              <a:xfrm>
                <a:off x="1798492" y="3158830"/>
                <a:ext cx="405055" cy="306074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grpFill/>
              <a:ln w="22225" cap="rnd">
                <a:solidFill>
                  <a:schemeClr val="accent1">
                    <a:lumMod val="50000"/>
                    <a:alpha val="38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7" name="任意多边形 536"/>
              <p:cNvSpPr/>
              <p:nvPr>
                <p:custDataLst>
                  <p:tags r:id="rId12"/>
                </p:custDataLst>
              </p:nvPr>
            </p:nvSpPr>
            <p:spPr>
              <a:xfrm>
                <a:off x="1926119" y="3492843"/>
                <a:ext cx="265537" cy="178933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grpFill/>
              <a:ln w="22225" cap="rnd">
                <a:solidFill>
                  <a:schemeClr val="accent1">
                    <a:lumMod val="50000"/>
                    <a:alpha val="38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8" name="任意多边形 537"/>
              <p:cNvSpPr/>
              <p:nvPr>
                <p:custDataLst>
                  <p:tags r:id="rId13"/>
                </p:custDataLst>
              </p:nvPr>
            </p:nvSpPr>
            <p:spPr>
              <a:xfrm>
                <a:off x="2026197" y="3656085"/>
                <a:ext cx="243491" cy="178487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grpFill/>
              <a:ln w="22225" cap="rnd">
                <a:solidFill>
                  <a:schemeClr val="accent1">
                    <a:lumMod val="50000"/>
                    <a:alpha val="38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任意多边形 538"/>
              <p:cNvSpPr/>
              <p:nvPr>
                <p:custDataLst>
                  <p:tags r:id="rId14"/>
                </p:custDataLst>
              </p:nvPr>
            </p:nvSpPr>
            <p:spPr>
              <a:xfrm>
                <a:off x="2103101" y="3848900"/>
                <a:ext cx="182303" cy="142435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grpFill/>
              <a:ln w="22225" cap="rnd">
                <a:solidFill>
                  <a:schemeClr val="accent1">
                    <a:lumMod val="50000"/>
                    <a:alpha val="38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0" name="任意多边形 539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85404" y="4086250"/>
                <a:ext cx="154457" cy="133763"/>
              </a:xfrm>
              <a:custGeom>
                <a:avLst/>
                <a:gdLst>
                  <a:gd name="connsiteX0" fmla="*/ 0 w 145605"/>
                  <a:gd name="connsiteY0" fmla="*/ 221320 h 221320"/>
                  <a:gd name="connsiteX1" fmla="*/ 66978 w 145605"/>
                  <a:gd name="connsiteY1" fmla="*/ 107748 h 221320"/>
                  <a:gd name="connsiteX2" fmla="*/ 145605 w 145605"/>
                  <a:gd name="connsiteY2" fmla="*/ 0 h 221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605" h="221320">
                    <a:moveTo>
                      <a:pt x="0" y="221320"/>
                    </a:moveTo>
                    <a:cubicBezTo>
                      <a:pt x="21355" y="182977"/>
                      <a:pt x="42711" y="144635"/>
                      <a:pt x="66978" y="107748"/>
                    </a:cubicBezTo>
                    <a:cubicBezTo>
                      <a:pt x="91245" y="70861"/>
                      <a:pt x="118425" y="35430"/>
                      <a:pt x="145605" y="0"/>
                    </a:cubicBezTo>
                  </a:path>
                </a:pathLst>
              </a:custGeom>
              <a:grpFill/>
              <a:ln w="22225" cap="rnd">
                <a:solidFill>
                  <a:schemeClr val="accent1">
                    <a:lumMod val="50000"/>
                    <a:alpha val="38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89546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59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Model for External Sorting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847" y="2115822"/>
            <a:ext cx="7886700" cy="4351337"/>
          </a:xfrm>
        </p:spPr>
        <p:txBody>
          <a:bodyPr/>
          <a:lstStyle/>
          <a:p>
            <a:pPr algn="just"/>
            <a:r>
              <a:rPr lang="en-US" altLang="zh-CN" dirty="0"/>
              <a:t>The </a:t>
            </a:r>
            <a:r>
              <a:rPr lang="en-US" altLang="zh-CN" dirty="0" smtClean="0"/>
              <a:t>records are stored on tapes</a:t>
            </a:r>
            <a:r>
              <a:rPr lang="en-US" altLang="zh-CN" dirty="0"/>
              <a:t>, which can only be accessed </a:t>
            </a:r>
            <a:r>
              <a:rPr lang="en-US" altLang="zh-CN" dirty="0" smtClean="0"/>
              <a:t>sequentially.</a:t>
            </a:r>
            <a:endParaRPr lang="en-US" altLang="zh-CN" dirty="0"/>
          </a:p>
          <a:p>
            <a:pPr algn="just"/>
            <a:r>
              <a:rPr lang="en-US" altLang="zh-CN" dirty="0" smtClean="0"/>
              <a:t>Assume </a:t>
            </a:r>
            <a:r>
              <a:rPr lang="en-US" altLang="zh-CN" dirty="0"/>
              <a:t>that </a:t>
            </a:r>
            <a:r>
              <a:rPr lang="en-US" altLang="zh-CN" dirty="0" smtClean="0"/>
              <a:t>the algorithms will be performed on at </a:t>
            </a:r>
            <a:r>
              <a:rPr lang="en-US" altLang="zh-CN" dirty="0"/>
              <a:t>least three </a:t>
            </a:r>
            <a:r>
              <a:rPr lang="en-US" altLang="zh-CN" dirty="0" smtClean="0"/>
              <a:t>tapes.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2478B1-1BFA-49B6-BA4D-FC7B763608AC}" type="datetime1">
              <a:rPr lang="zh-CN" altLang="en-US" sz="465" smtClean="0"/>
              <a:pPr>
                <a:defRPr/>
              </a:pPr>
              <a:t>2024/10/28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7-5 Sorting V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4</a:t>
            </a:fld>
            <a:endParaRPr lang="zh-CN" altLang="en-US" sz="465"/>
          </a:p>
        </p:txBody>
      </p:sp>
      <p:sp>
        <p:nvSpPr>
          <p:cNvPr id="805" name="Freeform 74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 rot="10800000" flipV="1">
            <a:off x="7452360" y="5516880"/>
            <a:ext cx="1282065" cy="596900"/>
          </a:xfrm>
          <a:custGeom>
            <a:avLst/>
            <a:gdLst>
              <a:gd name="T0" fmla="*/ 694 w 802"/>
              <a:gd name="T1" fmla="*/ 243 h 374"/>
              <a:gd name="T2" fmla="*/ 560 w 802"/>
              <a:gd name="T3" fmla="*/ 125 h 374"/>
              <a:gd name="T4" fmla="*/ 519 w 802"/>
              <a:gd name="T5" fmla="*/ 13 h 374"/>
              <a:gd name="T6" fmla="*/ 305 w 802"/>
              <a:gd name="T7" fmla="*/ 95 h 374"/>
              <a:gd name="T8" fmla="*/ 213 w 802"/>
              <a:gd name="T9" fmla="*/ 131 h 374"/>
              <a:gd name="T10" fmla="*/ 199 w 802"/>
              <a:gd name="T11" fmla="*/ 142 h 374"/>
              <a:gd name="T12" fmla="*/ 95 w 802"/>
              <a:gd name="T13" fmla="*/ 247 h 374"/>
              <a:gd name="T14" fmla="*/ 15 w 802"/>
              <a:gd name="T15" fmla="*/ 357 h 374"/>
              <a:gd name="T16" fmla="*/ 371 w 802"/>
              <a:gd name="T17" fmla="*/ 361 h 374"/>
              <a:gd name="T18" fmla="*/ 795 w 802"/>
              <a:gd name="T19" fmla="*/ 349 h 374"/>
              <a:gd name="T20" fmla="*/ 208 w 802"/>
              <a:gd name="T21" fmla="*/ 247 h 374"/>
              <a:gd name="T22" fmla="*/ 400 w 802"/>
              <a:gd name="T23" fmla="*/ 230 h 374"/>
              <a:gd name="T24" fmla="*/ 331 w 802"/>
              <a:gd name="T25" fmla="*/ 159 h 374"/>
              <a:gd name="T26" fmla="*/ 286 w 802"/>
              <a:gd name="T27" fmla="*/ 225 h 374"/>
              <a:gd name="T28" fmla="*/ 261 w 802"/>
              <a:gd name="T29" fmla="*/ 166 h 374"/>
              <a:gd name="T30" fmla="*/ 230 w 802"/>
              <a:gd name="T31" fmla="*/ 224 h 374"/>
              <a:gd name="T32" fmla="*/ 212 w 802"/>
              <a:gd name="T33" fmla="*/ 161 h 374"/>
              <a:gd name="T34" fmla="*/ 202 w 802"/>
              <a:gd name="T35" fmla="*/ 161 h 374"/>
              <a:gd name="T36" fmla="*/ 750 w 802"/>
              <a:gd name="T37" fmla="*/ 326 h 374"/>
              <a:gd name="T38" fmla="*/ 693 w 802"/>
              <a:gd name="T39" fmla="*/ 272 h 374"/>
              <a:gd name="T40" fmla="*/ 660 w 802"/>
              <a:gd name="T41" fmla="*/ 343 h 374"/>
              <a:gd name="T42" fmla="*/ 617 w 802"/>
              <a:gd name="T43" fmla="*/ 342 h 374"/>
              <a:gd name="T44" fmla="*/ 583 w 802"/>
              <a:gd name="T45" fmla="*/ 300 h 374"/>
              <a:gd name="T46" fmla="*/ 615 w 802"/>
              <a:gd name="T47" fmla="*/ 256 h 374"/>
              <a:gd name="T48" fmla="*/ 363 w 802"/>
              <a:gd name="T49" fmla="*/ 142 h 374"/>
              <a:gd name="T50" fmla="*/ 485 w 802"/>
              <a:gd name="T51" fmla="*/ 249 h 374"/>
              <a:gd name="T52" fmla="*/ 586 w 802"/>
              <a:gd name="T53" fmla="*/ 251 h 374"/>
              <a:gd name="T54" fmla="*/ 477 w 802"/>
              <a:gd name="T55" fmla="*/ 254 h 374"/>
              <a:gd name="T56" fmla="*/ 647 w 802"/>
              <a:gd name="T57" fmla="*/ 173 h 374"/>
              <a:gd name="T58" fmla="*/ 657 w 802"/>
              <a:gd name="T59" fmla="*/ 197 h 374"/>
              <a:gd name="T60" fmla="*/ 664 w 802"/>
              <a:gd name="T61" fmla="*/ 209 h 374"/>
              <a:gd name="T62" fmla="*/ 672 w 802"/>
              <a:gd name="T63" fmla="*/ 220 h 374"/>
              <a:gd name="T64" fmla="*/ 637 w 802"/>
              <a:gd name="T65" fmla="*/ 161 h 374"/>
              <a:gd name="T66" fmla="*/ 624 w 802"/>
              <a:gd name="T67" fmla="*/ 229 h 374"/>
              <a:gd name="T68" fmla="*/ 565 w 802"/>
              <a:gd name="T69" fmla="*/ 163 h 374"/>
              <a:gd name="T70" fmla="*/ 502 w 802"/>
              <a:gd name="T71" fmla="*/ 227 h 374"/>
              <a:gd name="T72" fmla="*/ 472 w 802"/>
              <a:gd name="T73" fmla="*/ 210 h 374"/>
              <a:gd name="T74" fmla="*/ 557 w 802"/>
              <a:gd name="T75" fmla="*/ 142 h 374"/>
              <a:gd name="T76" fmla="*/ 483 w 802"/>
              <a:gd name="T77" fmla="*/ 131 h 374"/>
              <a:gd name="T78" fmla="*/ 449 w 802"/>
              <a:gd name="T79" fmla="*/ 128 h 374"/>
              <a:gd name="T80" fmla="*/ 387 w 802"/>
              <a:gd name="T81" fmla="*/ 246 h 374"/>
              <a:gd name="T82" fmla="*/ 478 w 802"/>
              <a:gd name="T83" fmla="*/ 249 h 374"/>
              <a:gd name="T84" fmla="*/ 511 w 802"/>
              <a:gd name="T85" fmla="*/ 324 h 374"/>
              <a:gd name="T86" fmla="*/ 725 w 802"/>
              <a:gd name="T87" fmla="*/ 257 h 374"/>
              <a:gd name="T88" fmla="*/ 499 w 802"/>
              <a:gd name="T89" fmla="*/ 38 h 374"/>
              <a:gd name="T90" fmla="*/ 490 w 802"/>
              <a:gd name="T91" fmla="*/ 76 h 374"/>
              <a:gd name="T92" fmla="*/ 435 w 802"/>
              <a:gd name="T93" fmla="*/ 29 h 374"/>
              <a:gd name="T94" fmla="*/ 391 w 802"/>
              <a:gd name="T95" fmla="*/ 31 h 374"/>
              <a:gd name="T96" fmla="*/ 319 w 802"/>
              <a:gd name="T97" fmla="*/ 106 h 374"/>
              <a:gd name="T98" fmla="*/ 451 w 802"/>
              <a:gd name="T99" fmla="*/ 275 h 374"/>
              <a:gd name="T100" fmla="*/ 396 w 802"/>
              <a:gd name="T101" fmla="*/ 343 h 374"/>
              <a:gd name="T102" fmla="*/ 366 w 802"/>
              <a:gd name="T103" fmla="*/ 277 h 374"/>
              <a:gd name="T104" fmla="*/ 295 w 802"/>
              <a:gd name="T105" fmla="*/ 344 h 374"/>
              <a:gd name="T106" fmla="*/ 352 w 802"/>
              <a:gd name="T107" fmla="*/ 20 h 374"/>
              <a:gd name="T108" fmla="*/ 204 w 802"/>
              <a:gd name="T109" fmla="*/ 344 h 374"/>
              <a:gd name="T110" fmla="*/ 137 w 802"/>
              <a:gd name="T111" fmla="*/ 277 h 374"/>
              <a:gd name="T112" fmla="*/ 106 w 802"/>
              <a:gd name="T113" fmla="*/ 316 h 374"/>
              <a:gd name="T114" fmla="*/ 52 w 802"/>
              <a:gd name="T115" fmla="*/ 342 h 374"/>
              <a:gd name="T116" fmla="*/ 139 w 802"/>
              <a:gd name="T117" fmla="*/ 257 h 374"/>
              <a:gd name="T118" fmla="*/ 218 w 802"/>
              <a:gd name="T119" fmla="*/ 247 h 374"/>
              <a:gd name="T120" fmla="*/ 325 w 802"/>
              <a:gd name="T121" fmla="*/ 250 h 374"/>
              <a:gd name="T122" fmla="*/ 270 w 802"/>
              <a:gd name="T123" fmla="*/ 353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02" h="374">
                <a:moveTo>
                  <a:pt x="795" y="349"/>
                </a:moveTo>
                <a:cubicBezTo>
                  <a:pt x="794" y="348"/>
                  <a:pt x="793" y="347"/>
                  <a:pt x="792" y="346"/>
                </a:cubicBezTo>
                <a:cubicBezTo>
                  <a:pt x="792" y="334"/>
                  <a:pt x="777" y="314"/>
                  <a:pt x="765" y="298"/>
                </a:cubicBezTo>
                <a:cubicBezTo>
                  <a:pt x="759" y="282"/>
                  <a:pt x="757" y="264"/>
                  <a:pt x="749" y="249"/>
                </a:cubicBezTo>
                <a:cubicBezTo>
                  <a:pt x="747" y="247"/>
                  <a:pt x="744" y="247"/>
                  <a:pt x="742" y="249"/>
                </a:cubicBezTo>
                <a:cubicBezTo>
                  <a:pt x="737" y="246"/>
                  <a:pt x="729" y="245"/>
                  <a:pt x="726" y="244"/>
                </a:cubicBezTo>
                <a:cubicBezTo>
                  <a:pt x="717" y="243"/>
                  <a:pt x="708" y="243"/>
                  <a:pt x="698" y="243"/>
                </a:cubicBezTo>
                <a:cubicBezTo>
                  <a:pt x="697" y="243"/>
                  <a:pt x="696" y="243"/>
                  <a:pt x="694" y="243"/>
                </a:cubicBezTo>
                <a:cubicBezTo>
                  <a:pt x="695" y="240"/>
                  <a:pt x="695" y="237"/>
                  <a:pt x="693" y="234"/>
                </a:cubicBezTo>
                <a:cubicBezTo>
                  <a:pt x="693" y="223"/>
                  <a:pt x="687" y="210"/>
                  <a:pt x="681" y="200"/>
                </a:cubicBezTo>
                <a:cubicBezTo>
                  <a:pt x="676" y="190"/>
                  <a:pt x="668" y="174"/>
                  <a:pt x="658" y="164"/>
                </a:cubicBezTo>
                <a:cubicBezTo>
                  <a:pt x="655" y="155"/>
                  <a:pt x="650" y="146"/>
                  <a:pt x="643" y="138"/>
                </a:cubicBezTo>
                <a:cubicBezTo>
                  <a:pt x="642" y="136"/>
                  <a:pt x="641" y="135"/>
                  <a:pt x="639" y="134"/>
                </a:cubicBezTo>
                <a:cubicBezTo>
                  <a:pt x="639" y="133"/>
                  <a:pt x="638" y="132"/>
                  <a:pt x="637" y="132"/>
                </a:cubicBezTo>
                <a:cubicBezTo>
                  <a:pt x="622" y="121"/>
                  <a:pt x="598" y="124"/>
                  <a:pt x="581" y="125"/>
                </a:cubicBezTo>
                <a:cubicBezTo>
                  <a:pt x="574" y="125"/>
                  <a:pt x="567" y="125"/>
                  <a:pt x="560" y="125"/>
                </a:cubicBezTo>
                <a:cubicBezTo>
                  <a:pt x="562" y="124"/>
                  <a:pt x="564" y="122"/>
                  <a:pt x="565" y="121"/>
                </a:cubicBezTo>
                <a:cubicBezTo>
                  <a:pt x="565" y="120"/>
                  <a:pt x="566" y="120"/>
                  <a:pt x="566" y="120"/>
                </a:cubicBezTo>
                <a:cubicBezTo>
                  <a:pt x="566" y="120"/>
                  <a:pt x="566" y="120"/>
                  <a:pt x="565" y="120"/>
                </a:cubicBezTo>
                <a:cubicBezTo>
                  <a:pt x="566" y="118"/>
                  <a:pt x="566" y="115"/>
                  <a:pt x="565" y="113"/>
                </a:cubicBezTo>
                <a:cubicBezTo>
                  <a:pt x="564" y="112"/>
                  <a:pt x="564" y="111"/>
                  <a:pt x="563" y="110"/>
                </a:cubicBezTo>
                <a:cubicBezTo>
                  <a:pt x="562" y="104"/>
                  <a:pt x="560" y="99"/>
                  <a:pt x="559" y="94"/>
                </a:cubicBezTo>
                <a:cubicBezTo>
                  <a:pt x="553" y="79"/>
                  <a:pt x="545" y="64"/>
                  <a:pt x="538" y="50"/>
                </a:cubicBezTo>
                <a:cubicBezTo>
                  <a:pt x="532" y="37"/>
                  <a:pt x="528" y="23"/>
                  <a:pt x="519" y="13"/>
                </a:cubicBezTo>
                <a:cubicBezTo>
                  <a:pt x="518" y="11"/>
                  <a:pt x="516" y="10"/>
                  <a:pt x="515" y="9"/>
                </a:cubicBezTo>
                <a:cubicBezTo>
                  <a:pt x="515" y="9"/>
                  <a:pt x="515" y="9"/>
                  <a:pt x="515" y="9"/>
                </a:cubicBezTo>
                <a:cubicBezTo>
                  <a:pt x="515" y="9"/>
                  <a:pt x="515" y="9"/>
                  <a:pt x="515" y="9"/>
                </a:cubicBezTo>
                <a:cubicBezTo>
                  <a:pt x="502" y="0"/>
                  <a:pt x="478" y="5"/>
                  <a:pt x="465" y="5"/>
                </a:cubicBezTo>
                <a:cubicBezTo>
                  <a:pt x="437" y="6"/>
                  <a:pt x="408" y="2"/>
                  <a:pt x="380" y="3"/>
                </a:cubicBezTo>
                <a:cubicBezTo>
                  <a:pt x="364" y="3"/>
                  <a:pt x="352" y="1"/>
                  <a:pt x="341" y="14"/>
                </a:cubicBezTo>
                <a:cubicBezTo>
                  <a:pt x="329" y="29"/>
                  <a:pt x="324" y="51"/>
                  <a:pt x="315" y="68"/>
                </a:cubicBezTo>
                <a:cubicBezTo>
                  <a:pt x="310" y="77"/>
                  <a:pt x="306" y="86"/>
                  <a:pt x="305" y="95"/>
                </a:cubicBezTo>
                <a:cubicBezTo>
                  <a:pt x="302" y="99"/>
                  <a:pt x="300" y="104"/>
                  <a:pt x="300" y="108"/>
                </a:cubicBezTo>
                <a:cubicBezTo>
                  <a:pt x="300" y="118"/>
                  <a:pt x="308" y="122"/>
                  <a:pt x="317" y="124"/>
                </a:cubicBezTo>
                <a:cubicBezTo>
                  <a:pt x="319" y="124"/>
                  <a:pt x="321" y="125"/>
                  <a:pt x="323" y="125"/>
                </a:cubicBezTo>
                <a:cubicBezTo>
                  <a:pt x="314" y="126"/>
                  <a:pt x="304" y="127"/>
                  <a:pt x="294" y="128"/>
                </a:cubicBezTo>
                <a:cubicBezTo>
                  <a:pt x="292" y="128"/>
                  <a:pt x="290" y="128"/>
                  <a:pt x="288" y="128"/>
                </a:cubicBezTo>
                <a:cubicBezTo>
                  <a:pt x="280" y="128"/>
                  <a:pt x="272" y="128"/>
                  <a:pt x="264" y="128"/>
                </a:cubicBezTo>
                <a:cubicBezTo>
                  <a:pt x="251" y="128"/>
                  <a:pt x="239" y="128"/>
                  <a:pt x="227" y="129"/>
                </a:cubicBezTo>
                <a:cubicBezTo>
                  <a:pt x="222" y="130"/>
                  <a:pt x="218" y="130"/>
                  <a:pt x="213" y="131"/>
                </a:cubicBezTo>
                <a:cubicBezTo>
                  <a:pt x="212" y="131"/>
                  <a:pt x="211" y="131"/>
                  <a:pt x="210" y="132"/>
                </a:cubicBezTo>
                <a:cubicBezTo>
                  <a:pt x="210" y="132"/>
                  <a:pt x="210" y="132"/>
                  <a:pt x="210" y="132"/>
                </a:cubicBezTo>
                <a:cubicBezTo>
                  <a:pt x="209" y="133"/>
                  <a:pt x="208" y="133"/>
                  <a:pt x="207" y="133"/>
                </a:cubicBezTo>
                <a:cubicBezTo>
                  <a:pt x="207" y="133"/>
                  <a:pt x="207" y="134"/>
                  <a:pt x="207" y="134"/>
                </a:cubicBezTo>
                <a:cubicBezTo>
                  <a:pt x="207" y="134"/>
                  <a:pt x="207" y="134"/>
                  <a:pt x="207" y="134"/>
                </a:cubicBezTo>
                <a:cubicBezTo>
                  <a:pt x="207" y="134"/>
                  <a:pt x="207" y="135"/>
                  <a:pt x="207" y="136"/>
                </a:cubicBezTo>
                <a:cubicBezTo>
                  <a:pt x="206" y="136"/>
                  <a:pt x="205" y="137"/>
                  <a:pt x="205" y="138"/>
                </a:cubicBezTo>
                <a:cubicBezTo>
                  <a:pt x="203" y="139"/>
                  <a:pt x="201" y="140"/>
                  <a:pt x="199" y="142"/>
                </a:cubicBezTo>
                <a:cubicBezTo>
                  <a:pt x="188" y="152"/>
                  <a:pt x="181" y="169"/>
                  <a:pt x="173" y="182"/>
                </a:cubicBezTo>
                <a:cubicBezTo>
                  <a:pt x="165" y="198"/>
                  <a:pt x="158" y="214"/>
                  <a:pt x="153" y="231"/>
                </a:cubicBezTo>
                <a:cubicBezTo>
                  <a:pt x="152" y="232"/>
                  <a:pt x="151" y="233"/>
                  <a:pt x="150" y="235"/>
                </a:cubicBezTo>
                <a:cubicBezTo>
                  <a:pt x="148" y="237"/>
                  <a:pt x="148" y="242"/>
                  <a:pt x="151" y="243"/>
                </a:cubicBezTo>
                <a:cubicBezTo>
                  <a:pt x="153" y="244"/>
                  <a:pt x="154" y="245"/>
                  <a:pt x="156" y="245"/>
                </a:cubicBezTo>
                <a:cubicBezTo>
                  <a:pt x="156" y="245"/>
                  <a:pt x="156" y="246"/>
                  <a:pt x="156" y="246"/>
                </a:cubicBezTo>
                <a:cubicBezTo>
                  <a:pt x="150" y="246"/>
                  <a:pt x="145" y="246"/>
                  <a:pt x="139" y="246"/>
                </a:cubicBezTo>
                <a:cubicBezTo>
                  <a:pt x="124" y="246"/>
                  <a:pt x="109" y="246"/>
                  <a:pt x="95" y="247"/>
                </a:cubicBezTo>
                <a:cubicBezTo>
                  <a:pt x="85" y="247"/>
                  <a:pt x="75" y="247"/>
                  <a:pt x="66" y="249"/>
                </a:cubicBezTo>
                <a:cubicBezTo>
                  <a:pt x="45" y="246"/>
                  <a:pt x="21" y="305"/>
                  <a:pt x="15" y="316"/>
                </a:cubicBezTo>
                <a:cubicBezTo>
                  <a:pt x="12" y="324"/>
                  <a:pt x="0" y="342"/>
                  <a:pt x="4" y="351"/>
                </a:cubicBezTo>
                <a:cubicBezTo>
                  <a:pt x="4" y="351"/>
                  <a:pt x="3" y="351"/>
                  <a:pt x="3" y="351"/>
                </a:cubicBezTo>
                <a:cubicBezTo>
                  <a:pt x="2" y="352"/>
                  <a:pt x="2" y="352"/>
                  <a:pt x="3" y="353"/>
                </a:cubicBezTo>
                <a:cubicBezTo>
                  <a:pt x="4" y="353"/>
                  <a:pt x="5" y="353"/>
                  <a:pt x="6" y="353"/>
                </a:cubicBezTo>
                <a:cubicBezTo>
                  <a:pt x="7" y="355"/>
                  <a:pt x="8" y="355"/>
                  <a:pt x="10" y="356"/>
                </a:cubicBezTo>
                <a:cubicBezTo>
                  <a:pt x="11" y="357"/>
                  <a:pt x="13" y="357"/>
                  <a:pt x="15" y="357"/>
                </a:cubicBezTo>
                <a:cubicBezTo>
                  <a:pt x="16" y="357"/>
                  <a:pt x="17" y="357"/>
                  <a:pt x="18" y="357"/>
                </a:cubicBezTo>
                <a:cubicBezTo>
                  <a:pt x="54" y="365"/>
                  <a:pt x="95" y="361"/>
                  <a:pt x="130" y="361"/>
                </a:cubicBezTo>
                <a:cubicBezTo>
                  <a:pt x="137" y="361"/>
                  <a:pt x="144" y="362"/>
                  <a:pt x="151" y="362"/>
                </a:cubicBezTo>
                <a:cubicBezTo>
                  <a:pt x="189" y="364"/>
                  <a:pt x="229" y="370"/>
                  <a:pt x="266" y="359"/>
                </a:cubicBezTo>
                <a:cubicBezTo>
                  <a:pt x="268" y="359"/>
                  <a:pt x="269" y="358"/>
                  <a:pt x="269" y="356"/>
                </a:cubicBezTo>
                <a:cubicBezTo>
                  <a:pt x="270" y="357"/>
                  <a:pt x="270" y="358"/>
                  <a:pt x="271" y="358"/>
                </a:cubicBezTo>
                <a:cubicBezTo>
                  <a:pt x="286" y="364"/>
                  <a:pt x="303" y="363"/>
                  <a:pt x="319" y="362"/>
                </a:cubicBezTo>
                <a:cubicBezTo>
                  <a:pt x="336" y="363"/>
                  <a:pt x="354" y="362"/>
                  <a:pt x="371" y="361"/>
                </a:cubicBezTo>
                <a:cubicBezTo>
                  <a:pt x="388" y="361"/>
                  <a:pt x="405" y="362"/>
                  <a:pt x="422" y="363"/>
                </a:cubicBezTo>
                <a:cubicBezTo>
                  <a:pt x="448" y="365"/>
                  <a:pt x="474" y="365"/>
                  <a:pt x="500" y="367"/>
                </a:cubicBezTo>
                <a:cubicBezTo>
                  <a:pt x="514" y="368"/>
                  <a:pt x="536" y="374"/>
                  <a:pt x="548" y="364"/>
                </a:cubicBezTo>
                <a:cubicBezTo>
                  <a:pt x="566" y="366"/>
                  <a:pt x="584" y="363"/>
                  <a:pt x="602" y="363"/>
                </a:cubicBezTo>
                <a:cubicBezTo>
                  <a:pt x="629" y="362"/>
                  <a:pt x="655" y="365"/>
                  <a:pt x="681" y="367"/>
                </a:cubicBezTo>
                <a:cubicBezTo>
                  <a:pt x="704" y="369"/>
                  <a:pt x="727" y="369"/>
                  <a:pt x="750" y="369"/>
                </a:cubicBezTo>
                <a:cubicBezTo>
                  <a:pt x="765" y="370"/>
                  <a:pt x="783" y="369"/>
                  <a:pt x="797" y="361"/>
                </a:cubicBezTo>
                <a:cubicBezTo>
                  <a:pt x="802" y="358"/>
                  <a:pt x="800" y="351"/>
                  <a:pt x="795" y="349"/>
                </a:cubicBezTo>
                <a:close/>
                <a:moveTo>
                  <a:pt x="213" y="260"/>
                </a:moveTo>
                <a:cubicBezTo>
                  <a:pt x="213" y="259"/>
                  <a:pt x="213" y="259"/>
                  <a:pt x="213" y="258"/>
                </a:cubicBezTo>
                <a:cubicBezTo>
                  <a:pt x="213" y="258"/>
                  <a:pt x="213" y="259"/>
                  <a:pt x="213" y="259"/>
                </a:cubicBezTo>
                <a:cubicBezTo>
                  <a:pt x="213" y="259"/>
                  <a:pt x="213" y="260"/>
                  <a:pt x="213" y="260"/>
                </a:cubicBezTo>
                <a:close/>
                <a:moveTo>
                  <a:pt x="208" y="247"/>
                </a:moveTo>
                <a:cubicBezTo>
                  <a:pt x="207" y="247"/>
                  <a:pt x="206" y="247"/>
                  <a:pt x="205" y="247"/>
                </a:cubicBezTo>
                <a:cubicBezTo>
                  <a:pt x="204" y="247"/>
                  <a:pt x="203" y="247"/>
                  <a:pt x="201" y="247"/>
                </a:cubicBezTo>
                <a:cubicBezTo>
                  <a:pt x="203" y="247"/>
                  <a:pt x="206" y="247"/>
                  <a:pt x="208" y="247"/>
                </a:cubicBezTo>
                <a:cubicBezTo>
                  <a:pt x="208" y="247"/>
                  <a:pt x="208" y="247"/>
                  <a:pt x="208" y="247"/>
                </a:cubicBezTo>
                <a:close/>
                <a:moveTo>
                  <a:pt x="202" y="161"/>
                </a:moveTo>
                <a:cubicBezTo>
                  <a:pt x="208" y="149"/>
                  <a:pt x="214" y="143"/>
                  <a:pt x="228" y="142"/>
                </a:cubicBezTo>
                <a:cubicBezTo>
                  <a:pt x="229" y="142"/>
                  <a:pt x="229" y="142"/>
                  <a:pt x="230" y="142"/>
                </a:cubicBezTo>
                <a:cubicBezTo>
                  <a:pt x="256" y="146"/>
                  <a:pt x="282" y="142"/>
                  <a:pt x="308" y="140"/>
                </a:cubicBezTo>
                <a:cubicBezTo>
                  <a:pt x="323" y="140"/>
                  <a:pt x="338" y="140"/>
                  <a:pt x="352" y="138"/>
                </a:cubicBezTo>
                <a:cubicBezTo>
                  <a:pt x="355" y="165"/>
                  <a:pt x="372" y="190"/>
                  <a:pt x="390" y="212"/>
                </a:cubicBezTo>
                <a:cubicBezTo>
                  <a:pt x="393" y="218"/>
                  <a:pt x="396" y="224"/>
                  <a:pt x="400" y="230"/>
                </a:cubicBezTo>
                <a:cubicBezTo>
                  <a:pt x="392" y="229"/>
                  <a:pt x="385" y="228"/>
                  <a:pt x="377" y="227"/>
                </a:cubicBezTo>
                <a:cubicBezTo>
                  <a:pt x="371" y="205"/>
                  <a:pt x="363" y="180"/>
                  <a:pt x="348" y="163"/>
                </a:cubicBezTo>
                <a:cubicBezTo>
                  <a:pt x="347" y="163"/>
                  <a:pt x="347" y="163"/>
                  <a:pt x="347" y="163"/>
                </a:cubicBezTo>
                <a:cubicBezTo>
                  <a:pt x="360" y="182"/>
                  <a:pt x="362" y="206"/>
                  <a:pt x="371" y="227"/>
                </a:cubicBezTo>
                <a:cubicBezTo>
                  <a:pt x="364" y="226"/>
                  <a:pt x="357" y="226"/>
                  <a:pt x="350" y="226"/>
                </a:cubicBezTo>
                <a:cubicBezTo>
                  <a:pt x="349" y="218"/>
                  <a:pt x="348" y="211"/>
                  <a:pt x="346" y="204"/>
                </a:cubicBezTo>
                <a:cubicBezTo>
                  <a:pt x="342" y="189"/>
                  <a:pt x="338" y="173"/>
                  <a:pt x="332" y="158"/>
                </a:cubicBezTo>
                <a:cubicBezTo>
                  <a:pt x="332" y="158"/>
                  <a:pt x="331" y="158"/>
                  <a:pt x="331" y="159"/>
                </a:cubicBezTo>
                <a:cubicBezTo>
                  <a:pt x="331" y="171"/>
                  <a:pt x="335" y="184"/>
                  <a:pt x="338" y="196"/>
                </a:cubicBezTo>
                <a:cubicBezTo>
                  <a:pt x="340" y="205"/>
                  <a:pt x="341" y="215"/>
                  <a:pt x="343" y="225"/>
                </a:cubicBezTo>
                <a:cubicBezTo>
                  <a:pt x="334" y="225"/>
                  <a:pt x="324" y="225"/>
                  <a:pt x="315" y="225"/>
                </a:cubicBezTo>
                <a:cubicBezTo>
                  <a:pt x="314" y="214"/>
                  <a:pt x="312" y="203"/>
                  <a:pt x="311" y="192"/>
                </a:cubicBezTo>
                <a:cubicBezTo>
                  <a:pt x="310" y="180"/>
                  <a:pt x="310" y="169"/>
                  <a:pt x="307" y="157"/>
                </a:cubicBezTo>
                <a:cubicBezTo>
                  <a:pt x="307" y="155"/>
                  <a:pt x="304" y="156"/>
                  <a:pt x="305" y="158"/>
                </a:cubicBezTo>
                <a:cubicBezTo>
                  <a:pt x="306" y="178"/>
                  <a:pt x="300" y="204"/>
                  <a:pt x="307" y="225"/>
                </a:cubicBezTo>
                <a:cubicBezTo>
                  <a:pt x="300" y="225"/>
                  <a:pt x="293" y="225"/>
                  <a:pt x="286" y="225"/>
                </a:cubicBezTo>
                <a:cubicBezTo>
                  <a:pt x="287" y="218"/>
                  <a:pt x="286" y="212"/>
                  <a:pt x="285" y="204"/>
                </a:cubicBezTo>
                <a:cubicBezTo>
                  <a:pt x="284" y="191"/>
                  <a:pt x="283" y="177"/>
                  <a:pt x="281" y="163"/>
                </a:cubicBezTo>
                <a:cubicBezTo>
                  <a:pt x="281" y="162"/>
                  <a:pt x="280" y="162"/>
                  <a:pt x="280" y="163"/>
                </a:cubicBezTo>
                <a:cubicBezTo>
                  <a:pt x="279" y="175"/>
                  <a:pt x="279" y="187"/>
                  <a:pt x="279" y="199"/>
                </a:cubicBezTo>
                <a:cubicBezTo>
                  <a:pt x="280" y="208"/>
                  <a:pt x="278" y="217"/>
                  <a:pt x="280" y="225"/>
                </a:cubicBezTo>
                <a:cubicBezTo>
                  <a:pt x="274" y="225"/>
                  <a:pt x="267" y="225"/>
                  <a:pt x="260" y="225"/>
                </a:cubicBezTo>
                <a:cubicBezTo>
                  <a:pt x="260" y="224"/>
                  <a:pt x="261" y="224"/>
                  <a:pt x="261" y="224"/>
                </a:cubicBezTo>
                <a:cubicBezTo>
                  <a:pt x="262" y="204"/>
                  <a:pt x="261" y="185"/>
                  <a:pt x="261" y="166"/>
                </a:cubicBezTo>
                <a:cubicBezTo>
                  <a:pt x="260" y="165"/>
                  <a:pt x="260" y="165"/>
                  <a:pt x="260" y="165"/>
                </a:cubicBezTo>
                <a:cubicBezTo>
                  <a:pt x="256" y="184"/>
                  <a:pt x="254" y="204"/>
                  <a:pt x="255" y="224"/>
                </a:cubicBezTo>
                <a:cubicBezTo>
                  <a:pt x="255" y="224"/>
                  <a:pt x="255" y="224"/>
                  <a:pt x="255" y="225"/>
                </a:cubicBezTo>
                <a:cubicBezTo>
                  <a:pt x="249" y="224"/>
                  <a:pt x="242" y="224"/>
                  <a:pt x="235" y="224"/>
                </a:cubicBezTo>
                <a:cubicBezTo>
                  <a:pt x="236" y="217"/>
                  <a:pt x="236" y="209"/>
                  <a:pt x="236" y="202"/>
                </a:cubicBezTo>
                <a:cubicBezTo>
                  <a:pt x="237" y="190"/>
                  <a:pt x="239" y="178"/>
                  <a:pt x="242" y="166"/>
                </a:cubicBezTo>
                <a:cubicBezTo>
                  <a:pt x="242" y="165"/>
                  <a:pt x="241" y="165"/>
                  <a:pt x="241" y="165"/>
                </a:cubicBezTo>
                <a:cubicBezTo>
                  <a:pt x="236" y="181"/>
                  <a:pt x="226" y="206"/>
                  <a:pt x="230" y="224"/>
                </a:cubicBezTo>
                <a:cubicBezTo>
                  <a:pt x="224" y="224"/>
                  <a:pt x="218" y="224"/>
                  <a:pt x="213" y="224"/>
                </a:cubicBezTo>
                <a:cubicBezTo>
                  <a:pt x="215" y="203"/>
                  <a:pt x="226" y="185"/>
                  <a:pt x="226" y="163"/>
                </a:cubicBezTo>
                <a:cubicBezTo>
                  <a:pt x="226" y="163"/>
                  <a:pt x="225" y="163"/>
                  <a:pt x="225" y="163"/>
                </a:cubicBezTo>
                <a:cubicBezTo>
                  <a:pt x="223" y="185"/>
                  <a:pt x="209" y="203"/>
                  <a:pt x="207" y="224"/>
                </a:cubicBezTo>
                <a:cubicBezTo>
                  <a:pt x="206" y="224"/>
                  <a:pt x="206" y="224"/>
                  <a:pt x="206" y="224"/>
                </a:cubicBezTo>
                <a:cubicBezTo>
                  <a:pt x="202" y="224"/>
                  <a:pt x="198" y="224"/>
                  <a:pt x="194" y="225"/>
                </a:cubicBezTo>
                <a:cubicBezTo>
                  <a:pt x="199" y="217"/>
                  <a:pt x="202" y="205"/>
                  <a:pt x="205" y="196"/>
                </a:cubicBezTo>
                <a:cubicBezTo>
                  <a:pt x="209" y="184"/>
                  <a:pt x="212" y="173"/>
                  <a:pt x="212" y="161"/>
                </a:cubicBezTo>
                <a:cubicBezTo>
                  <a:pt x="212" y="161"/>
                  <a:pt x="211" y="161"/>
                  <a:pt x="211" y="161"/>
                </a:cubicBezTo>
                <a:cubicBezTo>
                  <a:pt x="209" y="173"/>
                  <a:pt x="203" y="186"/>
                  <a:pt x="199" y="197"/>
                </a:cubicBezTo>
                <a:cubicBezTo>
                  <a:pt x="195" y="206"/>
                  <a:pt x="189" y="215"/>
                  <a:pt x="189" y="225"/>
                </a:cubicBezTo>
                <a:cubicBezTo>
                  <a:pt x="189" y="225"/>
                  <a:pt x="189" y="225"/>
                  <a:pt x="189" y="225"/>
                </a:cubicBezTo>
                <a:cubicBezTo>
                  <a:pt x="186" y="225"/>
                  <a:pt x="182" y="226"/>
                  <a:pt x="179" y="226"/>
                </a:cubicBezTo>
                <a:cubicBezTo>
                  <a:pt x="176" y="226"/>
                  <a:pt x="173" y="226"/>
                  <a:pt x="170" y="226"/>
                </a:cubicBezTo>
                <a:cubicBezTo>
                  <a:pt x="170" y="224"/>
                  <a:pt x="171" y="223"/>
                  <a:pt x="171" y="221"/>
                </a:cubicBezTo>
                <a:cubicBezTo>
                  <a:pt x="179" y="200"/>
                  <a:pt x="191" y="181"/>
                  <a:pt x="202" y="161"/>
                </a:cubicBezTo>
                <a:close/>
                <a:moveTo>
                  <a:pt x="512" y="21"/>
                </a:moveTo>
                <a:cubicBezTo>
                  <a:pt x="512" y="21"/>
                  <a:pt x="512" y="21"/>
                  <a:pt x="512" y="22"/>
                </a:cubicBezTo>
                <a:cubicBezTo>
                  <a:pt x="512" y="21"/>
                  <a:pt x="512" y="21"/>
                  <a:pt x="512" y="21"/>
                </a:cubicBezTo>
                <a:cubicBezTo>
                  <a:pt x="512" y="21"/>
                  <a:pt x="512" y="21"/>
                  <a:pt x="512" y="21"/>
                </a:cubicBezTo>
                <a:close/>
                <a:moveTo>
                  <a:pt x="760" y="346"/>
                </a:moveTo>
                <a:cubicBezTo>
                  <a:pt x="758" y="328"/>
                  <a:pt x="747" y="310"/>
                  <a:pt x="739" y="295"/>
                </a:cubicBezTo>
                <a:cubicBezTo>
                  <a:pt x="739" y="294"/>
                  <a:pt x="737" y="295"/>
                  <a:pt x="738" y="296"/>
                </a:cubicBezTo>
                <a:cubicBezTo>
                  <a:pt x="742" y="305"/>
                  <a:pt x="746" y="316"/>
                  <a:pt x="750" y="326"/>
                </a:cubicBezTo>
                <a:cubicBezTo>
                  <a:pt x="752" y="332"/>
                  <a:pt x="753" y="339"/>
                  <a:pt x="755" y="345"/>
                </a:cubicBezTo>
                <a:cubicBezTo>
                  <a:pt x="749" y="345"/>
                  <a:pt x="743" y="344"/>
                  <a:pt x="737" y="344"/>
                </a:cubicBezTo>
                <a:cubicBezTo>
                  <a:pt x="732" y="322"/>
                  <a:pt x="724" y="299"/>
                  <a:pt x="714" y="279"/>
                </a:cubicBezTo>
                <a:cubicBezTo>
                  <a:pt x="713" y="278"/>
                  <a:pt x="712" y="279"/>
                  <a:pt x="713" y="279"/>
                </a:cubicBezTo>
                <a:cubicBezTo>
                  <a:pt x="720" y="300"/>
                  <a:pt x="723" y="323"/>
                  <a:pt x="731" y="344"/>
                </a:cubicBezTo>
                <a:cubicBezTo>
                  <a:pt x="724" y="343"/>
                  <a:pt x="717" y="343"/>
                  <a:pt x="710" y="343"/>
                </a:cubicBezTo>
                <a:cubicBezTo>
                  <a:pt x="711" y="343"/>
                  <a:pt x="711" y="342"/>
                  <a:pt x="711" y="342"/>
                </a:cubicBezTo>
                <a:cubicBezTo>
                  <a:pt x="713" y="317"/>
                  <a:pt x="699" y="295"/>
                  <a:pt x="693" y="272"/>
                </a:cubicBezTo>
                <a:cubicBezTo>
                  <a:pt x="692" y="272"/>
                  <a:pt x="692" y="272"/>
                  <a:pt x="692" y="272"/>
                </a:cubicBezTo>
                <a:cubicBezTo>
                  <a:pt x="695" y="296"/>
                  <a:pt x="707" y="317"/>
                  <a:pt x="706" y="342"/>
                </a:cubicBezTo>
                <a:cubicBezTo>
                  <a:pt x="706" y="342"/>
                  <a:pt x="706" y="343"/>
                  <a:pt x="706" y="343"/>
                </a:cubicBezTo>
                <a:cubicBezTo>
                  <a:pt x="697" y="343"/>
                  <a:pt x="687" y="343"/>
                  <a:pt x="677" y="343"/>
                </a:cubicBezTo>
                <a:cubicBezTo>
                  <a:pt x="673" y="322"/>
                  <a:pt x="672" y="300"/>
                  <a:pt x="665" y="279"/>
                </a:cubicBezTo>
                <a:cubicBezTo>
                  <a:pt x="665" y="278"/>
                  <a:pt x="664" y="279"/>
                  <a:pt x="664" y="279"/>
                </a:cubicBezTo>
                <a:cubicBezTo>
                  <a:pt x="670" y="300"/>
                  <a:pt x="669" y="322"/>
                  <a:pt x="673" y="343"/>
                </a:cubicBezTo>
                <a:cubicBezTo>
                  <a:pt x="669" y="343"/>
                  <a:pt x="664" y="343"/>
                  <a:pt x="660" y="343"/>
                </a:cubicBezTo>
                <a:cubicBezTo>
                  <a:pt x="659" y="343"/>
                  <a:pt x="658" y="343"/>
                  <a:pt x="657" y="343"/>
                </a:cubicBezTo>
                <a:cubicBezTo>
                  <a:pt x="657" y="322"/>
                  <a:pt x="655" y="302"/>
                  <a:pt x="654" y="281"/>
                </a:cubicBezTo>
                <a:cubicBezTo>
                  <a:pt x="654" y="281"/>
                  <a:pt x="653" y="281"/>
                  <a:pt x="653" y="281"/>
                </a:cubicBezTo>
                <a:cubicBezTo>
                  <a:pt x="652" y="302"/>
                  <a:pt x="653" y="322"/>
                  <a:pt x="654" y="343"/>
                </a:cubicBezTo>
                <a:cubicBezTo>
                  <a:pt x="643" y="343"/>
                  <a:pt x="632" y="343"/>
                  <a:pt x="621" y="342"/>
                </a:cubicBezTo>
                <a:cubicBezTo>
                  <a:pt x="630" y="324"/>
                  <a:pt x="632" y="301"/>
                  <a:pt x="633" y="281"/>
                </a:cubicBezTo>
                <a:cubicBezTo>
                  <a:pt x="633" y="281"/>
                  <a:pt x="632" y="280"/>
                  <a:pt x="632" y="281"/>
                </a:cubicBezTo>
                <a:cubicBezTo>
                  <a:pt x="629" y="302"/>
                  <a:pt x="620" y="322"/>
                  <a:pt x="617" y="342"/>
                </a:cubicBezTo>
                <a:cubicBezTo>
                  <a:pt x="607" y="342"/>
                  <a:pt x="597" y="342"/>
                  <a:pt x="586" y="342"/>
                </a:cubicBezTo>
                <a:cubicBezTo>
                  <a:pt x="592" y="322"/>
                  <a:pt x="601" y="302"/>
                  <a:pt x="607" y="282"/>
                </a:cubicBezTo>
                <a:cubicBezTo>
                  <a:pt x="607" y="280"/>
                  <a:pt x="604" y="279"/>
                  <a:pt x="603" y="281"/>
                </a:cubicBezTo>
                <a:cubicBezTo>
                  <a:pt x="597" y="301"/>
                  <a:pt x="589" y="321"/>
                  <a:pt x="582" y="341"/>
                </a:cubicBezTo>
                <a:cubicBezTo>
                  <a:pt x="582" y="342"/>
                  <a:pt x="582" y="342"/>
                  <a:pt x="582" y="342"/>
                </a:cubicBezTo>
                <a:cubicBezTo>
                  <a:pt x="577" y="343"/>
                  <a:pt x="571" y="343"/>
                  <a:pt x="566" y="344"/>
                </a:cubicBezTo>
                <a:cubicBezTo>
                  <a:pt x="568" y="340"/>
                  <a:pt x="570" y="335"/>
                  <a:pt x="571" y="331"/>
                </a:cubicBezTo>
                <a:cubicBezTo>
                  <a:pt x="575" y="321"/>
                  <a:pt x="578" y="310"/>
                  <a:pt x="583" y="300"/>
                </a:cubicBezTo>
                <a:cubicBezTo>
                  <a:pt x="583" y="300"/>
                  <a:pt x="582" y="299"/>
                  <a:pt x="581" y="300"/>
                </a:cubicBezTo>
                <a:cubicBezTo>
                  <a:pt x="576" y="307"/>
                  <a:pt x="573" y="315"/>
                  <a:pt x="569" y="323"/>
                </a:cubicBezTo>
                <a:cubicBezTo>
                  <a:pt x="566" y="330"/>
                  <a:pt x="561" y="337"/>
                  <a:pt x="558" y="344"/>
                </a:cubicBezTo>
                <a:cubicBezTo>
                  <a:pt x="555" y="344"/>
                  <a:pt x="552" y="344"/>
                  <a:pt x="548" y="344"/>
                </a:cubicBezTo>
                <a:cubicBezTo>
                  <a:pt x="550" y="338"/>
                  <a:pt x="552" y="332"/>
                  <a:pt x="554" y="326"/>
                </a:cubicBezTo>
                <a:cubicBezTo>
                  <a:pt x="558" y="318"/>
                  <a:pt x="563" y="311"/>
                  <a:pt x="569" y="303"/>
                </a:cubicBezTo>
                <a:cubicBezTo>
                  <a:pt x="576" y="293"/>
                  <a:pt x="581" y="281"/>
                  <a:pt x="587" y="270"/>
                </a:cubicBezTo>
                <a:cubicBezTo>
                  <a:pt x="594" y="256"/>
                  <a:pt x="603" y="259"/>
                  <a:pt x="615" y="256"/>
                </a:cubicBezTo>
                <a:cubicBezTo>
                  <a:pt x="615" y="256"/>
                  <a:pt x="616" y="256"/>
                  <a:pt x="617" y="256"/>
                </a:cubicBezTo>
                <a:cubicBezTo>
                  <a:pt x="633" y="257"/>
                  <a:pt x="650" y="257"/>
                  <a:pt x="667" y="257"/>
                </a:cubicBezTo>
                <a:cubicBezTo>
                  <a:pt x="686" y="257"/>
                  <a:pt x="705" y="259"/>
                  <a:pt x="724" y="257"/>
                </a:cubicBezTo>
                <a:cubicBezTo>
                  <a:pt x="727" y="258"/>
                  <a:pt x="729" y="260"/>
                  <a:pt x="732" y="262"/>
                </a:cubicBezTo>
                <a:cubicBezTo>
                  <a:pt x="736" y="286"/>
                  <a:pt x="752" y="309"/>
                  <a:pt x="768" y="330"/>
                </a:cubicBezTo>
                <a:cubicBezTo>
                  <a:pt x="771" y="336"/>
                  <a:pt x="775" y="342"/>
                  <a:pt x="779" y="348"/>
                </a:cubicBezTo>
                <a:cubicBezTo>
                  <a:pt x="772" y="347"/>
                  <a:pt x="766" y="346"/>
                  <a:pt x="760" y="346"/>
                </a:cubicBezTo>
                <a:close/>
                <a:moveTo>
                  <a:pt x="363" y="142"/>
                </a:moveTo>
                <a:cubicBezTo>
                  <a:pt x="362" y="140"/>
                  <a:pt x="362" y="139"/>
                  <a:pt x="362" y="137"/>
                </a:cubicBezTo>
                <a:cubicBezTo>
                  <a:pt x="362" y="137"/>
                  <a:pt x="362" y="137"/>
                  <a:pt x="362" y="137"/>
                </a:cubicBezTo>
                <a:cubicBezTo>
                  <a:pt x="362" y="139"/>
                  <a:pt x="362" y="140"/>
                  <a:pt x="363" y="142"/>
                </a:cubicBezTo>
                <a:close/>
                <a:moveTo>
                  <a:pt x="549" y="310"/>
                </a:moveTo>
                <a:cubicBezTo>
                  <a:pt x="541" y="321"/>
                  <a:pt x="539" y="334"/>
                  <a:pt x="534" y="345"/>
                </a:cubicBezTo>
                <a:cubicBezTo>
                  <a:pt x="526" y="332"/>
                  <a:pt x="518" y="319"/>
                  <a:pt x="509" y="307"/>
                </a:cubicBezTo>
                <a:cubicBezTo>
                  <a:pt x="507" y="304"/>
                  <a:pt x="504" y="301"/>
                  <a:pt x="501" y="298"/>
                </a:cubicBezTo>
                <a:cubicBezTo>
                  <a:pt x="495" y="282"/>
                  <a:pt x="493" y="264"/>
                  <a:pt x="485" y="249"/>
                </a:cubicBezTo>
                <a:cubicBezTo>
                  <a:pt x="485" y="249"/>
                  <a:pt x="485" y="249"/>
                  <a:pt x="485" y="249"/>
                </a:cubicBezTo>
                <a:cubicBezTo>
                  <a:pt x="503" y="250"/>
                  <a:pt x="521" y="250"/>
                  <a:pt x="540" y="249"/>
                </a:cubicBezTo>
                <a:cubicBezTo>
                  <a:pt x="554" y="248"/>
                  <a:pt x="569" y="248"/>
                  <a:pt x="583" y="247"/>
                </a:cubicBezTo>
                <a:cubicBezTo>
                  <a:pt x="586" y="248"/>
                  <a:pt x="589" y="248"/>
                  <a:pt x="592" y="248"/>
                </a:cubicBezTo>
                <a:cubicBezTo>
                  <a:pt x="592" y="248"/>
                  <a:pt x="591" y="249"/>
                  <a:pt x="591" y="249"/>
                </a:cubicBezTo>
                <a:cubicBezTo>
                  <a:pt x="590" y="249"/>
                  <a:pt x="590" y="249"/>
                  <a:pt x="589" y="250"/>
                </a:cubicBezTo>
                <a:cubicBezTo>
                  <a:pt x="589" y="250"/>
                  <a:pt x="589" y="250"/>
                  <a:pt x="588" y="250"/>
                </a:cubicBezTo>
                <a:cubicBezTo>
                  <a:pt x="587" y="251"/>
                  <a:pt x="587" y="251"/>
                  <a:pt x="586" y="251"/>
                </a:cubicBezTo>
                <a:cubicBezTo>
                  <a:pt x="585" y="251"/>
                  <a:pt x="585" y="252"/>
                  <a:pt x="586" y="252"/>
                </a:cubicBezTo>
                <a:cubicBezTo>
                  <a:pt x="586" y="252"/>
                  <a:pt x="586" y="252"/>
                  <a:pt x="587" y="252"/>
                </a:cubicBezTo>
                <a:cubicBezTo>
                  <a:pt x="586" y="252"/>
                  <a:pt x="586" y="252"/>
                  <a:pt x="586" y="252"/>
                </a:cubicBezTo>
                <a:cubicBezTo>
                  <a:pt x="582" y="256"/>
                  <a:pt x="579" y="260"/>
                  <a:pt x="576" y="265"/>
                </a:cubicBezTo>
                <a:cubicBezTo>
                  <a:pt x="566" y="277"/>
                  <a:pt x="558" y="292"/>
                  <a:pt x="551" y="307"/>
                </a:cubicBezTo>
                <a:cubicBezTo>
                  <a:pt x="551" y="308"/>
                  <a:pt x="550" y="309"/>
                  <a:pt x="549" y="310"/>
                </a:cubicBezTo>
                <a:close/>
                <a:moveTo>
                  <a:pt x="477" y="255"/>
                </a:moveTo>
                <a:cubicBezTo>
                  <a:pt x="477" y="254"/>
                  <a:pt x="477" y="254"/>
                  <a:pt x="477" y="254"/>
                </a:cubicBezTo>
                <a:cubicBezTo>
                  <a:pt x="477" y="256"/>
                  <a:pt x="477" y="258"/>
                  <a:pt x="477" y="260"/>
                </a:cubicBezTo>
                <a:cubicBezTo>
                  <a:pt x="477" y="258"/>
                  <a:pt x="477" y="256"/>
                  <a:pt x="477" y="255"/>
                </a:cubicBezTo>
                <a:close/>
                <a:moveTo>
                  <a:pt x="641" y="162"/>
                </a:moveTo>
                <a:cubicBezTo>
                  <a:pt x="641" y="163"/>
                  <a:pt x="642" y="163"/>
                  <a:pt x="642" y="164"/>
                </a:cubicBezTo>
                <a:cubicBezTo>
                  <a:pt x="643" y="165"/>
                  <a:pt x="643" y="166"/>
                  <a:pt x="644" y="167"/>
                </a:cubicBezTo>
                <a:cubicBezTo>
                  <a:pt x="644" y="167"/>
                  <a:pt x="644" y="168"/>
                  <a:pt x="644" y="168"/>
                </a:cubicBezTo>
                <a:cubicBezTo>
                  <a:pt x="645" y="169"/>
                  <a:pt x="646" y="171"/>
                  <a:pt x="646" y="172"/>
                </a:cubicBezTo>
                <a:cubicBezTo>
                  <a:pt x="647" y="173"/>
                  <a:pt x="647" y="173"/>
                  <a:pt x="647" y="173"/>
                </a:cubicBezTo>
                <a:cubicBezTo>
                  <a:pt x="647" y="175"/>
                  <a:pt x="648" y="176"/>
                  <a:pt x="649" y="177"/>
                </a:cubicBezTo>
                <a:cubicBezTo>
                  <a:pt x="649" y="177"/>
                  <a:pt x="649" y="178"/>
                  <a:pt x="649" y="178"/>
                </a:cubicBezTo>
                <a:cubicBezTo>
                  <a:pt x="649" y="179"/>
                  <a:pt x="650" y="181"/>
                  <a:pt x="651" y="183"/>
                </a:cubicBezTo>
                <a:cubicBezTo>
                  <a:pt x="651" y="184"/>
                  <a:pt x="652" y="185"/>
                  <a:pt x="652" y="186"/>
                </a:cubicBezTo>
                <a:cubicBezTo>
                  <a:pt x="652" y="187"/>
                  <a:pt x="653" y="187"/>
                  <a:pt x="653" y="188"/>
                </a:cubicBezTo>
                <a:cubicBezTo>
                  <a:pt x="654" y="190"/>
                  <a:pt x="654" y="191"/>
                  <a:pt x="655" y="193"/>
                </a:cubicBezTo>
                <a:cubicBezTo>
                  <a:pt x="655" y="193"/>
                  <a:pt x="655" y="193"/>
                  <a:pt x="655" y="193"/>
                </a:cubicBezTo>
                <a:cubicBezTo>
                  <a:pt x="656" y="194"/>
                  <a:pt x="656" y="196"/>
                  <a:pt x="657" y="197"/>
                </a:cubicBezTo>
                <a:cubicBezTo>
                  <a:pt x="657" y="197"/>
                  <a:pt x="657" y="198"/>
                  <a:pt x="657" y="198"/>
                </a:cubicBezTo>
                <a:cubicBezTo>
                  <a:pt x="658" y="199"/>
                  <a:pt x="659" y="201"/>
                  <a:pt x="659" y="202"/>
                </a:cubicBezTo>
                <a:cubicBezTo>
                  <a:pt x="659" y="202"/>
                  <a:pt x="660" y="202"/>
                  <a:pt x="660" y="203"/>
                </a:cubicBezTo>
                <a:cubicBezTo>
                  <a:pt x="660" y="204"/>
                  <a:pt x="661" y="205"/>
                  <a:pt x="662" y="207"/>
                </a:cubicBezTo>
                <a:cubicBezTo>
                  <a:pt x="662" y="207"/>
                  <a:pt x="663" y="207"/>
                  <a:pt x="663" y="208"/>
                </a:cubicBezTo>
                <a:cubicBezTo>
                  <a:pt x="663" y="208"/>
                  <a:pt x="663" y="208"/>
                  <a:pt x="663" y="209"/>
                </a:cubicBezTo>
                <a:cubicBezTo>
                  <a:pt x="663" y="209"/>
                  <a:pt x="663" y="209"/>
                  <a:pt x="663" y="209"/>
                </a:cubicBezTo>
                <a:cubicBezTo>
                  <a:pt x="663" y="209"/>
                  <a:pt x="664" y="209"/>
                  <a:pt x="664" y="209"/>
                </a:cubicBezTo>
                <a:cubicBezTo>
                  <a:pt x="664" y="210"/>
                  <a:pt x="665" y="210"/>
                  <a:pt x="665" y="211"/>
                </a:cubicBezTo>
                <a:cubicBezTo>
                  <a:pt x="665" y="211"/>
                  <a:pt x="666" y="212"/>
                  <a:pt x="666" y="212"/>
                </a:cubicBezTo>
                <a:cubicBezTo>
                  <a:pt x="666" y="212"/>
                  <a:pt x="666" y="212"/>
                  <a:pt x="666" y="212"/>
                </a:cubicBezTo>
                <a:cubicBezTo>
                  <a:pt x="667" y="214"/>
                  <a:pt x="668" y="215"/>
                  <a:pt x="669" y="216"/>
                </a:cubicBezTo>
                <a:cubicBezTo>
                  <a:pt x="670" y="216"/>
                  <a:pt x="670" y="217"/>
                  <a:pt x="671" y="218"/>
                </a:cubicBezTo>
                <a:cubicBezTo>
                  <a:pt x="671" y="218"/>
                  <a:pt x="671" y="218"/>
                  <a:pt x="671" y="218"/>
                </a:cubicBezTo>
                <a:cubicBezTo>
                  <a:pt x="671" y="219"/>
                  <a:pt x="672" y="219"/>
                  <a:pt x="672" y="220"/>
                </a:cubicBezTo>
                <a:cubicBezTo>
                  <a:pt x="672" y="220"/>
                  <a:pt x="672" y="220"/>
                  <a:pt x="672" y="220"/>
                </a:cubicBezTo>
                <a:cubicBezTo>
                  <a:pt x="672" y="221"/>
                  <a:pt x="673" y="222"/>
                  <a:pt x="673" y="222"/>
                </a:cubicBezTo>
                <a:cubicBezTo>
                  <a:pt x="673" y="223"/>
                  <a:pt x="673" y="223"/>
                  <a:pt x="673" y="223"/>
                </a:cubicBezTo>
                <a:cubicBezTo>
                  <a:pt x="673" y="224"/>
                  <a:pt x="673" y="224"/>
                  <a:pt x="673" y="224"/>
                </a:cubicBezTo>
                <a:cubicBezTo>
                  <a:pt x="673" y="225"/>
                  <a:pt x="673" y="226"/>
                  <a:pt x="673" y="227"/>
                </a:cubicBezTo>
                <a:cubicBezTo>
                  <a:pt x="672" y="227"/>
                  <a:pt x="672" y="227"/>
                  <a:pt x="671" y="227"/>
                </a:cubicBezTo>
                <a:cubicBezTo>
                  <a:pt x="671" y="226"/>
                  <a:pt x="670" y="226"/>
                  <a:pt x="669" y="226"/>
                </a:cubicBezTo>
                <a:cubicBezTo>
                  <a:pt x="666" y="227"/>
                  <a:pt x="662" y="228"/>
                  <a:pt x="659" y="229"/>
                </a:cubicBezTo>
                <a:cubicBezTo>
                  <a:pt x="656" y="205"/>
                  <a:pt x="645" y="183"/>
                  <a:pt x="637" y="161"/>
                </a:cubicBezTo>
                <a:cubicBezTo>
                  <a:pt x="636" y="160"/>
                  <a:pt x="635" y="160"/>
                  <a:pt x="635" y="161"/>
                </a:cubicBezTo>
                <a:cubicBezTo>
                  <a:pt x="642" y="185"/>
                  <a:pt x="650" y="207"/>
                  <a:pt x="654" y="230"/>
                </a:cubicBezTo>
                <a:cubicBezTo>
                  <a:pt x="652" y="230"/>
                  <a:pt x="650" y="230"/>
                  <a:pt x="648" y="231"/>
                </a:cubicBezTo>
                <a:cubicBezTo>
                  <a:pt x="648" y="230"/>
                  <a:pt x="648" y="230"/>
                  <a:pt x="648" y="230"/>
                </a:cubicBezTo>
                <a:cubicBezTo>
                  <a:pt x="642" y="230"/>
                  <a:pt x="636" y="229"/>
                  <a:pt x="630" y="229"/>
                </a:cubicBezTo>
                <a:cubicBezTo>
                  <a:pt x="626" y="206"/>
                  <a:pt x="616" y="183"/>
                  <a:pt x="608" y="162"/>
                </a:cubicBezTo>
                <a:cubicBezTo>
                  <a:pt x="608" y="161"/>
                  <a:pt x="607" y="162"/>
                  <a:pt x="607" y="162"/>
                </a:cubicBezTo>
                <a:cubicBezTo>
                  <a:pt x="613" y="184"/>
                  <a:pt x="617" y="207"/>
                  <a:pt x="624" y="229"/>
                </a:cubicBezTo>
                <a:cubicBezTo>
                  <a:pt x="618" y="228"/>
                  <a:pt x="612" y="228"/>
                  <a:pt x="605" y="228"/>
                </a:cubicBezTo>
                <a:cubicBezTo>
                  <a:pt x="604" y="220"/>
                  <a:pt x="601" y="211"/>
                  <a:pt x="599" y="203"/>
                </a:cubicBezTo>
                <a:cubicBezTo>
                  <a:pt x="595" y="188"/>
                  <a:pt x="594" y="174"/>
                  <a:pt x="592" y="159"/>
                </a:cubicBezTo>
                <a:cubicBezTo>
                  <a:pt x="592" y="158"/>
                  <a:pt x="591" y="158"/>
                  <a:pt x="591" y="158"/>
                </a:cubicBezTo>
                <a:cubicBezTo>
                  <a:pt x="589" y="170"/>
                  <a:pt x="590" y="182"/>
                  <a:pt x="592" y="194"/>
                </a:cubicBezTo>
                <a:cubicBezTo>
                  <a:pt x="593" y="205"/>
                  <a:pt x="595" y="217"/>
                  <a:pt x="599" y="228"/>
                </a:cubicBezTo>
                <a:cubicBezTo>
                  <a:pt x="589" y="228"/>
                  <a:pt x="579" y="228"/>
                  <a:pt x="568" y="228"/>
                </a:cubicBezTo>
                <a:cubicBezTo>
                  <a:pt x="569" y="206"/>
                  <a:pt x="565" y="184"/>
                  <a:pt x="565" y="163"/>
                </a:cubicBezTo>
                <a:cubicBezTo>
                  <a:pt x="565" y="162"/>
                  <a:pt x="562" y="162"/>
                  <a:pt x="562" y="163"/>
                </a:cubicBezTo>
                <a:cubicBezTo>
                  <a:pt x="562" y="184"/>
                  <a:pt x="561" y="206"/>
                  <a:pt x="563" y="228"/>
                </a:cubicBezTo>
                <a:cubicBezTo>
                  <a:pt x="559" y="228"/>
                  <a:pt x="554" y="228"/>
                  <a:pt x="550" y="228"/>
                </a:cubicBezTo>
                <a:cubicBezTo>
                  <a:pt x="546" y="228"/>
                  <a:pt x="542" y="228"/>
                  <a:pt x="539" y="228"/>
                </a:cubicBezTo>
                <a:cubicBezTo>
                  <a:pt x="540" y="207"/>
                  <a:pt x="540" y="186"/>
                  <a:pt x="539" y="166"/>
                </a:cubicBezTo>
                <a:cubicBezTo>
                  <a:pt x="539" y="165"/>
                  <a:pt x="538" y="165"/>
                  <a:pt x="538" y="166"/>
                </a:cubicBezTo>
                <a:cubicBezTo>
                  <a:pt x="536" y="186"/>
                  <a:pt x="535" y="207"/>
                  <a:pt x="534" y="228"/>
                </a:cubicBezTo>
                <a:cubicBezTo>
                  <a:pt x="524" y="227"/>
                  <a:pt x="513" y="227"/>
                  <a:pt x="502" y="227"/>
                </a:cubicBezTo>
                <a:cubicBezTo>
                  <a:pt x="504" y="207"/>
                  <a:pt x="510" y="187"/>
                  <a:pt x="516" y="168"/>
                </a:cubicBezTo>
                <a:cubicBezTo>
                  <a:pt x="516" y="167"/>
                  <a:pt x="515" y="167"/>
                  <a:pt x="515" y="168"/>
                </a:cubicBezTo>
                <a:cubicBezTo>
                  <a:pt x="506" y="186"/>
                  <a:pt x="499" y="206"/>
                  <a:pt x="497" y="227"/>
                </a:cubicBezTo>
                <a:cubicBezTo>
                  <a:pt x="488" y="226"/>
                  <a:pt x="478" y="227"/>
                  <a:pt x="468" y="227"/>
                </a:cubicBezTo>
                <a:cubicBezTo>
                  <a:pt x="472" y="217"/>
                  <a:pt x="480" y="207"/>
                  <a:pt x="484" y="198"/>
                </a:cubicBezTo>
                <a:cubicBezTo>
                  <a:pt x="489" y="187"/>
                  <a:pt x="493" y="176"/>
                  <a:pt x="496" y="164"/>
                </a:cubicBezTo>
                <a:cubicBezTo>
                  <a:pt x="496" y="162"/>
                  <a:pt x="494" y="162"/>
                  <a:pt x="494" y="163"/>
                </a:cubicBezTo>
                <a:cubicBezTo>
                  <a:pt x="487" y="179"/>
                  <a:pt x="480" y="195"/>
                  <a:pt x="472" y="210"/>
                </a:cubicBezTo>
                <a:cubicBezTo>
                  <a:pt x="470" y="214"/>
                  <a:pt x="465" y="221"/>
                  <a:pt x="462" y="228"/>
                </a:cubicBezTo>
                <a:cubicBezTo>
                  <a:pt x="458" y="228"/>
                  <a:pt x="454" y="228"/>
                  <a:pt x="451" y="229"/>
                </a:cubicBezTo>
                <a:cubicBezTo>
                  <a:pt x="447" y="229"/>
                  <a:pt x="443" y="229"/>
                  <a:pt x="439" y="229"/>
                </a:cubicBezTo>
                <a:cubicBezTo>
                  <a:pt x="440" y="223"/>
                  <a:pt x="442" y="218"/>
                  <a:pt x="443" y="213"/>
                </a:cubicBezTo>
                <a:cubicBezTo>
                  <a:pt x="450" y="204"/>
                  <a:pt x="456" y="194"/>
                  <a:pt x="462" y="184"/>
                </a:cubicBezTo>
                <a:cubicBezTo>
                  <a:pt x="470" y="170"/>
                  <a:pt x="476" y="154"/>
                  <a:pt x="483" y="139"/>
                </a:cubicBezTo>
                <a:cubicBezTo>
                  <a:pt x="491" y="141"/>
                  <a:pt x="499" y="141"/>
                  <a:pt x="507" y="141"/>
                </a:cubicBezTo>
                <a:cubicBezTo>
                  <a:pt x="524" y="142"/>
                  <a:pt x="541" y="142"/>
                  <a:pt x="557" y="142"/>
                </a:cubicBezTo>
                <a:cubicBezTo>
                  <a:pt x="575" y="142"/>
                  <a:pt x="593" y="143"/>
                  <a:pt x="610" y="142"/>
                </a:cubicBezTo>
                <a:cubicBezTo>
                  <a:pt x="610" y="142"/>
                  <a:pt x="611" y="142"/>
                  <a:pt x="611" y="142"/>
                </a:cubicBezTo>
                <a:cubicBezTo>
                  <a:pt x="611" y="142"/>
                  <a:pt x="611" y="142"/>
                  <a:pt x="612" y="142"/>
                </a:cubicBezTo>
                <a:cubicBezTo>
                  <a:pt x="615" y="144"/>
                  <a:pt x="618" y="145"/>
                  <a:pt x="622" y="145"/>
                </a:cubicBezTo>
                <a:cubicBezTo>
                  <a:pt x="622" y="145"/>
                  <a:pt x="622" y="145"/>
                  <a:pt x="622" y="145"/>
                </a:cubicBezTo>
                <a:cubicBezTo>
                  <a:pt x="631" y="149"/>
                  <a:pt x="637" y="155"/>
                  <a:pt x="641" y="162"/>
                </a:cubicBezTo>
                <a:close/>
                <a:moveTo>
                  <a:pt x="484" y="130"/>
                </a:moveTo>
                <a:cubicBezTo>
                  <a:pt x="483" y="130"/>
                  <a:pt x="483" y="131"/>
                  <a:pt x="483" y="131"/>
                </a:cubicBezTo>
                <a:cubicBezTo>
                  <a:pt x="467" y="140"/>
                  <a:pt x="460" y="156"/>
                  <a:pt x="451" y="171"/>
                </a:cubicBezTo>
                <a:cubicBezTo>
                  <a:pt x="440" y="189"/>
                  <a:pt x="426" y="206"/>
                  <a:pt x="415" y="225"/>
                </a:cubicBezTo>
                <a:cubicBezTo>
                  <a:pt x="414" y="223"/>
                  <a:pt x="413" y="220"/>
                  <a:pt x="412" y="219"/>
                </a:cubicBezTo>
                <a:cubicBezTo>
                  <a:pt x="405" y="202"/>
                  <a:pt x="398" y="186"/>
                  <a:pt x="391" y="170"/>
                </a:cubicBezTo>
                <a:cubicBezTo>
                  <a:pt x="389" y="164"/>
                  <a:pt x="386" y="157"/>
                  <a:pt x="383" y="151"/>
                </a:cubicBezTo>
                <a:cubicBezTo>
                  <a:pt x="383" y="149"/>
                  <a:pt x="382" y="148"/>
                  <a:pt x="382" y="146"/>
                </a:cubicBezTo>
                <a:cubicBezTo>
                  <a:pt x="380" y="141"/>
                  <a:pt x="378" y="135"/>
                  <a:pt x="376" y="130"/>
                </a:cubicBezTo>
                <a:cubicBezTo>
                  <a:pt x="400" y="130"/>
                  <a:pt x="425" y="129"/>
                  <a:pt x="449" y="128"/>
                </a:cubicBezTo>
                <a:cubicBezTo>
                  <a:pt x="462" y="128"/>
                  <a:pt x="475" y="128"/>
                  <a:pt x="487" y="128"/>
                </a:cubicBezTo>
                <a:cubicBezTo>
                  <a:pt x="486" y="129"/>
                  <a:pt x="485" y="129"/>
                  <a:pt x="484" y="130"/>
                </a:cubicBezTo>
                <a:close/>
                <a:moveTo>
                  <a:pt x="397" y="206"/>
                </a:moveTo>
                <a:cubicBezTo>
                  <a:pt x="396" y="205"/>
                  <a:pt x="396" y="205"/>
                  <a:pt x="396" y="205"/>
                </a:cubicBezTo>
                <a:cubicBezTo>
                  <a:pt x="396" y="205"/>
                  <a:pt x="396" y="204"/>
                  <a:pt x="396" y="204"/>
                </a:cubicBezTo>
                <a:cubicBezTo>
                  <a:pt x="396" y="205"/>
                  <a:pt x="396" y="205"/>
                  <a:pt x="397" y="206"/>
                </a:cubicBezTo>
                <a:close/>
                <a:moveTo>
                  <a:pt x="391" y="246"/>
                </a:moveTo>
                <a:cubicBezTo>
                  <a:pt x="390" y="246"/>
                  <a:pt x="388" y="246"/>
                  <a:pt x="387" y="246"/>
                </a:cubicBezTo>
                <a:cubicBezTo>
                  <a:pt x="388" y="246"/>
                  <a:pt x="388" y="246"/>
                  <a:pt x="389" y="246"/>
                </a:cubicBezTo>
                <a:cubicBezTo>
                  <a:pt x="390" y="246"/>
                  <a:pt x="390" y="246"/>
                  <a:pt x="391" y="246"/>
                </a:cubicBezTo>
                <a:close/>
                <a:moveTo>
                  <a:pt x="414" y="244"/>
                </a:moveTo>
                <a:cubicBezTo>
                  <a:pt x="414" y="245"/>
                  <a:pt x="415" y="245"/>
                  <a:pt x="416" y="246"/>
                </a:cubicBezTo>
                <a:cubicBezTo>
                  <a:pt x="414" y="246"/>
                  <a:pt x="412" y="246"/>
                  <a:pt x="409" y="246"/>
                </a:cubicBezTo>
                <a:cubicBezTo>
                  <a:pt x="411" y="246"/>
                  <a:pt x="412" y="245"/>
                  <a:pt x="414" y="244"/>
                </a:cubicBezTo>
                <a:close/>
                <a:moveTo>
                  <a:pt x="479" y="248"/>
                </a:moveTo>
                <a:cubicBezTo>
                  <a:pt x="478" y="249"/>
                  <a:pt x="478" y="249"/>
                  <a:pt x="478" y="249"/>
                </a:cubicBezTo>
                <a:cubicBezTo>
                  <a:pt x="478" y="249"/>
                  <a:pt x="477" y="249"/>
                  <a:pt x="477" y="249"/>
                </a:cubicBezTo>
                <a:cubicBezTo>
                  <a:pt x="477" y="249"/>
                  <a:pt x="476" y="249"/>
                  <a:pt x="475" y="249"/>
                </a:cubicBezTo>
                <a:cubicBezTo>
                  <a:pt x="475" y="248"/>
                  <a:pt x="475" y="248"/>
                  <a:pt x="474" y="248"/>
                </a:cubicBezTo>
                <a:cubicBezTo>
                  <a:pt x="476" y="248"/>
                  <a:pt x="477" y="248"/>
                  <a:pt x="479" y="248"/>
                </a:cubicBezTo>
                <a:close/>
                <a:moveTo>
                  <a:pt x="511" y="324"/>
                </a:moveTo>
                <a:cubicBezTo>
                  <a:pt x="511" y="324"/>
                  <a:pt x="511" y="323"/>
                  <a:pt x="511" y="323"/>
                </a:cubicBezTo>
                <a:cubicBezTo>
                  <a:pt x="511" y="323"/>
                  <a:pt x="511" y="323"/>
                  <a:pt x="511" y="322"/>
                </a:cubicBezTo>
                <a:cubicBezTo>
                  <a:pt x="511" y="323"/>
                  <a:pt x="511" y="323"/>
                  <a:pt x="511" y="324"/>
                </a:cubicBezTo>
                <a:close/>
                <a:moveTo>
                  <a:pt x="740" y="255"/>
                </a:moveTo>
                <a:cubicBezTo>
                  <a:pt x="741" y="254"/>
                  <a:pt x="741" y="254"/>
                  <a:pt x="741" y="254"/>
                </a:cubicBezTo>
                <a:cubicBezTo>
                  <a:pt x="741" y="256"/>
                  <a:pt x="741" y="258"/>
                  <a:pt x="741" y="260"/>
                </a:cubicBezTo>
                <a:cubicBezTo>
                  <a:pt x="741" y="258"/>
                  <a:pt x="741" y="256"/>
                  <a:pt x="740" y="255"/>
                </a:cubicBezTo>
                <a:close/>
                <a:moveTo>
                  <a:pt x="725" y="257"/>
                </a:moveTo>
                <a:cubicBezTo>
                  <a:pt x="727" y="257"/>
                  <a:pt x="729" y="257"/>
                  <a:pt x="731" y="256"/>
                </a:cubicBezTo>
                <a:cubicBezTo>
                  <a:pt x="731" y="257"/>
                  <a:pt x="731" y="259"/>
                  <a:pt x="731" y="260"/>
                </a:cubicBezTo>
                <a:cubicBezTo>
                  <a:pt x="729" y="259"/>
                  <a:pt x="727" y="258"/>
                  <a:pt x="725" y="257"/>
                </a:cubicBezTo>
                <a:close/>
                <a:moveTo>
                  <a:pt x="363" y="16"/>
                </a:moveTo>
                <a:cubicBezTo>
                  <a:pt x="371" y="18"/>
                  <a:pt x="379" y="17"/>
                  <a:pt x="388" y="18"/>
                </a:cubicBezTo>
                <a:cubicBezTo>
                  <a:pt x="404" y="19"/>
                  <a:pt x="421" y="19"/>
                  <a:pt x="438" y="19"/>
                </a:cubicBezTo>
                <a:cubicBezTo>
                  <a:pt x="459" y="19"/>
                  <a:pt x="481" y="21"/>
                  <a:pt x="502" y="18"/>
                </a:cubicBezTo>
                <a:cubicBezTo>
                  <a:pt x="505" y="45"/>
                  <a:pt x="522" y="69"/>
                  <a:pt x="539" y="92"/>
                </a:cubicBezTo>
                <a:cubicBezTo>
                  <a:pt x="542" y="98"/>
                  <a:pt x="546" y="104"/>
                  <a:pt x="549" y="109"/>
                </a:cubicBezTo>
                <a:cubicBezTo>
                  <a:pt x="543" y="108"/>
                  <a:pt x="537" y="108"/>
                  <a:pt x="531" y="107"/>
                </a:cubicBezTo>
                <a:cubicBezTo>
                  <a:pt x="526" y="83"/>
                  <a:pt x="505" y="61"/>
                  <a:pt x="499" y="38"/>
                </a:cubicBezTo>
                <a:cubicBezTo>
                  <a:pt x="499" y="38"/>
                  <a:pt x="499" y="38"/>
                  <a:pt x="499" y="38"/>
                </a:cubicBezTo>
                <a:cubicBezTo>
                  <a:pt x="501" y="51"/>
                  <a:pt x="505" y="64"/>
                  <a:pt x="511" y="76"/>
                </a:cubicBezTo>
                <a:cubicBezTo>
                  <a:pt x="516" y="86"/>
                  <a:pt x="521" y="96"/>
                  <a:pt x="525" y="107"/>
                </a:cubicBezTo>
                <a:cubicBezTo>
                  <a:pt x="518" y="106"/>
                  <a:pt x="512" y="106"/>
                  <a:pt x="505" y="105"/>
                </a:cubicBezTo>
                <a:cubicBezTo>
                  <a:pt x="502" y="95"/>
                  <a:pt x="497" y="85"/>
                  <a:pt x="494" y="74"/>
                </a:cubicBezTo>
                <a:cubicBezTo>
                  <a:pt x="489" y="59"/>
                  <a:pt x="486" y="43"/>
                  <a:pt x="479" y="29"/>
                </a:cubicBezTo>
                <a:cubicBezTo>
                  <a:pt x="479" y="28"/>
                  <a:pt x="478" y="29"/>
                  <a:pt x="478" y="29"/>
                </a:cubicBezTo>
                <a:cubicBezTo>
                  <a:pt x="485" y="44"/>
                  <a:pt x="486" y="60"/>
                  <a:pt x="490" y="76"/>
                </a:cubicBezTo>
                <a:cubicBezTo>
                  <a:pt x="492" y="86"/>
                  <a:pt x="496" y="95"/>
                  <a:pt x="500" y="105"/>
                </a:cubicBezTo>
                <a:cubicBezTo>
                  <a:pt x="491" y="105"/>
                  <a:pt x="483" y="105"/>
                  <a:pt x="474" y="105"/>
                </a:cubicBezTo>
                <a:cubicBezTo>
                  <a:pt x="469" y="81"/>
                  <a:pt x="464" y="58"/>
                  <a:pt x="463" y="34"/>
                </a:cubicBezTo>
                <a:cubicBezTo>
                  <a:pt x="463" y="33"/>
                  <a:pt x="462" y="33"/>
                  <a:pt x="462" y="34"/>
                </a:cubicBezTo>
                <a:cubicBezTo>
                  <a:pt x="460" y="58"/>
                  <a:pt x="464" y="81"/>
                  <a:pt x="469" y="105"/>
                </a:cubicBezTo>
                <a:cubicBezTo>
                  <a:pt x="461" y="105"/>
                  <a:pt x="452" y="105"/>
                  <a:pt x="444" y="105"/>
                </a:cubicBezTo>
                <a:cubicBezTo>
                  <a:pt x="444" y="79"/>
                  <a:pt x="440" y="54"/>
                  <a:pt x="435" y="29"/>
                </a:cubicBezTo>
                <a:cubicBezTo>
                  <a:pt x="435" y="29"/>
                  <a:pt x="435" y="29"/>
                  <a:pt x="435" y="29"/>
                </a:cubicBezTo>
                <a:cubicBezTo>
                  <a:pt x="436" y="54"/>
                  <a:pt x="440" y="79"/>
                  <a:pt x="440" y="105"/>
                </a:cubicBezTo>
                <a:cubicBezTo>
                  <a:pt x="437" y="105"/>
                  <a:pt x="434" y="105"/>
                  <a:pt x="430" y="105"/>
                </a:cubicBezTo>
                <a:cubicBezTo>
                  <a:pt x="425" y="105"/>
                  <a:pt x="418" y="105"/>
                  <a:pt x="412" y="104"/>
                </a:cubicBezTo>
                <a:cubicBezTo>
                  <a:pt x="412" y="80"/>
                  <a:pt x="413" y="55"/>
                  <a:pt x="419" y="31"/>
                </a:cubicBezTo>
                <a:cubicBezTo>
                  <a:pt x="419" y="31"/>
                  <a:pt x="419" y="31"/>
                  <a:pt x="418" y="31"/>
                </a:cubicBezTo>
                <a:cubicBezTo>
                  <a:pt x="408" y="54"/>
                  <a:pt x="407" y="79"/>
                  <a:pt x="407" y="104"/>
                </a:cubicBezTo>
                <a:cubicBezTo>
                  <a:pt x="397" y="104"/>
                  <a:pt x="387" y="104"/>
                  <a:pt x="377" y="103"/>
                </a:cubicBezTo>
                <a:cubicBezTo>
                  <a:pt x="384" y="80"/>
                  <a:pt x="385" y="55"/>
                  <a:pt x="391" y="31"/>
                </a:cubicBezTo>
                <a:cubicBezTo>
                  <a:pt x="391" y="31"/>
                  <a:pt x="390" y="30"/>
                  <a:pt x="389" y="31"/>
                </a:cubicBezTo>
                <a:cubicBezTo>
                  <a:pt x="383" y="55"/>
                  <a:pt x="377" y="79"/>
                  <a:pt x="372" y="103"/>
                </a:cubicBezTo>
                <a:cubicBezTo>
                  <a:pt x="362" y="103"/>
                  <a:pt x="352" y="104"/>
                  <a:pt x="342" y="104"/>
                </a:cubicBezTo>
                <a:cubicBezTo>
                  <a:pt x="349" y="81"/>
                  <a:pt x="355" y="57"/>
                  <a:pt x="364" y="34"/>
                </a:cubicBezTo>
                <a:cubicBezTo>
                  <a:pt x="364" y="33"/>
                  <a:pt x="363" y="33"/>
                  <a:pt x="363" y="33"/>
                </a:cubicBezTo>
                <a:cubicBezTo>
                  <a:pt x="352" y="55"/>
                  <a:pt x="339" y="80"/>
                  <a:pt x="336" y="105"/>
                </a:cubicBezTo>
                <a:cubicBezTo>
                  <a:pt x="335" y="105"/>
                  <a:pt x="333" y="105"/>
                  <a:pt x="331" y="106"/>
                </a:cubicBezTo>
                <a:cubicBezTo>
                  <a:pt x="327" y="106"/>
                  <a:pt x="323" y="106"/>
                  <a:pt x="319" y="106"/>
                </a:cubicBezTo>
                <a:cubicBezTo>
                  <a:pt x="328" y="73"/>
                  <a:pt x="341" y="41"/>
                  <a:pt x="363" y="16"/>
                </a:cubicBezTo>
                <a:close/>
                <a:moveTo>
                  <a:pt x="403" y="257"/>
                </a:moveTo>
                <a:cubicBezTo>
                  <a:pt x="424" y="257"/>
                  <a:pt x="446" y="259"/>
                  <a:pt x="467" y="256"/>
                </a:cubicBezTo>
                <a:cubicBezTo>
                  <a:pt x="470" y="283"/>
                  <a:pt x="487" y="308"/>
                  <a:pt x="505" y="330"/>
                </a:cubicBezTo>
                <a:cubicBezTo>
                  <a:pt x="508" y="336"/>
                  <a:pt x="511" y="342"/>
                  <a:pt x="515" y="348"/>
                </a:cubicBezTo>
                <a:cubicBezTo>
                  <a:pt x="502" y="346"/>
                  <a:pt x="488" y="345"/>
                  <a:pt x="475" y="344"/>
                </a:cubicBezTo>
                <a:cubicBezTo>
                  <a:pt x="472" y="321"/>
                  <a:pt x="471" y="286"/>
                  <a:pt x="451" y="274"/>
                </a:cubicBezTo>
                <a:cubicBezTo>
                  <a:pt x="451" y="274"/>
                  <a:pt x="451" y="274"/>
                  <a:pt x="451" y="275"/>
                </a:cubicBezTo>
                <a:cubicBezTo>
                  <a:pt x="466" y="290"/>
                  <a:pt x="466" y="321"/>
                  <a:pt x="469" y="344"/>
                </a:cubicBezTo>
                <a:cubicBezTo>
                  <a:pt x="457" y="343"/>
                  <a:pt x="445" y="343"/>
                  <a:pt x="432" y="343"/>
                </a:cubicBezTo>
                <a:cubicBezTo>
                  <a:pt x="433" y="343"/>
                  <a:pt x="433" y="342"/>
                  <a:pt x="433" y="342"/>
                </a:cubicBezTo>
                <a:cubicBezTo>
                  <a:pt x="433" y="319"/>
                  <a:pt x="431" y="296"/>
                  <a:pt x="428" y="274"/>
                </a:cubicBezTo>
                <a:cubicBezTo>
                  <a:pt x="428" y="274"/>
                  <a:pt x="427" y="274"/>
                  <a:pt x="427" y="274"/>
                </a:cubicBezTo>
                <a:cubicBezTo>
                  <a:pt x="425" y="296"/>
                  <a:pt x="427" y="320"/>
                  <a:pt x="428" y="342"/>
                </a:cubicBezTo>
                <a:cubicBezTo>
                  <a:pt x="428" y="342"/>
                  <a:pt x="428" y="343"/>
                  <a:pt x="428" y="343"/>
                </a:cubicBezTo>
                <a:cubicBezTo>
                  <a:pt x="417" y="343"/>
                  <a:pt x="407" y="343"/>
                  <a:pt x="396" y="343"/>
                </a:cubicBezTo>
                <a:cubicBezTo>
                  <a:pt x="394" y="343"/>
                  <a:pt x="392" y="343"/>
                  <a:pt x="390" y="343"/>
                </a:cubicBezTo>
                <a:cubicBezTo>
                  <a:pt x="393" y="337"/>
                  <a:pt x="394" y="329"/>
                  <a:pt x="395" y="323"/>
                </a:cubicBezTo>
                <a:cubicBezTo>
                  <a:pt x="397" y="307"/>
                  <a:pt x="398" y="291"/>
                  <a:pt x="399" y="274"/>
                </a:cubicBezTo>
                <a:cubicBezTo>
                  <a:pt x="400" y="273"/>
                  <a:pt x="397" y="272"/>
                  <a:pt x="397" y="274"/>
                </a:cubicBezTo>
                <a:cubicBezTo>
                  <a:pt x="394" y="287"/>
                  <a:pt x="393" y="300"/>
                  <a:pt x="392" y="313"/>
                </a:cubicBezTo>
                <a:cubicBezTo>
                  <a:pt x="390" y="323"/>
                  <a:pt x="387" y="333"/>
                  <a:pt x="384" y="343"/>
                </a:cubicBezTo>
                <a:cubicBezTo>
                  <a:pt x="374" y="343"/>
                  <a:pt x="364" y="342"/>
                  <a:pt x="354" y="342"/>
                </a:cubicBezTo>
                <a:cubicBezTo>
                  <a:pt x="360" y="321"/>
                  <a:pt x="368" y="300"/>
                  <a:pt x="366" y="277"/>
                </a:cubicBezTo>
                <a:cubicBezTo>
                  <a:pt x="366" y="277"/>
                  <a:pt x="366" y="277"/>
                  <a:pt x="366" y="277"/>
                </a:cubicBezTo>
                <a:cubicBezTo>
                  <a:pt x="364" y="299"/>
                  <a:pt x="356" y="321"/>
                  <a:pt x="349" y="342"/>
                </a:cubicBezTo>
                <a:cubicBezTo>
                  <a:pt x="339" y="342"/>
                  <a:pt x="330" y="342"/>
                  <a:pt x="320" y="342"/>
                </a:cubicBezTo>
                <a:cubicBezTo>
                  <a:pt x="331" y="321"/>
                  <a:pt x="340" y="297"/>
                  <a:pt x="346" y="275"/>
                </a:cubicBezTo>
                <a:cubicBezTo>
                  <a:pt x="346" y="274"/>
                  <a:pt x="345" y="274"/>
                  <a:pt x="345" y="274"/>
                </a:cubicBezTo>
                <a:cubicBezTo>
                  <a:pt x="333" y="296"/>
                  <a:pt x="324" y="320"/>
                  <a:pt x="314" y="343"/>
                </a:cubicBezTo>
                <a:cubicBezTo>
                  <a:pt x="308" y="343"/>
                  <a:pt x="302" y="343"/>
                  <a:pt x="297" y="344"/>
                </a:cubicBezTo>
                <a:cubicBezTo>
                  <a:pt x="296" y="344"/>
                  <a:pt x="296" y="344"/>
                  <a:pt x="295" y="344"/>
                </a:cubicBezTo>
                <a:cubicBezTo>
                  <a:pt x="307" y="327"/>
                  <a:pt x="304" y="301"/>
                  <a:pt x="320" y="285"/>
                </a:cubicBezTo>
                <a:cubicBezTo>
                  <a:pt x="320" y="285"/>
                  <a:pt x="320" y="284"/>
                  <a:pt x="320" y="285"/>
                </a:cubicBezTo>
                <a:cubicBezTo>
                  <a:pt x="303" y="300"/>
                  <a:pt x="300" y="324"/>
                  <a:pt x="291" y="344"/>
                </a:cubicBezTo>
                <a:cubicBezTo>
                  <a:pt x="289" y="344"/>
                  <a:pt x="287" y="344"/>
                  <a:pt x="285" y="344"/>
                </a:cubicBezTo>
                <a:cubicBezTo>
                  <a:pt x="293" y="312"/>
                  <a:pt x="306" y="279"/>
                  <a:pt x="328" y="254"/>
                </a:cubicBezTo>
                <a:cubicBezTo>
                  <a:pt x="336" y="256"/>
                  <a:pt x="345" y="256"/>
                  <a:pt x="353" y="256"/>
                </a:cubicBezTo>
                <a:cubicBezTo>
                  <a:pt x="370" y="257"/>
                  <a:pt x="386" y="257"/>
                  <a:pt x="403" y="257"/>
                </a:cubicBezTo>
                <a:close/>
                <a:moveTo>
                  <a:pt x="352" y="20"/>
                </a:moveTo>
                <a:cubicBezTo>
                  <a:pt x="351" y="21"/>
                  <a:pt x="350" y="23"/>
                  <a:pt x="349" y="24"/>
                </a:cubicBezTo>
                <a:cubicBezTo>
                  <a:pt x="350" y="22"/>
                  <a:pt x="351" y="21"/>
                  <a:pt x="352" y="20"/>
                </a:cubicBezTo>
                <a:close/>
                <a:moveTo>
                  <a:pt x="210" y="344"/>
                </a:moveTo>
                <a:cubicBezTo>
                  <a:pt x="209" y="334"/>
                  <a:pt x="204" y="325"/>
                  <a:pt x="201" y="315"/>
                </a:cubicBezTo>
                <a:cubicBezTo>
                  <a:pt x="198" y="302"/>
                  <a:pt x="197" y="288"/>
                  <a:pt x="192" y="274"/>
                </a:cubicBezTo>
                <a:cubicBezTo>
                  <a:pt x="191" y="273"/>
                  <a:pt x="190" y="274"/>
                  <a:pt x="190" y="275"/>
                </a:cubicBezTo>
                <a:cubicBezTo>
                  <a:pt x="193" y="287"/>
                  <a:pt x="193" y="299"/>
                  <a:pt x="195" y="312"/>
                </a:cubicBezTo>
                <a:cubicBezTo>
                  <a:pt x="197" y="323"/>
                  <a:pt x="203" y="333"/>
                  <a:pt x="204" y="344"/>
                </a:cubicBezTo>
                <a:cubicBezTo>
                  <a:pt x="198" y="344"/>
                  <a:pt x="192" y="343"/>
                  <a:pt x="185" y="343"/>
                </a:cubicBezTo>
                <a:cubicBezTo>
                  <a:pt x="183" y="320"/>
                  <a:pt x="179" y="295"/>
                  <a:pt x="168" y="274"/>
                </a:cubicBezTo>
                <a:cubicBezTo>
                  <a:pt x="168" y="274"/>
                  <a:pt x="167" y="274"/>
                  <a:pt x="168" y="275"/>
                </a:cubicBezTo>
                <a:cubicBezTo>
                  <a:pt x="176" y="296"/>
                  <a:pt x="179" y="320"/>
                  <a:pt x="181" y="343"/>
                </a:cubicBezTo>
                <a:cubicBezTo>
                  <a:pt x="173" y="343"/>
                  <a:pt x="164" y="343"/>
                  <a:pt x="155" y="343"/>
                </a:cubicBezTo>
                <a:cubicBezTo>
                  <a:pt x="154" y="338"/>
                  <a:pt x="153" y="332"/>
                  <a:pt x="152" y="327"/>
                </a:cubicBezTo>
                <a:cubicBezTo>
                  <a:pt x="148" y="310"/>
                  <a:pt x="140" y="295"/>
                  <a:pt x="139" y="277"/>
                </a:cubicBezTo>
                <a:cubicBezTo>
                  <a:pt x="139" y="276"/>
                  <a:pt x="137" y="276"/>
                  <a:pt x="137" y="277"/>
                </a:cubicBezTo>
                <a:cubicBezTo>
                  <a:pt x="136" y="296"/>
                  <a:pt x="144" y="313"/>
                  <a:pt x="148" y="331"/>
                </a:cubicBezTo>
                <a:cubicBezTo>
                  <a:pt x="149" y="334"/>
                  <a:pt x="149" y="338"/>
                  <a:pt x="149" y="343"/>
                </a:cubicBezTo>
                <a:cubicBezTo>
                  <a:pt x="143" y="343"/>
                  <a:pt x="138" y="343"/>
                  <a:pt x="132" y="343"/>
                </a:cubicBezTo>
                <a:cubicBezTo>
                  <a:pt x="126" y="343"/>
                  <a:pt x="121" y="343"/>
                  <a:pt x="115" y="343"/>
                </a:cubicBezTo>
                <a:cubicBezTo>
                  <a:pt x="115" y="333"/>
                  <a:pt x="112" y="321"/>
                  <a:pt x="112" y="311"/>
                </a:cubicBezTo>
                <a:cubicBezTo>
                  <a:pt x="111" y="299"/>
                  <a:pt x="109" y="287"/>
                  <a:pt x="109" y="274"/>
                </a:cubicBezTo>
                <a:cubicBezTo>
                  <a:pt x="109" y="273"/>
                  <a:pt x="108" y="273"/>
                  <a:pt x="107" y="274"/>
                </a:cubicBezTo>
                <a:cubicBezTo>
                  <a:pt x="106" y="288"/>
                  <a:pt x="105" y="302"/>
                  <a:pt x="106" y="316"/>
                </a:cubicBezTo>
                <a:cubicBezTo>
                  <a:pt x="107" y="324"/>
                  <a:pt x="107" y="334"/>
                  <a:pt x="110" y="343"/>
                </a:cubicBezTo>
                <a:cubicBezTo>
                  <a:pt x="102" y="342"/>
                  <a:pt x="94" y="342"/>
                  <a:pt x="86" y="342"/>
                </a:cubicBezTo>
                <a:cubicBezTo>
                  <a:pt x="89" y="334"/>
                  <a:pt x="88" y="325"/>
                  <a:pt x="88" y="317"/>
                </a:cubicBezTo>
                <a:cubicBezTo>
                  <a:pt x="88" y="302"/>
                  <a:pt x="87" y="289"/>
                  <a:pt x="86" y="274"/>
                </a:cubicBezTo>
                <a:cubicBezTo>
                  <a:pt x="86" y="274"/>
                  <a:pt x="85" y="274"/>
                  <a:pt x="85" y="274"/>
                </a:cubicBezTo>
                <a:cubicBezTo>
                  <a:pt x="84" y="286"/>
                  <a:pt x="84" y="297"/>
                  <a:pt x="83" y="308"/>
                </a:cubicBezTo>
                <a:cubicBezTo>
                  <a:pt x="83" y="319"/>
                  <a:pt x="80" y="331"/>
                  <a:pt x="81" y="342"/>
                </a:cubicBezTo>
                <a:cubicBezTo>
                  <a:pt x="71" y="342"/>
                  <a:pt x="62" y="342"/>
                  <a:pt x="52" y="342"/>
                </a:cubicBezTo>
                <a:cubicBezTo>
                  <a:pt x="56" y="319"/>
                  <a:pt x="64" y="296"/>
                  <a:pt x="70" y="272"/>
                </a:cubicBezTo>
                <a:cubicBezTo>
                  <a:pt x="70" y="271"/>
                  <a:pt x="69" y="271"/>
                  <a:pt x="68" y="272"/>
                </a:cubicBezTo>
                <a:cubicBezTo>
                  <a:pt x="61" y="295"/>
                  <a:pt x="51" y="318"/>
                  <a:pt x="47" y="343"/>
                </a:cubicBezTo>
                <a:cubicBezTo>
                  <a:pt x="42" y="343"/>
                  <a:pt x="37" y="344"/>
                  <a:pt x="33" y="344"/>
                </a:cubicBezTo>
                <a:cubicBezTo>
                  <a:pt x="29" y="344"/>
                  <a:pt x="25" y="344"/>
                  <a:pt x="21" y="344"/>
                </a:cubicBezTo>
                <a:cubicBezTo>
                  <a:pt x="29" y="312"/>
                  <a:pt x="42" y="279"/>
                  <a:pt x="64" y="254"/>
                </a:cubicBezTo>
                <a:cubicBezTo>
                  <a:pt x="72" y="256"/>
                  <a:pt x="81" y="256"/>
                  <a:pt x="89" y="256"/>
                </a:cubicBezTo>
                <a:cubicBezTo>
                  <a:pt x="106" y="257"/>
                  <a:pt x="122" y="257"/>
                  <a:pt x="139" y="257"/>
                </a:cubicBezTo>
                <a:cubicBezTo>
                  <a:pt x="160" y="257"/>
                  <a:pt x="182" y="259"/>
                  <a:pt x="203" y="256"/>
                </a:cubicBezTo>
                <a:cubicBezTo>
                  <a:pt x="206" y="283"/>
                  <a:pt x="223" y="308"/>
                  <a:pt x="241" y="330"/>
                </a:cubicBezTo>
                <a:cubicBezTo>
                  <a:pt x="244" y="336"/>
                  <a:pt x="247" y="342"/>
                  <a:pt x="251" y="348"/>
                </a:cubicBezTo>
                <a:cubicBezTo>
                  <a:pt x="237" y="346"/>
                  <a:pt x="223" y="345"/>
                  <a:pt x="210" y="344"/>
                </a:cubicBezTo>
                <a:close/>
                <a:moveTo>
                  <a:pt x="247" y="323"/>
                </a:moveTo>
                <a:cubicBezTo>
                  <a:pt x="244" y="315"/>
                  <a:pt x="241" y="307"/>
                  <a:pt x="238" y="300"/>
                </a:cubicBezTo>
                <a:cubicBezTo>
                  <a:pt x="232" y="283"/>
                  <a:pt x="230" y="264"/>
                  <a:pt x="221" y="249"/>
                </a:cubicBezTo>
                <a:cubicBezTo>
                  <a:pt x="221" y="248"/>
                  <a:pt x="219" y="247"/>
                  <a:pt x="218" y="247"/>
                </a:cubicBezTo>
                <a:cubicBezTo>
                  <a:pt x="218" y="247"/>
                  <a:pt x="218" y="247"/>
                  <a:pt x="218" y="246"/>
                </a:cubicBezTo>
                <a:cubicBezTo>
                  <a:pt x="224" y="246"/>
                  <a:pt x="231" y="245"/>
                  <a:pt x="238" y="244"/>
                </a:cubicBezTo>
                <a:cubicBezTo>
                  <a:pt x="252" y="243"/>
                  <a:pt x="266" y="243"/>
                  <a:pt x="280" y="243"/>
                </a:cubicBezTo>
                <a:cubicBezTo>
                  <a:pt x="286" y="243"/>
                  <a:pt x="293" y="244"/>
                  <a:pt x="300" y="244"/>
                </a:cubicBezTo>
                <a:cubicBezTo>
                  <a:pt x="318" y="245"/>
                  <a:pt x="337" y="247"/>
                  <a:pt x="355" y="247"/>
                </a:cubicBezTo>
                <a:cubicBezTo>
                  <a:pt x="346" y="247"/>
                  <a:pt x="337" y="247"/>
                  <a:pt x="328" y="249"/>
                </a:cubicBezTo>
                <a:cubicBezTo>
                  <a:pt x="327" y="249"/>
                  <a:pt x="326" y="249"/>
                  <a:pt x="325" y="250"/>
                </a:cubicBezTo>
                <a:cubicBezTo>
                  <a:pt x="325" y="250"/>
                  <a:pt x="325" y="250"/>
                  <a:pt x="325" y="250"/>
                </a:cubicBezTo>
                <a:cubicBezTo>
                  <a:pt x="324" y="251"/>
                  <a:pt x="323" y="251"/>
                  <a:pt x="322" y="251"/>
                </a:cubicBezTo>
                <a:cubicBezTo>
                  <a:pt x="322" y="251"/>
                  <a:pt x="322" y="252"/>
                  <a:pt x="322" y="252"/>
                </a:cubicBezTo>
                <a:cubicBezTo>
                  <a:pt x="322" y="252"/>
                  <a:pt x="322" y="252"/>
                  <a:pt x="323" y="252"/>
                </a:cubicBezTo>
                <a:cubicBezTo>
                  <a:pt x="298" y="279"/>
                  <a:pt x="282" y="315"/>
                  <a:pt x="273" y="350"/>
                </a:cubicBezTo>
                <a:cubicBezTo>
                  <a:pt x="271" y="350"/>
                  <a:pt x="270" y="350"/>
                  <a:pt x="268" y="351"/>
                </a:cubicBezTo>
                <a:cubicBezTo>
                  <a:pt x="262" y="342"/>
                  <a:pt x="254" y="333"/>
                  <a:pt x="247" y="323"/>
                </a:cubicBezTo>
                <a:close/>
                <a:moveTo>
                  <a:pt x="270" y="354"/>
                </a:moveTo>
                <a:cubicBezTo>
                  <a:pt x="270" y="354"/>
                  <a:pt x="270" y="354"/>
                  <a:pt x="270" y="353"/>
                </a:cubicBezTo>
                <a:cubicBezTo>
                  <a:pt x="270" y="354"/>
                  <a:pt x="270" y="354"/>
                  <a:pt x="270" y="354"/>
                </a:cubicBezTo>
                <a:cubicBezTo>
                  <a:pt x="270" y="354"/>
                  <a:pt x="270" y="354"/>
                  <a:pt x="270" y="354"/>
                </a:cubicBezTo>
                <a:close/>
              </a:path>
            </a:pathLst>
          </a:custGeom>
          <a:solidFill>
            <a:schemeClr val="accent1">
              <a:lumMod val="75000"/>
              <a:alpha val="39000"/>
            </a:schemeClr>
          </a:solidFill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66229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59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The Simple Algorithm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730" y="2044065"/>
            <a:ext cx="7886700" cy="3568065"/>
          </a:xfrm>
        </p:spPr>
        <p:txBody>
          <a:bodyPr/>
          <a:lstStyle/>
          <a:p>
            <a:r>
              <a:rPr lang="en-US" altLang="zh-CN" dirty="0" smtClean="0"/>
              <a:t>External </a:t>
            </a:r>
            <a:r>
              <a:rPr lang="en-US" altLang="zh-CN" dirty="0" err="1" smtClean="0"/>
              <a:t>Mergesort</a:t>
            </a:r>
            <a:endParaRPr lang="en-US" altLang="zh-CN" dirty="0" smtClean="0"/>
          </a:p>
          <a:p>
            <a:pPr lvl="1"/>
            <a:r>
              <a:rPr lang="en-US" altLang="zh-CN" dirty="0"/>
              <a:t>Suppose </a:t>
            </a:r>
            <a:r>
              <a:rPr lang="en-US" altLang="zh-CN" dirty="0" smtClean="0"/>
              <a:t>th</a:t>
            </a:r>
            <a:r>
              <a:rPr lang="en-US" altLang="zh-CN" dirty="0"/>
              <a:t>e </a:t>
            </a:r>
            <a:r>
              <a:rPr lang="en-US" altLang="zh-CN" dirty="0" smtClean="0"/>
              <a:t>algorithm works on four </a:t>
            </a:r>
            <a:r>
              <a:rPr lang="en-US" altLang="zh-CN" dirty="0"/>
              <a:t>tapes, </a:t>
            </a:r>
            <a:r>
              <a:rPr lang="en-US" altLang="zh-CN" i="1" dirty="0"/>
              <a:t>Ta</a:t>
            </a:r>
            <a:r>
              <a:rPr lang="en-US" altLang="zh-CN" dirty="0"/>
              <a:t>1, </a:t>
            </a:r>
            <a:r>
              <a:rPr lang="en-US" altLang="zh-CN" i="1" dirty="0"/>
              <a:t>Ta</a:t>
            </a:r>
            <a:r>
              <a:rPr lang="en-US" altLang="zh-CN" dirty="0"/>
              <a:t>2, </a:t>
            </a:r>
            <a:r>
              <a:rPr lang="en-US" altLang="zh-CN" i="1" dirty="0"/>
              <a:t>Tb</a:t>
            </a:r>
            <a:r>
              <a:rPr lang="en-US" altLang="zh-CN" dirty="0"/>
              <a:t>1, </a:t>
            </a:r>
            <a:r>
              <a:rPr lang="en-US" altLang="zh-CN" i="1" dirty="0" smtClean="0"/>
              <a:t>Tb</a:t>
            </a:r>
            <a:r>
              <a:rPr lang="en-US" altLang="zh-CN" dirty="0" smtClean="0"/>
              <a:t>2, and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data are initially on </a:t>
            </a:r>
            <a:r>
              <a:rPr lang="en-US" altLang="zh-CN" i="1" dirty="0" smtClean="0"/>
              <a:t>Ta</a:t>
            </a:r>
            <a:r>
              <a:rPr lang="en-US" altLang="zh-CN" dirty="0" smtClean="0"/>
              <a:t>1, and</a:t>
            </a:r>
          </a:p>
          <a:p>
            <a:pPr lvl="1"/>
            <a:r>
              <a:rPr lang="en-US" altLang="zh-CN" dirty="0"/>
              <a:t>the internal memory </a:t>
            </a:r>
            <a:r>
              <a:rPr lang="en-US" altLang="zh-CN" dirty="0" smtClean="0"/>
              <a:t>can </a:t>
            </a:r>
            <a:r>
              <a:rPr lang="en-US" altLang="zh-CN" dirty="0" err="1" smtClean="0"/>
              <a:t>hold&amp;sort</a:t>
            </a:r>
            <a:r>
              <a:rPr lang="en-US" altLang="zh-CN" dirty="0" smtClean="0"/>
              <a:t> </a:t>
            </a:r>
            <a:r>
              <a:rPr lang="en-US" altLang="zh-CN" dirty="0"/>
              <a:t>M records at a time</a:t>
            </a:r>
            <a:r>
              <a:rPr lang="en-US" altLang="zh-CN" dirty="0" smtClean="0"/>
              <a:t>. Here, M = 3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359583" y="6356353"/>
            <a:ext cx="1157288" cy="365125"/>
          </a:xfrm>
        </p:spPr>
        <p:txBody>
          <a:bodyPr/>
          <a:lstStyle/>
          <a:p>
            <a:pPr>
              <a:defRPr/>
            </a:pPr>
            <a:fld id="{E2C59079-A52F-40E1-9A30-A5F6CC9ED777}" type="datetime1">
              <a:rPr lang="zh-CN" altLang="en-US" sz="465" smtClean="0"/>
              <a:pPr>
                <a:defRPr/>
              </a:pPr>
              <a:t>2024/10/28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7-5 Sorting V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5</a:t>
            </a:fld>
            <a:endParaRPr lang="zh-CN" altLang="en-US" sz="465"/>
          </a:p>
        </p:txBody>
      </p:sp>
      <p:grpSp>
        <p:nvGrpSpPr>
          <p:cNvPr id="951" name="组合 950"/>
          <p:cNvGrpSpPr/>
          <p:nvPr/>
        </p:nvGrpSpPr>
        <p:grpSpPr>
          <a:xfrm rot="3780000">
            <a:off x="7938135" y="5469255"/>
            <a:ext cx="740410" cy="758825"/>
            <a:chOff x="3282950" y="1154113"/>
            <a:chExt cx="698501" cy="715963"/>
          </a:xfrm>
          <a:solidFill>
            <a:schemeClr val="accent1">
              <a:lumMod val="75000"/>
              <a:alpha val="37000"/>
            </a:schemeClr>
          </a:solidFill>
        </p:grpSpPr>
        <p:sp>
          <p:nvSpPr>
            <p:cNvPr id="17289" name="Freeform 905"/>
            <p:cNvSpPr/>
            <p:nvPr>
              <p:custDataLst>
                <p:tags r:id="rId5"/>
              </p:custDataLst>
            </p:nvPr>
          </p:nvSpPr>
          <p:spPr bwMode="auto">
            <a:xfrm>
              <a:off x="3324225" y="1268413"/>
              <a:ext cx="55563" cy="153988"/>
            </a:xfrm>
            <a:custGeom>
              <a:avLst/>
              <a:gdLst/>
              <a:ahLst/>
              <a:cxnLst>
                <a:cxn ang="0">
                  <a:pos x="96" y="3"/>
                </a:cxn>
                <a:cxn ang="0">
                  <a:pos x="96" y="3"/>
                </a:cxn>
                <a:cxn ang="0">
                  <a:pos x="86" y="18"/>
                </a:cxn>
                <a:cxn ang="0">
                  <a:pos x="77" y="35"/>
                </a:cxn>
                <a:cxn ang="0">
                  <a:pos x="70" y="51"/>
                </a:cxn>
                <a:cxn ang="0">
                  <a:pos x="63" y="69"/>
                </a:cxn>
                <a:cxn ang="0">
                  <a:pos x="50" y="104"/>
                </a:cxn>
                <a:cxn ang="0">
                  <a:pos x="39" y="138"/>
                </a:cxn>
                <a:cxn ang="0">
                  <a:pos x="39" y="138"/>
                </a:cxn>
                <a:cxn ang="0">
                  <a:pos x="27" y="174"/>
                </a:cxn>
                <a:cxn ang="0">
                  <a:pos x="15" y="210"/>
                </a:cxn>
                <a:cxn ang="0">
                  <a:pos x="10" y="229"/>
                </a:cxn>
                <a:cxn ang="0">
                  <a:pos x="5" y="247"/>
                </a:cxn>
                <a:cxn ang="0">
                  <a:pos x="2" y="266"/>
                </a:cxn>
                <a:cxn ang="0">
                  <a:pos x="0" y="285"/>
                </a:cxn>
                <a:cxn ang="0">
                  <a:pos x="0" y="285"/>
                </a:cxn>
                <a:cxn ang="0">
                  <a:pos x="1" y="287"/>
                </a:cxn>
                <a:cxn ang="0">
                  <a:pos x="2" y="288"/>
                </a:cxn>
                <a:cxn ang="0">
                  <a:pos x="3" y="289"/>
                </a:cxn>
                <a:cxn ang="0">
                  <a:pos x="5" y="290"/>
                </a:cxn>
                <a:cxn ang="0">
                  <a:pos x="6" y="289"/>
                </a:cxn>
                <a:cxn ang="0">
                  <a:pos x="8" y="288"/>
                </a:cxn>
                <a:cxn ang="0">
                  <a:pos x="9" y="287"/>
                </a:cxn>
                <a:cxn ang="0">
                  <a:pos x="10" y="285"/>
                </a:cxn>
                <a:cxn ang="0">
                  <a:pos x="10" y="285"/>
                </a:cxn>
                <a:cxn ang="0">
                  <a:pos x="11" y="266"/>
                </a:cxn>
                <a:cxn ang="0">
                  <a:pos x="15" y="247"/>
                </a:cxn>
                <a:cxn ang="0">
                  <a:pos x="19" y="230"/>
                </a:cxn>
                <a:cxn ang="0">
                  <a:pos x="25" y="211"/>
                </a:cxn>
                <a:cxn ang="0">
                  <a:pos x="36" y="176"/>
                </a:cxn>
                <a:cxn ang="0">
                  <a:pos x="48" y="141"/>
                </a:cxn>
                <a:cxn ang="0">
                  <a:pos x="48" y="141"/>
                </a:cxn>
                <a:cxn ang="0">
                  <a:pos x="60" y="107"/>
                </a:cxn>
                <a:cxn ang="0">
                  <a:pos x="71" y="72"/>
                </a:cxn>
                <a:cxn ang="0">
                  <a:pos x="78" y="55"/>
                </a:cxn>
                <a:cxn ang="0">
                  <a:pos x="86" y="39"/>
                </a:cxn>
                <a:cxn ang="0">
                  <a:pos x="94" y="22"/>
                </a:cxn>
                <a:cxn ang="0">
                  <a:pos x="104" y="8"/>
                </a:cxn>
                <a:cxn ang="0">
                  <a:pos x="104" y="8"/>
                </a:cxn>
                <a:cxn ang="0">
                  <a:pos x="105" y="6"/>
                </a:cxn>
                <a:cxn ang="0">
                  <a:pos x="104" y="4"/>
                </a:cxn>
                <a:cxn ang="0">
                  <a:pos x="104" y="3"/>
                </a:cxn>
                <a:cxn ang="0">
                  <a:pos x="102" y="2"/>
                </a:cxn>
                <a:cxn ang="0">
                  <a:pos x="99" y="0"/>
                </a:cxn>
                <a:cxn ang="0">
                  <a:pos x="97" y="2"/>
                </a:cxn>
                <a:cxn ang="0">
                  <a:pos x="96" y="3"/>
                </a:cxn>
                <a:cxn ang="0">
                  <a:pos x="96" y="3"/>
                </a:cxn>
              </a:cxnLst>
              <a:rect l="0" t="0" r="r" b="b"/>
              <a:pathLst>
                <a:path w="105" h="290">
                  <a:moveTo>
                    <a:pt x="96" y="3"/>
                  </a:moveTo>
                  <a:lnTo>
                    <a:pt x="96" y="3"/>
                  </a:lnTo>
                  <a:lnTo>
                    <a:pt x="86" y="18"/>
                  </a:lnTo>
                  <a:lnTo>
                    <a:pt x="77" y="35"/>
                  </a:lnTo>
                  <a:lnTo>
                    <a:pt x="70" y="51"/>
                  </a:lnTo>
                  <a:lnTo>
                    <a:pt x="63" y="69"/>
                  </a:lnTo>
                  <a:lnTo>
                    <a:pt x="50" y="104"/>
                  </a:lnTo>
                  <a:lnTo>
                    <a:pt x="39" y="138"/>
                  </a:lnTo>
                  <a:lnTo>
                    <a:pt x="39" y="138"/>
                  </a:lnTo>
                  <a:lnTo>
                    <a:pt x="27" y="174"/>
                  </a:lnTo>
                  <a:lnTo>
                    <a:pt x="15" y="210"/>
                  </a:lnTo>
                  <a:lnTo>
                    <a:pt x="10" y="229"/>
                  </a:lnTo>
                  <a:lnTo>
                    <a:pt x="5" y="247"/>
                  </a:lnTo>
                  <a:lnTo>
                    <a:pt x="2" y="266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1" y="287"/>
                  </a:lnTo>
                  <a:lnTo>
                    <a:pt x="2" y="288"/>
                  </a:lnTo>
                  <a:lnTo>
                    <a:pt x="3" y="289"/>
                  </a:lnTo>
                  <a:lnTo>
                    <a:pt x="5" y="290"/>
                  </a:lnTo>
                  <a:lnTo>
                    <a:pt x="6" y="289"/>
                  </a:lnTo>
                  <a:lnTo>
                    <a:pt x="8" y="288"/>
                  </a:lnTo>
                  <a:lnTo>
                    <a:pt x="9" y="287"/>
                  </a:lnTo>
                  <a:lnTo>
                    <a:pt x="10" y="285"/>
                  </a:lnTo>
                  <a:lnTo>
                    <a:pt x="10" y="285"/>
                  </a:lnTo>
                  <a:lnTo>
                    <a:pt x="11" y="266"/>
                  </a:lnTo>
                  <a:lnTo>
                    <a:pt x="15" y="247"/>
                  </a:lnTo>
                  <a:lnTo>
                    <a:pt x="19" y="230"/>
                  </a:lnTo>
                  <a:lnTo>
                    <a:pt x="25" y="211"/>
                  </a:lnTo>
                  <a:lnTo>
                    <a:pt x="36" y="176"/>
                  </a:lnTo>
                  <a:lnTo>
                    <a:pt x="48" y="141"/>
                  </a:lnTo>
                  <a:lnTo>
                    <a:pt x="48" y="141"/>
                  </a:lnTo>
                  <a:lnTo>
                    <a:pt x="60" y="107"/>
                  </a:lnTo>
                  <a:lnTo>
                    <a:pt x="71" y="72"/>
                  </a:lnTo>
                  <a:lnTo>
                    <a:pt x="78" y="55"/>
                  </a:lnTo>
                  <a:lnTo>
                    <a:pt x="86" y="39"/>
                  </a:lnTo>
                  <a:lnTo>
                    <a:pt x="94" y="22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5" y="6"/>
                  </a:lnTo>
                  <a:lnTo>
                    <a:pt x="104" y="4"/>
                  </a:lnTo>
                  <a:lnTo>
                    <a:pt x="104" y="3"/>
                  </a:lnTo>
                  <a:lnTo>
                    <a:pt x="102" y="2"/>
                  </a:lnTo>
                  <a:lnTo>
                    <a:pt x="99" y="0"/>
                  </a:lnTo>
                  <a:lnTo>
                    <a:pt x="97" y="2"/>
                  </a:lnTo>
                  <a:lnTo>
                    <a:pt x="96" y="3"/>
                  </a:lnTo>
                  <a:lnTo>
                    <a:pt x="96" y="3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0" name="Freeform 906"/>
            <p:cNvSpPr/>
            <p:nvPr>
              <p:custDataLst>
                <p:tags r:id="rId6"/>
              </p:custDataLst>
            </p:nvPr>
          </p:nvSpPr>
          <p:spPr bwMode="auto">
            <a:xfrm>
              <a:off x="3325813" y="1239838"/>
              <a:ext cx="88900" cy="280988"/>
            </a:xfrm>
            <a:custGeom>
              <a:avLst/>
              <a:gdLst/>
              <a:ahLst/>
              <a:cxnLst>
                <a:cxn ang="0">
                  <a:pos x="156" y="4"/>
                </a:cxn>
                <a:cxn ang="0">
                  <a:pos x="152" y="37"/>
                </a:cxn>
                <a:cxn ang="0">
                  <a:pos x="143" y="70"/>
                </a:cxn>
                <a:cxn ang="0">
                  <a:pos x="121" y="134"/>
                </a:cxn>
                <a:cxn ang="0">
                  <a:pos x="108" y="168"/>
                </a:cxn>
                <a:cxn ang="0">
                  <a:pos x="82" y="235"/>
                </a:cxn>
                <a:cxn ang="0">
                  <a:pos x="68" y="268"/>
                </a:cxn>
                <a:cxn ang="0">
                  <a:pos x="58" y="301"/>
                </a:cxn>
                <a:cxn ang="0">
                  <a:pos x="38" y="399"/>
                </a:cxn>
                <a:cxn ang="0">
                  <a:pos x="35" y="416"/>
                </a:cxn>
                <a:cxn ang="0">
                  <a:pos x="26" y="446"/>
                </a:cxn>
                <a:cxn ang="0">
                  <a:pos x="20" y="461"/>
                </a:cxn>
                <a:cxn ang="0">
                  <a:pos x="11" y="492"/>
                </a:cxn>
                <a:cxn ang="0">
                  <a:pos x="2" y="522"/>
                </a:cxn>
                <a:cxn ang="0">
                  <a:pos x="0" y="524"/>
                </a:cxn>
                <a:cxn ang="0">
                  <a:pos x="1" y="528"/>
                </a:cxn>
                <a:cxn ang="0">
                  <a:pos x="1" y="529"/>
                </a:cxn>
                <a:cxn ang="0">
                  <a:pos x="3" y="531"/>
                </a:cxn>
                <a:cxn ang="0">
                  <a:pos x="7" y="531"/>
                </a:cxn>
                <a:cxn ang="0">
                  <a:pos x="9" y="529"/>
                </a:cxn>
                <a:cxn ang="0">
                  <a:pos x="18" y="505"/>
                </a:cxn>
                <a:cxn ang="0">
                  <a:pos x="23" y="480"/>
                </a:cxn>
                <a:cxn ang="0">
                  <a:pos x="29" y="462"/>
                </a:cxn>
                <a:cxn ang="0">
                  <a:pos x="41" y="428"/>
                </a:cxn>
                <a:cxn ang="0">
                  <a:pos x="46" y="410"/>
                </a:cxn>
                <a:cxn ang="0">
                  <a:pos x="59" y="341"/>
                </a:cxn>
                <a:cxn ang="0">
                  <a:pos x="71" y="288"/>
                </a:cxn>
                <a:cxn ang="0">
                  <a:pos x="77" y="271"/>
                </a:cxn>
                <a:cxn ang="0">
                  <a:pos x="105" y="200"/>
                </a:cxn>
                <a:cxn ang="0">
                  <a:pos x="132" y="129"/>
                </a:cxn>
                <a:cxn ang="0">
                  <a:pos x="143" y="98"/>
                </a:cxn>
                <a:cxn ang="0">
                  <a:pos x="158" y="51"/>
                </a:cxn>
                <a:cxn ang="0">
                  <a:pos x="164" y="20"/>
                </a:cxn>
                <a:cxn ang="0">
                  <a:pos x="166" y="4"/>
                </a:cxn>
                <a:cxn ang="0">
                  <a:pos x="164" y="1"/>
                </a:cxn>
                <a:cxn ang="0">
                  <a:pos x="161" y="0"/>
                </a:cxn>
                <a:cxn ang="0">
                  <a:pos x="158" y="1"/>
                </a:cxn>
                <a:cxn ang="0">
                  <a:pos x="156" y="4"/>
                </a:cxn>
              </a:cxnLst>
              <a:rect l="0" t="0" r="r" b="b"/>
              <a:pathLst>
                <a:path w="166" h="531">
                  <a:moveTo>
                    <a:pt x="156" y="4"/>
                  </a:moveTo>
                  <a:lnTo>
                    <a:pt x="156" y="4"/>
                  </a:lnTo>
                  <a:lnTo>
                    <a:pt x="155" y="20"/>
                  </a:lnTo>
                  <a:lnTo>
                    <a:pt x="152" y="37"/>
                  </a:lnTo>
                  <a:lnTo>
                    <a:pt x="148" y="53"/>
                  </a:lnTo>
                  <a:lnTo>
                    <a:pt x="143" y="70"/>
                  </a:lnTo>
                  <a:lnTo>
                    <a:pt x="132" y="103"/>
                  </a:lnTo>
                  <a:lnTo>
                    <a:pt x="121" y="134"/>
                  </a:lnTo>
                  <a:lnTo>
                    <a:pt x="121" y="134"/>
                  </a:lnTo>
                  <a:lnTo>
                    <a:pt x="108" y="168"/>
                  </a:lnTo>
                  <a:lnTo>
                    <a:pt x="95" y="202"/>
                  </a:lnTo>
                  <a:lnTo>
                    <a:pt x="82" y="235"/>
                  </a:lnTo>
                  <a:lnTo>
                    <a:pt x="68" y="268"/>
                  </a:lnTo>
                  <a:lnTo>
                    <a:pt x="68" y="268"/>
                  </a:lnTo>
                  <a:lnTo>
                    <a:pt x="63" y="285"/>
                  </a:lnTo>
                  <a:lnTo>
                    <a:pt x="58" y="301"/>
                  </a:lnTo>
                  <a:lnTo>
                    <a:pt x="51" y="333"/>
                  </a:lnTo>
                  <a:lnTo>
                    <a:pt x="38" y="399"/>
                  </a:lnTo>
                  <a:lnTo>
                    <a:pt x="38" y="399"/>
                  </a:lnTo>
                  <a:lnTo>
                    <a:pt x="35" y="416"/>
                  </a:lnTo>
                  <a:lnTo>
                    <a:pt x="31" y="431"/>
                  </a:lnTo>
                  <a:lnTo>
                    <a:pt x="26" y="446"/>
                  </a:lnTo>
                  <a:lnTo>
                    <a:pt x="20" y="461"/>
                  </a:lnTo>
                  <a:lnTo>
                    <a:pt x="20" y="461"/>
                  </a:lnTo>
                  <a:lnTo>
                    <a:pt x="15" y="476"/>
                  </a:lnTo>
                  <a:lnTo>
                    <a:pt x="11" y="492"/>
                  </a:lnTo>
                  <a:lnTo>
                    <a:pt x="7" y="507"/>
                  </a:lnTo>
                  <a:lnTo>
                    <a:pt x="2" y="522"/>
                  </a:lnTo>
                  <a:lnTo>
                    <a:pt x="2" y="522"/>
                  </a:lnTo>
                  <a:lnTo>
                    <a:pt x="0" y="524"/>
                  </a:lnTo>
                  <a:lnTo>
                    <a:pt x="0" y="526"/>
                  </a:lnTo>
                  <a:lnTo>
                    <a:pt x="1" y="528"/>
                  </a:lnTo>
                  <a:lnTo>
                    <a:pt x="1" y="528"/>
                  </a:lnTo>
                  <a:lnTo>
                    <a:pt x="1" y="529"/>
                  </a:lnTo>
                  <a:lnTo>
                    <a:pt x="1" y="529"/>
                  </a:lnTo>
                  <a:lnTo>
                    <a:pt x="3" y="531"/>
                  </a:lnTo>
                  <a:lnTo>
                    <a:pt x="5" y="531"/>
                  </a:lnTo>
                  <a:lnTo>
                    <a:pt x="7" y="531"/>
                  </a:lnTo>
                  <a:lnTo>
                    <a:pt x="9" y="529"/>
                  </a:lnTo>
                  <a:lnTo>
                    <a:pt x="9" y="529"/>
                  </a:lnTo>
                  <a:lnTo>
                    <a:pt x="13" y="517"/>
                  </a:lnTo>
                  <a:lnTo>
                    <a:pt x="18" y="505"/>
                  </a:lnTo>
                  <a:lnTo>
                    <a:pt x="20" y="492"/>
                  </a:lnTo>
                  <a:lnTo>
                    <a:pt x="23" y="480"/>
                  </a:lnTo>
                  <a:lnTo>
                    <a:pt x="23" y="480"/>
                  </a:lnTo>
                  <a:lnTo>
                    <a:pt x="29" y="462"/>
                  </a:lnTo>
                  <a:lnTo>
                    <a:pt x="35" y="446"/>
                  </a:lnTo>
                  <a:lnTo>
                    <a:pt x="41" y="428"/>
                  </a:lnTo>
                  <a:lnTo>
                    <a:pt x="46" y="410"/>
                  </a:lnTo>
                  <a:lnTo>
                    <a:pt x="46" y="410"/>
                  </a:lnTo>
                  <a:lnTo>
                    <a:pt x="53" y="375"/>
                  </a:lnTo>
                  <a:lnTo>
                    <a:pt x="59" y="341"/>
                  </a:lnTo>
                  <a:lnTo>
                    <a:pt x="67" y="305"/>
                  </a:lnTo>
                  <a:lnTo>
                    <a:pt x="71" y="288"/>
                  </a:lnTo>
                  <a:lnTo>
                    <a:pt x="77" y="271"/>
                  </a:lnTo>
                  <a:lnTo>
                    <a:pt x="77" y="271"/>
                  </a:lnTo>
                  <a:lnTo>
                    <a:pt x="91" y="235"/>
                  </a:lnTo>
                  <a:lnTo>
                    <a:pt x="105" y="200"/>
                  </a:lnTo>
                  <a:lnTo>
                    <a:pt x="120" y="165"/>
                  </a:lnTo>
                  <a:lnTo>
                    <a:pt x="132" y="129"/>
                  </a:lnTo>
                  <a:lnTo>
                    <a:pt x="132" y="129"/>
                  </a:lnTo>
                  <a:lnTo>
                    <a:pt x="143" y="98"/>
                  </a:lnTo>
                  <a:lnTo>
                    <a:pt x="154" y="67"/>
                  </a:lnTo>
                  <a:lnTo>
                    <a:pt x="158" y="51"/>
                  </a:lnTo>
                  <a:lnTo>
                    <a:pt x="162" y="36"/>
                  </a:lnTo>
                  <a:lnTo>
                    <a:pt x="164" y="20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65" y="2"/>
                  </a:lnTo>
                  <a:lnTo>
                    <a:pt x="164" y="1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0"/>
                  </a:lnTo>
                  <a:lnTo>
                    <a:pt x="158" y="1"/>
                  </a:lnTo>
                  <a:lnTo>
                    <a:pt x="157" y="2"/>
                  </a:lnTo>
                  <a:lnTo>
                    <a:pt x="156" y="4"/>
                  </a:lnTo>
                  <a:lnTo>
                    <a:pt x="156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1" name="Freeform 907"/>
            <p:cNvSpPr/>
            <p:nvPr>
              <p:custDataLst>
                <p:tags r:id="rId7"/>
              </p:custDataLst>
            </p:nvPr>
          </p:nvSpPr>
          <p:spPr bwMode="auto">
            <a:xfrm>
              <a:off x="3338513" y="1404938"/>
              <a:ext cx="58738" cy="168275"/>
            </a:xfrm>
            <a:custGeom>
              <a:avLst/>
              <a:gdLst/>
              <a:ahLst/>
              <a:cxnLst>
                <a:cxn ang="0">
                  <a:pos x="99" y="4"/>
                </a:cxn>
                <a:cxn ang="0">
                  <a:pos x="99" y="4"/>
                </a:cxn>
                <a:cxn ang="0">
                  <a:pos x="98" y="14"/>
                </a:cxn>
                <a:cxn ang="0">
                  <a:pos x="97" y="23"/>
                </a:cxn>
                <a:cxn ang="0">
                  <a:pos x="92" y="43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73" y="103"/>
                </a:cxn>
                <a:cxn ang="0">
                  <a:pos x="68" y="125"/>
                </a:cxn>
                <a:cxn ang="0">
                  <a:pos x="57" y="169"/>
                </a:cxn>
                <a:cxn ang="0">
                  <a:pos x="57" y="169"/>
                </a:cxn>
                <a:cxn ang="0">
                  <a:pos x="51" y="188"/>
                </a:cxn>
                <a:cxn ang="0">
                  <a:pos x="43" y="205"/>
                </a:cxn>
                <a:cxn ang="0">
                  <a:pos x="35" y="223"/>
                </a:cxn>
                <a:cxn ang="0">
                  <a:pos x="26" y="239"/>
                </a:cxn>
                <a:cxn ang="0">
                  <a:pos x="17" y="257"/>
                </a:cxn>
                <a:cxn ang="0">
                  <a:pos x="10" y="274"/>
                </a:cxn>
                <a:cxn ang="0">
                  <a:pos x="4" y="293"/>
                </a:cxn>
                <a:cxn ang="0">
                  <a:pos x="1" y="302"/>
                </a:cxn>
                <a:cxn ang="0">
                  <a:pos x="0" y="313"/>
                </a:cxn>
                <a:cxn ang="0">
                  <a:pos x="0" y="313"/>
                </a:cxn>
                <a:cxn ang="0">
                  <a:pos x="0" y="314"/>
                </a:cxn>
                <a:cxn ang="0">
                  <a:pos x="1" y="316"/>
                </a:cxn>
                <a:cxn ang="0">
                  <a:pos x="2" y="317"/>
                </a:cxn>
                <a:cxn ang="0">
                  <a:pos x="4" y="317"/>
                </a:cxn>
                <a:cxn ang="0">
                  <a:pos x="7" y="316"/>
                </a:cxn>
                <a:cxn ang="0">
                  <a:pos x="9" y="314"/>
                </a:cxn>
                <a:cxn ang="0">
                  <a:pos x="9" y="313"/>
                </a:cxn>
                <a:cxn ang="0">
                  <a:pos x="9" y="313"/>
                </a:cxn>
                <a:cxn ang="0">
                  <a:pos x="11" y="302"/>
                </a:cxn>
                <a:cxn ang="0">
                  <a:pos x="13" y="292"/>
                </a:cxn>
                <a:cxn ang="0">
                  <a:pos x="19" y="273"/>
                </a:cxn>
                <a:cxn ang="0">
                  <a:pos x="28" y="255"/>
                </a:cxn>
                <a:cxn ang="0">
                  <a:pos x="36" y="237"/>
                </a:cxn>
                <a:cxn ang="0">
                  <a:pos x="45" y="220"/>
                </a:cxn>
                <a:cxn ang="0">
                  <a:pos x="54" y="201"/>
                </a:cxn>
                <a:cxn ang="0">
                  <a:pos x="62" y="182"/>
                </a:cxn>
                <a:cxn ang="0">
                  <a:pos x="68" y="164"/>
                </a:cxn>
                <a:cxn ang="0">
                  <a:pos x="68" y="164"/>
                </a:cxn>
                <a:cxn ang="0">
                  <a:pos x="79" y="119"/>
                </a:cxn>
                <a:cxn ang="0">
                  <a:pos x="91" y="76"/>
                </a:cxn>
                <a:cxn ang="0">
                  <a:pos x="91" y="76"/>
                </a:cxn>
                <a:cxn ang="0">
                  <a:pos x="102" y="40"/>
                </a:cxn>
                <a:cxn ang="0">
                  <a:pos x="106" y="22"/>
                </a:cxn>
                <a:cxn ang="0">
                  <a:pos x="109" y="4"/>
                </a:cxn>
                <a:cxn ang="0">
                  <a:pos x="109" y="4"/>
                </a:cxn>
                <a:cxn ang="0">
                  <a:pos x="108" y="2"/>
                </a:cxn>
                <a:cxn ang="0">
                  <a:pos x="107" y="1"/>
                </a:cxn>
                <a:cxn ang="0">
                  <a:pos x="106" y="0"/>
                </a:cxn>
                <a:cxn ang="0">
                  <a:pos x="104" y="0"/>
                </a:cxn>
                <a:cxn ang="0">
                  <a:pos x="101" y="1"/>
                </a:cxn>
                <a:cxn ang="0">
                  <a:pos x="100" y="2"/>
                </a:cxn>
                <a:cxn ang="0">
                  <a:pos x="99" y="4"/>
                </a:cxn>
                <a:cxn ang="0">
                  <a:pos x="99" y="4"/>
                </a:cxn>
              </a:cxnLst>
              <a:rect l="0" t="0" r="r" b="b"/>
              <a:pathLst>
                <a:path w="109" h="317">
                  <a:moveTo>
                    <a:pt x="99" y="4"/>
                  </a:moveTo>
                  <a:lnTo>
                    <a:pt x="99" y="4"/>
                  </a:lnTo>
                  <a:lnTo>
                    <a:pt x="98" y="14"/>
                  </a:lnTo>
                  <a:lnTo>
                    <a:pt x="97" y="23"/>
                  </a:lnTo>
                  <a:lnTo>
                    <a:pt x="92" y="43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73" y="103"/>
                  </a:lnTo>
                  <a:lnTo>
                    <a:pt x="68" y="12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1" y="188"/>
                  </a:lnTo>
                  <a:lnTo>
                    <a:pt x="43" y="205"/>
                  </a:lnTo>
                  <a:lnTo>
                    <a:pt x="35" y="223"/>
                  </a:lnTo>
                  <a:lnTo>
                    <a:pt x="26" y="239"/>
                  </a:lnTo>
                  <a:lnTo>
                    <a:pt x="17" y="257"/>
                  </a:lnTo>
                  <a:lnTo>
                    <a:pt x="10" y="274"/>
                  </a:lnTo>
                  <a:lnTo>
                    <a:pt x="4" y="293"/>
                  </a:lnTo>
                  <a:lnTo>
                    <a:pt x="1" y="302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0" y="314"/>
                  </a:lnTo>
                  <a:lnTo>
                    <a:pt x="1" y="316"/>
                  </a:lnTo>
                  <a:lnTo>
                    <a:pt x="2" y="317"/>
                  </a:lnTo>
                  <a:lnTo>
                    <a:pt x="4" y="317"/>
                  </a:lnTo>
                  <a:lnTo>
                    <a:pt x="7" y="316"/>
                  </a:lnTo>
                  <a:lnTo>
                    <a:pt x="9" y="314"/>
                  </a:lnTo>
                  <a:lnTo>
                    <a:pt x="9" y="313"/>
                  </a:lnTo>
                  <a:lnTo>
                    <a:pt x="9" y="313"/>
                  </a:lnTo>
                  <a:lnTo>
                    <a:pt x="11" y="302"/>
                  </a:lnTo>
                  <a:lnTo>
                    <a:pt x="13" y="292"/>
                  </a:lnTo>
                  <a:lnTo>
                    <a:pt x="19" y="273"/>
                  </a:lnTo>
                  <a:lnTo>
                    <a:pt x="28" y="255"/>
                  </a:lnTo>
                  <a:lnTo>
                    <a:pt x="36" y="237"/>
                  </a:lnTo>
                  <a:lnTo>
                    <a:pt x="45" y="220"/>
                  </a:lnTo>
                  <a:lnTo>
                    <a:pt x="54" y="201"/>
                  </a:lnTo>
                  <a:lnTo>
                    <a:pt x="62" y="182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9" y="119"/>
                  </a:lnTo>
                  <a:lnTo>
                    <a:pt x="91" y="76"/>
                  </a:lnTo>
                  <a:lnTo>
                    <a:pt x="91" y="76"/>
                  </a:lnTo>
                  <a:lnTo>
                    <a:pt x="102" y="40"/>
                  </a:lnTo>
                  <a:lnTo>
                    <a:pt x="106" y="22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08" y="2"/>
                  </a:lnTo>
                  <a:lnTo>
                    <a:pt x="107" y="1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1" y="1"/>
                  </a:lnTo>
                  <a:lnTo>
                    <a:pt x="100" y="2"/>
                  </a:lnTo>
                  <a:lnTo>
                    <a:pt x="99" y="4"/>
                  </a:lnTo>
                  <a:lnTo>
                    <a:pt x="99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2" name="Freeform 908"/>
            <p:cNvSpPr/>
            <p:nvPr>
              <p:custDataLst>
                <p:tags r:id="rId8"/>
              </p:custDataLst>
            </p:nvPr>
          </p:nvSpPr>
          <p:spPr bwMode="auto">
            <a:xfrm>
              <a:off x="3365500" y="1427163"/>
              <a:ext cx="58738" cy="169863"/>
            </a:xfrm>
            <a:custGeom>
              <a:avLst/>
              <a:gdLst/>
              <a:ahLst/>
              <a:cxnLst>
                <a:cxn ang="0">
                  <a:pos x="102" y="1"/>
                </a:cxn>
                <a:cxn ang="0">
                  <a:pos x="102" y="1"/>
                </a:cxn>
                <a:cxn ang="0">
                  <a:pos x="97" y="7"/>
                </a:cxn>
                <a:cxn ang="0">
                  <a:pos x="93" y="13"/>
                </a:cxn>
                <a:cxn ang="0">
                  <a:pos x="87" y="26"/>
                </a:cxn>
                <a:cxn ang="0">
                  <a:pos x="82" y="39"/>
                </a:cxn>
                <a:cxn ang="0">
                  <a:pos x="79" y="54"/>
                </a:cxn>
                <a:cxn ang="0">
                  <a:pos x="79" y="54"/>
                </a:cxn>
                <a:cxn ang="0">
                  <a:pos x="72" y="77"/>
                </a:cxn>
                <a:cxn ang="0">
                  <a:pos x="65" y="101"/>
                </a:cxn>
                <a:cxn ang="0">
                  <a:pos x="51" y="148"/>
                </a:cxn>
                <a:cxn ang="0">
                  <a:pos x="51" y="148"/>
                </a:cxn>
                <a:cxn ang="0">
                  <a:pos x="44" y="168"/>
                </a:cxn>
                <a:cxn ang="0">
                  <a:pos x="37" y="190"/>
                </a:cxn>
                <a:cxn ang="0">
                  <a:pos x="20" y="231"/>
                </a:cxn>
                <a:cxn ang="0">
                  <a:pos x="13" y="252"/>
                </a:cxn>
                <a:cxn ang="0">
                  <a:pos x="7" y="274"/>
                </a:cxn>
                <a:cxn ang="0">
                  <a:pos x="2" y="295"/>
                </a:cxn>
                <a:cxn ang="0">
                  <a:pos x="1" y="307"/>
                </a:cxn>
                <a:cxn ang="0">
                  <a:pos x="0" y="317"/>
                </a:cxn>
                <a:cxn ang="0">
                  <a:pos x="0" y="317"/>
                </a:cxn>
                <a:cxn ang="0">
                  <a:pos x="1" y="319"/>
                </a:cxn>
                <a:cxn ang="0">
                  <a:pos x="2" y="321"/>
                </a:cxn>
                <a:cxn ang="0">
                  <a:pos x="3" y="322"/>
                </a:cxn>
                <a:cxn ang="0">
                  <a:pos x="6" y="322"/>
                </a:cxn>
                <a:cxn ang="0">
                  <a:pos x="8" y="322"/>
                </a:cxn>
                <a:cxn ang="0">
                  <a:pos x="9" y="321"/>
                </a:cxn>
                <a:cxn ang="0">
                  <a:pos x="10" y="319"/>
                </a:cxn>
                <a:cxn ang="0">
                  <a:pos x="11" y="317"/>
                </a:cxn>
                <a:cxn ang="0">
                  <a:pos x="11" y="317"/>
                </a:cxn>
                <a:cxn ang="0">
                  <a:pos x="11" y="307"/>
                </a:cxn>
                <a:cxn ang="0">
                  <a:pos x="12" y="296"/>
                </a:cxn>
                <a:cxn ang="0">
                  <a:pos x="16" y="276"/>
                </a:cxn>
                <a:cxn ang="0">
                  <a:pos x="22" y="256"/>
                </a:cxn>
                <a:cxn ang="0">
                  <a:pos x="29" y="237"/>
                </a:cxn>
                <a:cxn ang="0">
                  <a:pos x="44" y="198"/>
                </a:cxn>
                <a:cxn ang="0">
                  <a:pos x="51" y="179"/>
                </a:cxn>
                <a:cxn ang="0">
                  <a:pos x="57" y="159"/>
                </a:cxn>
                <a:cxn ang="0">
                  <a:pos x="57" y="159"/>
                </a:cxn>
                <a:cxn ang="0">
                  <a:pos x="70" y="120"/>
                </a:cxn>
                <a:cxn ang="0">
                  <a:pos x="81" y="81"/>
                </a:cxn>
                <a:cxn ang="0">
                  <a:pos x="81" y="81"/>
                </a:cxn>
                <a:cxn ang="0">
                  <a:pos x="86" y="62"/>
                </a:cxn>
                <a:cxn ang="0">
                  <a:pos x="91" y="42"/>
                </a:cxn>
                <a:cxn ang="0">
                  <a:pos x="94" y="33"/>
                </a:cxn>
                <a:cxn ang="0">
                  <a:pos x="97" y="25"/>
                </a:cxn>
                <a:cxn ang="0">
                  <a:pos x="103" y="16"/>
                </a:cxn>
                <a:cxn ang="0">
                  <a:pos x="109" y="8"/>
                </a:cxn>
                <a:cxn ang="0">
                  <a:pos x="109" y="8"/>
                </a:cxn>
                <a:cxn ang="0">
                  <a:pos x="110" y="6"/>
                </a:cxn>
                <a:cxn ang="0">
                  <a:pos x="110" y="4"/>
                </a:cxn>
                <a:cxn ang="0">
                  <a:pos x="109" y="3"/>
                </a:cxn>
                <a:cxn ang="0">
                  <a:pos x="108" y="1"/>
                </a:cxn>
                <a:cxn ang="0">
                  <a:pos x="107" y="0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2" y="1"/>
                </a:cxn>
                <a:cxn ang="0">
                  <a:pos x="102" y="1"/>
                </a:cxn>
              </a:cxnLst>
              <a:rect l="0" t="0" r="r" b="b"/>
              <a:pathLst>
                <a:path w="110" h="322">
                  <a:moveTo>
                    <a:pt x="102" y="1"/>
                  </a:moveTo>
                  <a:lnTo>
                    <a:pt x="102" y="1"/>
                  </a:lnTo>
                  <a:lnTo>
                    <a:pt x="97" y="7"/>
                  </a:lnTo>
                  <a:lnTo>
                    <a:pt x="93" y="13"/>
                  </a:lnTo>
                  <a:lnTo>
                    <a:pt x="87" y="26"/>
                  </a:lnTo>
                  <a:lnTo>
                    <a:pt x="82" y="39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72" y="77"/>
                  </a:lnTo>
                  <a:lnTo>
                    <a:pt x="65" y="101"/>
                  </a:lnTo>
                  <a:lnTo>
                    <a:pt x="51" y="148"/>
                  </a:lnTo>
                  <a:lnTo>
                    <a:pt x="51" y="148"/>
                  </a:lnTo>
                  <a:lnTo>
                    <a:pt x="44" y="168"/>
                  </a:lnTo>
                  <a:lnTo>
                    <a:pt x="37" y="190"/>
                  </a:lnTo>
                  <a:lnTo>
                    <a:pt x="20" y="231"/>
                  </a:lnTo>
                  <a:lnTo>
                    <a:pt x="13" y="252"/>
                  </a:lnTo>
                  <a:lnTo>
                    <a:pt x="7" y="274"/>
                  </a:lnTo>
                  <a:lnTo>
                    <a:pt x="2" y="295"/>
                  </a:lnTo>
                  <a:lnTo>
                    <a:pt x="1" y="30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1" y="319"/>
                  </a:lnTo>
                  <a:lnTo>
                    <a:pt x="2" y="321"/>
                  </a:lnTo>
                  <a:lnTo>
                    <a:pt x="3" y="322"/>
                  </a:lnTo>
                  <a:lnTo>
                    <a:pt x="6" y="322"/>
                  </a:lnTo>
                  <a:lnTo>
                    <a:pt x="8" y="322"/>
                  </a:lnTo>
                  <a:lnTo>
                    <a:pt x="9" y="321"/>
                  </a:lnTo>
                  <a:lnTo>
                    <a:pt x="10" y="319"/>
                  </a:lnTo>
                  <a:lnTo>
                    <a:pt x="11" y="317"/>
                  </a:lnTo>
                  <a:lnTo>
                    <a:pt x="11" y="317"/>
                  </a:lnTo>
                  <a:lnTo>
                    <a:pt x="11" y="307"/>
                  </a:lnTo>
                  <a:lnTo>
                    <a:pt x="12" y="296"/>
                  </a:lnTo>
                  <a:lnTo>
                    <a:pt x="16" y="276"/>
                  </a:lnTo>
                  <a:lnTo>
                    <a:pt x="22" y="256"/>
                  </a:lnTo>
                  <a:lnTo>
                    <a:pt x="29" y="237"/>
                  </a:lnTo>
                  <a:lnTo>
                    <a:pt x="44" y="198"/>
                  </a:lnTo>
                  <a:lnTo>
                    <a:pt x="51" y="179"/>
                  </a:lnTo>
                  <a:lnTo>
                    <a:pt x="57" y="159"/>
                  </a:lnTo>
                  <a:lnTo>
                    <a:pt x="57" y="159"/>
                  </a:lnTo>
                  <a:lnTo>
                    <a:pt x="70" y="120"/>
                  </a:lnTo>
                  <a:lnTo>
                    <a:pt x="81" y="81"/>
                  </a:lnTo>
                  <a:lnTo>
                    <a:pt x="81" y="81"/>
                  </a:lnTo>
                  <a:lnTo>
                    <a:pt x="86" y="62"/>
                  </a:lnTo>
                  <a:lnTo>
                    <a:pt x="91" y="42"/>
                  </a:lnTo>
                  <a:lnTo>
                    <a:pt x="94" y="33"/>
                  </a:lnTo>
                  <a:lnTo>
                    <a:pt x="97" y="25"/>
                  </a:lnTo>
                  <a:lnTo>
                    <a:pt x="103" y="16"/>
                  </a:lnTo>
                  <a:lnTo>
                    <a:pt x="109" y="8"/>
                  </a:lnTo>
                  <a:lnTo>
                    <a:pt x="109" y="8"/>
                  </a:lnTo>
                  <a:lnTo>
                    <a:pt x="110" y="6"/>
                  </a:lnTo>
                  <a:lnTo>
                    <a:pt x="110" y="4"/>
                  </a:lnTo>
                  <a:lnTo>
                    <a:pt x="109" y="3"/>
                  </a:lnTo>
                  <a:lnTo>
                    <a:pt x="108" y="1"/>
                  </a:lnTo>
                  <a:lnTo>
                    <a:pt x="107" y="0"/>
                  </a:lnTo>
                  <a:lnTo>
                    <a:pt x="105" y="0"/>
                  </a:lnTo>
                  <a:lnTo>
                    <a:pt x="104" y="0"/>
                  </a:lnTo>
                  <a:lnTo>
                    <a:pt x="102" y="1"/>
                  </a:lnTo>
                  <a:lnTo>
                    <a:pt x="102" y="1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3" name="Freeform 909"/>
            <p:cNvSpPr/>
            <p:nvPr>
              <p:custDataLst>
                <p:tags r:id="rId9"/>
              </p:custDataLst>
            </p:nvPr>
          </p:nvSpPr>
          <p:spPr bwMode="auto">
            <a:xfrm>
              <a:off x="3403600" y="1430338"/>
              <a:ext cx="41275" cy="182563"/>
            </a:xfrm>
            <a:custGeom>
              <a:avLst/>
              <a:gdLst/>
              <a:ahLst/>
              <a:cxnLst>
                <a:cxn ang="0">
                  <a:pos x="67" y="4"/>
                </a:cxn>
                <a:cxn ang="0">
                  <a:pos x="62" y="52"/>
                </a:cxn>
                <a:cxn ang="0">
                  <a:pos x="53" y="99"/>
                </a:cxn>
                <a:cxn ang="0">
                  <a:pos x="39" y="171"/>
                </a:cxn>
                <a:cxn ang="0">
                  <a:pos x="35" y="193"/>
                </a:cxn>
                <a:cxn ang="0">
                  <a:pos x="30" y="215"/>
                </a:cxn>
                <a:cxn ang="0">
                  <a:pos x="15" y="255"/>
                </a:cxn>
                <a:cxn ang="0">
                  <a:pos x="10" y="277"/>
                </a:cxn>
                <a:cxn ang="0">
                  <a:pos x="7" y="294"/>
                </a:cxn>
                <a:cxn ang="0">
                  <a:pos x="5" y="310"/>
                </a:cxn>
                <a:cxn ang="0">
                  <a:pos x="5" y="325"/>
                </a:cxn>
                <a:cxn ang="0">
                  <a:pos x="4" y="335"/>
                </a:cxn>
                <a:cxn ang="0">
                  <a:pos x="3" y="337"/>
                </a:cxn>
                <a:cxn ang="0">
                  <a:pos x="0" y="340"/>
                </a:cxn>
                <a:cxn ang="0">
                  <a:pos x="1" y="343"/>
                </a:cxn>
                <a:cxn ang="0">
                  <a:pos x="4" y="345"/>
                </a:cxn>
                <a:cxn ang="0">
                  <a:pos x="7" y="345"/>
                </a:cxn>
                <a:cxn ang="0">
                  <a:pos x="10" y="342"/>
                </a:cxn>
                <a:cxn ang="0">
                  <a:pos x="13" y="334"/>
                </a:cxn>
                <a:cxn ang="0">
                  <a:pos x="14" y="318"/>
                </a:cxn>
                <a:cxn ang="0">
                  <a:pos x="14" y="310"/>
                </a:cxn>
                <a:cxn ang="0">
                  <a:pos x="17" y="285"/>
                </a:cxn>
                <a:cxn ang="0">
                  <a:pos x="23" y="260"/>
                </a:cxn>
                <a:cxn ang="0">
                  <a:pos x="40" y="213"/>
                </a:cxn>
                <a:cxn ang="0">
                  <a:pos x="44" y="201"/>
                </a:cxn>
                <a:cxn ang="0">
                  <a:pos x="47" y="176"/>
                </a:cxn>
                <a:cxn ang="0">
                  <a:pos x="49" y="163"/>
                </a:cxn>
                <a:cxn ang="0">
                  <a:pos x="63" y="107"/>
                </a:cxn>
                <a:cxn ang="0">
                  <a:pos x="65" y="93"/>
                </a:cxn>
                <a:cxn ang="0">
                  <a:pos x="70" y="52"/>
                </a:cxn>
                <a:cxn ang="0">
                  <a:pos x="73" y="28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3" y="0"/>
                </a:cxn>
                <a:cxn ang="0">
                  <a:pos x="70" y="0"/>
                </a:cxn>
                <a:cxn ang="0">
                  <a:pos x="67" y="2"/>
                </a:cxn>
                <a:cxn ang="0">
                  <a:pos x="67" y="4"/>
                </a:cxn>
              </a:cxnLst>
              <a:rect l="0" t="0" r="r" b="b"/>
              <a:pathLst>
                <a:path w="76" h="346">
                  <a:moveTo>
                    <a:pt x="67" y="4"/>
                  </a:moveTo>
                  <a:lnTo>
                    <a:pt x="67" y="4"/>
                  </a:lnTo>
                  <a:lnTo>
                    <a:pt x="65" y="28"/>
                  </a:lnTo>
                  <a:lnTo>
                    <a:pt x="62" y="52"/>
                  </a:lnTo>
                  <a:lnTo>
                    <a:pt x="58" y="76"/>
                  </a:lnTo>
                  <a:lnTo>
                    <a:pt x="53" y="99"/>
                  </a:lnTo>
                  <a:lnTo>
                    <a:pt x="43" y="147"/>
                  </a:lnTo>
                  <a:lnTo>
                    <a:pt x="39" y="171"/>
                  </a:lnTo>
                  <a:lnTo>
                    <a:pt x="35" y="193"/>
                  </a:lnTo>
                  <a:lnTo>
                    <a:pt x="35" y="193"/>
                  </a:lnTo>
                  <a:lnTo>
                    <a:pt x="33" y="205"/>
                  </a:lnTo>
                  <a:lnTo>
                    <a:pt x="30" y="215"/>
                  </a:lnTo>
                  <a:lnTo>
                    <a:pt x="22" y="236"/>
                  </a:lnTo>
                  <a:lnTo>
                    <a:pt x="15" y="255"/>
                  </a:lnTo>
                  <a:lnTo>
                    <a:pt x="12" y="267"/>
                  </a:lnTo>
                  <a:lnTo>
                    <a:pt x="10" y="277"/>
                  </a:lnTo>
                  <a:lnTo>
                    <a:pt x="10" y="277"/>
                  </a:lnTo>
                  <a:lnTo>
                    <a:pt x="7" y="294"/>
                  </a:lnTo>
                  <a:lnTo>
                    <a:pt x="6" y="302"/>
                  </a:lnTo>
                  <a:lnTo>
                    <a:pt x="5" y="310"/>
                  </a:lnTo>
                  <a:lnTo>
                    <a:pt x="5" y="310"/>
                  </a:lnTo>
                  <a:lnTo>
                    <a:pt x="5" y="325"/>
                  </a:lnTo>
                  <a:lnTo>
                    <a:pt x="5" y="333"/>
                  </a:lnTo>
                  <a:lnTo>
                    <a:pt x="4" y="335"/>
                  </a:lnTo>
                  <a:lnTo>
                    <a:pt x="3" y="337"/>
                  </a:lnTo>
                  <a:lnTo>
                    <a:pt x="3" y="337"/>
                  </a:lnTo>
                  <a:lnTo>
                    <a:pt x="1" y="338"/>
                  </a:lnTo>
                  <a:lnTo>
                    <a:pt x="0" y="340"/>
                  </a:lnTo>
                  <a:lnTo>
                    <a:pt x="1" y="342"/>
                  </a:lnTo>
                  <a:lnTo>
                    <a:pt x="1" y="343"/>
                  </a:lnTo>
                  <a:lnTo>
                    <a:pt x="2" y="345"/>
                  </a:lnTo>
                  <a:lnTo>
                    <a:pt x="4" y="345"/>
                  </a:lnTo>
                  <a:lnTo>
                    <a:pt x="5" y="346"/>
                  </a:lnTo>
                  <a:lnTo>
                    <a:pt x="7" y="345"/>
                  </a:lnTo>
                  <a:lnTo>
                    <a:pt x="7" y="345"/>
                  </a:lnTo>
                  <a:lnTo>
                    <a:pt x="10" y="342"/>
                  </a:lnTo>
                  <a:lnTo>
                    <a:pt x="12" y="339"/>
                  </a:lnTo>
                  <a:lnTo>
                    <a:pt x="13" y="334"/>
                  </a:lnTo>
                  <a:lnTo>
                    <a:pt x="14" y="329"/>
                  </a:lnTo>
                  <a:lnTo>
                    <a:pt x="14" y="318"/>
                  </a:lnTo>
                  <a:lnTo>
                    <a:pt x="14" y="310"/>
                  </a:lnTo>
                  <a:lnTo>
                    <a:pt x="14" y="310"/>
                  </a:lnTo>
                  <a:lnTo>
                    <a:pt x="15" y="298"/>
                  </a:lnTo>
                  <a:lnTo>
                    <a:pt x="17" y="285"/>
                  </a:lnTo>
                  <a:lnTo>
                    <a:pt x="19" y="273"/>
                  </a:lnTo>
                  <a:lnTo>
                    <a:pt x="23" y="260"/>
                  </a:lnTo>
                  <a:lnTo>
                    <a:pt x="32" y="236"/>
                  </a:lnTo>
                  <a:lnTo>
                    <a:pt x="40" y="213"/>
                  </a:lnTo>
                  <a:lnTo>
                    <a:pt x="40" y="213"/>
                  </a:lnTo>
                  <a:lnTo>
                    <a:pt x="44" y="201"/>
                  </a:lnTo>
                  <a:lnTo>
                    <a:pt x="46" y="188"/>
                  </a:lnTo>
                  <a:lnTo>
                    <a:pt x="47" y="176"/>
                  </a:lnTo>
                  <a:lnTo>
                    <a:pt x="49" y="163"/>
                  </a:lnTo>
                  <a:lnTo>
                    <a:pt x="49" y="163"/>
                  </a:lnTo>
                  <a:lnTo>
                    <a:pt x="56" y="135"/>
                  </a:lnTo>
                  <a:lnTo>
                    <a:pt x="63" y="107"/>
                  </a:lnTo>
                  <a:lnTo>
                    <a:pt x="63" y="107"/>
                  </a:lnTo>
                  <a:lnTo>
                    <a:pt x="65" y="93"/>
                  </a:lnTo>
                  <a:lnTo>
                    <a:pt x="66" y="79"/>
                  </a:lnTo>
                  <a:lnTo>
                    <a:pt x="70" y="52"/>
                  </a:lnTo>
                  <a:lnTo>
                    <a:pt x="70" y="52"/>
                  </a:lnTo>
                  <a:lnTo>
                    <a:pt x="73" y="28"/>
                  </a:lnTo>
                  <a:lnTo>
                    <a:pt x="75" y="17"/>
                  </a:lnTo>
                  <a:lnTo>
                    <a:pt x="76" y="4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70" y="0"/>
                  </a:lnTo>
                  <a:lnTo>
                    <a:pt x="68" y="1"/>
                  </a:lnTo>
                  <a:lnTo>
                    <a:pt x="67" y="2"/>
                  </a:lnTo>
                  <a:lnTo>
                    <a:pt x="67" y="4"/>
                  </a:lnTo>
                  <a:lnTo>
                    <a:pt x="67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4" name="Freeform 910"/>
            <p:cNvSpPr/>
            <p:nvPr>
              <p:custDataLst>
                <p:tags r:id="rId10"/>
              </p:custDataLst>
            </p:nvPr>
          </p:nvSpPr>
          <p:spPr bwMode="auto">
            <a:xfrm>
              <a:off x="3436938" y="1397000"/>
              <a:ext cx="47625" cy="252413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80" y="4"/>
                </a:cxn>
                <a:cxn ang="0">
                  <a:pos x="78" y="20"/>
                </a:cxn>
                <a:cxn ang="0">
                  <a:pos x="76" y="34"/>
                </a:cxn>
                <a:cxn ang="0">
                  <a:pos x="69" y="63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40" y="180"/>
                </a:cxn>
                <a:cxn ang="0">
                  <a:pos x="26" y="238"/>
                </a:cxn>
                <a:cxn ang="0">
                  <a:pos x="26" y="238"/>
                </a:cxn>
                <a:cxn ang="0">
                  <a:pos x="23" y="253"/>
                </a:cxn>
                <a:cxn ang="0">
                  <a:pos x="21" y="269"/>
                </a:cxn>
                <a:cxn ang="0">
                  <a:pos x="19" y="301"/>
                </a:cxn>
                <a:cxn ang="0">
                  <a:pos x="16" y="332"/>
                </a:cxn>
                <a:cxn ang="0">
                  <a:pos x="15" y="347"/>
                </a:cxn>
                <a:cxn ang="0">
                  <a:pos x="12" y="363"/>
                </a:cxn>
                <a:cxn ang="0">
                  <a:pos x="12" y="363"/>
                </a:cxn>
                <a:cxn ang="0">
                  <a:pos x="8" y="391"/>
                </a:cxn>
                <a:cxn ang="0">
                  <a:pos x="4" y="419"/>
                </a:cxn>
                <a:cxn ang="0">
                  <a:pos x="2" y="446"/>
                </a:cxn>
                <a:cxn ang="0">
                  <a:pos x="0" y="474"/>
                </a:cxn>
                <a:cxn ang="0">
                  <a:pos x="0" y="474"/>
                </a:cxn>
                <a:cxn ang="0">
                  <a:pos x="0" y="476"/>
                </a:cxn>
                <a:cxn ang="0">
                  <a:pos x="1" y="477"/>
                </a:cxn>
                <a:cxn ang="0">
                  <a:pos x="3" y="478"/>
                </a:cxn>
                <a:cxn ang="0">
                  <a:pos x="4" y="478"/>
                </a:cxn>
                <a:cxn ang="0">
                  <a:pos x="6" y="478"/>
                </a:cxn>
                <a:cxn ang="0">
                  <a:pos x="8" y="477"/>
                </a:cxn>
                <a:cxn ang="0">
                  <a:pos x="9" y="476"/>
                </a:cxn>
                <a:cxn ang="0">
                  <a:pos x="9" y="474"/>
                </a:cxn>
                <a:cxn ang="0">
                  <a:pos x="9" y="474"/>
                </a:cxn>
                <a:cxn ang="0">
                  <a:pos x="11" y="444"/>
                </a:cxn>
                <a:cxn ang="0">
                  <a:pos x="14" y="415"/>
                </a:cxn>
                <a:cxn ang="0">
                  <a:pos x="18" y="385"/>
                </a:cxn>
                <a:cxn ang="0">
                  <a:pos x="23" y="357"/>
                </a:cxn>
                <a:cxn ang="0">
                  <a:pos x="23" y="357"/>
                </a:cxn>
                <a:cxn ang="0">
                  <a:pos x="25" y="341"/>
                </a:cxn>
                <a:cxn ang="0">
                  <a:pos x="28" y="326"/>
                </a:cxn>
                <a:cxn ang="0">
                  <a:pos x="30" y="295"/>
                </a:cxn>
                <a:cxn ang="0">
                  <a:pos x="33" y="263"/>
                </a:cxn>
                <a:cxn ang="0">
                  <a:pos x="35" y="247"/>
                </a:cxn>
                <a:cxn ang="0">
                  <a:pos x="38" y="232"/>
                </a:cxn>
                <a:cxn ang="0">
                  <a:pos x="38" y="232"/>
                </a:cxn>
                <a:cxn ang="0">
                  <a:pos x="51" y="174"/>
                </a:cxn>
                <a:cxn ang="0">
                  <a:pos x="66" y="116"/>
                </a:cxn>
                <a:cxn ang="0">
                  <a:pos x="66" y="116"/>
                </a:cxn>
                <a:cxn ang="0">
                  <a:pos x="79" y="61"/>
                </a:cxn>
                <a:cxn ang="0">
                  <a:pos x="85" y="32"/>
                </a:cxn>
                <a:cxn ang="0">
                  <a:pos x="90" y="4"/>
                </a:cxn>
                <a:cxn ang="0">
                  <a:pos x="90" y="4"/>
                </a:cxn>
                <a:cxn ang="0">
                  <a:pos x="90" y="3"/>
                </a:cxn>
                <a:cxn ang="0">
                  <a:pos x="88" y="1"/>
                </a:cxn>
                <a:cxn ang="0">
                  <a:pos x="87" y="0"/>
                </a:cxn>
                <a:cxn ang="0">
                  <a:pos x="85" y="0"/>
                </a:cxn>
                <a:cxn ang="0">
                  <a:pos x="82" y="1"/>
                </a:cxn>
                <a:cxn ang="0">
                  <a:pos x="81" y="3"/>
                </a:cxn>
                <a:cxn ang="0">
                  <a:pos x="80" y="4"/>
                </a:cxn>
                <a:cxn ang="0">
                  <a:pos x="80" y="4"/>
                </a:cxn>
              </a:cxnLst>
              <a:rect l="0" t="0" r="r" b="b"/>
              <a:pathLst>
                <a:path w="90" h="478">
                  <a:moveTo>
                    <a:pt x="80" y="4"/>
                  </a:moveTo>
                  <a:lnTo>
                    <a:pt x="80" y="4"/>
                  </a:lnTo>
                  <a:lnTo>
                    <a:pt x="78" y="20"/>
                  </a:lnTo>
                  <a:lnTo>
                    <a:pt x="76" y="34"/>
                  </a:lnTo>
                  <a:lnTo>
                    <a:pt x="69" y="63"/>
                  </a:lnTo>
                  <a:lnTo>
                    <a:pt x="54" y="121"/>
                  </a:lnTo>
                  <a:lnTo>
                    <a:pt x="54" y="121"/>
                  </a:lnTo>
                  <a:lnTo>
                    <a:pt x="40" y="180"/>
                  </a:lnTo>
                  <a:lnTo>
                    <a:pt x="26" y="238"/>
                  </a:lnTo>
                  <a:lnTo>
                    <a:pt x="26" y="238"/>
                  </a:lnTo>
                  <a:lnTo>
                    <a:pt x="23" y="253"/>
                  </a:lnTo>
                  <a:lnTo>
                    <a:pt x="21" y="269"/>
                  </a:lnTo>
                  <a:lnTo>
                    <a:pt x="19" y="301"/>
                  </a:lnTo>
                  <a:lnTo>
                    <a:pt x="16" y="332"/>
                  </a:lnTo>
                  <a:lnTo>
                    <a:pt x="15" y="347"/>
                  </a:lnTo>
                  <a:lnTo>
                    <a:pt x="12" y="363"/>
                  </a:lnTo>
                  <a:lnTo>
                    <a:pt x="12" y="363"/>
                  </a:lnTo>
                  <a:lnTo>
                    <a:pt x="8" y="391"/>
                  </a:lnTo>
                  <a:lnTo>
                    <a:pt x="4" y="419"/>
                  </a:lnTo>
                  <a:lnTo>
                    <a:pt x="2" y="446"/>
                  </a:lnTo>
                  <a:lnTo>
                    <a:pt x="0" y="474"/>
                  </a:lnTo>
                  <a:lnTo>
                    <a:pt x="0" y="474"/>
                  </a:lnTo>
                  <a:lnTo>
                    <a:pt x="0" y="476"/>
                  </a:lnTo>
                  <a:lnTo>
                    <a:pt x="1" y="477"/>
                  </a:lnTo>
                  <a:lnTo>
                    <a:pt x="3" y="478"/>
                  </a:lnTo>
                  <a:lnTo>
                    <a:pt x="4" y="478"/>
                  </a:lnTo>
                  <a:lnTo>
                    <a:pt x="6" y="478"/>
                  </a:lnTo>
                  <a:lnTo>
                    <a:pt x="8" y="477"/>
                  </a:lnTo>
                  <a:lnTo>
                    <a:pt x="9" y="476"/>
                  </a:lnTo>
                  <a:lnTo>
                    <a:pt x="9" y="474"/>
                  </a:lnTo>
                  <a:lnTo>
                    <a:pt x="9" y="474"/>
                  </a:lnTo>
                  <a:lnTo>
                    <a:pt x="11" y="444"/>
                  </a:lnTo>
                  <a:lnTo>
                    <a:pt x="14" y="415"/>
                  </a:lnTo>
                  <a:lnTo>
                    <a:pt x="18" y="385"/>
                  </a:lnTo>
                  <a:lnTo>
                    <a:pt x="23" y="357"/>
                  </a:lnTo>
                  <a:lnTo>
                    <a:pt x="23" y="357"/>
                  </a:lnTo>
                  <a:lnTo>
                    <a:pt x="25" y="341"/>
                  </a:lnTo>
                  <a:lnTo>
                    <a:pt x="28" y="326"/>
                  </a:lnTo>
                  <a:lnTo>
                    <a:pt x="30" y="295"/>
                  </a:lnTo>
                  <a:lnTo>
                    <a:pt x="33" y="263"/>
                  </a:lnTo>
                  <a:lnTo>
                    <a:pt x="35" y="247"/>
                  </a:lnTo>
                  <a:lnTo>
                    <a:pt x="38" y="232"/>
                  </a:lnTo>
                  <a:lnTo>
                    <a:pt x="38" y="232"/>
                  </a:lnTo>
                  <a:lnTo>
                    <a:pt x="51" y="174"/>
                  </a:lnTo>
                  <a:lnTo>
                    <a:pt x="66" y="116"/>
                  </a:lnTo>
                  <a:lnTo>
                    <a:pt x="66" y="116"/>
                  </a:lnTo>
                  <a:lnTo>
                    <a:pt x="79" y="61"/>
                  </a:lnTo>
                  <a:lnTo>
                    <a:pt x="85" y="3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0" y="3"/>
                  </a:lnTo>
                  <a:lnTo>
                    <a:pt x="88" y="1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2" y="1"/>
                  </a:lnTo>
                  <a:lnTo>
                    <a:pt x="81" y="3"/>
                  </a:lnTo>
                  <a:lnTo>
                    <a:pt x="80" y="4"/>
                  </a:lnTo>
                  <a:lnTo>
                    <a:pt x="80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5" name="Freeform 911"/>
            <p:cNvSpPr/>
            <p:nvPr>
              <p:custDataLst>
                <p:tags r:id="rId11"/>
              </p:custDataLst>
            </p:nvPr>
          </p:nvSpPr>
          <p:spPr bwMode="auto">
            <a:xfrm>
              <a:off x="3457575" y="1241425"/>
              <a:ext cx="104775" cy="455613"/>
            </a:xfrm>
            <a:custGeom>
              <a:avLst/>
              <a:gdLst/>
              <a:ahLst/>
              <a:cxnLst>
                <a:cxn ang="0">
                  <a:pos x="189" y="5"/>
                </a:cxn>
                <a:cxn ang="0">
                  <a:pos x="187" y="12"/>
                </a:cxn>
                <a:cxn ang="0">
                  <a:pos x="185" y="19"/>
                </a:cxn>
                <a:cxn ang="0">
                  <a:pos x="183" y="34"/>
                </a:cxn>
                <a:cxn ang="0">
                  <a:pos x="181" y="47"/>
                </a:cxn>
                <a:cxn ang="0">
                  <a:pos x="173" y="98"/>
                </a:cxn>
                <a:cxn ang="0">
                  <a:pos x="167" y="127"/>
                </a:cxn>
                <a:cxn ang="0">
                  <a:pos x="152" y="182"/>
                </a:cxn>
                <a:cxn ang="0">
                  <a:pos x="142" y="208"/>
                </a:cxn>
                <a:cxn ang="0">
                  <a:pos x="108" y="307"/>
                </a:cxn>
                <a:cxn ang="0">
                  <a:pos x="101" y="334"/>
                </a:cxn>
                <a:cxn ang="0">
                  <a:pos x="88" y="420"/>
                </a:cxn>
                <a:cxn ang="0">
                  <a:pos x="82" y="448"/>
                </a:cxn>
                <a:cxn ang="0">
                  <a:pos x="66" y="533"/>
                </a:cxn>
                <a:cxn ang="0">
                  <a:pos x="41" y="644"/>
                </a:cxn>
                <a:cxn ang="0">
                  <a:pos x="30" y="698"/>
                </a:cxn>
                <a:cxn ang="0">
                  <a:pos x="7" y="804"/>
                </a:cxn>
                <a:cxn ang="0">
                  <a:pos x="0" y="858"/>
                </a:cxn>
                <a:cxn ang="0">
                  <a:pos x="0" y="860"/>
                </a:cxn>
                <a:cxn ang="0">
                  <a:pos x="2" y="862"/>
                </a:cxn>
                <a:cxn ang="0">
                  <a:pos x="7" y="861"/>
                </a:cxn>
                <a:cxn ang="0">
                  <a:pos x="9" y="858"/>
                </a:cxn>
                <a:cxn ang="0">
                  <a:pos x="12" y="830"/>
                </a:cxn>
                <a:cxn ang="0">
                  <a:pos x="29" y="748"/>
                </a:cxn>
                <a:cxn ang="0">
                  <a:pos x="53" y="638"/>
                </a:cxn>
                <a:cxn ang="0">
                  <a:pos x="64" y="580"/>
                </a:cxn>
                <a:cxn ang="0">
                  <a:pos x="89" y="464"/>
                </a:cxn>
                <a:cxn ang="0">
                  <a:pos x="99" y="405"/>
                </a:cxn>
                <a:cxn ang="0">
                  <a:pos x="103" y="379"/>
                </a:cxn>
                <a:cxn ang="0">
                  <a:pos x="113" y="326"/>
                </a:cxn>
                <a:cxn ang="0">
                  <a:pos x="121" y="301"/>
                </a:cxn>
                <a:cxn ang="0">
                  <a:pos x="158" y="195"/>
                </a:cxn>
                <a:cxn ang="0">
                  <a:pos x="174" y="140"/>
                </a:cxn>
                <a:cxn ang="0">
                  <a:pos x="186" y="83"/>
                </a:cxn>
                <a:cxn ang="0">
                  <a:pos x="189" y="60"/>
                </a:cxn>
                <a:cxn ang="0">
                  <a:pos x="192" y="36"/>
                </a:cxn>
                <a:cxn ang="0">
                  <a:pos x="196" y="20"/>
                </a:cxn>
                <a:cxn ang="0">
                  <a:pos x="198" y="5"/>
                </a:cxn>
                <a:cxn ang="0">
                  <a:pos x="198" y="3"/>
                </a:cxn>
                <a:cxn ang="0">
                  <a:pos x="196" y="1"/>
                </a:cxn>
                <a:cxn ang="0">
                  <a:pos x="192" y="1"/>
                </a:cxn>
                <a:cxn ang="0">
                  <a:pos x="190" y="3"/>
                </a:cxn>
                <a:cxn ang="0">
                  <a:pos x="189" y="5"/>
                </a:cxn>
              </a:cxnLst>
              <a:rect l="0" t="0" r="r" b="b"/>
              <a:pathLst>
                <a:path w="198" h="862">
                  <a:moveTo>
                    <a:pt x="189" y="5"/>
                  </a:moveTo>
                  <a:lnTo>
                    <a:pt x="189" y="5"/>
                  </a:lnTo>
                  <a:lnTo>
                    <a:pt x="189" y="9"/>
                  </a:lnTo>
                  <a:lnTo>
                    <a:pt x="187" y="12"/>
                  </a:lnTo>
                  <a:lnTo>
                    <a:pt x="186" y="15"/>
                  </a:lnTo>
                  <a:lnTo>
                    <a:pt x="185" y="19"/>
                  </a:lnTo>
                  <a:lnTo>
                    <a:pt x="185" y="19"/>
                  </a:lnTo>
                  <a:lnTo>
                    <a:pt x="183" y="34"/>
                  </a:lnTo>
                  <a:lnTo>
                    <a:pt x="181" y="47"/>
                  </a:lnTo>
                  <a:lnTo>
                    <a:pt x="181" y="47"/>
                  </a:lnTo>
                  <a:lnTo>
                    <a:pt x="178" y="73"/>
                  </a:lnTo>
                  <a:lnTo>
                    <a:pt x="173" y="98"/>
                  </a:lnTo>
                  <a:lnTo>
                    <a:pt x="173" y="98"/>
                  </a:lnTo>
                  <a:lnTo>
                    <a:pt x="167" y="127"/>
                  </a:lnTo>
                  <a:lnTo>
                    <a:pt x="160" y="154"/>
                  </a:lnTo>
                  <a:lnTo>
                    <a:pt x="152" y="182"/>
                  </a:lnTo>
                  <a:lnTo>
                    <a:pt x="142" y="208"/>
                  </a:lnTo>
                  <a:lnTo>
                    <a:pt x="142" y="208"/>
                  </a:lnTo>
                  <a:lnTo>
                    <a:pt x="108" y="307"/>
                  </a:lnTo>
                  <a:lnTo>
                    <a:pt x="108" y="307"/>
                  </a:lnTo>
                  <a:lnTo>
                    <a:pt x="104" y="321"/>
                  </a:lnTo>
                  <a:lnTo>
                    <a:pt x="101" y="334"/>
                  </a:lnTo>
                  <a:lnTo>
                    <a:pt x="96" y="363"/>
                  </a:lnTo>
                  <a:lnTo>
                    <a:pt x="88" y="420"/>
                  </a:lnTo>
                  <a:lnTo>
                    <a:pt x="88" y="420"/>
                  </a:lnTo>
                  <a:lnTo>
                    <a:pt x="82" y="448"/>
                  </a:lnTo>
                  <a:lnTo>
                    <a:pt x="77" y="476"/>
                  </a:lnTo>
                  <a:lnTo>
                    <a:pt x="66" y="533"/>
                  </a:lnTo>
                  <a:lnTo>
                    <a:pt x="54" y="589"/>
                  </a:lnTo>
                  <a:lnTo>
                    <a:pt x="41" y="644"/>
                  </a:lnTo>
                  <a:lnTo>
                    <a:pt x="41" y="644"/>
                  </a:lnTo>
                  <a:lnTo>
                    <a:pt x="30" y="698"/>
                  </a:lnTo>
                  <a:lnTo>
                    <a:pt x="18" y="751"/>
                  </a:lnTo>
                  <a:lnTo>
                    <a:pt x="7" y="804"/>
                  </a:lnTo>
                  <a:lnTo>
                    <a:pt x="3" y="831"/>
                  </a:lnTo>
                  <a:lnTo>
                    <a:pt x="0" y="858"/>
                  </a:lnTo>
                  <a:lnTo>
                    <a:pt x="0" y="858"/>
                  </a:lnTo>
                  <a:lnTo>
                    <a:pt x="0" y="860"/>
                  </a:lnTo>
                  <a:lnTo>
                    <a:pt x="1" y="861"/>
                  </a:lnTo>
                  <a:lnTo>
                    <a:pt x="2" y="862"/>
                  </a:lnTo>
                  <a:lnTo>
                    <a:pt x="4" y="862"/>
                  </a:lnTo>
                  <a:lnTo>
                    <a:pt x="7" y="861"/>
                  </a:lnTo>
                  <a:lnTo>
                    <a:pt x="8" y="860"/>
                  </a:lnTo>
                  <a:lnTo>
                    <a:pt x="9" y="858"/>
                  </a:lnTo>
                  <a:lnTo>
                    <a:pt x="9" y="858"/>
                  </a:lnTo>
                  <a:lnTo>
                    <a:pt x="12" y="830"/>
                  </a:lnTo>
                  <a:lnTo>
                    <a:pt x="17" y="803"/>
                  </a:lnTo>
                  <a:lnTo>
                    <a:pt x="29" y="748"/>
                  </a:lnTo>
                  <a:lnTo>
                    <a:pt x="40" y="693"/>
                  </a:lnTo>
                  <a:lnTo>
                    <a:pt x="53" y="638"/>
                  </a:lnTo>
                  <a:lnTo>
                    <a:pt x="53" y="638"/>
                  </a:lnTo>
                  <a:lnTo>
                    <a:pt x="64" y="580"/>
                  </a:lnTo>
                  <a:lnTo>
                    <a:pt x="77" y="522"/>
                  </a:lnTo>
                  <a:lnTo>
                    <a:pt x="89" y="464"/>
                  </a:lnTo>
                  <a:lnTo>
                    <a:pt x="95" y="435"/>
                  </a:lnTo>
                  <a:lnTo>
                    <a:pt x="99" y="405"/>
                  </a:lnTo>
                  <a:lnTo>
                    <a:pt x="99" y="405"/>
                  </a:lnTo>
                  <a:lnTo>
                    <a:pt x="103" y="379"/>
                  </a:lnTo>
                  <a:lnTo>
                    <a:pt x="107" y="353"/>
                  </a:lnTo>
                  <a:lnTo>
                    <a:pt x="113" y="326"/>
                  </a:lnTo>
                  <a:lnTo>
                    <a:pt x="121" y="301"/>
                  </a:lnTo>
                  <a:lnTo>
                    <a:pt x="121" y="301"/>
                  </a:lnTo>
                  <a:lnTo>
                    <a:pt x="158" y="195"/>
                  </a:lnTo>
                  <a:lnTo>
                    <a:pt x="158" y="195"/>
                  </a:lnTo>
                  <a:lnTo>
                    <a:pt x="166" y="167"/>
                  </a:lnTo>
                  <a:lnTo>
                    <a:pt x="174" y="140"/>
                  </a:lnTo>
                  <a:lnTo>
                    <a:pt x="181" y="112"/>
                  </a:lnTo>
                  <a:lnTo>
                    <a:pt x="186" y="83"/>
                  </a:lnTo>
                  <a:lnTo>
                    <a:pt x="186" y="83"/>
                  </a:lnTo>
                  <a:lnTo>
                    <a:pt x="189" y="60"/>
                  </a:lnTo>
                  <a:lnTo>
                    <a:pt x="190" y="47"/>
                  </a:lnTo>
                  <a:lnTo>
                    <a:pt x="192" y="36"/>
                  </a:lnTo>
                  <a:lnTo>
                    <a:pt x="192" y="36"/>
                  </a:lnTo>
                  <a:lnTo>
                    <a:pt x="196" y="20"/>
                  </a:lnTo>
                  <a:lnTo>
                    <a:pt x="198" y="1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3"/>
                  </a:lnTo>
                  <a:lnTo>
                    <a:pt x="197" y="2"/>
                  </a:lnTo>
                  <a:lnTo>
                    <a:pt x="196" y="1"/>
                  </a:lnTo>
                  <a:lnTo>
                    <a:pt x="194" y="0"/>
                  </a:lnTo>
                  <a:lnTo>
                    <a:pt x="192" y="1"/>
                  </a:lnTo>
                  <a:lnTo>
                    <a:pt x="191" y="2"/>
                  </a:lnTo>
                  <a:lnTo>
                    <a:pt x="190" y="3"/>
                  </a:lnTo>
                  <a:lnTo>
                    <a:pt x="189" y="5"/>
                  </a:lnTo>
                  <a:lnTo>
                    <a:pt x="189" y="5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6" name="Freeform 912"/>
            <p:cNvSpPr/>
            <p:nvPr>
              <p:custDataLst>
                <p:tags r:id="rId12"/>
              </p:custDataLst>
            </p:nvPr>
          </p:nvSpPr>
          <p:spPr bwMode="auto">
            <a:xfrm>
              <a:off x="3494088" y="1250950"/>
              <a:ext cx="98425" cy="452438"/>
            </a:xfrm>
            <a:custGeom>
              <a:avLst/>
              <a:gdLst/>
              <a:ahLst/>
              <a:cxnLst>
                <a:cxn ang="0">
                  <a:pos x="175" y="5"/>
                </a:cxn>
                <a:cxn ang="0">
                  <a:pos x="174" y="29"/>
                </a:cxn>
                <a:cxn ang="0">
                  <a:pos x="159" y="100"/>
                </a:cxn>
                <a:cxn ang="0">
                  <a:pos x="150" y="153"/>
                </a:cxn>
                <a:cxn ang="0">
                  <a:pos x="141" y="207"/>
                </a:cxn>
                <a:cxn ang="0">
                  <a:pos x="121" y="315"/>
                </a:cxn>
                <a:cxn ang="0">
                  <a:pos x="104" y="426"/>
                </a:cxn>
                <a:cxn ang="0">
                  <a:pos x="99" y="449"/>
                </a:cxn>
                <a:cxn ang="0">
                  <a:pos x="93" y="472"/>
                </a:cxn>
                <a:cxn ang="0">
                  <a:pos x="91" y="488"/>
                </a:cxn>
                <a:cxn ang="0">
                  <a:pos x="81" y="531"/>
                </a:cxn>
                <a:cxn ang="0">
                  <a:pos x="51" y="644"/>
                </a:cxn>
                <a:cxn ang="0">
                  <a:pos x="44" y="672"/>
                </a:cxn>
                <a:cxn ang="0">
                  <a:pos x="19" y="753"/>
                </a:cxn>
                <a:cxn ang="0">
                  <a:pos x="13" y="780"/>
                </a:cxn>
                <a:cxn ang="0">
                  <a:pos x="7" y="806"/>
                </a:cxn>
                <a:cxn ang="0">
                  <a:pos x="0" y="838"/>
                </a:cxn>
                <a:cxn ang="0">
                  <a:pos x="0" y="848"/>
                </a:cxn>
                <a:cxn ang="0">
                  <a:pos x="1" y="853"/>
                </a:cxn>
                <a:cxn ang="0">
                  <a:pos x="4" y="854"/>
                </a:cxn>
                <a:cxn ang="0">
                  <a:pos x="7" y="853"/>
                </a:cxn>
                <a:cxn ang="0">
                  <a:pos x="9" y="848"/>
                </a:cxn>
                <a:cxn ang="0">
                  <a:pos x="10" y="837"/>
                </a:cxn>
                <a:cxn ang="0">
                  <a:pos x="18" y="800"/>
                </a:cxn>
                <a:cxn ang="0">
                  <a:pos x="23" y="774"/>
                </a:cxn>
                <a:cxn ang="0">
                  <a:pos x="30" y="747"/>
                </a:cxn>
                <a:cxn ang="0">
                  <a:pos x="63" y="638"/>
                </a:cxn>
                <a:cxn ang="0">
                  <a:pos x="92" y="525"/>
                </a:cxn>
                <a:cxn ang="0">
                  <a:pos x="98" y="500"/>
                </a:cxn>
                <a:cxn ang="0">
                  <a:pos x="102" y="476"/>
                </a:cxn>
                <a:cxn ang="0">
                  <a:pos x="109" y="447"/>
                </a:cxn>
                <a:cxn ang="0">
                  <a:pos x="115" y="419"/>
                </a:cxn>
                <a:cxn ang="0">
                  <a:pos x="131" y="309"/>
                </a:cxn>
                <a:cxn ang="0">
                  <a:pos x="151" y="201"/>
                </a:cxn>
                <a:cxn ang="0">
                  <a:pos x="160" y="147"/>
                </a:cxn>
                <a:cxn ang="0">
                  <a:pos x="170" y="93"/>
                </a:cxn>
                <a:cxn ang="0">
                  <a:pos x="183" y="27"/>
                </a:cxn>
                <a:cxn ang="0">
                  <a:pos x="185" y="5"/>
                </a:cxn>
                <a:cxn ang="0">
                  <a:pos x="184" y="3"/>
                </a:cxn>
                <a:cxn ang="0">
                  <a:pos x="182" y="0"/>
                </a:cxn>
                <a:cxn ang="0">
                  <a:pos x="178" y="0"/>
                </a:cxn>
                <a:cxn ang="0">
                  <a:pos x="176" y="3"/>
                </a:cxn>
                <a:cxn ang="0">
                  <a:pos x="175" y="5"/>
                </a:cxn>
              </a:cxnLst>
              <a:rect l="0" t="0" r="r" b="b"/>
              <a:pathLst>
                <a:path w="185" h="854">
                  <a:moveTo>
                    <a:pt x="175" y="5"/>
                  </a:moveTo>
                  <a:lnTo>
                    <a:pt x="175" y="5"/>
                  </a:lnTo>
                  <a:lnTo>
                    <a:pt x="175" y="17"/>
                  </a:lnTo>
                  <a:lnTo>
                    <a:pt x="174" y="29"/>
                  </a:lnTo>
                  <a:lnTo>
                    <a:pt x="170" y="52"/>
                  </a:lnTo>
                  <a:lnTo>
                    <a:pt x="159" y="100"/>
                  </a:lnTo>
                  <a:lnTo>
                    <a:pt x="159" y="100"/>
                  </a:lnTo>
                  <a:lnTo>
                    <a:pt x="150" y="153"/>
                  </a:lnTo>
                  <a:lnTo>
                    <a:pt x="141" y="207"/>
                  </a:lnTo>
                  <a:lnTo>
                    <a:pt x="141" y="207"/>
                  </a:lnTo>
                  <a:lnTo>
                    <a:pt x="130" y="261"/>
                  </a:lnTo>
                  <a:lnTo>
                    <a:pt x="121" y="315"/>
                  </a:lnTo>
                  <a:lnTo>
                    <a:pt x="104" y="426"/>
                  </a:lnTo>
                  <a:lnTo>
                    <a:pt x="104" y="426"/>
                  </a:lnTo>
                  <a:lnTo>
                    <a:pt x="101" y="437"/>
                  </a:lnTo>
                  <a:lnTo>
                    <a:pt x="99" y="449"/>
                  </a:lnTo>
                  <a:lnTo>
                    <a:pt x="96" y="461"/>
                  </a:lnTo>
                  <a:lnTo>
                    <a:pt x="93" y="472"/>
                  </a:lnTo>
                  <a:lnTo>
                    <a:pt x="93" y="472"/>
                  </a:lnTo>
                  <a:lnTo>
                    <a:pt x="91" y="488"/>
                  </a:lnTo>
                  <a:lnTo>
                    <a:pt x="88" y="502"/>
                  </a:lnTo>
                  <a:lnTo>
                    <a:pt x="81" y="531"/>
                  </a:lnTo>
                  <a:lnTo>
                    <a:pt x="81" y="531"/>
                  </a:lnTo>
                  <a:lnTo>
                    <a:pt x="51" y="644"/>
                  </a:lnTo>
                  <a:lnTo>
                    <a:pt x="51" y="644"/>
                  </a:lnTo>
                  <a:lnTo>
                    <a:pt x="44" y="672"/>
                  </a:lnTo>
                  <a:lnTo>
                    <a:pt x="35" y="699"/>
                  </a:lnTo>
                  <a:lnTo>
                    <a:pt x="19" y="753"/>
                  </a:lnTo>
                  <a:lnTo>
                    <a:pt x="19" y="753"/>
                  </a:lnTo>
                  <a:lnTo>
                    <a:pt x="13" y="780"/>
                  </a:lnTo>
                  <a:lnTo>
                    <a:pt x="7" y="806"/>
                  </a:lnTo>
                  <a:lnTo>
                    <a:pt x="7" y="806"/>
                  </a:lnTo>
                  <a:lnTo>
                    <a:pt x="2" y="828"/>
                  </a:lnTo>
                  <a:lnTo>
                    <a:pt x="0" y="838"/>
                  </a:lnTo>
                  <a:lnTo>
                    <a:pt x="0" y="848"/>
                  </a:lnTo>
                  <a:lnTo>
                    <a:pt x="0" y="848"/>
                  </a:lnTo>
                  <a:lnTo>
                    <a:pt x="0" y="851"/>
                  </a:lnTo>
                  <a:lnTo>
                    <a:pt x="1" y="853"/>
                  </a:lnTo>
                  <a:lnTo>
                    <a:pt x="2" y="853"/>
                  </a:lnTo>
                  <a:lnTo>
                    <a:pt x="4" y="854"/>
                  </a:lnTo>
                  <a:lnTo>
                    <a:pt x="6" y="853"/>
                  </a:lnTo>
                  <a:lnTo>
                    <a:pt x="7" y="853"/>
                  </a:lnTo>
                  <a:lnTo>
                    <a:pt x="8" y="851"/>
                  </a:lnTo>
                  <a:lnTo>
                    <a:pt x="9" y="848"/>
                  </a:lnTo>
                  <a:lnTo>
                    <a:pt x="9" y="848"/>
                  </a:lnTo>
                  <a:lnTo>
                    <a:pt x="10" y="837"/>
                  </a:lnTo>
                  <a:lnTo>
                    <a:pt x="13" y="825"/>
                  </a:lnTo>
                  <a:lnTo>
                    <a:pt x="18" y="800"/>
                  </a:lnTo>
                  <a:lnTo>
                    <a:pt x="18" y="800"/>
                  </a:lnTo>
                  <a:lnTo>
                    <a:pt x="23" y="774"/>
                  </a:lnTo>
                  <a:lnTo>
                    <a:pt x="30" y="747"/>
                  </a:lnTo>
                  <a:lnTo>
                    <a:pt x="30" y="747"/>
                  </a:lnTo>
                  <a:lnTo>
                    <a:pt x="47" y="693"/>
                  </a:lnTo>
                  <a:lnTo>
                    <a:pt x="63" y="638"/>
                  </a:lnTo>
                  <a:lnTo>
                    <a:pt x="63" y="638"/>
                  </a:lnTo>
                  <a:lnTo>
                    <a:pt x="92" y="525"/>
                  </a:lnTo>
                  <a:lnTo>
                    <a:pt x="92" y="525"/>
                  </a:lnTo>
                  <a:lnTo>
                    <a:pt x="98" y="500"/>
                  </a:lnTo>
                  <a:lnTo>
                    <a:pt x="102" y="476"/>
                  </a:lnTo>
                  <a:lnTo>
                    <a:pt x="102" y="476"/>
                  </a:lnTo>
                  <a:lnTo>
                    <a:pt x="105" y="461"/>
                  </a:lnTo>
                  <a:lnTo>
                    <a:pt x="109" y="447"/>
                  </a:lnTo>
                  <a:lnTo>
                    <a:pt x="112" y="433"/>
                  </a:lnTo>
                  <a:lnTo>
                    <a:pt x="115" y="419"/>
                  </a:lnTo>
                  <a:lnTo>
                    <a:pt x="115" y="419"/>
                  </a:lnTo>
                  <a:lnTo>
                    <a:pt x="131" y="309"/>
                  </a:lnTo>
                  <a:lnTo>
                    <a:pt x="141" y="255"/>
                  </a:lnTo>
                  <a:lnTo>
                    <a:pt x="151" y="201"/>
                  </a:lnTo>
                  <a:lnTo>
                    <a:pt x="151" y="201"/>
                  </a:lnTo>
                  <a:lnTo>
                    <a:pt x="160" y="147"/>
                  </a:lnTo>
                  <a:lnTo>
                    <a:pt x="170" y="93"/>
                  </a:lnTo>
                  <a:lnTo>
                    <a:pt x="170" y="93"/>
                  </a:lnTo>
                  <a:lnTo>
                    <a:pt x="180" y="50"/>
                  </a:lnTo>
                  <a:lnTo>
                    <a:pt x="183" y="27"/>
                  </a:lnTo>
                  <a:lnTo>
                    <a:pt x="184" y="16"/>
                  </a:lnTo>
                  <a:lnTo>
                    <a:pt x="185" y="5"/>
                  </a:lnTo>
                  <a:lnTo>
                    <a:pt x="185" y="5"/>
                  </a:lnTo>
                  <a:lnTo>
                    <a:pt x="184" y="3"/>
                  </a:lnTo>
                  <a:lnTo>
                    <a:pt x="183" y="1"/>
                  </a:lnTo>
                  <a:lnTo>
                    <a:pt x="182" y="0"/>
                  </a:lnTo>
                  <a:lnTo>
                    <a:pt x="180" y="0"/>
                  </a:lnTo>
                  <a:lnTo>
                    <a:pt x="178" y="0"/>
                  </a:lnTo>
                  <a:lnTo>
                    <a:pt x="177" y="1"/>
                  </a:lnTo>
                  <a:lnTo>
                    <a:pt x="176" y="3"/>
                  </a:lnTo>
                  <a:lnTo>
                    <a:pt x="175" y="5"/>
                  </a:lnTo>
                  <a:lnTo>
                    <a:pt x="175" y="5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7" name="Freeform 913"/>
            <p:cNvSpPr/>
            <p:nvPr>
              <p:custDataLst>
                <p:tags r:id="rId13"/>
              </p:custDataLst>
            </p:nvPr>
          </p:nvSpPr>
          <p:spPr bwMode="auto">
            <a:xfrm>
              <a:off x="3532188" y="1266825"/>
              <a:ext cx="103188" cy="504825"/>
            </a:xfrm>
            <a:custGeom>
              <a:avLst/>
              <a:gdLst/>
              <a:ahLst/>
              <a:cxnLst>
                <a:cxn ang="0">
                  <a:pos x="185" y="5"/>
                </a:cxn>
                <a:cxn ang="0">
                  <a:pos x="181" y="67"/>
                </a:cxn>
                <a:cxn ang="0">
                  <a:pos x="169" y="127"/>
                </a:cxn>
                <a:cxn ang="0">
                  <a:pos x="153" y="187"/>
                </a:cxn>
                <a:cxn ang="0">
                  <a:pos x="136" y="246"/>
                </a:cxn>
                <a:cxn ang="0">
                  <a:pos x="129" y="273"/>
                </a:cxn>
                <a:cxn ang="0">
                  <a:pos x="124" y="327"/>
                </a:cxn>
                <a:cxn ang="0">
                  <a:pos x="123" y="355"/>
                </a:cxn>
                <a:cxn ang="0">
                  <a:pos x="118" y="418"/>
                </a:cxn>
                <a:cxn ang="0">
                  <a:pos x="108" y="481"/>
                </a:cxn>
                <a:cxn ang="0">
                  <a:pos x="101" y="511"/>
                </a:cxn>
                <a:cxn ang="0">
                  <a:pos x="74" y="596"/>
                </a:cxn>
                <a:cxn ang="0">
                  <a:pos x="65" y="627"/>
                </a:cxn>
                <a:cxn ang="0">
                  <a:pos x="53" y="691"/>
                </a:cxn>
                <a:cxn ang="0">
                  <a:pos x="47" y="723"/>
                </a:cxn>
                <a:cxn ang="0">
                  <a:pos x="23" y="846"/>
                </a:cxn>
                <a:cxn ang="0">
                  <a:pos x="20" y="863"/>
                </a:cxn>
                <a:cxn ang="0">
                  <a:pos x="14" y="897"/>
                </a:cxn>
                <a:cxn ang="0">
                  <a:pos x="9" y="913"/>
                </a:cxn>
                <a:cxn ang="0">
                  <a:pos x="6" y="922"/>
                </a:cxn>
                <a:cxn ang="0">
                  <a:pos x="1" y="939"/>
                </a:cxn>
                <a:cxn ang="0">
                  <a:pos x="0" y="949"/>
                </a:cxn>
                <a:cxn ang="0">
                  <a:pos x="2" y="952"/>
                </a:cxn>
                <a:cxn ang="0">
                  <a:pos x="6" y="954"/>
                </a:cxn>
                <a:cxn ang="0">
                  <a:pos x="9" y="952"/>
                </a:cxn>
                <a:cxn ang="0">
                  <a:pos x="11" y="949"/>
                </a:cxn>
                <a:cxn ang="0">
                  <a:pos x="12" y="937"/>
                </a:cxn>
                <a:cxn ang="0">
                  <a:pos x="18" y="914"/>
                </a:cxn>
                <a:cxn ang="0">
                  <a:pos x="21" y="903"/>
                </a:cxn>
                <a:cxn ang="0">
                  <a:pos x="33" y="840"/>
                </a:cxn>
                <a:cxn ang="0">
                  <a:pos x="47" y="774"/>
                </a:cxn>
                <a:cxn ang="0">
                  <a:pos x="59" y="709"/>
                </a:cxn>
                <a:cxn ang="0">
                  <a:pos x="71" y="650"/>
                </a:cxn>
                <a:cxn ang="0">
                  <a:pos x="85" y="591"/>
                </a:cxn>
                <a:cxn ang="0">
                  <a:pos x="94" y="563"/>
                </a:cxn>
                <a:cxn ang="0">
                  <a:pos x="105" y="534"/>
                </a:cxn>
                <a:cxn ang="0">
                  <a:pos x="114" y="500"/>
                </a:cxn>
                <a:cxn ang="0">
                  <a:pos x="120" y="465"/>
                </a:cxn>
                <a:cxn ang="0">
                  <a:pos x="128" y="407"/>
                </a:cxn>
                <a:cxn ang="0">
                  <a:pos x="135" y="320"/>
                </a:cxn>
                <a:cxn ang="0">
                  <a:pos x="143" y="262"/>
                </a:cxn>
                <a:cxn ang="0">
                  <a:pos x="150" y="233"/>
                </a:cxn>
                <a:cxn ang="0">
                  <a:pos x="167" y="177"/>
                </a:cxn>
                <a:cxn ang="0">
                  <a:pos x="181" y="120"/>
                </a:cxn>
                <a:cxn ang="0">
                  <a:pos x="191" y="63"/>
                </a:cxn>
                <a:cxn ang="0">
                  <a:pos x="196" y="5"/>
                </a:cxn>
                <a:cxn ang="0">
                  <a:pos x="195" y="3"/>
                </a:cxn>
                <a:cxn ang="0">
                  <a:pos x="192" y="1"/>
                </a:cxn>
                <a:cxn ang="0">
                  <a:pos x="188" y="1"/>
                </a:cxn>
                <a:cxn ang="0">
                  <a:pos x="186" y="3"/>
                </a:cxn>
                <a:cxn ang="0">
                  <a:pos x="185" y="5"/>
                </a:cxn>
              </a:cxnLst>
              <a:rect l="0" t="0" r="r" b="b"/>
              <a:pathLst>
                <a:path w="196" h="954">
                  <a:moveTo>
                    <a:pt x="185" y="5"/>
                  </a:moveTo>
                  <a:lnTo>
                    <a:pt x="185" y="5"/>
                  </a:lnTo>
                  <a:lnTo>
                    <a:pt x="184" y="36"/>
                  </a:lnTo>
                  <a:lnTo>
                    <a:pt x="181" y="67"/>
                  </a:lnTo>
                  <a:lnTo>
                    <a:pt x="176" y="97"/>
                  </a:lnTo>
                  <a:lnTo>
                    <a:pt x="169" y="127"/>
                  </a:lnTo>
                  <a:lnTo>
                    <a:pt x="162" y="157"/>
                  </a:lnTo>
                  <a:lnTo>
                    <a:pt x="153" y="187"/>
                  </a:lnTo>
                  <a:lnTo>
                    <a:pt x="136" y="246"/>
                  </a:lnTo>
                  <a:lnTo>
                    <a:pt x="136" y="246"/>
                  </a:lnTo>
                  <a:lnTo>
                    <a:pt x="133" y="261"/>
                  </a:lnTo>
                  <a:lnTo>
                    <a:pt x="129" y="273"/>
                  </a:lnTo>
                  <a:lnTo>
                    <a:pt x="126" y="300"/>
                  </a:lnTo>
                  <a:lnTo>
                    <a:pt x="124" y="327"/>
                  </a:lnTo>
                  <a:lnTo>
                    <a:pt x="123" y="355"/>
                  </a:lnTo>
                  <a:lnTo>
                    <a:pt x="123" y="355"/>
                  </a:lnTo>
                  <a:lnTo>
                    <a:pt x="121" y="386"/>
                  </a:lnTo>
                  <a:lnTo>
                    <a:pt x="118" y="418"/>
                  </a:lnTo>
                  <a:lnTo>
                    <a:pt x="113" y="449"/>
                  </a:lnTo>
                  <a:lnTo>
                    <a:pt x="108" y="481"/>
                  </a:lnTo>
                  <a:lnTo>
                    <a:pt x="108" y="481"/>
                  </a:lnTo>
                  <a:lnTo>
                    <a:pt x="101" y="511"/>
                  </a:lnTo>
                  <a:lnTo>
                    <a:pt x="92" y="538"/>
                  </a:lnTo>
                  <a:lnTo>
                    <a:pt x="74" y="596"/>
                  </a:lnTo>
                  <a:lnTo>
                    <a:pt x="74" y="596"/>
                  </a:lnTo>
                  <a:lnTo>
                    <a:pt x="65" y="627"/>
                  </a:lnTo>
                  <a:lnTo>
                    <a:pt x="58" y="659"/>
                  </a:lnTo>
                  <a:lnTo>
                    <a:pt x="53" y="691"/>
                  </a:lnTo>
                  <a:lnTo>
                    <a:pt x="47" y="723"/>
                  </a:lnTo>
                  <a:lnTo>
                    <a:pt x="47" y="723"/>
                  </a:lnTo>
                  <a:lnTo>
                    <a:pt x="34" y="784"/>
                  </a:lnTo>
                  <a:lnTo>
                    <a:pt x="23" y="846"/>
                  </a:lnTo>
                  <a:lnTo>
                    <a:pt x="23" y="846"/>
                  </a:lnTo>
                  <a:lnTo>
                    <a:pt x="20" y="863"/>
                  </a:lnTo>
                  <a:lnTo>
                    <a:pt x="18" y="880"/>
                  </a:lnTo>
                  <a:lnTo>
                    <a:pt x="14" y="897"/>
                  </a:lnTo>
                  <a:lnTo>
                    <a:pt x="12" y="905"/>
                  </a:lnTo>
                  <a:lnTo>
                    <a:pt x="9" y="913"/>
                  </a:lnTo>
                  <a:lnTo>
                    <a:pt x="9" y="913"/>
                  </a:lnTo>
                  <a:lnTo>
                    <a:pt x="6" y="922"/>
                  </a:lnTo>
                  <a:lnTo>
                    <a:pt x="3" y="931"/>
                  </a:lnTo>
                  <a:lnTo>
                    <a:pt x="1" y="939"/>
                  </a:lnTo>
                  <a:lnTo>
                    <a:pt x="0" y="949"/>
                  </a:lnTo>
                  <a:lnTo>
                    <a:pt x="0" y="949"/>
                  </a:lnTo>
                  <a:lnTo>
                    <a:pt x="1" y="951"/>
                  </a:lnTo>
                  <a:lnTo>
                    <a:pt x="2" y="952"/>
                  </a:lnTo>
                  <a:lnTo>
                    <a:pt x="3" y="953"/>
                  </a:lnTo>
                  <a:lnTo>
                    <a:pt x="6" y="954"/>
                  </a:lnTo>
                  <a:lnTo>
                    <a:pt x="7" y="953"/>
                  </a:lnTo>
                  <a:lnTo>
                    <a:pt x="9" y="952"/>
                  </a:lnTo>
                  <a:lnTo>
                    <a:pt x="10" y="951"/>
                  </a:lnTo>
                  <a:lnTo>
                    <a:pt x="11" y="949"/>
                  </a:lnTo>
                  <a:lnTo>
                    <a:pt x="11" y="949"/>
                  </a:lnTo>
                  <a:lnTo>
                    <a:pt x="12" y="937"/>
                  </a:lnTo>
                  <a:lnTo>
                    <a:pt x="15" y="926"/>
                  </a:lnTo>
                  <a:lnTo>
                    <a:pt x="18" y="914"/>
                  </a:lnTo>
                  <a:lnTo>
                    <a:pt x="21" y="903"/>
                  </a:lnTo>
                  <a:lnTo>
                    <a:pt x="21" y="903"/>
                  </a:lnTo>
                  <a:lnTo>
                    <a:pt x="27" y="871"/>
                  </a:lnTo>
                  <a:lnTo>
                    <a:pt x="33" y="840"/>
                  </a:lnTo>
                  <a:lnTo>
                    <a:pt x="33" y="840"/>
                  </a:lnTo>
                  <a:lnTo>
                    <a:pt x="47" y="774"/>
                  </a:lnTo>
                  <a:lnTo>
                    <a:pt x="53" y="741"/>
                  </a:lnTo>
                  <a:lnTo>
                    <a:pt x="59" y="709"/>
                  </a:lnTo>
                  <a:lnTo>
                    <a:pt x="59" y="709"/>
                  </a:lnTo>
                  <a:lnTo>
                    <a:pt x="71" y="650"/>
                  </a:lnTo>
                  <a:lnTo>
                    <a:pt x="77" y="620"/>
                  </a:lnTo>
                  <a:lnTo>
                    <a:pt x="85" y="591"/>
                  </a:lnTo>
                  <a:lnTo>
                    <a:pt x="85" y="591"/>
                  </a:lnTo>
                  <a:lnTo>
                    <a:pt x="94" y="563"/>
                  </a:lnTo>
                  <a:lnTo>
                    <a:pt x="105" y="534"/>
                  </a:lnTo>
                  <a:lnTo>
                    <a:pt x="105" y="534"/>
                  </a:lnTo>
                  <a:lnTo>
                    <a:pt x="110" y="518"/>
                  </a:lnTo>
                  <a:lnTo>
                    <a:pt x="114" y="500"/>
                  </a:lnTo>
                  <a:lnTo>
                    <a:pt x="120" y="465"/>
                  </a:lnTo>
                  <a:lnTo>
                    <a:pt x="120" y="465"/>
                  </a:lnTo>
                  <a:lnTo>
                    <a:pt x="125" y="436"/>
                  </a:lnTo>
                  <a:lnTo>
                    <a:pt x="128" y="407"/>
                  </a:lnTo>
                  <a:lnTo>
                    <a:pt x="133" y="348"/>
                  </a:lnTo>
                  <a:lnTo>
                    <a:pt x="135" y="320"/>
                  </a:lnTo>
                  <a:lnTo>
                    <a:pt x="138" y="291"/>
                  </a:lnTo>
                  <a:lnTo>
                    <a:pt x="143" y="262"/>
                  </a:lnTo>
                  <a:lnTo>
                    <a:pt x="146" y="247"/>
                  </a:lnTo>
                  <a:lnTo>
                    <a:pt x="150" y="233"/>
                  </a:lnTo>
                  <a:lnTo>
                    <a:pt x="150" y="233"/>
                  </a:lnTo>
                  <a:lnTo>
                    <a:pt x="167" y="177"/>
                  </a:lnTo>
                  <a:lnTo>
                    <a:pt x="174" y="149"/>
                  </a:lnTo>
                  <a:lnTo>
                    <a:pt x="181" y="120"/>
                  </a:lnTo>
                  <a:lnTo>
                    <a:pt x="186" y="92"/>
                  </a:lnTo>
                  <a:lnTo>
                    <a:pt x="191" y="63"/>
                  </a:lnTo>
                  <a:lnTo>
                    <a:pt x="195" y="34"/>
                  </a:lnTo>
                  <a:lnTo>
                    <a:pt x="196" y="5"/>
                  </a:lnTo>
                  <a:lnTo>
                    <a:pt x="196" y="5"/>
                  </a:lnTo>
                  <a:lnTo>
                    <a:pt x="195" y="3"/>
                  </a:lnTo>
                  <a:lnTo>
                    <a:pt x="194" y="1"/>
                  </a:lnTo>
                  <a:lnTo>
                    <a:pt x="192" y="1"/>
                  </a:lnTo>
                  <a:lnTo>
                    <a:pt x="190" y="0"/>
                  </a:lnTo>
                  <a:lnTo>
                    <a:pt x="188" y="1"/>
                  </a:lnTo>
                  <a:lnTo>
                    <a:pt x="187" y="1"/>
                  </a:lnTo>
                  <a:lnTo>
                    <a:pt x="186" y="3"/>
                  </a:lnTo>
                  <a:lnTo>
                    <a:pt x="185" y="5"/>
                  </a:lnTo>
                  <a:lnTo>
                    <a:pt x="185" y="5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8" name="Freeform 914"/>
            <p:cNvSpPr/>
            <p:nvPr>
              <p:custDataLst>
                <p:tags r:id="rId14"/>
              </p:custDataLst>
            </p:nvPr>
          </p:nvSpPr>
          <p:spPr bwMode="auto">
            <a:xfrm>
              <a:off x="3570288" y="1301750"/>
              <a:ext cx="96838" cy="488950"/>
            </a:xfrm>
            <a:custGeom>
              <a:avLst/>
              <a:gdLst/>
              <a:ahLst/>
              <a:cxnLst>
                <a:cxn ang="0">
                  <a:pos x="175" y="5"/>
                </a:cxn>
                <a:cxn ang="0">
                  <a:pos x="172" y="13"/>
                </a:cxn>
                <a:cxn ang="0">
                  <a:pos x="163" y="30"/>
                </a:cxn>
                <a:cxn ang="0">
                  <a:pos x="161" y="39"/>
                </a:cxn>
                <a:cxn ang="0">
                  <a:pos x="161" y="62"/>
                </a:cxn>
                <a:cxn ang="0">
                  <a:pos x="159" y="87"/>
                </a:cxn>
                <a:cxn ang="0">
                  <a:pos x="149" y="148"/>
                </a:cxn>
                <a:cxn ang="0">
                  <a:pos x="146" y="164"/>
                </a:cxn>
                <a:cxn ang="0">
                  <a:pos x="138" y="193"/>
                </a:cxn>
                <a:cxn ang="0">
                  <a:pos x="135" y="207"/>
                </a:cxn>
                <a:cxn ang="0">
                  <a:pos x="128" y="268"/>
                </a:cxn>
                <a:cxn ang="0">
                  <a:pos x="117" y="361"/>
                </a:cxn>
                <a:cxn ang="0">
                  <a:pos x="106" y="422"/>
                </a:cxn>
                <a:cxn ang="0">
                  <a:pos x="99" y="452"/>
                </a:cxn>
                <a:cxn ang="0">
                  <a:pos x="72" y="538"/>
                </a:cxn>
                <a:cxn ang="0">
                  <a:pos x="64" y="568"/>
                </a:cxn>
                <a:cxn ang="0">
                  <a:pos x="50" y="630"/>
                </a:cxn>
                <a:cxn ang="0">
                  <a:pos x="38" y="691"/>
                </a:cxn>
                <a:cxn ang="0">
                  <a:pos x="15" y="809"/>
                </a:cxn>
                <a:cxn ang="0">
                  <a:pos x="6" y="865"/>
                </a:cxn>
                <a:cxn ang="0">
                  <a:pos x="1" y="906"/>
                </a:cxn>
                <a:cxn ang="0">
                  <a:pos x="0" y="921"/>
                </a:cxn>
                <a:cxn ang="0">
                  <a:pos x="2" y="924"/>
                </a:cxn>
                <a:cxn ang="0">
                  <a:pos x="5" y="925"/>
                </a:cxn>
                <a:cxn ang="0">
                  <a:pos x="8" y="924"/>
                </a:cxn>
                <a:cxn ang="0">
                  <a:pos x="9" y="921"/>
                </a:cxn>
                <a:cxn ang="0">
                  <a:pos x="10" y="906"/>
                </a:cxn>
                <a:cxn ang="0">
                  <a:pos x="13" y="875"/>
                </a:cxn>
                <a:cxn ang="0">
                  <a:pos x="16" y="862"/>
                </a:cxn>
                <a:cxn ang="0">
                  <a:pos x="25" y="803"/>
                </a:cxn>
                <a:cxn ang="0">
                  <a:pos x="31" y="774"/>
                </a:cxn>
                <a:cxn ang="0">
                  <a:pos x="48" y="685"/>
                </a:cxn>
                <a:cxn ang="0">
                  <a:pos x="62" y="623"/>
                </a:cxn>
                <a:cxn ang="0">
                  <a:pos x="75" y="560"/>
                </a:cxn>
                <a:cxn ang="0">
                  <a:pos x="83" y="531"/>
                </a:cxn>
                <a:cxn ang="0">
                  <a:pos x="110" y="446"/>
                </a:cxn>
                <a:cxn ang="0">
                  <a:pos x="117" y="417"/>
                </a:cxn>
                <a:cxn ang="0">
                  <a:pos x="129" y="355"/>
                </a:cxn>
                <a:cxn ang="0">
                  <a:pos x="138" y="262"/>
                </a:cxn>
                <a:cxn ang="0">
                  <a:pos x="145" y="201"/>
                </a:cxn>
                <a:cxn ang="0">
                  <a:pos x="148" y="186"/>
                </a:cxn>
                <a:cxn ang="0">
                  <a:pos x="157" y="157"/>
                </a:cxn>
                <a:cxn ang="0">
                  <a:pos x="161" y="143"/>
                </a:cxn>
                <a:cxn ang="0">
                  <a:pos x="167" y="94"/>
                </a:cxn>
                <a:cxn ang="0">
                  <a:pos x="169" y="70"/>
                </a:cxn>
                <a:cxn ang="0">
                  <a:pos x="171" y="45"/>
                </a:cxn>
                <a:cxn ang="0">
                  <a:pos x="172" y="36"/>
                </a:cxn>
                <a:cxn ang="0">
                  <a:pos x="181" y="17"/>
                </a:cxn>
                <a:cxn ang="0">
                  <a:pos x="185" y="7"/>
                </a:cxn>
                <a:cxn ang="0">
                  <a:pos x="185" y="5"/>
                </a:cxn>
                <a:cxn ang="0">
                  <a:pos x="180" y="1"/>
                </a:cxn>
                <a:cxn ang="0">
                  <a:pos x="177" y="1"/>
                </a:cxn>
                <a:cxn ang="0">
                  <a:pos x="175" y="5"/>
                </a:cxn>
              </a:cxnLst>
              <a:rect l="0" t="0" r="r" b="b"/>
              <a:pathLst>
                <a:path w="185" h="925">
                  <a:moveTo>
                    <a:pt x="175" y="5"/>
                  </a:moveTo>
                  <a:lnTo>
                    <a:pt x="175" y="5"/>
                  </a:lnTo>
                  <a:lnTo>
                    <a:pt x="174" y="9"/>
                  </a:lnTo>
                  <a:lnTo>
                    <a:pt x="172" y="13"/>
                  </a:lnTo>
                  <a:lnTo>
                    <a:pt x="168" y="22"/>
                  </a:lnTo>
                  <a:lnTo>
                    <a:pt x="163" y="30"/>
                  </a:lnTo>
                  <a:lnTo>
                    <a:pt x="162" y="35"/>
                  </a:lnTo>
                  <a:lnTo>
                    <a:pt x="161" y="39"/>
                  </a:lnTo>
                  <a:lnTo>
                    <a:pt x="161" y="39"/>
                  </a:lnTo>
                  <a:lnTo>
                    <a:pt x="161" y="62"/>
                  </a:lnTo>
                  <a:lnTo>
                    <a:pt x="159" y="87"/>
                  </a:lnTo>
                  <a:lnTo>
                    <a:pt x="159" y="87"/>
                  </a:lnTo>
                  <a:lnTo>
                    <a:pt x="155" y="118"/>
                  </a:lnTo>
                  <a:lnTo>
                    <a:pt x="149" y="148"/>
                  </a:lnTo>
                  <a:lnTo>
                    <a:pt x="149" y="148"/>
                  </a:lnTo>
                  <a:lnTo>
                    <a:pt x="146" y="164"/>
                  </a:lnTo>
                  <a:lnTo>
                    <a:pt x="142" y="178"/>
                  </a:lnTo>
                  <a:lnTo>
                    <a:pt x="138" y="193"/>
                  </a:lnTo>
                  <a:lnTo>
                    <a:pt x="135" y="207"/>
                  </a:lnTo>
                  <a:lnTo>
                    <a:pt x="135" y="207"/>
                  </a:lnTo>
                  <a:lnTo>
                    <a:pt x="131" y="238"/>
                  </a:lnTo>
                  <a:lnTo>
                    <a:pt x="128" y="268"/>
                  </a:lnTo>
                  <a:lnTo>
                    <a:pt x="122" y="330"/>
                  </a:lnTo>
                  <a:lnTo>
                    <a:pt x="117" y="361"/>
                  </a:lnTo>
                  <a:lnTo>
                    <a:pt x="112" y="392"/>
                  </a:lnTo>
                  <a:lnTo>
                    <a:pt x="106" y="422"/>
                  </a:lnTo>
                  <a:lnTo>
                    <a:pt x="99" y="452"/>
                  </a:lnTo>
                  <a:lnTo>
                    <a:pt x="99" y="452"/>
                  </a:lnTo>
                  <a:lnTo>
                    <a:pt x="80" y="510"/>
                  </a:lnTo>
                  <a:lnTo>
                    <a:pt x="72" y="538"/>
                  </a:lnTo>
                  <a:lnTo>
                    <a:pt x="64" y="568"/>
                  </a:lnTo>
                  <a:lnTo>
                    <a:pt x="64" y="568"/>
                  </a:lnTo>
                  <a:lnTo>
                    <a:pt x="56" y="599"/>
                  </a:lnTo>
                  <a:lnTo>
                    <a:pt x="50" y="630"/>
                  </a:lnTo>
                  <a:lnTo>
                    <a:pt x="38" y="691"/>
                  </a:lnTo>
                  <a:lnTo>
                    <a:pt x="38" y="691"/>
                  </a:lnTo>
                  <a:lnTo>
                    <a:pt x="25" y="750"/>
                  </a:lnTo>
                  <a:lnTo>
                    <a:pt x="15" y="809"/>
                  </a:lnTo>
                  <a:lnTo>
                    <a:pt x="15" y="809"/>
                  </a:lnTo>
                  <a:lnTo>
                    <a:pt x="6" y="865"/>
                  </a:lnTo>
                  <a:lnTo>
                    <a:pt x="2" y="893"/>
                  </a:lnTo>
                  <a:lnTo>
                    <a:pt x="1" y="906"/>
                  </a:lnTo>
                  <a:lnTo>
                    <a:pt x="0" y="921"/>
                  </a:lnTo>
                  <a:lnTo>
                    <a:pt x="0" y="921"/>
                  </a:lnTo>
                  <a:lnTo>
                    <a:pt x="1" y="923"/>
                  </a:lnTo>
                  <a:lnTo>
                    <a:pt x="2" y="924"/>
                  </a:lnTo>
                  <a:lnTo>
                    <a:pt x="3" y="925"/>
                  </a:lnTo>
                  <a:lnTo>
                    <a:pt x="5" y="925"/>
                  </a:lnTo>
                  <a:lnTo>
                    <a:pt x="7" y="925"/>
                  </a:lnTo>
                  <a:lnTo>
                    <a:pt x="8" y="924"/>
                  </a:lnTo>
                  <a:lnTo>
                    <a:pt x="9" y="923"/>
                  </a:lnTo>
                  <a:lnTo>
                    <a:pt x="9" y="921"/>
                  </a:lnTo>
                  <a:lnTo>
                    <a:pt x="9" y="921"/>
                  </a:lnTo>
                  <a:lnTo>
                    <a:pt x="10" y="906"/>
                  </a:lnTo>
                  <a:lnTo>
                    <a:pt x="11" y="891"/>
                  </a:lnTo>
                  <a:lnTo>
                    <a:pt x="13" y="875"/>
                  </a:lnTo>
                  <a:lnTo>
                    <a:pt x="16" y="862"/>
                  </a:lnTo>
                  <a:lnTo>
                    <a:pt x="16" y="862"/>
                  </a:lnTo>
                  <a:lnTo>
                    <a:pt x="21" y="833"/>
                  </a:lnTo>
                  <a:lnTo>
                    <a:pt x="25" y="803"/>
                  </a:lnTo>
                  <a:lnTo>
                    <a:pt x="25" y="803"/>
                  </a:lnTo>
                  <a:lnTo>
                    <a:pt x="31" y="774"/>
                  </a:lnTo>
                  <a:lnTo>
                    <a:pt x="37" y="744"/>
                  </a:lnTo>
                  <a:lnTo>
                    <a:pt x="48" y="685"/>
                  </a:lnTo>
                  <a:lnTo>
                    <a:pt x="48" y="685"/>
                  </a:lnTo>
                  <a:lnTo>
                    <a:pt x="62" y="623"/>
                  </a:lnTo>
                  <a:lnTo>
                    <a:pt x="68" y="592"/>
                  </a:lnTo>
                  <a:lnTo>
                    <a:pt x="75" y="560"/>
                  </a:lnTo>
                  <a:lnTo>
                    <a:pt x="75" y="560"/>
                  </a:lnTo>
                  <a:lnTo>
                    <a:pt x="83" y="531"/>
                  </a:lnTo>
                  <a:lnTo>
                    <a:pt x="93" y="503"/>
                  </a:lnTo>
                  <a:lnTo>
                    <a:pt x="110" y="446"/>
                  </a:lnTo>
                  <a:lnTo>
                    <a:pt x="110" y="446"/>
                  </a:lnTo>
                  <a:lnTo>
                    <a:pt x="117" y="417"/>
                  </a:lnTo>
                  <a:lnTo>
                    <a:pt x="124" y="386"/>
                  </a:lnTo>
                  <a:lnTo>
                    <a:pt x="129" y="355"/>
                  </a:lnTo>
                  <a:lnTo>
                    <a:pt x="132" y="324"/>
                  </a:lnTo>
                  <a:lnTo>
                    <a:pt x="138" y="262"/>
                  </a:lnTo>
                  <a:lnTo>
                    <a:pt x="141" y="231"/>
                  </a:lnTo>
                  <a:lnTo>
                    <a:pt x="145" y="201"/>
                  </a:lnTo>
                  <a:lnTo>
                    <a:pt x="145" y="201"/>
                  </a:lnTo>
                  <a:lnTo>
                    <a:pt x="148" y="186"/>
                  </a:lnTo>
                  <a:lnTo>
                    <a:pt x="153" y="172"/>
                  </a:lnTo>
                  <a:lnTo>
                    <a:pt x="157" y="157"/>
                  </a:lnTo>
                  <a:lnTo>
                    <a:pt x="161" y="143"/>
                  </a:lnTo>
                  <a:lnTo>
                    <a:pt x="161" y="143"/>
                  </a:lnTo>
                  <a:lnTo>
                    <a:pt x="164" y="119"/>
                  </a:lnTo>
                  <a:lnTo>
                    <a:pt x="167" y="94"/>
                  </a:lnTo>
                  <a:lnTo>
                    <a:pt x="167" y="94"/>
                  </a:lnTo>
                  <a:lnTo>
                    <a:pt x="169" y="70"/>
                  </a:lnTo>
                  <a:lnTo>
                    <a:pt x="171" y="45"/>
                  </a:lnTo>
                  <a:lnTo>
                    <a:pt x="171" y="45"/>
                  </a:lnTo>
                  <a:lnTo>
                    <a:pt x="171" y="40"/>
                  </a:lnTo>
                  <a:lnTo>
                    <a:pt x="172" y="36"/>
                  </a:lnTo>
                  <a:lnTo>
                    <a:pt x="177" y="26"/>
                  </a:lnTo>
                  <a:lnTo>
                    <a:pt x="181" y="17"/>
                  </a:lnTo>
                  <a:lnTo>
                    <a:pt x="183" y="12"/>
                  </a:lnTo>
                  <a:lnTo>
                    <a:pt x="185" y="7"/>
                  </a:lnTo>
                  <a:lnTo>
                    <a:pt x="185" y="7"/>
                  </a:lnTo>
                  <a:lnTo>
                    <a:pt x="185" y="5"/>
                  </a:lnTo>
                  <a:lnTo>
                    <a:pt x="183" y="4"/>
                  </a:lnTo>
                  <a:lnTo>
                    <a:pt x="180" y="1"/>
                  </a:lnTo>
                  <a:lnTo>
                    <a:pt x="179" y="0"/>
                  </a:lnTo>
                  <a:lnTo>
                    <a:pt x="177" y="1"/>
                  </a:lnTo>
                  <a:lnTo>
                    <a:pt x="176" y="3"/>
                  </a:lnTo>
                  <a:lnTo>
                    <a:pt x="175" y="5"/>
                  </a:lnTo>
                  <a:lnTo>
                    <a:pt x="175" y="5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9" name="Freeform 915"/>
            <p:cNvSpPr/>
            <p:nvPr>
              <p:custDataLst>
                <p:tags r:id="rId15"/>
              </p:custDataLst>
            </p:nvPr>
          </p:nvSpPr>
          <p:spPr bwMode="auto">
            <a:xfrm>
              <a:off x="3605213" y="1336675"/>
              <a:ext cx="98425" cy="500063"/>
            </a:xfrm>
            <a:custGeom>
              <a:avLst/>
              <a:gdLst/>
              <a:ahLst/>
              <a:cxnLst>
                <a:cxn ang="0">
                  <a:pos x="174" y="4"/>
                </a:cxn>
                <a:cxn ang="0">
                  <a:pos x="173" y="62"/>
                </a:cxn>
                <a:cxn ang="0">
                  <a:pos x="167" y="119"/>
                </a:cxn>
                <a:cxn ang="0">
                  <a:pos x="157" y="179"/>
                </a:cxn>
                <a:cxn ang="0">
                  <a:pos x="147" y="239"/>
                </a:cxn>
                <a:cxn ang="0">
                  <a:pos x="136" y="302"/>
                </a:cxn>
                <a:cxn ang="0">
                  <a:pos x="126" y="365"/>
                </a:cxn>
                <a:cxn ang="0">
                  <a:pos x="118" y="428"/>
                </a:cxn>
                <a:cxn ang="0">
                  <a:pos x="107" y="490"/>
                </a:cxn>
                <a:cxn ang="0">
                  <a:pos x="101" y="519"/>
                </a:cxn>
                <a:cxn ang="0">
                  <a:pos x="78" y="605"/>
                </a:cxn>
                <a:cxn ang="0">
                  <a:pos x="47" y="719"/>
                </a:cxn>
                <a:cxn ang="0">
                  <a:pos x="41" y="747"/>
                </a:cxn>
                <a:cxn ang="0">
                  <a:pos x="32" y="806"/>
                </a:cxn>
                <a:cxn ang="0">
                  <a:pos x="27" y="835"/>
                </a:cxn>
                <a:cxn ang="0">
                  <a:pos x="20" y="859"/>
                </a:cxn>
                <a:cxn ang="0">
                  <a:pos x="5" y="907"/>
                </a:cxn>
                <a:cxn ang="0">
                  <a:pos x="0" y="931"/>
                </a:cxn>
                <a:cxn ang="0">
                  <a:pos x="0" y="933"/>
                </a:cxn>
                <a:cxn ang="0">
                  <a:pos x="0" y="939"/>
                </a:cxn>
                <a:cxn ang="0">
                  <a:pos x="1" y="942"/>
                </a:cxn>
                <a:cxn ang="0">
                  <a:pos x="4" y="943"/>
                </a:cxn>
                <a:cxn ang="0">
                  <a:pos x="7" y="942"/>
                </a:cxn>
                <a:cxn ang="0">
                  <a:pos x="9" y="939"/>
                </a:cxn>
                <a:cxn ang="0">
                  <a:pos x="10" y="924"/>
                </a:cxn>
                <a:cxn ang="0">
                  <a:pos x="16" y="897"/>
                </a:cxn>
                <a:cxn ang="0">
                  <a:pos x="30" y="857"/>
                </a:cxn>
                <a:cxn ang="0">
                  <a:pos x="37" y="829"/>
                </a:cxn>
                <a:cxn ang="0">
                  <a:pos x="42" y="800"/>
                </a:cxn>
                <a:cxn ang="0">
                  <a:pos x="52" y="741"/>
                </a:cxn>
                <a:cxn ang="0">
                  <a:pos x="58" y="712"/>
                </a:cxn>
                <a:cxn ang="0">
                  <a:pos x="90" y="595"/>
                </a:cxn>
                <a:cxn ang="0">
                  <a:pos x="113" y="506"/>
                </a:cxn>
                <a:cxn ang="0">
                  <a:pos x="120" y="476"/>
                </a:cxn>
                <a:cxn ang="0">
                  <a:pos x="129" y="417"/>
                </a:cxn>
                <a:cxn ang="0">
                  <a:pos x="136" y="359"/>
                </a:cxn>
                <a:cxn ang="0">
                  <a:pos x="146" y="296"/>
                </a:cxn>
                <a:cxn ang="0">
                  <a:pos x="158" y="233"/>
                </a:cxn>
                <a:cxn ang="0">
                  <a:pos x="168" y="173"/>
                </a:cxn>
                <a:cxn ang="0">
                  <a:pos x="178" y="113"/>
                </a:cxn>
                <a:cxn ang="0">
                  <a:pos x="184" y="58"/>
                </a:cxn>
                <a:cxn ang="0">
                  <a:pos x="185" y="4"/>
                </a:cxn>
                <a:cxn ang="0">
                  <a:pos x="184" y="2"/>
                </a:cxn>
                <a:cxn ang="0">
                  <a:pos x="182" y="0"/>
                </a:cxn>
                <a:cxn ang="0">
                  <a:pos x="177" y="0"/>
                </a:cxn>
                <a:cxn ang="0">
                  <a:pos x="175" y="2"/>
                </a:cxn>
                <a:cxn ang="0">
                  <a:pos x="174" y="4"/>
                </a:cxn>
              </a:cxnLst>
              <a:rect l="0" t="0" r="r" b="b"/>
              <a:pathLst>
                <a:path w="185" h="943">
                  <a:moveTo>
                    <a:pt x="174" y="4"/>
                  </a:moveTo>
                  <a:lnTo>
                    <a:pt x="174" y="4"/>
                  </a:lnTo>
                  <a:lnTo>
                    <a:pt x="174" y="33"/>
                  </a:lnTo>
                  <a:lnTo>
                    <a:pt x="173" y="62"/>
                  </a:lnTo>
                  <a:lnTo>
                    <a:pt x="171" y="90"/>
                  </a:lnTo>
                  <a:lnTo>
                    <a:pt x="167" y="119"/>
                  </a:lnTo>
                  <a:lnTo>
                    <a:pt x="167" y="119"/>
                  </a:lnTo>
                  <a:lnTo>
                    <a:pt x="157" y="179"/>
                  </a:lnTo>
                  <a:lnTo>
                    <a:pt x="147" y="239"/>
                  </a:lnTo>
                  <a:lnTo>
                    <a:pt x="147" y="239"/>
                  </a:lnTo>
                  <a:lnTo>
                    <a:pt x="142" y="271"/>
                  </a:lnTo>
                  <a:lnTo>
                    <a:pt x="136" y="302"/>
                  </a:lnTo>
                  <a:lnTo>
                    <a:pt x="131" y="334"/>
                  </a:lnTo>
                  <a:lnTo>
                    <a:pt x="126" y="365"/>
                  </a:lnTo>
                  <a:lnTo>
                    <a:pt x="126" y="365"/>
                  </a:lnTo>
                  <a:lnTo>
                    <a:pt x="118" y="428"/>
                  </a:lnTo>
                  <a:lnTo>
                    <a:pt x="112" y="459"/>
                  </a:lnTo>
                  <a:lnTo>
                    <a:pt x="107" y="490"/>
                  </a:lnTo>
                  <a:lnTo>
                    <a:pt x="107" y="490"/>
                  </a:lnTo>
                  <a:lnTo>
                    <a:pt x="101" y="519"/>
                  </a:lnTo>
                  <a:lnTo>
                    <a:pt x="94" y="547"/>
                  </a:lnTo>
                  <a:lnTo>
                    <a:pt x="78" y="605"/>
                  </a:lnTo>
                  <a:lnTo>
                    <a:pt x="62" y="662"/>
                  </a:lnTo>
                  <a:lnTo>
                    <a:pt x="47" y="719"/>
                  </a:lnTo>
                  <a:lnTo>
                    <a:pt x="47" y="719"/>
                  </a:lnTo>
                  <a:lnTo>
                    <a:pt x="41" y="747"/>
                  </a:lnTo>
                  <a:lnTo>
                    <a:pt x="36" y="776"/>
                  </a:lnTo>
                  <a:lnTo>
                    <a:pt x="32" y="806"/>
                  </a:lnTo>
                  <a:lnTo>
                    <a:pt x="27" y="835"/>
                  </a:lnTo>
                  <a:lnTo>
                    <a:pt x="27" y="835"/>
                  </a:lnTo>
                  <a:lnTo>
                    <a:pt x="24" y="848"/>
                  </a:lnTo>
                  <a:lnTo>
                    <a:pt x="20" y="859"/>
                  </a:lnTo>
                  <a:lnTo>
                    <a:pt x="12" y="883"/>
                  </a:lnTo>
                  <a:lnTo>
                    <a:pt x="5" y="907"/>
                  </a:lnTo>
                  <a:lnTo>
                    <a:pt x="2" y="919"/>
                  </a:lnTo>
                  <a:lnTo>
                    <a:pt x="0" y="931"/>
                  </a:lnTo>
                  <a:lnTo>
                    <a:pt x="0" y="931"/>
                  </a:lnTo>
                  <a:lnTo>
                    <a:pt x="0" y="933"/>
                  </a:lnTo>
                  <a:lnTo>
                    <a:pt x="0" y="939"/>
                  </a:lnTo>
                  <a:lnTo>
                    <a:pt x="0" y="939"/>
                  </a:lnTo>
                  <a:lnTo>
                    <a:pt x="0" y="940"/>
                  </a:lnTo>
                  <a:lnTo>
                    <a:pt x="1" y="942"/>
                  </a:lnTo>
                  <a:lnTo>
                    <a:pt x="2" y="943"/>
                  </a:lnTo>
                  <a:lnTo>
                    <a:pt x="4" y="943"/>
                  </a:lnTo>
                  <a:lnTo>
                    <a:pt x="6" y="943"/>
                  </a:lnTo>
                  <a:lnTo>
                    <a:pt x="7" y="942"/>
                  </a:lnTo>
                  <a:lnTo>
                    <a:pt x="8" y="940"/>
                  </a:lnTo>
                  <a:lnTo>
                    <a:pt x="9" y="939"/>
                  </a:lnTo>
                  <a:lnTo>
                    <a:pt x="9" y="939"/>
                  </a:lnTo>
                  <a:lnTo>
                    <a:pt x="10" y="924"/>
                  </a:lnTo>
                  <a:lnTo>
                    <a:pt x="13" y="911"/>
                  </a:lnTo>
                  <a:lnTo>
                    <a:pt x="16" y="897"/>
                  </a:lnTo>
                  <a:lnTo>
                    <a:pt x="21" y="884"/>
                  </a:lnTo>
                  <a:lnTo>
                    <a:pt x="30" y="857"/>
                  </a:lnTo>
                  <a:lnTo>
                    <a:pt x="34" y="843"/>
                  </a:lnTo>
                  <a:lnTo>
                    <a:pt x="37" y="829"/>
                  </a:lnTo>
                  <a:lnTo>
                    <a:pt x="37" y="829"/>
                  </a:lnTo>
                  <a:lnTo>
                    <a:pt x="42" y="800"/>
                  </a:lnTo>
                  <a:lnTo>
                    <a:pt x="47" y="771"/>
                  </a:lnTo>
                  <a:lnTo>
                    <a:pt x="52" y="741"/>
                  </a:lnTo>
                  <a:lnTo>
                    <a:pt x="58" y="712"/>
                  </a:lnTo>
                  <a:lnTo>
                    <a:pt x="58" y="712"/>
                  </a:lnTo>
                  <a:lnTo>
                    <a:pt x="73" y="653"/>
                  </a:lnTo>
                  <a:lnTo>
                    <a:pt x="90" y="595"/>
                  </a:lnTo>
                  <a:lnTo>
                    <a:pt x="106" y="535"/>
                  </a:lnTo>
                  <a:lnTo>
                    <a:pt x="113" y="506"/>
                  </a:lnTo>
                  <a:lnTo>
                    <a:pt x="120" y="476"/>
                  </a:lnTo>
                  <a:lnTo>
                    <a:pt x="120" y="476"/>
                  </a:lnTo>
                  <a:lnTo>
                    <a:pt x="125" y="447"/>
                  </a:lnTo>
                  <a:lnTo>
                    <a:pt x="129" y="417"/>
                  </a:lnTo>
                  <a:lnTo>
                    <a:pt x="136" y="359"/>
                  </a:lnTo>
                  <a:lnTo>
                    <a:pt x="136" y="359"/>
                  </a:lnTo>
                  <a:lnTo>
                    <a:pt x="141" y="327"/>
                  </a:lnTo>
                  <a:lnTo>
                    <a:pt x="146" y="296"/>
                  </a:lnTo>
                  <a:lnTo>
                    <a:pt x="153" y="264"/>
                  </a:lnTo>
                  <a:lnTo>
                    <a:pt x="158" y="233"/>
                  </a:lnTo>
                  <a:lnTo>
                    <a:pt x="158" y="233"/>
                  </a:lnTo>
                  <a:lnTo>
                    <a:pt x="168" y="173"/>
                  </a:lnTo>
                  <a:lnTo>
                    <a:pt x="178" y="113"/>
                  </a:lnTo>
                  <a:lnTo>
                    <a:pt x="178" y="113"/>
                  </a:lnTo>
                  <a:lnTo>
                    <a:pt x="182" y="86"/>
                  </a:lnTo>
                  <a:lnTo>
                    <a:pt x="184" y="58"/>
                  </a:lnTo>
                  <a:lnTo>
                    <a:pt x="184" y="32"/>
                  </a:lnTo>
                  <a:lnTo>
                    <a:pt x="185" y="4"/>
                  </a:lnTo>
                  <a:lnTo>
                    <a:pt x="185" y="4"/>
                  </a:lnTo>
                  <a:lnTo>
                    <a:pt x="184" y="2"/>
                  </a:lnTo>
                  <a:lnTo>
                    <a:pt x="183" y="1"/>
                  </a:lnTo>
                  <a:lnTo>
                    <a:pt x="182" y="0"/>
                  </a:lnTo>
                  <a:lnTo>
                    <a:pt x="180" y="0"/>
                  </a:lnTo>
                  <a:lnTo>
                    <a:pt x="177" y="0"/>
                  </a:lnTo>
                  <a:lnTo>
                    <a:pt x="176" y="1"/>
                  </a:lnTo>
                  <a:lnTo>
                    <a:pt x="175" y="2"/>
                  </a:lnTo>
                  <a:lnTo>
                    <a:pt x="174" y="4"/>
                  </a:lnTo>
                  <a:lnTo>
                    <a:pt x="174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0" name="Freeform 916"/>
            <p:cNvSpPr/>
            <p:nvPr>
              <p:custDataLst>
                <p:tags r:id="rId16"/>
              </p:custDataLst>
            </p:nvPr>
          </p:nvSpPr>
          <p:spPr bwMode="auto">
            <a:xfrm>
              <a:off x="3649663" y="1366838"/>
              <a:ext cx="90488" cy="492125"/>
            </a:xfrm>
            <a:custGeom>
              <a:avLst/>
              <a:gdLst/>
              <a:ahLst/>
              <a:cxnLst>
                <a:cxn ang="0">
                  <a:pos x="162" y="5"/>
                </a:cxn>
                <a:cxn ang="0">
                  <a:pos x="161" y="67"/>
                </a:cxn>
                <a:cxn ang="0">
                  <a:pos x="155" y="128"/>
                </a:cxn>
                <a:cxn ang="0">
                  <a:pos x="151" y="156"/>
                </a:cxn>
                <a:cxn ang="0">
                  <a:pos x="141" y="214"/>
                </a:cxn>
                <a:cxn ang="0">
                  <a:pos x="137" y="243"/>
                </a:cxn>
                <a:cxn ang="0">
                  <a:pos x="123" y="335"/>
                </a:cxn>
                <a:cxn ang="0">
                  <a:pos x="111" y="397"/>
                </a:cxn>
                <a:cxn ang="0">
                  <a:pos x="97" y="457"/>
                </a:cxn>
                <a:cxn ang="0">
                  <a:pos x="87" y="487"/>
                </a:cxn>
                <a:cxn ang="0">
                  <a:pos x="69" y="543"/>
                </a:cxn>
                <a:cxn ang="0">
                  <a:pos x="51" y="599"/>
                </a:cxn>
                <a:cxn ang="0">
                  <a:pos x="48" y="614"/>
                </a:cxn>
                <a:cxn ang="0">
                  <a:pos x="44" y="658"/>
                </a:cxn>
                <a:cxn ang="0">
                  <a:pos x="40" y="702"/>
                </a:cxn>
                <a:cxn ang="0">
                  <a:pos x="38" y="717"/>
                </a:cxn>
                <a:cxn ang="0">
                  <a:pos x="23" y="796"/>
                </a:cxn>
                <a:cxn ang="0">
                  <a:pos x="17" y="822"/>
                </a:cxn>
                <a:cxn ang="0">
                  <a:pos x="12" y="846"/>
                </a:cxn>
                <a:cxn ang="0">
                  <a:pos x="6" y="898"/>
                </a:cxn>
                <a:cxn ang="0">
                  <a:pos x="0" y="924"/>
                </a:cxn>
                <a:cxn ang="0">
                  <a:pos x="0" y="926"/>
                </a:cxn>
                <a:cxn ang="0">
                  <a:pos x="3" y="928"/>
                </a:cxn>
                <a:cxn ang="0">
                  <a:pos x="6" y="929"/>
                </a:cxn>
                <a:cxn ang="0">
                  <a:pos x="9" y="928"/>
                </a:cxn>
                <a:cxn ang="0">
                  <a:pos x="10" y="926"/>
                </a:cxn>
                <a:cxn ang="0">
                  <a:pos x="14" y="902"/>
                </a:cxn>
                <a:cxn ang="0">
                  <a:pos x="20" y="855"/>
                </a:cxn>
                <a:cxn ang="0">
                  <a:pos x="25" y="831"/>
                </a:cxn>
                <a:cxn ang="0">
                  <a:pos x="30" y="805"/>
                </a:cxn>
                <a:cxn ang="0">
                  <a:pos x="45" y="727"/>
                </a:cxn>
                <a:cxn ang="0">
                  <a:pos x="49" y="698"/>
                </a:cxn>
                <a:cxn ang="0">
                  <a:pos x="54" y="640"/>
                </a:cxn>
                <a:cxn ang="0">
                  <a:pos x="58" y="610"/>
                </a:cxn>
                <a:cxn ang="0">
                  <a:pos x="66" y="580"/>
                </a:cxn>
                <a:cxn ang="0">
                  <a:pos x="86" y="519"/>
                </a:cxn>
                <a:cxn ang="0">
                  <a:pos x="97" y="490"/>
                </a:cxn>
                <a:cxn ang="0">
                  <a:pos x="113" y="431"/>
                </a:cxn>
                <a:cxn ang="0">
                  <a:pos x="126" y="372"/>
                </a:cxn>
                <a:cxn ang="0">
                  <a:pos x="137" y="312"/>
                </a:cxn>
                <a:cxn ang="0">
                  <a:pos x="145" y="252"/>
                </a:cxn>
                <a:cxn ang="0">
                  <a:pos x="155" y="186"/>
                </a:cxn>
                <a:cxn ang="0">
                  <a:pos x="166" y="121"/>
                </a:cxn>
                <a:cxn ang="0">
                  <a:pos x="169" y="92"/>
                </a:cxn>
                <a:cxn ang="0">
                  <a:pos x="171" y="34"/>
                </a:cxn>
                <a:cxn ang="0">
                  <a:pos x="171" y="5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4" y="1"/>
                </a:cxn>
                <a:cxn ang="0">
                  <a:pos x="162" y="5"/>
                </a:cxn>
              </a:cxnLst>
              <a:rect l="0" t="0" r="r" b="b"/>
              <a:pathLst>
                <a:path w="171" h="929">
                  <a:moveTo>
                    <a:pt x="162" y="5"/>
                  </a:moveTo>
                  <a:lnTo>
                    <a:pt x="162" y="5"/>
                  </a:lnTo>
                  <a:lnTo>
                    <a:pt x="162" y="36"/>
                  </a:lnTo>
                  <a:lnTo>
                    <a:pt x="161" y="67"/>
                  </a:lnTo>
                  <a:lnTo>
                    <a:pt x="160" y="97"/>
                  </a:lnTo>
                  <a:lnTo>
                    <a:pt x="155" y="128"/>
                  </a:lnTo>
                  <a:lnTo>
                    <a:pt x="155" y="128"/>
                  </a:lnTo>
                  <a:lnTo>
                    <a:pt x="151" y="156"/>
                  </a:lnTo>
                  <a:lnTo>
                    <a:pt x="146" y="185"/>
                  </a:lnTo>
                  <a:lnTo>
                    <a:pt x="141" y="214"/>
                  </a:lnTo>
                  <a:lnTo>
                    <a:pt x="137" y="243"/>
                  </a:lnTo>
                  <a:lnTo>
                    <a:pt x="137" y="243"/>
                  </a:lnTo>
                  <a:lnTo>
                    <a:pt x="129" y="305"/>
                  </a:lnTo>
                  <a:lnTo>
                    <a:pt x="123" y="335"/>
                  </a:lnTo>
                  <a:lnTo>
                    <a:pt x="117" y="366"/>
                  </a:lnTo>
                  <a:lnTo>
                    <a:pt x="111" y="397"/>
                  </a:lnTo>
                  <a:lnTo>
                    <a:pt x="104" y="427"/>
                  </a:lnTo>
                  <a:lnTo>
                    <a:pt x="97" y="457"/>
                  </a:lnTo>
                  <a:lnTo>
                    <a:pt x="87" y="487"/>
                  </a:lnTo>
                  <a:lnTo>
                    <a:pt x="87" y="487"/>
                  </a:lnTo>
                  <a:lnTo>
                    <a:pt x="78" y="515"/>
                  </a:lnTo>
                  <a:lnTo>
                    <a:pt x="69" y="543"/>
                  </a:lnTo>
                  <a:lnTo>
                    <a:pt x="59" y="572"/>
                  </a:lnTo>
                  <a:lnTo>
                    <a:pt x="51" y="599"/>
                  </a:lnTo>
                  <a:lnTo>
                    <a:pt x="51" y="599"/>
                  </a:lnTo>
                  <a:lnTo>
                    <a:pt x="48" y="614"/>
                  </a:lnTo>
                  <a:lnTo>
                    <a:pt x="46" y="628"/>
                  </a:lnTo>
                  <a:lnTo>
                    <a:pt x="44" y="658"/>
                  </a:lnTo>
                  <a:lnTo>
                    <a:pt x="42" y="687"/>
                  </a:lnTo>
                  <a:lnTo>
                    <a:pt x="40" y="702"/>
                  </a:lnTo>
                  <a:lnTo>
                    <a:pt x="38" y="717"/>
                  </a:lnTo>
                  <a:lnTo>
                    <a:pt x="38" y="717"/>
                  </a:lnTo>
                  <a:lnTo>
                    <a:pt x="28" y="769"/>
                  </a:lnTo>
                  <a:lnTo>
                    <a:pt x="23" y="796"/>
                  </a:lnTo>
                  <a:lnTo>
                    <a:pt x="17" y="822"/>
                  </a:lnTo>
                  <a:lnTo>
                    <a:pt x="17" y="822"/>
                  </a:lnTo>
                  <a:lnTo>
                    <a:pt x="15" y="834"/>
                  </a:lnTo>
                  <a:lnTo>
                    <a:pt x="12" y="846"/>
                  </a:lnTo>
                  <a:lnTo>
                    <a:pt x="9" y="872"/>
                  </a:lnTo>
                  <a:lnTo>
                    <a:pt x="6" y="898"/>
                  </a:lnTo>
                  <a:lnTo>
                    <a:pt x="4" y="910"/>
                  </a:lnTo>
                  <a:lnTo>
                    <a:pt x="0" y="924"/>
                  </a:lnTo>
                  <a:lnTo>
                    <a:pt x="0" y="924"/>
                  </a:lnTo>
                  <a:lnTo>
                    <a:pt x="0" y="926"/>
                  </a:lnTo>
                  <a:lnTo>
                    <a:pt x="2" y="927"/>
                  </a:lnTo>
                  <a:lnTo>
                    <a:pt x="3" y="928"/>
                  </a:lnTo>
                  <a:lnTo>
                    <a:pt x="5" y="929"/>
                  </a:lnTo>
                  <a:lnTo>
                    <a:pt x="6" y="929"/>
                  </a:lnTo>
                  <a:lnTo>
                    <a:pt x="8" y="929"/>
                  </a:lnTo>
                  <a:lnTo>
                    <a:pt x="9" y="928"/>
                  </a:lnTo>
                  <a:lnTo>
                    <a:pt x="10" y="926"/>
                  </a:lnTo>
                  <a:lnTo>
                    <a:pt x="10" y="926"/>
                  </a:lnTo>
                  <a:lnTo>
                    <a:pt x="13" y="915"/>
                  </a:lnTo>
                  <a:lnTo>
                    <a:pt x="14" y="902"/>
                  </a:lnTo>
                  <a:lnTo>
                    <a:pt x="17" y="878"/>
                  </a:lnTo>
                  <a:lnTo>
                    <a:pt x="20" y="855"/>
                  </a:lnTo>
                  <a:lnTo>
                    <a:pt x="22" y="842"/>
                  </a:lnTo>
                  <a:lnTo>
                    <a:pt x="25" y="831"/>
                  </a:lnTo>
                  <a:lnTo>
                    <a:pt x="25" y="831"/>
                  </a:lnTo>
                  <a:lnTo>
                    <a:pt x="30" y="805"/>
                  </a:lnTo>
                  <a:lnTo>
                    <a:pt x="36" y="778"/>
                  </a:lnTo>
                  <a:lnTo>
                    <a:pt x="45" y="727"/>
                  </a:lnTo>
                  <a:lnTo>
                    <a:pt x="45" y="727"/>
                  </a:lnTo>
                  <a:lnTo>
                    <a:pt x="49" y="698"/>
                  </a:lnTo>
                  <a:lnTo>
                    <a:pt x="52" y="669"/>
                  </a:lnTo>
                  <a:lnTo>
                    <a:pt x="54" y="640"/>
                  </a:lnTo>
                  <a:lnTo>
                    <a:pt x="58" y="610"/>
                  </a:lnTo>
                  <a:lnTo>
                    <a:pt x="58" y="610"/>
                  </a:lnTo>
                  <a:lnTo>
                    <a:pt x="61" y="595"/>
                  </a:lnTo>
                  <a:lnTo>
                    <a:pt x="66" y="580"/>
                  </a:lnTo>
                  <a:lnTo>
                    <a:pt x="76" y="550"/>
                  </a:lnTo>
                  <a:lnTo>
                    <a:pt x="86" y="519"/>
                  </a:lnTo>
                  <a:lnTo>
                    <a:pt x="97" y="490"/>
                  </a:lnTo>
                  <a:lnTo>
                    <a:pt x="97" y="490"/>
                  </a:lnTo>
                  <a:lnTo>
                    <a:pt x="106" y="461"/>
                  </a:lnTo>
                  <a:lnTo>
                    <a:pt x="113" y="431"/>
                  </a:lnTo>
                  <a:lnTo>
                    <a:pt x="120" y="402"/>
                  </a:lnTo>
                  <a:lnTo>
                    <a:pt x="126" y="372"/>
                  </a:lnTo>
                  <a:lnTo>
                    <a:pt x="132" y="342"/>
                  </a:lnTo>
                  <a:lnTo>
                    <a:pt x="137" y="312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9" y="219"/>
                  </a:lnTo>
                  <a:lnTo>
                    <a:pt x="155" y="186"/>
                  </a:lnTo>
                  <a:lnTo>
                    <a:pt x="161" y="154"/>
                  </a:lnTo>
                  <a:lnTo>
                    <a:pt x="166" y="121"/>
                  </a:lnTo>
                  <a:lnTo>
                    <a:pt x="166" y="121"/>
                  </a:lnTo>
                  <a:lnTo>
                    <a:pt x="169" y="92"/>
                  </a:lnTo>
                  <a:lnTo>
                    <a:pt x="171" y="63"/>
                  </a:lnTo>
                  <a:lnTo>
                    <a:pt x="171" y="34"/>
                  </a:lnTo>
                  <a:lnTo>
                    <a:pt x="171" y="5"/>
                  </a:lnTo>
                  <a:lnTo>
                    <a:pt x="171" y="5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5" y="0"/>
                  </a:lnTo>
                  <a:lnTo>
                    <a:pt x="164" y="1"/>
                  </a:lnTo>
                  <a:lnTo>
                    <a:pt x="163" y="2"/>
                  </a:lnTo>
                  <a:lnTo>
                    <a:pt x="162" y="5"/>
                  </a:lnTo>
                  <a:lnTo>
                    <a:pt x="162" y="5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1" name="Freeform 917"/>
            <p:cNvSpPr/>
            <p:nvPr>
              <p:custDataLst>
                <p:tags r:id="rId17"/>
              </p:custDataLst>
            </p:nvPr>
          </p:nvSpPr>
          <p:spPr bwMode="auto">
            <a:xfrm>
              <a:off x="3692525" y="1401763"/>
              <a:ext cx="90488" cy="436563"/>
            </a:xfrm>
            <a:custGeom>
              <a:avLst/>
              <a:gdLst/>
              <a:ahLst/>
              <a:cxnLst>
                <a:cxn ang="0">
                  <a:pos x="161" y="5"/>
                </a:cxn>
                <a:cxn ang="0">
                  <a:pos x="157" y="61"/>
                </a:cxn>
                <a:cxn ang="0">
                  <a:pos x="148" y="118"/>
                </a:cxn>
                <a:cxn ang="0">
                  <a:pos x="143" y="143"/>
                </a:cxn>
                <a:cxn ang="0">
                  <a:pos x="130" y="192"/>
                </a:cxn>
                <a:cxn ang="0">
                  <a:pos x="126" y="216"/>
                </a:cxn>
                <a:cxn ang="0">
                  <a:pos x="124" y="236"/>
                </a:cxn>
                <a:cxn ang="0">
                  <a:pos x="124" y="257"/>
                </a:cxn>
                <a:cxn ang="0">
                  <a:pos x="120" y="285"/>
                </a:cxn>
                <a:cxn ang="0">
                  <a:pos x="115" y="314"/>
                </a:cxn>
                <a:cxn ang="0">
                  <a:pos x="97" y="395"/>
                </a:cxn>
                <a:cxn ang="0">
                  <a:pos x="93" y="422"/>
                </a:cxn>
                <a:cxn ang="0">
                  <a:pos x="88" y="472"/>
                </a:cxn>
                <a:cxn ang="0">
                  <a:pos x="82" y="520"/>
                </a:cxn>
                <a:cxn ang="0">
                  <a:pos x="74" y="547"/>
                </a:cxn>
                <a:cxn ang="0">
                  <a:pos x="56" y="599"/>
                </a:cxn>
                <a:cxn ang="0">
                  <a:pos x="47" y="624"/>
                </a:cxn>
                <a:cxn ang="0">
                  <a:pos x="24" y="696"/>
                </a:cxn>
                <a:cxn ang="0">
                  <a:pos x="10" y="745"/>
                </a:cxn>
                <a:cxn ang="0">
                  <a:pos x="2" y="795"/>
                </a:cxn>
                <a:cxn ang="0">
                  <a:pos x="0" y="820"/>
                </a:cxn>
                <a:cxn ang="0">
                  <a:pos x="2" y="823"/>
                </a:cxn>
                <a:cxn ang="0">
                  <a:pos x="5" y="825"/>
                </a:cxn>
                <a:cxn ang="0">
                  <a:pos x="8" y="823"/>
                </a:cxn>
                <a:cxn ang="0">
                  <a:pos x="9" y="820"/>
                </a:cxn>
                <a:cxn ang="0">
                  <a:pos x="11" y="794"/>
                </a:cxn>
                <a:cxn ang="0">
                  <a:pos x="21" y="743"/>
                </a:cxn>
                <a:cxn ang="0">
                  <a:pos x="34" y="693"/>
                </a:cxn>
                <a:cxn ang="0">
                  <a:pos x="58" y="618"/>
                </a:cxn>
                <a:cxn ang="0">
                  <a:pos x="66" y="594"/>
                </a:cxn>
                <a:cxn ang="0">
                  <a:pos x="84" y="547"/>
                </a:cxn>
                <a:cxn ang="0">
                  <a:pos x="90" y="522"/>
                </a:cxn>
                <a:cxn ang="0">
                  <a:pos x="95" y="496"/>
                </a:cxn>
                <a:cxn ang="0">
                  <a:pos x="100" y="443"/>
                </a:cxn>
                <a:cxn ang="0">
                  <a:pos x="103" y="416"/>
                </a:cxn>
                <a:cxn ang="0">
                  <a:pos x="113" y="366"/>
                </a:cxn>
                <a:cxn ang="0">
                  <a:pos x="123" y="316"/>
                </a:cxn>
                <a:cxn ang="0">
                  <a:pos x="133" y="266"/>
                </a:cxn>
                <a:cxn ang="0">
                  <a:pos x="134" y="253"/>
                </a:cxn>
                <a:cxn ang="0">
                  <a:pos x="134" y="226"/>
                </a:cxn>
                <a:cxn ang="0">
                  <a:pos x="136" y="212"/>
                </a:cxn>
                <a:cxn ang="0">
                  <a:pos x="147" y="162"/>
                </a:cxn>
                <a:cxn ang="0">
                  <a:pos x="159" y="112"/>
                </a:cxn>
                <a:cxn ang="0">
                  <a:pos x="163" y="85"/>
                </a:cxn>
                <a:cxn ang="0">
                  <a:pos x="169" y="32"/>
                </a:cxn>
                <a:cxn ang="0">
                  <a:pos x="170" y="5"/>
                </a:cxn>
                <a:cxn ang="0">
                  <a:pos x="169" y="1"/>
                </a:cxn>
                <a:cxn ang="0">
                  <a:pos x="166" y="0"/>
                </a:cxn>
                <a:cxn ang="0">
                  <a:pos x="163" y="1"/>
                </a:cxn>
                <a:cxn ang="0">
                  <a:pos x="161" y="5"/>
                </a:cxn>
              </a:cxnLst>
              <a:rect l="0" t="0" r="r" b="b"/>
              <a:pathLst>
                <a:path w="170" h="825">
                  <a:moveTo>
                    <a:pt x="161" y="5"/>
                  </a:moveTo>
                  <a:lnTo>
                    <a:pt x="161" y="5"/>
                  </a:lnTo>
                  <a:lnTo>
                    <a:pt x="160" y="34"/>
                  </a:lnTo>
                  <a:lnTo>
                    <a:pt x="157" y="61"/>
                  </a:lnTo>
                  <a:lnTo>
                    <a:pt x="153" y="90"/>
                  </a:lnTo>
                  <a:lnTo>
                    <a:pt x="148" y="118"/>
                  </a:lnTo>
                  <a:lnTo>
                    <a:pt x="148" y="118"/>
                  </a:lnTo>
                  <a:lnTo>
                    <a:pt x="143" y="143"/>
                  </a:lnTo>
                  <a:lnTo>
                    <a:pt x="136" y="168"/>
                  </a:lnTo>
                  <a:lnTo>
                    <a:pt x="130" y="192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4" y="227"/>
                  </a:lnTo>
                  <a:lnTo>
                    <a:pt x="124" y="236"/>
                  </a:lnTo>
                  <a:lnTo>
                    <a:pt x="124" y="257"/>
                  </a:lnTo>
                  <a:lnTo>
                    <a:pt x="124" y="257"/>
                  </a:lnTo>
                  <a:lnTo>
                    <a:pt x="123" y="271"/>
                  </a:lnTo>
                  <a:lnTo>
                    <a:pt x="120" y="285"/>
                  </a:lnTo>
                  <a:lnTo>
                    <a:pt x="115" y="314"/>
                  </a:lnTo>
                  <a:lnTo>
                    <a:pt x="115" y="314"/>
                  </a:lnTo>
                  <a:lnTo>
                    <a:pt x="102" y="367"/>
                  </a:lnTo>
                  <a:lnTo>
                    <a:pt x="97" y="395"/>
                  </a:lnTo>
                  <a:lnTo>
                    <a:pt x="93" y="422"/>
                  </a:lnTo>
                  <a:lnTo>
                    <a:pt x="93" y="422"/>
                  </a:lnTo>
                  <a:lnTo>
                    <a:pt x="91" y="447"/>
                  </a:lnTo>
                  <a:lnTo>
                    <a:pt x="88" y="472"/>
                  </a:lnTo>
                  <a:lnTo>
                    <a:pt x="86" y="495"/>
                  </a:lnTo>
                  <a:lnTo>
                    <a:pt x="82" y="520"/>
                  </a:lnTo>
                  <a:lnTo>
                    <a:pt x="82" y="520"/>
                  </a:lnTo>
                  <a:lnTo>
                    <a:pt x="74" y="547"/>
                  </a:lnTo>
                  <a:lnTo>
                    <a:pt x="65" y="573"/>
                  </a:lnTo>
                  <a:lnTo>
                    <a:pt x="56" y="599"/>
                  </a:lnTo>
                  <a:lnTo>
                    <a:pt x="47" y="624"/>
                  </a:lnTo>
                  <a:lnTo>
                    <a:pt x="47" y="624"/>
                  </a:lnTo>
                  <a:lnTo>
                    <a:pt x="31" y="672"/>
                  </a:lnTo>
                  <a:lnTo>
                    <a:pt x="24" y="696"/>
                  </a:lnTo>
                  <a:lnTo>
                    <a:pt x="17" y="720"/>
                  </a:lnTo>
                  <a:lnTo>
                    <a:pt x="10" y="745"/>
                  </a:lnTo>
                  <a:lnTo>
                    <a:pt x="5" y="770"/>
                  </a:lnTo>
                  <a:lnTo>
                    <a:pt x="2" y="795"/>
                  </a:lnTo>
                  <a:lnTo>
                    <a:pt x="0" y="820"/>
                  </a:lnTo>
                  <a:lnTo>
                    <a:pt x="0" y="820"/>
                  </a:lnTo>
                  <a:lnTo>
                    <a:pt x="1" y="822"/>
                  </a:lnTo>
                  <a:lnTo>
                    <a:pt x="2" y="823"/>
                  </a:lnTo>
                  <a:lnTo>
                    <a:pt x="3" y="824"/>
                  </a:lnTo>
                  <a:lnTo>
                    <a:pt x="5" y="825"/>
                  </a:lnTo>
                  <a:lnTo>
                    <a:pt x="6" y="824"/>
                  </a:lnTo>
                  <a:lnTo>
                    <a:pt x="8" y="823"/>
                  </a:lnTo>
                  <a:lnTo>
                    <a:pt x="9" y="822"/>
                  </a:lnTo>
                  <a:lnTo>
                    <a:pt x="9" y="820"/>
                  </a:lnTo>
                  <a:lnTo>
                    <a:pt x="9" y="820"/>
                  </a:lnTo>
                  <a:lnTo>
                    <a:pt x="11" y="794"/>
                  </a:lnTo>
                  <a:lnTo>
                    <a:pt x="15" y="769"/>
                  </a:lnTo>
                  <a:lnTo>
                    <a:pt x="21" y="743"/>
                  </a:lnTo>
                  <a:lnTo>
                    <a:pt x="27" y="717"/>
                  </a:lnTo>
                  <a:lnTo>
                    <a:pt x="34" y="693"/>
                  </a:lnTo>
                  <a:lnTo>
                    <a:pt x="42" y="668"/>
                  </a:lnTo>
                  <a:lnTo>
                    <a:pt x="58" y="618"/>
                  </a:lnTo>
                  <a:lnTo>
                    <a:pt x="58" y="618"/>
                  </a:lnTo>
                  <a:lnTo>
                    <a:pt x="66" y="594"/>
                  </a:lnTo>
                  <a:lnTo>
                    <a:pt x="75" y="571"/>
                  </a:lnTo>
                  <a:lnTo>
                    <a:pt x="84" y="547"/>
                  </a:lnTo>
                  <a:lnTo>
                    <a:pt x="90" y="522"/>
                  </a:lnTo>
                  <a:lnTo>
                    <a:pt x="90" y="522"/>
                  </a:lnTo>
                  <a:lnTo>
                    <a:pt x="93" y="510"/>
                  </a:lnTo>
                  <a:lnTo>
                    <a:pt x="95" y="496"/>
                  </a:lnTo>
                  <a:lnTo>
                    <a:pt x="98" y="469"/>
                  </a:lnTo>
                  <a:lnTo>
                    <a:pt x="100" y="443"/>
                  </a:lnTo>
                  <a:lnTo>
                    <a:pt x="103" y="416"/>
                  </a:lnTo>
                  <a:lnTo>
                    <a:pt x="103" y="416"/>
                  </a:lnTo>
                  <a:lnTo>
                    <a:pt x="107" y="391"/>
                  </a:lnTo>
                  <a:lnTo>
                    <a:pt x="113" y="366"/>
                  </a:lnTo>
                  <a:lnTo>
                    <a:pt x="123" y="316"/>
                  </a:lnTo>
                  <a:lnTo>
                    <a:pt x="123" y="316"/>
                  </a:lnTo>
                  <a:lnTo>
                    <a:pt x="128" y="291"/>
                  </a:lnTo>
                  <a:lnTo>
                    <a:pt x="133" y="266"/>
                  </a:lnTo>
                  <a:lnTo>
                    <a:pt x="133" y="266"/>
                  </a:lnTo>
                  <a:lnTo>
                    <a:pt x="134" y="253"/>
                  </a:lnTo>
                  <a:lnTo>
                    <a:pt x="134" y="239"/>
                  </a:lnTo>
                  <a:lnTo>
                    <a:pt x="134" y="226"/>
                  </a:lnTo>
                  <a:lnTo>
                    <a:pt x="136" y="212"/>
                  </a:lnTo>
                  <a:lnTo>
                    <a:pt x="136" y="212"/>
                  </a:lnTo>
                  <a:lnTo>
                    <a:pt x="141" y="186"/>
                  </a:lnTo>
                  <a:lnTo>
                    <a:pt x="147" y="162"/>
                  </a:lnTo>
                  <a:lnTo>
                    <a:pt x="153" y="137"/>
                  </a:lnTo>
                  <a:lnTo>
                    <a:pt x="159" y="112"/>
                  </a:lnTo>
                  <a:lnTo>
                    <a:pt x="159" y="112"/>
                  </a:lnTo>
                  <a:lnTo>
                    <a:pt x="163" y="85"/>
                  </a:lnTo>
                  <a:lnTo>
                    <a:pt x="167" y="58"/>
                  </a:lnTo>
                  <a:lnTo>
                    <a:pt x="169" y="32"/>
                  </a:lnTo>
                  <a:lnTo>
                    <a:pt x="170" y="5"/>
                  </a:lnTo>
                  <a:lnTo>
                    <a:pt x="170" y="5"/>
                  </a:lnTo>
                  <a:lnTo>
                    <a:pt x="170" y="3"/>
                  </a:lnTo>
                  <a:lnTo>
                    <a:pt x="169" y="1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2" y="3"/>
                  </a:lnTo>
                  <a:lnTo>
                    <a:pt x="161" y="5"/>
                  </a:lnTo>
                  <a:lnTo>
                    <a:pt x="161" y="5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2" name="Freeform 918"/>
            <p:cNvSpPr/>
            <p:nvPr>
              <p:custDataLst>
                <p:tags r:id="rId18"/>
              </p:custDataLst>
            </p:nvPr>
          </p:nvSpPr>
          <p:spPr bwMode="auto">
            <a:xfrm>
              <a:off x="3751263" y="1443038"/>
              <a:ext cx="66675" cy="360363"/>
            </a:xfrm>
            <a:custGeom>
              <a:avLst/>
              <a:gdLst/>
              <a:ahLst/>
              <a:cxnLst>
                <a:cxn ang="0">
                  <a:pos x="117" y="4"/>
                </a:cxn>
                <a:cxn ang="0">
                  <a:pos x="116" y="50"/>
                </a:cxn>
                <a:cxn ang="0">
                  <a:pos x="108" y="139"/>
                </a:cxn>
                <a:cxn ang="0">
                  <a:pos x="94" y="228"/>
                </a:cxn>
                <a:cxn ang="0">
                  <a:pos x="68" y="361"/>
                </a:cxn>
                <a:cxn ang="0">
                  <a:pos x="63" y="383"/>
                </a:cxn>
                <a:cxn ang="0">
                  <a:pos x="57" y="404"/>
                </a:cxn>
                <a:cxn ang="0">
                  <a:pos x="48" y="432"/>
                </a:cxn>
                <a:cxn ang="0">
                  <a:pos x="47" y="440"/>
                </a:cxn>
                <a:cxn ang="0">
                  <a:pos x="44" y="482"/>
                </a:cxn>
                <a:cxn ang="0">
                  <a:pos x="38" y="523"/>
                </a:cxn>
                <a:cxn ang="0">
                  <a:pos x="32" y="542"/>
                </a:cxn>
                <a:cxn ang="0">
                  <a:pos x="10" y="598"/>
                </a:cxn>
                <a:cxn ang="0">
                  <a:pos x="7" y="608"/>
                </a:cxn>
                <a:cxn ang="0">
                  <a:pos x="2" y="637"/>
                </a:cxn>
                <a:cxn ang="0">
                  <a:pos x="0" y="678"/>
                </a:cxn>
                <a:cxn ang="0">
                  <a:pos x="0" y="680"/>
                </a:cxn>
                <a:cxn ang="0">
                  <a:pos x="3" y="682"/>
                </a:cxn>
                <a:cxn ang="0">
                  <a:pos x="6" y="682"/>
                </a:cxn>
                <a:cxn ang="0">
                  <a:pos x="9" y="680"/>
                </a:cxn>
                <a:cxn ang="0">
                  <a:pos x="9" y="678"/>
                </a:cxn>
                <a:cxn ang="0">
                  <a:pos x="12" y="635"/>
                </a:cxn>
                <a:cxn ang="0">
                  <a:pos x="22" y="594"/>
                </a:cxn>
                <a:cxn ang="0">
                  <a:pos x="36" y="556"/>
                </a:cxn>
                <a:cxn ang="0">
                  <a:pos x="48" y="517"/>
                </a:cxn>
                <a:cxn ang="0">
                  <a:pos x="51" y="501"/>
                </a:cxn>
                <a:cxn ang="0">
                  <a:pos x="56" y="448"/>
                </a:cxn>
                <a:cxn ang="0">
                  <a:pos x="57" y="436"/>
                </a:cxn>
                <a:cxn ang="0">
                  <a:pos x="67" y="398"/>
                </a:cxn>
                <a:cxn ang="0">
                  <a:pos x="77" y="359"/>
                </a:cxn>
                <a:cxn ang="0">
                  <a:pos x="80" y="347"/>
                </a:cxn>
                <a:cxn ang="0">
                  <a:pos x="96" y="262"/>
                </a:cxn>
                <a:cxn ang="0">
                  <a:pos x="112" y="178"/>
                </a:cxn>
                <a:cxn ang="0">
                  <a:pos x="119" y="134"/>
                </a:cxn>
                <a:cxn ang="0">
                  <a:pos x="127" y="48"/>
                </a:cxn>
                <a:cxn ang="0">
                  <a:pos x="128" y="4"/>
                </a:cxn>
                <a:cxn ang="0">
                  <a:pos x="126" y="1"/>
                </a:cxn>
                <a:cxn ang="0">
                  <a:pos x="122" y="0"/>
                </a:cxn>
                <a:cxn ang="0">
                  <a:pos x="119" y="1"/>
                </a:cxn>
                <a:cxn ang="0">
                  <a:pos x="117" y="4"/>
                </a:cxn>
              </a:cxnLst>
              <a:rect l="0" t="0" r="r" b="b"/>
              <a:pathLst>
                <a:path w="128" h="682">
                  <a:moveTo>
                    <a:pt x="117" y="4"/>
                  </a:moveTo>
                  <a:lnTo>
                    <a:pt x="117" y="4"/>
                  </a:lnTo>
                  <a:lnTo>
                    <a:pt x="117" y="27"/>
                  </a:lnTo>
                  <a:lnTo>
                    <a:pt x="116" y="50"/>
                  </a:lnTo>
                  <a:lnTo>
                    <a:pt x="113" y="95"/>
                  </a:lnTo>
                  <a:lnTo>
                    <a:pt x="108" y="139"/>
                  </a:lnTo>
                  <a:lnTo>
                    <a:pt x="101" y="184"/>
                  </a:lnTo>
                  <a:lnTo>
                    <a:pt x="94" y="228"/>
                  </a:lnTo>
                  <a:lnTo>
                    <a:pt x="84" y="273"/>
                  </a:lnTo>
                  <a:lnTo>
                    <a:pt x="68" y="361"/>
                  </a:lnTo>
                  <a:lnTo>
                    <a:pt x="68" y="361"/>
                  </a:lnTo>
                  <a:lnTo>
                    <a:pt x="63" y="383"/>
                  </a:lnTo>
                  <a:lnTo>
                    <a:pt x="57" y="404"/>
                  </a:lnTo>
                  <a:lnTo>
                    <a:pt x="57" y="404"/>
                  </a:lnTo>
                  <a:lnTo>
                    <a:pt x="51" y="422"/>
                  </a:lnTo>
                  <a:lnTo>
                    <a:pt x="48" y="432"/>
                  </a:lnTo>
                  <a:lnTo>
                    <a:pt x="47" y="440"/>
                  </a:lnTo>
                  <a:lnTo>
                    <a:pt x="47" y="440"/>
                  </a:lnTo>
                  <a:lnTo>
                    <a:pt x="46" y="461"/>
                  </a:lnTo>
                  <a:lnTo>
                    <a:pt x="44" y="482"/>
                  </a:lnTo>
                  <a:lnTo>
                    <a:pt x="41" y="503"/>
                  </a:lnTo>
                  <a:lnTo>
                    <a:pt x="38" y="523"/>
                  </a:lnTo>
                  <a:lnTo>
                    <a:pt x="38" y="523"/>
                  </a:lnTo>
                  <a:lnTo>
                    <a:pt x="32" y="542"/>
                  </a:lnTo>
                  <a:lnTo>
                    <a:pt x="24" y="561"/>
                  </a:lnTo>
                  <a:lnTo>
                    <a:pt x="10" y="598"/>
                  </a:lnTo>
                  <a:lnTo>
                    <a:pt x="10" y="598"/>
                  </a:lnTo>
                  <a:lnTo>
                    <a:pt x="7" y="608"/>
                  </a:lnTo>
                  <a:lnTo>
                    <a:pt x="5" y="618"/>
                  </a:lnTo>
                  <a:lnTo>
                    <a:pt x="2" y="637"/>
                  </a:lnTo>
                  <a:lnTo>
                    <a:pt x="0" y="657"/>
                  </a:lnTo>
                  <a:lnTo>
                    <a:pt x="0" y="678"/>
                  </a:lnTo>
                  <a:lnTo>
                    <a:pt x="0" y="678"/>
                  </a:lnTo>
                  <a:lnTo>
                    <a:pt x="0" y="680"/>
                  </a:lnTo>
                  <a:lnTo>
                    <a:pt x="1" y="681"/>
                  </a:lnTo>
                  <a:lnTo>
                    <a:pt x="3" y="682"/>
                  </a:lnTo>
                  <a:lnTo>
                    <a:pt x="4" y="682"/>
                  </a:lnTo>
                  <a:lnTo>
                    <a:pt x="6" y="682"/>
                  </a:lnTo>
                  <a:lnTo>
                    <a:pt x="7" y="681"/>
                  </a:lnTo>
                  <a:lnTo>
                    <a:pt x="9" y="680"/>
                  </a:lnTo>
                  <a:lnTo>
                    <a:pt x="9" y="678"/>
                  </a:lnTo>
                  <a:lnTo>
                    <a:pt x="9" y="678"/>
                  </a:lnTo>
                  <a:lnTo>
                    <a:pt x="10" y="656"/>
                  </a:lnTo>
                  <a:lnTo>
                    <a:pt x="12" y="635"/>
                  </a:lnTo>
                  <a:lnTo>
                    <a:pt x="16" y="615"/>
                  </a:lnTo>
                  <a:lnTo>
                    <a:pt x="22" y="594"/>
                  </a:lnTo>
                  <a:lnTo>
                    <a:pt x="22" y="594"/>
                  </a:lnTo>
                  <a:lnTo>
                    <a:pt x="36" y="556"/>
                  </a:lnTo>
                  <a:lnTo>
                    <a:pt x="43" y="537"/>
                  </a:lnTo>
                  <a:lnTo>
                    <a:pt x="48" y="517"/>
                  </a:lnTo>
                  <a:lnTo>
                    <a:pt x="48" y="517"/>
                  </a:lnTo>
                  <a:lnTo>
                    <a:pt x="51" y="501"/>
                  </a:lnTo>
                  <a:lnTo>
                    <a:pt x="53" y="483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57" y="436"/>
                  </a:lnTo>
                  <a:lnTo>
                    <a:pt x="60" y="422"/>
                  </a:lnTo>
                  <a:lnTo>
                    <a:pt x="67" y="398"/>
                  </a:lnTo>
                  <a:lnTo>
                    <a:pt x="74" y="372"/>
                  </a:lnTo>
                  <a:lnTo>
                    <a:pt x="77" y="359"/>
                  </a:lnTo>
                  <a:lnTo>
                    <a:pt x="80" y="347"/>
                  </a:lnTo>
                  <a:lnTo>
                    <a:pt x="80" y="347"/>
                  </a:lnTo>
                  <a:lnTo>
                    <a:pt x="87" y="305"/>
                  </a:lnTo>
                  <a:lnTo>
                    <a:pt x="96" y="262"/>
                  </a:lnTo>
                  <a:lnTo>
                    <a:pt x="104" y="220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119" y="134"/>
                  </a:lnTo>
                  <a:lnTo>
                    <a:pt x="123" y="92"/>
                  </a:lnTo>
                  <a:lnTo>
                    <a:pt x="127" y="48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7" y="2"/>
                  </a:lnTo>
                  <a:lnTo>
                    <a:pt x="126" y="1"/>
                  </a:lnTo>
                  <a:lnTo>
                    <a:pt x="125" y="0"/>
                  </a:lnTo>
                  <a:lnTo>
                    <a:pt x="122" y="0"/>
                  </a:lnTo>
                  <a:lnTo>
                    <a:pt x="120" y="0"/>
                  </a:lnTo>
                  <a:lnTo>
                    <a:pt x="119" y="1"/>
                  </a:lnTo>
                  <a:lnTo>
                    <a:pt x="118" y="2"/>
                  </a:lnTo>
                  <a:lnTo>
                    <a:pt x="117" y="4"/>
                  </a:lnTo>
                  <a:lnTo>
                    <a:pt x="117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3" name="Freeform 919"/>
            <p:cNvSpPr/>
            <p:nvPr>
              <p:custDataLst>
                <p:tags r:id="rId19"/>
              </p:custDataLst>
            </p:nvPr>
          </p:nvSpPr>
          <p:spPr bwMode="auto">
            <a:xfrm>
              <a:off x="3797300" y="1477963"/>
              <a:ext cx="60325" cy="268288"/>
            </a:xfrm>
            <a:custGeom>
              <a:avLst/>
              <a:gdLst/>
              <a:ahLst/>
              <a:cxnLst>
                <a:cxn ang="0">
                  <a:pos x="114" y="4"/>
                </a:cxn>
                <a:cxn ang="0">
                  <a:pos x="113" y="1"/>
                </a:cxn>
                <a:cxn ang="0">
                  <a:pos x="110" y="0"/>
                </a:cxn>
                <a:cxn ang="0">
                  <a:pos x="106" y="1"/>
                </a:cxn>
                <a:cxn ang="0">
                  <a:pos x="105" y="4"/>
                </a:cxn>
                <a:cxn ang="0">
                  <a:pos x="104" y="38"/>
                </a:cxn>
                <a:cxn ang="0">
                  <a:pos x="94" y="104"/>
                </a:cxn>
                <a:cxn ang="0">
                  <a:pos x="81" y="170"/>
                </a:cxn>
                <a:cxn ang="0">
                  <a:pos x="58" y="268"/>
                </a:cxn>
                <a:cxn ang="0">
                  <a:pos x="47" y="324"/>
                </a:cxn>
                <a:cxn ang="0">
                  <a:pos x="37" y="366"/>
                </a:cxn>
                <a:cxn ang="0">
                  <a:pos x="31" y="379"/>
                </a:cxn>
                <a:cxn ang="0">
                  <a:pos x="28" y="393"/>
                </a:cxn>
                <a:cxn ang="0">
                  <a:pos x="25" y="419"/>
                </a:cxn>
                <a:cxn ang="0">
                  <a:pos x="22" y="433"/>
                </a:cxn>
                <a:cxn ang="0">
                  <a:pos x="8" y="483"/>
                </a:cxn>
                <a:cxn ang="0">
                  <a:pos x="1" y="500"/>
                </a:cxn>
                <a:cxn ang="0">
                  <a:pos x="0" y="504"/>
                </a:cxn>
                <a:cxn ang="0">
                  <a:pos x="5" y="507"/>
                </a:cxn>
                <a:cxn ang="0">
                  <a:pos x="8" y="506"/>
                </a:cxn>
                <a:cxn ang="0">
                  <a:pos x="10" y="505"/>
                </a:cxn>
                <a:cxn ang="0">
                  <a:pos x="25" y="465"/>
                </a:cxn>
                <a:cxn ang="0">
                  <a:pos x="32" y="437"/>
                </a:cxn>
                <a:cxn ang="0">
                  <a:pos x="38" y="409"/>
                </a:cxn>
                <a:cxn ang="0">
                  <a:pos x="39" y="396"/>
                </a:cxn>
                <a:cxn ang="0">
                  <a:pos x="41" y="380"/>
                </a:cxn>
                <a:cxn ang="0">
                  <a:pos x="55" y="335"/>
                </a:cxn>
                <a:cxn ang="0">
                  <a:pos x="59" y="319"/>
                </a:cxn>
                <a:cxn ang="0">
                  <a:pos x="64" y="286"/>
                </a:cxn>
                <a:cxn ang="0">
                  <a:pos x="68" y="271"/>
                </a:cxn>
                <a:cxn ang="0">
                  <a:pos x="96" y="142"/>
                </a:cxn>
                <a:cxn ang="0">
                  <a:pos x="109" y="76"/>
                </a:cxn>
                <a:cxn ang="0">
                  <a:pos x="114" y="10"/>
                </a:cxn>
                <a:cxn ang="0">
                  <a:pos x="114" y="9"/>
                </a:cxn>
              </a:cxnLst>
              <a:rect l="0" t="0" r="r" b="b"/>
              <a:pathLst>
                <a:path w="114" h="507">
                  <a:moveTo>
                    <a:pt x="114" y="4"/>
                  </a:moveTo>
                  <a:lnTo>
                    <a:pt x="114" y="4"/>
                  </a:lnTo>
                  <a:lnTo>
                    <a:pt x="114" y="2"/>
                  </a:lnTo>
                  <a:lnTo>
                    <a:pt x="113" y="1"/>
                  </a:lnTo>
                  <a:lnTo>
                    <a:pt x="111" y="0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6" y="1"/>
                  </a:lnTo>
                  <a:lnTo>
                    <a:pt x="105" y="2"/>
                  </a:lnTo>
                  <a:lnTo>
                    <a:pt x="105" y="4"/>
                  </a:lnTo>
                  <a:lnTo>
                    <a:pt x="105" y="4"/>
                  </a:lnTo>
                  <a:lnTo>
                    <a:pt x="104" y="38"/>
                  </a:lnTo>
                  <a:lnTo>
                    <a:pt x="100" y="71"/>
                  </a:lnTo>
                  <a:lnTo>
                    <a:pt x="94" y="104"/>
                  </a:lnTo>
                  <a:lnTo>
                    <a:pt x="88" y="137"/>
                  </a:lnTo>
                  <a:lnTo>
                    <a:pt x="81" y="170"/>
                  </a:lnTo>
                  <a:lnTo>
                    <a:pt x="74" y="203"/>
                  </a:lnTo>
                  <a:lnTo>
                    <a:pt x="58" y="268"/>
                  </a:lnTo>
                  <a:lnTo>
                    <a:pt x="58" y="268"/>
                  </a:lnTo>
                  <a:lnTo>
                    <a:pt x="47" y="324"/>
                  </a:lnTo>
                  <a:lnTo>
                    <a:pt x="40" y="352"/>
                  </a:lnTo>
                  <a:lnTo>
                    <a:pt x="37" y="366"/>
                  </a:lnTo>
                  <a:lnTo>
                    <a:pt x="31" y="379"/>
                  </a:lnTo>
                  <a:lnTo>
                    <a:pt x="31" y="379"/>
                  </a:lnTo>
                  <a:lnTo>
                    <a:pt x="29" y="385"/>
                  </a:lnTo>
                  <a:lnTo>
                    <a:pt x="28" y="393"/>
                  </a:lnTo>
                  <a:lnTo>
                    <a:pt x="26" y="406"/>
                  </a:lnTo>
                  <a:lnTo>
                    <a:pt x="25" y="419"/>
                  </a:lnTo>
                  <a:lnTo>
                    <a:pt x="22" y="433"/>
                  </a:lnTo>
                  <a:lnTo>
                    <a:pt x="22" y="433"/>
                  </a:lnTo>
                  <a:lnTo>
                    <a:pt x="13" y="467"/>
                  </a:lnTo>
                  <a:lnTo>
                    <a:pt x="8" y="483"/>
                  </a:lnTo>
                  <a:lnTo>
                    <a:pt x="1" y="500"/>
                  </a:lnTo>
                  <a:lnTo>
                    <a:pt x="1" y="500"/>
                  </a:lnTo>
                  <a:lnTo>
                    <a:pt x="0" y="502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5" y="507"/>
                  </a:lnTo>
                  <a:lnTo>
                    <a:pt x="7" y="507"/>
                  </a:lnTo>
                  <a:lnTo>
                    <a:pt x="8" y="506"/>
                  </a:lnTo>
                  <a:lnTo>
                    <a:pt x="10" y="505"/>
                  </a:lnTo>
                  <a:lnTo>
                    <a:pt x="10" y="505"/>
                  </a:lnTo>
                  <a:lnTo>
                    <a:pt x="20" y="479"/>
                  </a:lnTo>
                  <a:lnTo>
                    <a:pt x="25" y="465"/>
                  </a:lnTo>
                  <a:lnTo>
                    <a:pt x="29" y="451"/>
                  </a:lnTo>
                  <a:lnTo>
                    <a:pt x="32" y="437"/>
                  </a:lnTo>
                  <a:lnTo>
                    <a:pt x="36" y="424"/>
                  </a:lnTo>
                  <a:lnTo>
                    <a:pt x="38" y="409"/>
                  </a:lnTo>
                  <a:lnTo>
                    <a:pt x="39" y="396"/>
                  </a:lnTo>
                  <a:lnTo>
                    <a:pt x="39" y="396"/>
                  </a:lnTo>
                  <a:lnTo>
                    <a:pt x="40" y="387"/>
                  </a:lnTo>
                  <a:lnTo>
                    <a:pt x="41" y="380"/>
                  </a:lnTo>
                  <a:lnTo>
                    <a:pt x="45" y="365"/>
                  </a:lnTo>
                  <a:lnTo>
                    <a:pt x="55" y="335"/>
                  </a:lnTo>
                  <a:lnTo>
                    <a:pt x="55" y="335"/>
                  </a:lnTo>
                  <a:lnTo>
                    <a:pt x="59" y="319"/>
                  </a:lnTo>
                  <a:lnTo>
                    <a:pt x="62" y="303"/>
                  </a:lnTo>
                  <a:lnTo>
                    <a:pt x="64" y="286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82" y="206"/>
                  </a:lnTo>
                  <a:lnTo>
                    <a:pt x="96" y="142"/>
                  </a:lnTo>
                  <a:lnTo>
                    <a:pt x="103" y="109"/>
                  </a:lnTo>
                  <a:lnTo>
                    <a:pt x="109" y="76"/>
                  </a:lnTo>
                  <a:lnTo>
                    <a:pt x="112" y="43"/>
                  </a:lnTo>
                  <a:lnTo>
                    <a:pt x="114" y="10"/>
                  </a:lnTo>
                  <a:lnTo>
                    <a:pt x="114" y="10"/>
                  </a:lnTo>
                  <a:lnTo>
                    <a:pt x="114" y="9"/>
                  </a:lnTo>
                  <a:lnTo>
                    <a:pt x="114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4" name="Freeform 920"/>
            <p:cNvSpPr/>
            <p:nvPr>
              <p:custDataLst>
                <p:tags r:id="rId20"/>
              </p:custDataLst>
            </p:nvPr>
          </p:nvSpPr>
          <p:spPr bwMode="auto">
            <a:xfrm>
              <a:off x="3857625" y="1504950"/>
              <a:ext cx="33338" cy="190500"/>
            </a:xfrm>
            <a:custGeom>
              <a:avLst/>
              <a:gdLst/>
              <a:ahLst/>
              <a:cxnLst>
                <a:cxn ang="0">
                  <a:pos x="54" y="2"/>
                </a:cxn>
                <a:cxn ang="0">
                  <a:pos x="48" y="11"/>
                </a:cxn>
                <a:cxn ang="0">
                  <a:pos x="45" y="24"/>
                </a:cxn>
                <a:cxn ang="0">
                  <a:pos x="46" y="44"/>
                </a:cxn>
                <a:cxn ang="0">
                  <a:pos x="46" y="50"/>
                </a:cxn>
                <a:cxn ang="0">
                  <a:pos x="42" y="74"/>
                </a:cxn>
                <a:cxn ang="0">
                  <a:pos x="31" y="123"/>
                </a:cxn>
                <a:cxn ang="0">
                  <a:pos x="29" y="147"/>
                </a:cxn>
                <a:cxn ang="0">
                  <a:pos x="28" y="162"/>
                </a:cxn>
                <a:cxn ang="0">
                  <a:pos x="24" y="206"/>
                </a:cxn>
                <a:cxn ang="0">
                  <a:pos x="13" y="265"/>
                </a:cxn>
                <a:cxn ang="0">
                  <a:pos x="11" y="275"/>
                </a:cxn>
                <a:cxn ang="0">
                  <a:pos x="9" y="306"/>
                </a:cxn>
                <a:cxn ang="0">
                  <a:pos x="8" y="319"/>
                </a:cxn>
                <a:cxn ang="0">
                  <a:pos x="0" y="354"/>
                </a:cxn>
                <a:cxn ang="0">
                  <a:pos x="0" y="356"/>
                </a:cxn>
                <a:cxn ang="0">
                  <a:pos x="4" y="360"/>
                </a:cxn>
                <a:cxn ang="0">
                  <a:pos x="7" y="360"/>
                </a:cxn>
                <a:cxn ang="0">
                  <a:pos x="9" y="357"/>
                </a:cxn>
                <a:cxn ang="0">
                  <a:pos x="16" y="325"/>
                </a:cxn>
                <a:cxn ang="0">
                  <a:pos x="19" y="292"/>
                </a:cxn>
                <a:cxn ang="0">
                  <a:pos x="20" y="280"/>
                </a:cxn>
                <a:cxn ang="0">
                  <a:pos x="27" y="240"/>
                </a:cxn>
                <a:cxn ang="0">
                  <a:pos x="35" y="201"/>
                </a:cxn>
                <a:cxn ang="0">
                  <a:pos x="37" y="188"/>
                </a:cxn>
                <a:cxn ang="0">
                  <a:pos x="38" y="161"/>
                </a:cxn>
                <a:cxn ang="0">
                  <a:pos x="40" y="133"/>
                </a:cxn>
                <a:cxn ang="0">
                  <a:pos x="44" y="109"/>
                </a:cxn>
                <a:cxn ang="0">
                  <a:pos x="50" y="85"/>
                </a:cxn>
                <a:cxn ang="0">
                  <a:pos x="57" y="53"/>
                </a:cxn>
                <a:cxn ang="0">
                  <a:pos x="57" y="43"/>
                </a:cxn>
                <a:cxn ang="0">
                  <a:pos x="56" y="24"/>
                </a:cxn>
                <a:cxn ang="0">
                  <a:pos x="56" y="15"/>
                </a:cxn>
                <a:cxn ang="0">
                  <a:pos x="60" y="8"/>
                </a:cxn>
                <a:cxn ang="0">
                  <a:pos x="62" y="7"/>
                </a:cxn>
                <a:cxn ang="0">
                  <a:pos x="62" y="3"/>
                </a:cxn>
                <a:cxn ang="0">
                  <a:pos x="58" y="0"/>
                </a:cxn>
                <a:cxn ang="0">
                  <a:pos x="54" y="2"/>
                </a:cxn>
              </a:cxnLst>
              <a:rect l="0" t="0" r="r" b="b"/>
              <a:pathLst>
                <a:path w="62" h="360">
                  <a:moveTo>
                    <a:pt x="54" y="2"/>
                  </a:moveTo>
                  <a:lnTo>
                    <a:pt x="54" y="2"/>
                  </a:lnTo>
                  <a:lnTo>
                    <a:pt x="50" y="6"/>
                  </a:lnTo>
                  <a:lnTo>
                    <a:pt x="48" y="11"/>
                  </a:lnTo>
                  <a:lnTo>
                    <a:pt x="46" y="17"/>
                  </a:lnTo>
                  <a:lnTo>
                    <a:pt x="45" y="24"/>
                  </a:lnTo>
                  <a:lnTo>
                    <a:pt x="46" y="38"/>
                  </a:lnTo>
                  <a:lnTo>
                    <a:pt x="46" y="44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4" y="62"/>
                  </a:lnTo>
                  <a:lnTo>
                    <a:pt x="42" y="74"/>
                  </a:lnTo>
                  <a:lnTo>
                    <a:pt x="36" y="99"/>
                  </a:lnTo>
                  <a:lnTo>
                    <a:pt x="31" y="123"/>
                  </a:lnTo>
                  <a:lnTo>
                    <a:pt x="29" y="135"/>
                  </a:lnTo>
                  <a:lnTo>
                    <a:pt x="29" y="147"/>
                  </a:lnTo>
                  <a:lnTo>
                    <a:pt x="29" y="147"/>
                  </a:lnTo>
                  <a:lnTo>
                    <a:pt x="28" y="162"/>
                  </a:lnTo>
                  <a:lnTo>
                    <a:pt x="27" y="177"/>
                  </a:lnTo>
                  <a:lnTo>
                    <a:pt x="24" y="206"/>
                  </a:lnTo>
                  <a:lnTo>
                    <a:pt x="19" y="236"/>
                  </a:lnTo>
                  <a:lnTo>
                    <a:pt x="13" y="265"/>
                  </a:lnTo>
                  <a:lnTo>
                    <a:pt x="13" y="265"/>
                  </a:lnTo>
                  <a:lnTo>
                    <a:pt x="11" y="275"/>
                  </a:lnTo>
                  <a:lnTo>
                    <a:pt x="10" y="286"/>
                  </a:lnTo>
                  <a:lnTo>
                    <a:pt x="9" y="306"/>
                  </a:lnTo>
                  <a:lnTo>
                    <a:pt x="9" y="306"/>
                  </a:lnTo>
                  <a:lnTo>
                    <a:pt x="8" y="319"/>
                  </a:lnTo>
                  <a:lnTo>
                    <a:pt x="5" y="331"/>
                  </a:lnTo>
                  <a:lnTo>
                    <a:pt x="0" y="354"/>
                  </a:lnTo>
                  <a:lnTo>
                    <a:pt x="0" y="354"/>
                  </a:lnTo>
                  <a:lnTo>
                    <a:pt x="0" y="356"/>
                  </a:lnTo>
                  <a:lnTo>
                    <a:pt x="1" y="358"/>
                  </a:lnTo>
                  <a:lnTo>
                    <a:pt x="4" y="360"/>
                  </a:lnTo>
                  <a:lnTo>
                    <a:pt x="6" y="360"/>
                  </a:lnTo>
                  <a:lnTo>
                    <a:pt x="7" y="360"/>
                  </a:lnTo>
                  <a:lnTo>
                    <a:pt x="8" y="359"/>
                  </a:lnTo>
                  <a:lnTo>
                    <a:pt x="9" y="357"/>
                  </a:lnTo>
                  <a:lnTo>
                    <a:pt x="9" y="357"/>
                  </a:lnTo>
                  <a:lnTo>
                    <a:pt x="16" y="325"/>
                  </a:lnTo>
                  <a:lnTo>
                    <a:pt x="18" y="309"/>
                  </a:lnTo>
                  <a:lnTo>
                    <a:pt x="19" y="292"/>
                  </a:lnTo>
                  <a:lnTo>
                    <a:pt x="19" y="292"/>
                  </a:lnTo>
                  <a:lnTo>
                    <a:pt x="20" y="280"/>
                  </a:lnTo>
                  <a:lnTo>
                    <a:pt x="22" y="266"/>
                  </a:lnTo>
                  <a:lnTo>
                    <a:pt x="27" y="240"/>
                  </a:lnTo>
                  <a:lnTo>
                    <a:pt x="33" y="215"/>
                  </a:lnTo>
                  <a:lnTo>
                    <a:pt x="35" y="201"/>
                  </a:lnTo>
                  <a:lnTo>
                    <a:pt x="37" y="188"/>
                  </a:lnTo>
                  <a:lnTo>
                    <a:pt x="37" y="188"/>
                  </a:lnTo>
                  <a:lnTo>
                    <a:pt x="38" y="174"/>
                  </a:lnTo>
                  <a:lnTo>
                    <a:pt x="38" y="161"/>
                  </a:lnTo>
                  <a:lnTo>
                    <a:pt x="39" y="146"/>
                  </a:lnTo>
                  <a:lnTo>
                    <a:pt x="40" y="133"/>
                  </a:lnTo>
                  <a:lnTo>
                    <a:pt x="40" y="133"/>
                  </a:lnTo>
                  <a:lnTo>
                    <a:pt x="44" y="109"/>
                  </a:lnTo>
                  <a:lnTo>
                    <a:pt x="50" y="85"/>
                  </a:lnTo>
                  <a:lnTo>
                    <a:pt x="50" y="85"/>
                  </a:lnTo>
                  <a:lnTo>
                    <a:pt x="55" y="65"/>
                  </a:lnTo>
                  <a:lnTo>
                    <a:pt x="57" y="53"/>
                  </a:lnTo>
                  <a:lnTo>
                    <a:pt x="57" y="43"/>
                  </a:lnTo>
                  <a:lnTo>
                    <a:pt x="57" y="43"/>
                  </a:lnTo>
                  <a:lnTo>
                    <a:pt x="56" y="34"/>
                  </a:lnTo>
                  <a:lnTo>
                    <a:pt x="56" y="24"/>
                  </a:lnTo>
                  <a:lnTo>
                    <a:pt x="56" y="19"/>
                  </a:lnTo>
                  <a:lnTo>
                    <a:pt x="56" y="15"/>
                  </a:lnTo>
                  <a:lnTo>
                    <a:pt x="58" y="11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7"/>
                  </a:lnTo>
                  <a:lnTo>
                    <a:pt x="62" y="5"/>
                  </a:lnTo>
                  <a:lnTo>
                    <a:pt x="62" y="3"/>
                  </a:lnTo>
                  <a:lnTo>
                    <a:pt x="61" y="2"/>
                  </a:lnTo>
                  <a:lnTo>
                    <a:pt x="58" y="0"/>
                  </a:lnTo>
                  <a:lnTo>
                    <a:pt x="56" y="1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5" name="Freeform 921"/>
            <p:cNvSpPr/>
            <p:nvPr>
              <p:custDataLst>
                <p:tags r:id="rId21"/>
              </p:custDataLst>
            </p:nvPr>
          </p:nvSpPr>
          <p:spPr bwMode="auto">
            <a:xfrm>
              <a:off x="3883025" y="1544638"/>
              <a:ext cx="22225" cy="130175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33" y="4"/>
                </a:cxn>
                <a:cxn ang="0">
                  <a:pos x="33" y="37"/>
                </a:cxn>
                <a:cxn ang="0">
                  <a:pos x="29" y="69"/>
                </a:cxn>
                <a:cxn ang="0">
                  <a:pos x="25" y="101"/>
                </a:cxn>
                <a:cxn ang="0">
                  <a:pos x="23" y="117"/>
                </a:cxn>
                <a:cxn ang="0">
                  <a:pos x="19" y="133"/>
                </a:cxn>
                <a:cxn ang="0">
                  <a:pos x="19" y="133"/>
                </a:cxn>
                <a:cxn ang="0">
                  <a:pos x="13" y="156"/>
                </a:cxn>
                <a:cxn ang="0">
                  <a:pos x="11" y="167"/>
                </a:cxn>
                <a:cxn ang="0">
                  <a:pos x="10" y="179"/>
                </a:cxn>
                <a:cxn ang="0">
                  <a:pos x="10" y="179"/>
                </a:cxn>
                <a:cxn ang="0">
                  <a:pos x="8" y="194"/>
                </a:cxn>
                <a:cxn ang="0">
                  <a:pos x="5" y="210"/>
                </a:cxn>
                <a:cxn ang="0">
                  <a:pos x="2" y="225"/>
                </a:cxn>
                <a:cxn ang="0">
                  <a:pos x="0" y="242"/>
                </a:cxn>
                <a:cxn ang="0">
                  <a:pos x="0" y="242"/>
                </a:cxn>
                <a:cxn ang="0">
                  <a:pos x="0" y="244"/>
                </a:cxn>
                <a:cxn ang="0">
                  <a:pos x="1" y="245"/>
                </a:cxn>
                <a:cxn ang="0">
                  <a:pos x="3" y="246"/>
                </a:cxn>
                <a:cxn ang="0">
                  <a:pos x="4" y="246"/>
                </a:cxn>
                <a:cxn ang="0">
                  <a:pos x="6" y="246"/>
                </a:cxn>
                <a:cxn ang="0">
                  <a:pos x="8" y="245"/>
                </a:cxn>
                <a:cxn ang="0">
                  <a:pos x="9" y="244"/>
                </a:cxn>
                <a:cxn ang="0">
                  <a:pos x="9" y="242"/>
                </a:cxn>
                <a:cxn ang="0">
                  <a:pos x="9" y="242"/>
                </a:cxn>
                <a:cxn ang="0">
                  <a:pos x="11" y="227"/>
                </a:cxn>
                <a:cxn ang="0">
                  <a:pos x="14" y="214"/>
                </a:cxn>
                <a:cxn ang="0">
                  <a:pos x="17" y="199"/>
                </a:cxn>
                <a:cxn ang="0">
                  <a:pos x="18" y="193"/>
                </a:cxn>
                <a:cxn ang="0">
                  <a:pos x="18" y="186"/>
                </a:cxn>
                <a:cxn ang="0">
                  <a:pos x="18" y="186"/>
                </a:cxn>
                <a:cxn ang="0">
                  <a:pos x="19" y="177"/>
                </a:cxn>
                <a:cxn ang="0">
                  <a:pos x="20" y="169"/>
                </a:cxn>
                <a:cxn ang="0">
                  <a:pos x="24" y="152"/>
                </a:cxn>
                <a:cxn ang="0">
                  <a:pos x="28" y="135"/>
                </a:cxn>
                <a:cxn ang="0">
                  <a:pos x="32" y="119"/>
                </a:cxn>
                <a:cxn ang="0">
                  <a:pos x="32" y="119"/>
                </a:cxn>
                <a:cxn ang="0">
                  <a:pos x="37" y="90"/>
                </a:cxn>
                <a:cxn ang="0">
                  <a:pos x="40" y="62"/>
                </a:cxn>
                <a:cxn ang="0">
                  <a:pos x="42" y="33"/>
                </a:cxn>
                <a:cxn ang="0">
                  <a:pos x="42" y="4"/>
                </a:cxn>
                <a:cxn ang="0">
                  <a:pos x="42" y="4"/>
                </a:cxn>
                <a:cxn ang="0">
                  <a:pos x="42" y="2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5" y="1"/>
                </a:cxn>
                <a:cxn ang="0">
                  <a:pos x="34" y="2"/>
                </a:cxn>
                <a:cxn ang="0">
                  <a:pos x="33" y="4"/>
                </a:cxn>
                <a:cxn ang="0">
                  <a:pos x="33" y="4"/>
                </a:cxn>
              </a:cxnLst>
              <a:rect l="0" t="0" r="r" b="b"/>
              <a:pathLst>
                <a:path w="42" h="246">
                  <a:moveTo>
                    <a:pt x="33" y="4"/>
                  </a:moveTo>
                  <a:lnTo>
                    <a:pt x="33" y="4"/>
                  </a:lnTo>
                  <a:lnTo>
                    <a:pt x="33" y="37"/>
                  </a:lnTo>
                  <a:lnTo>
                    <a:pt x="29" y="69"/>
                  </a:lnTo>
                  <a:lnTo>
                    <a:pt x="25" y="101"/>
                  </a:lnTo>
                  <a:lnTo>
                    <a:pt x="23" y="117"/>
                  </a:lnTo>
                  <a:lnTo>
                    <a:pt x="19" y="133"/>
                  </a:lnTo>
                  <a:lnTo>
                    <a:pt x="19" y="133"/>
                  </a:lnTo>
                  <a:lnTo>
                    <a:pt x="13" y="156"/>
                  </a:lnTo>
                  <a:lnTo>
                    <a:pt x="11" y="167"/>
                  </a:lnTo>
                  <a:lnTo>
                    <a:pt x="10" y="179"/>
                  </a:lnTo>
                  <a:lnTo>
                    <a:pt x="10" y="179"/>
                  </a:lnTo>
                  <a:lnTo>
                    <a:pt x="8" y="194"/>
                  </a:lnTo>
                  <a:lnTo>
                    <a:pt x="5" y="210"/>
                  </a:lnTo>
                  <a:lnTo>
                    <a:pt x="2" y="225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1" y="245"/>
                  </a:lnTo>
                  <a:lnTo>
                    <a:pt x="3" y="246"/>
                  </a:lnTo>
                  <a:lnTo>
                    <a:pt x="4" y="246"/>
                  </a:lnTo>
                  <a:lnTo>
                    <a:pt x="6" y="246"/>
                  </a:lnTo>
                  <a:lnTo>
                    <a:pt x="8" y="245"/>
                  </a:lnTo>
                  <a:lnTo>
                    <a:pt x="9" y="244"/>
                  </a:lnTo>
                  <a:lnTo>
                    <a:pt x="9" y="242"/>
                  </a:lnTo>
                  <a:lnTo>
                    <a:pt x="9" y="242"/>
                  </a:lnTo>
                  <a:lnTo>
                    <a:pt x="11" y="227"/>
                  </a:lnTo>
                  <a:lnTo>
                    <a:pt x="14" y="214"/>
                  </a:lnTo>
                  <a:lnTo>
                    <a:pt x="17" y="199"/>
                  </a:lnTo>
                  <a:lnTo>
                    <a:pt x="18" y="193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9" y="177"/>
                  </a:lnTo>
                  <a:lnTo>
                    <a:pt x="20" y="169"/>
                  </a:lnTo>
                  <a:lnTo>
                    <a:pt x="24" y="152"/>
                  </a:lnTo>
                  <a:lnTo>
                    <a:pt x="28" y="135"/>
                  </a:lnTo>
                  <a:lnTo>
                    <a:pt x="32" y="119"/>
                  </a:lnTo>
                  <a:lnTo>
                    <a:pt x="32" y="119"/>
                  </a:lnTo>
                  <a:lnTo>
                    <a:pt x="37" y="90"/>
                  </a:lnTo>
                  <a:lnTo>
                    <a:pt x="40" y="62"/>
                  </a:lnTo>
                  <a:lnTo>
                    <a:pt x="42" y="33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1"/>
                  </a:lnTo>
                  <a:lnTo>
                    <a:pt x="34" y="2"/>
                  </a:lnTo>
                  <a:lnTo>
                    <a:pt x="33" y="4"/>
                  </a:lnTo>
                  <a:lnTo>
                    <a:pt x="33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6" name="Freeform 922"/>
            <p:cNvSpPr/>
            <p:nvPr>
              <p:custDataLst>
                <p:tags r:id="rId22"/>
              </p:custDataLst>
            </p:nvPr>
          </p:nvSpPr>
          <p:spPr bwMode="auto">
            <a:xfrm>
              <a:off x="3454400" y="1239838"/>
              <a:ext cx="25400" cy="6508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12"/>
                </a:cxn>
                <a:cxn ang="0">
                  <a:pos x="36" y="19"/>
                </a:cxn>
                <a:cxn ang="0">
                  <a:pos x="31" y="34"/>
                </a:cxn>
                <a:cxn ang="0">
                  <a:pos x="26" y="47"/>
                </a:cxn>
                <a:cxn ang="0">
                  <a:pos x="18" y="62"/>
                </a:cxn>
                <a:cxn ang="0">
                  <a:pos x="12" y="75"/>
                </a:cxn>
                <a:cxn ang="0">
                  <a:pos x="6" y="89"/>
                </a:cxn>
                <a:cxn ang="0">
                  <a:pos x="2" y="103"/>
                </a:cxn>
                <a:cxn ang="0">
                  <a:pos x="1" y="110"/>
                </a:cxn>
                <a:cxn ang="0">
                  <a:pos x="0" y="117"/>
                </a:cxn>
                <a:cxn ang="0">
                  <a:pos x="0" y="117"/>
                </a:cxn>
                <a:cxn ang="0">
                  <a:pos x="0" y="120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0"/>
                </a:cxn>
                <a:cxn ang="0">
                  <a:pos x="9" y="117"/>
                </a:cxn>
                <a:cxn ang="0">
                  <a:pos x="9" y="117"/>
                </a:cxn>
                <a:cxn ang="0">
                  <a:pos x="10" y="109"/>
                </a:cxn>
                <a:cxn ang="0">
                  <a:pos x="12" y="101"/>
                </a:cxn>
                <a:cxn ang="0">
                  <a:pos x="15" y="94"/>
                </a:cxn>
                <a:cxn ang="0">
                  <a:pos x="19" y="86"/>
                </a:cxn>
                <a:cxn ang="0">
                  <a:pos x="27" y="73"/>
                </a:cxn>
                <a:cxn ang="0">
                  <a:pos x="30" y="65"/>
                </a:cxn>
                <a:cxn ang="0">
                  <a:pos x="33" y="58"/>
                </a:cxn>
                <a:cxn ang="0">
                  <a:pos x="33" y="58"/>
                </a:cxn>
                <a:cxn ang="0">
                  <a:pos x="42" y="32"/>
                </a:cxn>
                <a:cxn ang="0">
                  <a:pos x="45" y="18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4" y="0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47" h="123">
                  <a:moveTo>
                    <a:pt x="38" y="4"/>
                  </a:moveTo>
                  <a:lnTo>
                    <a:pt x="38" y="4"/>
                  </a:lnTo>
                  <a:lnTo>
                    <a:pt x="37" y="12"/>
                  </a:lnTo>
                  <a:lnTo>
                    <a:pt x="36" y="19"/>
                  </a:lnTo>
                  <a:lnTo>
                    <a:pt x="31" y="34"/>
                  </a:lnTo>
                  <a:lnTo>
                    <a:pt x="26" y="47"/>
                  </a:lnTo>
                  <a:lnTo>
                    <a:pt x="18" y="62"/>
                  </a:lnTo>
                  <a:lnTo>
                    <a:pt x="12" y="75"/>
                  </a:lnTo>
                  <a:lnTo>
                    <a:pt x="6" y="89"/>
                  </a:lnTo>
                  <a:lnTo>
                    <a:pt x="2" y="103"/>
                  </a:lnTo>
                  <a:lnTo>
                    <a:pt x="1" y="110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0" y="120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0"/>
                  </a:lnTo>
                  <a:lnTo>
                    <a:pt x="9" y="117"/>
                  </a:lnTo>
                  <a:lnTo>
                    <a:pt x="9" y="117"/>
                  </a:lnTo>
                  <a:lnTo>
                    <a:pt x="10" y="109"/>
                  </a:lnTo>
                  <a:lnTo>
                    <a:pt x="12" y="101"/>
                  </a:lnTo>
                  <a:lnTo>
                    <a:pt x="15" y="94"/>
                  </a:lnTo>
                  <a:lnTo>
                    <a:pt x="19" y="86"/>
                  </a:lnTo>
                  <a:lnTo>
                    <a:pt x="27" y="73"/>
                  </a:lnTo>
                  <a:lnTo>
                    <a:pt x="30" y="65"/>
                  </a:lnTo>
                  <a:lnTo>
                    <a:pt x="33" y="58"/>
                  </a:lnTo>
                  <a:lnTo>
                    <a:pt x="33" y="58"/>
                  </a:lnTo>
                  <a:lnTo>
                    <a:pt x="42" y="32"/>
                  </a:lnTo>
                  <a:lnTo>
                    <a:pt x="45" y="18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7" name="Freeform 923"/>
            <p:cNvSpPr/>
            <p:nvPr>
              <p:custDataLst>
                <p:tags r:id="rId23"/>
              </p:custDataLst>
            </p:nvPr>
          </p:nvSpPr>
          <p:spPr bwMode="auto">
            <a:xfrm>
              <a:off x="3471863" y="1241425"/>
              <a:ext cx="26988" cy="77788"/>
            </a:xfrm>
            <a:custGeom>
              <a:avLst/>
              <a:gdLst/>
              <a:ahLst/>
              <a:cxnLst>
                <a:cxn ang="0">
                  <a:pos x="43" y="5"/>
                </a:cxn>
                <a:cxn ang="0">
                  <a:pos x="43" y="5"/>
                </a:cxn>
                <a:cxn ang="0">
                  <a:pos x="42" y="13"/>
                </a:cxn>
                <a:cxn ang="0">
                  <a:pos x="40" y="23"/>
                </a:cxn>
                <a:cxn ang="0">
                  <a:pos x="35" y="40"/>
                </a:cxn>
                <a:cxn ang="0">
                  <a:pos x="29" y="57"/>
                </a:cxn>
                <a:cxn ang="0">
                  <a:pos x="21" y="73"/>
                </a:cxn>
                <a:cxn ang="0">
                  <a:pos x="14" y="91"/>
                </a:cxn>
                <a:cxn ang="0">
                  <a:pos x="7" y="107"/>
                </a:cxn>
                <a:cxn ang="0">
                  <a:pos x="3" y="125"/>
                </a:cxn>
                <a:cxn ang="0">
                  <a:pos x="1" y="133"/>
                </a:cxn>
                <a:cxn ang="0">
                  <a:pos x="0" y="142"/>
                </a:cxn>
                <a:cxn ang="0">
                  <a:pos x="0" y="142"/>
                </a:cxn>
                <a:cxn ang="0">
                  <a:pos x="1" y="144"/>
                </a:cxn>
                <a:cxn ang="0">
                  <a:pos x="1" y="145"/>
                </a:cxn>
                <a:cxn ang="0">
                  <a:pos x="3" y="146"/>
                </a:cxn>
                <a:cxn ang="0">
                  <a:pos x="5" y="146"/>
                </a:cxn>
                <a:cxn ang="0">
                  <a:pos x="6" y="146"/>
                </a:cxn>
                <a:cxn ang="0">
                  <a:pos x="8" y="145"/>
                </a:cxn>
                <a:cxn ang="0">
                  <a:pos x="9" y="144"/>
                </a:cxn>
                <a:cxn ang="0">
                  <a:pos x="9" y="142"/>
                </a:cxn>
                <a:cxn ang="0">
                  <a:pos x="9" y="142"/>
                </a:cxn>
                <a:cxn ang="0">
                  <a:pos x="10" y="133"/>
                </a:cxn>
                <a:cxn ang="0">
                  <a:pos x="12" y="125"/>
                </a:cxn>
                <a:cxn ang="0">
                  <a:pos x="17" y="107"/>
                </a:cxn>
                <a:cxn ang="0">
                  <a:pos x="24" y="91"/>
                </a:cxn>
                <a:cxn ang="0">
                  <a:pos x="31" y="73"/>
                </a:cxn>
                <a:cxn ang="0">
                  <a:pos x="38" y="57"/>
                </a:cxn>
                <a:cxn ang="0">
                  <a:pos x="44" y="40"/>
                </a:cxn>
                <a:cxn ang="0">
                  <a:pos x="49" y="23"/>
                </a:cxn>
                <a:cxn ang="0">
                  <a:pos x="51" y="13"/>
                </a:cxn>
                <a:cxn ang="0">
                  <a:pos x="52" y="5"/>
                </a:cxn>
                <a:cxn ang="0">
                  <a:pos x="52" y="5"/>
                </a:cxn>
                <a:cxn ang="0">
                  <a:pos x="51" y="3"/>
                </a:cxn>
                <a:cxn ang="0">
                  <a:pos x="51" y="2"/>
                </a:cxn>
                <a:cxn ang="0">
                  <a:pos x="49" y="1"/>
                </a:cxn>
                <a:cxn ang="0">
                  <a:pos x="47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5"/>
                </a:cxn>
                <a:cxn ang="0">
                  <a:pos x="43" y="5"/>
                </a:cxn>
              </a:cxnLst>
              <a:rect l="0" t="0" r="r" b="b"/>
              <a:pathLst>
                <a:path w="52" h="146">
                  <a:moveTo>
                    <a:pt x="43" y="5"/>
                  </a:moveTo>
                  <a:lnTo>
                    <a:pt x="43" y="5"/>
                  </a:lnTo>
                  <a:lnTo>
                    <a:pt x="42" y="13"/>
                  </a:lnTo>
                  <a:lnTo>
                    <a:pt x="40" y="23"/>
                  </a:lnTo>
                  <a:lnTo>
                    <a:pt x="35" y="40"/>
                  </a:lnTo>
                  <a:lnTo>
                    <a:pt x="29" y="57"/>
                  </a:lnTo>
                  <a:lnTo>
                    <a:pt x="21" y="73"/>
                  </a:lnTo>
                  <a:lnTo>
                    <a:pt x="14" y="91"/>
                  </a:lnTo>
                  <a:lnTo>
                    <a:pt x="7" y="107"/>
                  </a:lnTo>
                  <a:lnTo>
                    <a:pt x="3" y="125"/>
                  </a:lnTo>
                  <a:lnTo>
                    <a:pt x="1" y="133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" y="144"/>
                  </a:lnTo>
                  <a:lnTo>
                    <a:pt x="1" y="145"/>
                  </a:lnTo>
                  <a:lnTo>
                    <a:pt x="3" y="146"/>
                  </a:lnTo>
                  <a:lnTo>
                    <a:pt x="5" y="146"/>
                  </a:lnTo>
                  <a:lnTo>
                    <a:pt x="6" y="146"/>
                  </a:lnTo>
                  <a:lnTo>
                    <a:pt x="8" y="145"/>
                  </a:lnTo>
                  <a:lnTo>
                    <a:pt x="9" y="144"/>
                  </a:lnTo>
                  <a:lnTo>
                    <a:pt x="9" y="142"/>
                  </a:lnTo>
                  <a:lnTo>
                    <a:pt x="9" y="142"/>
                  </a:lnTo>
                  <a:lnTo>
                    <a:pt x="10" y="133"/>
                  </a:lnTo>
                  <a:lnTo>
                    <a:pt x="12" y="125"/>
                  </a:lnTo>
                  <a:lnTo>
                    <a:pt x="17" y="107"/>
                  </a:lnTo>
                  <a:lnTo>
                    <a:pt x="24" y="91"/>
                  </a:lnTo>
                  <a:lnTo>
                    <a:pt x="31" y="73"/>
                  </a:lnTo>
                  <a:lnTo>
                    <a:pt x="38" y="57"/>
                  </a:lnTo>
                  <a:lnTo>
                    <a:pt x="44" y="40"/>
                  </a:lnTo>
                  <a:lnTo>
                    <a:pt x="49" y="23"/>
                  </a:lnTo>
                  <a:lnTo>
                    <a:pt x="51" y="13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1" y="3"/>
                  </a:lnTo>
                  <a:lnTo>
                    <a:pt x="51" y="2"/>
                  </a:lnTo>
                  <a:lnTo>
                    <a:pt x="49" y="1"/>
                  </a:lnTo>
                  <a:lnTo>
                    <a:pt x="47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5"/>
                  </a:lnTo>
                  <a:lnTo>
                    <a:pt x="43" y="5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8" name="Freeform 924"/>
            <p:cNvSpPr/>
            <p:nvPr>
              <p:custDataLst>
                <p:tags r:id="rId24"/>
              </p:custDataLst>
            </p:nvPr>
          </p:nvSpPr>
          <p:spPr bwMode="auto">
            <a:xfrm>
              <a:off x="3497263" y="1241425"/>
              <a:ext cx="34925" cy="100013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4" y="12"/>
                </a:cxn>
                <a:cxn ang="0">
                  <a:pos x="50" y="20"/>
                </a:cxn>
                <a:cxn ang="0">
                  <a:pos x="47" y="31"/>
                </a:cxn>
                <a:cxn ang="0">
                  <a:pos x="45" y="42"/>
                </a:cxn>
                <a:cxn ang="0">
                  <a:pos x="30" y="86"/>
                </a:cxn>
                <a:cxn ang="0">
                  <a:pos x="24" y="99"/>
                </a:cxn>
                <a:cxn ang="0">
                  <a:pos x="12" y="128"/>
                </a:cxn>
                <a:cxn ang="0">
                  <a:pos x="9" y="138"/>
                </a:cxn>
                <a:cxn ang="0">
                  <a:pos x="7" y="149"/>
                </a:cxn>
                <a:cxn ang="0">
                  <a:pos x="6" y="167"/>
                </a:cxn>
                <a:cxn ang="0">
                  <a:pos x="4" y="179"/>
                </a:cxn>
                <a:cxn ang="0">
                  <a:pos x="1" y="182"/>
                </a:cxn>
                <a:cxn ang="0">
                  <a:pos x="0" y="185"/>
                </a:cxn>
                <a:cxn ang="0">
                  <a:pos x="1" y="188"/>
                </a:cxn>
                <a:cxn ang="0">
                  <a:pos x="6" y="189"/>
                </a:cxn>
                <a:cxn ang="0">
                  <a:pos x="9" y="189"/>
                </a:cxn>
                <a:cxn ang="0">
                  <a:pos x="15" y="179"/>
                </a:cxn>
                <a:cxn ang="0">
                  <a:pos x="16" y="167"/>
                </a:cxn>
                <a:cxn ang="0">
                  <a:pos x="15" y="159"/>
                </a:cxn>
                <a:cxn ang="0">
                  <a:pos x="17" y="142"/>
                </a:cxn>
                <a:cxn ang="0">
                  <a:pos x="25" y="119"/>
                </a:cxn>
                <a:cxn ang="0">
                  <a:pos x="32" y="103"/>
                </a:cxn>
                <a:cxn ang="0">
                  <a:pos x="42" y="80"/>
                </a:cxn>
                <a:cxn ang="0">
                  <a:pos x="49" y="58"/>
                </a:cxn>
                <a:cxn ang="0">
                  <a:pos x="57" y="30"/>
                </a:cxn>
                <a:cxn ang="0">
                  <a:pos x="59" y="24"/>
                </a:cxn>
                <a:cxn ang="0">
                  <a:pos x="64" y="12"/>
                </a:cxn>
                <a:cxn ang="0">
                  <a:pos x="66" y="6"/>
                </a:cxn>
                <a:cxn ang="0">
                  <a:pos x="65" y="2"/>
                </a:cxn>
                <a:cxn ang="0">
                  <a:pos x="61" y="0"/>
                </a:cxn>
                <a:cxn ang="0">
                  <a:pos x="58" y="2"/>
                </a:cxn>
                <a:cxn ang="0">
                  <a:pos x="57" y="4"/>
                </a:cxn>
              </a:cxnLst>
              <a:rect l="0" t="0" r="r" b="b"/>
              <a:pathLst>
                <a:path w="66" h="190">
                  <a:moveTo>
                    <a:pt x="57" y="4"/>
                  </a:moveTo>
                  <a:lnTo>
                    <a:pt x="57" y="4"/>
                  </a:lnTo>
                  <a:lnTo>
                    <a:pt x="56" y="8"/>
                  </a:lnTo>
                  <a:lnTo>
                    <a:pt x="54" y="1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6"/>
                  </a:lnTo>
                  <a:lnTo>
                    <a:pt x="47" y="31"/>
                  </a:lnTo>
                  <a:lnTo>
                    <a:pt x="45" y="42"/>
                  </a:lnTo>
                  <a:lnTo>
                    <a:pt x="45" y="42"/>
                  </a:lnTo>
                  <a:lnTo>
                    <a:pt x="35" y="71"/>
                  </a:lnTo>
                  <a:lnTo>
                    <a:pt x="30" y="86"/>
                  </a:lnTo>
                  <a:lnTo>
                    <a:pt x="24" y="99"/>
                  </a:lnTo>
                  <a:lnTo>
                    <a:pt x="24" y="99"/>
                  </a:lnTo>
                  <a:lnTo>
                    <a:pt x="15" y="118"/>
                  </a:lnTo>
                  <a:lnTo>
                    <a:pt x="12" y="128"/>
                  </a:lnTo>
                  <a:lnTo>
                    <a:pt x="9" y="138"/>
                  </a:lnTo>
                  <a:lnTo>
                    <a:pt x="9" y="138"/>
                  </a:lnTo>
                  <a:lnTo>
                    <a:pt x="7" y="142"/>
                  </a:lnTo>
                  <a:lnTo>
                    <a:pt x="7" y="149"/>
                  </a:lnTo>
                  <a:lnTo>
                    <a:pt x="6" y="161"/>
                  </a:lnTo>
                  <a:lnTo>
                    <a:pt x="6" y="167"/>
                  </a:lnTo>
                  <a:lnTo>
                    <a:pt x="5" y="173"/>
                  </a:lnTo>
                  <a:lnTo>
                    <a:pt x="4" y="179"/>
                  </a:lnTo>
                  <a:lnTo>
                    <a:pt x="1" y="182"/>
                  </a:lnTo>
                  <a:lnTo>
                    <a:pt x="1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1" y="188"/>
                  </a:lnTo>
                  <a:lnTo>
                    <a:pt x="4" y="190"/>
                  </a:lnTo>
                  <a:lnTo>
                    <a:pt x="6" y="189"/>
                  </a:lnTo>
                  <a:lnTo>
                    <a:pt x="9" y="189"/>
                  </a:lnTo>
                  <a:lnTo>
                    <a:pt x="9" y="189"/>
                  </a:lnTo>
                  <a:lnTo>
                    <a:pt x="13" y="184"/>
                  </a:lnTo>
                  <a:lnTo>
                    <a:pt x="15" y="179"/>
                  </a:lnTo>
                  <a:lnTo>
                    <a:pt x="16" y="173"/>
                  </a:lnTo>
                  <a:lnTo>
                    <a:pt x="16" y="167"/>
                  </a:lnTo>
                  <a:lnTo>
                    <a:pt x="16" y="167"/>
                  </a:lnTo>
                  <a:lnTo>
                    <a:pt x="15" y="159"/>
                  </a:lnTo>
                  <a:lnTo>
                    <a:pt x="16" y="151"/>
                  </a:lnTo>
                  <a:lnTo>
                    <a:pt x="17" y="142"/>
                  </a:lnTo>
                  <a:lnTo>
                    <a:pt x="19" y="134"/>
                  </a:lnTo>
                  <a:lnTo>
                    <a:pt x="25" y="119"/>
                  </a:lnTo>
                  <a:lnTo>
                    <a:pt x="32" y="103"/>
                  </a:lnTo>
                  <a:lnTo>
                    <a:pt x="32" y="103"/>
                  </a:lnTo>
                  <a:lnTo>
                    <a:pt x="37" y="92"/>
                  </a:lnTo>
                  <a:lnTo>
                    <a:pt x="42" y="80"/>
                  </a:lnTo>
                  <a:lnTo>
                    <a:pt x="49" y="58"/>
                  </a:lnTo>
                  <a:lnTo>
                    <a:pt x="49" y="58"/>
                  </a:lnTo>
                  <a:lnTo>
                    <a:pt x="53" y="44"/>
                  </a:lnTo>
                  <a:lnTo>
                    <a:pt x="57" y="30"/>
                  </a:lnTo>
                  <a:lnTo>
                    <a:pt x="57" y="30"/>
                  </a:lnTo>
                  <a:lnTo>
                    <a:pt x="59" y="24"/>
                  </a:lnTo>
                  <a:lnTo>
                    <a:pt x="62" y="18"/>
                  </a:lnTo>
                  <a:lnTo>
                    <a:pt x="64" y="1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5" y="2"/>
                  </a:lnTo>
                  <a:lnTo>
                    <a:pt x="63" y="1"/>
                  </a:lnTo>
                  <a:lnTo>
                    <a:pt x="61" y="0"/>
                  </a:lnTo>
                  <a:lnTo>
                    <a:pt x="59" y="1"/>
                  </a:lnTo>
                  <a:lnTo>
                    <a:pt x="58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9" name="Freeform 925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3362325" y="1298575"/>
              <a:ext cx="142875" cy="146050"/>
            </a:xfrm>
            <a:custGeom>
              <a:avLst/>
              <a:gdLst/>
              <a:ahLst/>
              <a:cxnLst>
                <a:cxn ang="0">
                  <a:pos x="131" y="277"/>
                </a:cxn>
                <a:cxn ang="0">
                  <a:pos x="96" y="271"/>
                </a:cxn>
                <a:cxn ang="0">
                  <a:pos x="62" y="257"/>
                </a:cxn>
                <a:cxn ang="0">
                  <a:pos x="34" y="236"/>
                </a:cxn>
                <a:cxn ang="0">
                  <a:pos x="13" y="206"/>
                </a:cxn>
                <a:cxn ang="0">
                  <a:pos x="1" y="168"/>
                </a:cxn>
                <a:cxn ang="0">
                  <a:pos x="0" y="139"/>
                </a:cxn>
                <a:cxn ang="0">
                  <a:pos x="8" y="98"/>
                </a:cxn>
                <a:cxn ang="0">
                  <a:pos x="27" y="61"/>
                </a:cxn>
                <a:cxn ang="0">
                  <a:pos x="55" y="31"/>
                </a:cxn>
                <a:cxn ang="0">
                  <a:pos x="91" y="10"/>
                </a:cxn>
                <a:cxn ang="0">
                  <a:pos x="118" y="0"/>
                </a:cxn>
                <a:cxn ang="0">
                  <a:pos x="128" y="1"/>
                </a:cxn>
                <a:cxn ang="0">
                  <a:pos x="138" y="9"/>
                </a:cxn>
                <a:cxn ang="0">
                  <a:pos x="146" y="14"/>
                </a:cxn>
                <a:cxn ang="0">
                  <a:pos x="183" y="24"/>
                </a:cxn>
                <a:cxn ang="0">
                  <a:pos x="214" y="41"/>
                </a:cxn>
                <a:cxn ang="0">
                  <a:pos x="239" y="63"/>
                </a:cxn>
                <a:cxn ang="0">
                  <a:pos x="257" y="90"/>
                </a:cxn>
                <a:cxn ang="0">
                  <a:pos x="268" y="122"/>
                </a:cxn>
                <a:cxn ang="0">
                  <a:pos x="271" y="145"/>
                </a:cxn>
                <a:cxn ang="0">
                  <a:pos x="268" y="179"/>
                </a:cxn>
                <a:cxn ang="0">
                  <a:pos x="255" y="212"/>
                </a:cxn>
                <a:cxn ang="0">
                  <a:pos x="236" y="241"/>
                </a:cxn>
                <a:cxn ang="0">
                  <a:pos x="209" y="263"/>
                </a:cxn>
                <a:cxn ang="0">
                  <a:pos x="174" y="275"/>
                </a:cxn>
                <a:cxn ang="0">
                  <a:pos x="144" y="277"/>
                </a:cxn>
                <a:cxn ang="0">
                  <a:pos x="101" y="48"/>
                </a:cxn>
                <a:cxn ang="0">
                  <a:pos x="62" y="79"/>
                </a:cxn>
                <a:cxn ang="0">
                  <a:pos x="48" y="100"/>
                </a:cxn>
                <a:cxn ang="0">
                  <a:pos x="38" y="126"/>
                </a:cxn>
                <a:cxn ang="0">
                  <a:pos x="37" y="153"/>
                </a:cxn>
                <a:cxn ang="0">
                  <a:pos x="41" y="172"/>
                </a:cxn>
                <a:cxn ang="0">
                  <a:pos x="52" y="194"/>
                </a:cxn>
                <a:cxn ang="0">
                  <a:pos x="67" y="214"/>
                </a:cxn>
                <a:cxn ang="0">
                  <a:pos x="88" y="229"/>
                </a:cxn>
                <a:cxn ang="0">
                  <a:pos x="112" y="238"/>
                </a:cxn>
                <a:cxn ang="0">
                  <a:pos x="139" y="241"/>
                </a:cxn>
                <a:cxn ang="0">
                  <a:pos x="155" y="240"/>
                </a:cxn>
                <a:cxn ang="0">
                  <a:pos x="171" y="236"/>
                </a:cxn>
                <a:cxn ang="0">
                  <a:pos x="194" y="224"/>
                </a:cxn>
                <a:cxn ang="0">
                  <a:pos x="213" y="208"/>
                </a:cxn>
                <a:cxn ang="0">
                  <a:pos x="225" y="187"/>
                </a:cxn>
                <a:cxn ang="0">
                  <a:pos x="233" y="163"/>
                </a:cxn>
                <a:cxn ang="0">
                  <a:pos x="233" y="139"/>
                </a:cxn>
                <a:cxn ang="0">
                  <a:pos x="228" y="121"/>
                </a:cxn>
                <a:cxn ang="0">
                  <a:pos x="216" y="97"/>
                </a:cxn>
                <a:cxn ang="0">
                  <a:pos x="199" y="78"/>
                </a:cxn>
                <a:cxn ang="0">
                  <a:pos x="177" y="63"/>
                </a:cxn>
                <a:cxn ang="0">
                  <a:pos x="150" y="53"/>
                </a:cxn>
                <a:cxn ang="0">
                  <a:pos x="119" y="49"/>
                </a:cxn>
                <a:cxn ang="0">
                  <a:pos x="112" y="47"/>
                </a:cxn>
              </a:cxnLst>
              <a:rect l="0" t="0" r="r" b="b"/>
              <a:pathLst>
                <a:path w="271" h="277">
                  <a:moveTo>
                    <a:pt x="144" y="277"/>
                  </a:moveTo>
                  <a:lnTo>
                    <a:pt x="144" y="277"/>
                  </a:lnTo>
                  <a:lnTo>
                    <a:pt x="131" y="277"/>
                  </a:lnTo>
                  <a:lnTo>
                    <a:pt x="120" y="276"/>
                  </a:lnTo>
                  <a:lnTo>
                    <a:pt x="108" y="274"/>
                  </a:lnTo>
                  <a:lnTo>
                    <a:pt x="96" y="271"/>
                  </a:lnTo>
                  <a:lnTo>
                    <a:pt x="85" y="267"/>
                  </a:lnTo>
                  <a:lnTo>
                    <a:pt x="73" y="263"/>
                  </a:lnTo>
                  <a:lnTo>
                    <a:pt x="62" y="257"/>
                  </a:lnTo>
                  <a:lnTo>
                    <a:pt x="53" y="251"/>
                  </a:lnTo>
                  <a:lnTo>
                    <a:pt x="42" y="244"/>
                  </a:lnTo>
                  <a:lnTo>
                    <a:pt x="34" y="236"/>
                  </a:lnTo>
                  <a:lnTo>
                    <a:pt x="26" y="226"/>
                  </a:lnTo>
                  <a:lnTo>
                    <a:pt x="19" y="217"/>
                  </a:lnTo>
                  <a:lnTo>
                    <a:pt x="13" y="206"/>
                  </a:lnTo>
                  <a:lnTo>
                    <a:pt x="7" y="194"/>
                  </a:lnTo>
                  <a:lnTo>
                    <a:pt x="3" y="181"/>
                  </a:lnTo>
                  <a:lnTo>
                    <a:pt x="1" y="168"/>
                  </a:lnTo>
                  <a:lnTo>
                    <a:pt x="1" y="168"/>
                  </a:lnTo>
                  <a:lnTo>
                    <a:pt x="0" y="153"/>
                  </a:lnTo>
                  <a:lnTo>
                    <a:pt x="0" y="139"/>
                  </a:lnTo>
                  <a:lnTo>
                    <a:pt x="1" y="125"/>
                  </a:lnTo>
                  <a:lnTo>
                    <a:pt x="4" y="112"/>
                  </a:lnTo>
                  <a:lnTo>
                    <a:pt x="8" y="98"/>
                  </a:lnTo>
                  <a:lnTo>
                    <a:pt x="14" y="86"/>
                  </a:lnTo>
                  <a:lnTo>
                    <a:pt x="20" y="74"/>
                  </a:lnTo>
                  <a:lnTo>
                    <a:pt x="27" y="61"/>
                  </a:lnTo>
                  <a:lnTo>
                    <a:pt x="35" y="51"/>
                  </a:lnTo>
                  <a:lnTo>
                    <a:pt x="45" y="41"/>
                  </a:lnTo>
                  <a:lnTo>
                    <a:pt x="55" y="31"/>
                  </a:lnTo>
                  <a:lnTo>
                    <a:pt x="66" y="23"/>
                  </a:lnTo>
                  <a:lnTo>
                    <a:pt x="78" y="16"/>
                  </a:lnTo>
                  <a:lnTo>
                    <a:pt x="91" y="10"/>
                  </a:lnTo>
                  <a:lnTo>
                    <a:pt x="103" y="4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8" y="1"/>
                  </a:lnTo>
                  <a:lnTo>
                    <a:pt x="132" y="2"/>
                  </a:lnTo>
                  <a:lnTo>
                    <a:pt x="135" y="5"/>
                  </a:lnTo>
                  <a:lnTo>
                    <a:pt x="138" y="9"/>
                  </a:lnTo>
                  <a:lnTo>
                    <a:pt x="141" y="13"/>
                  </a:lnTo>
                  <a:lnTo>
                    <a:pt x="146" y="14"/>
                  </a:lnTo>
                  <a:lnTo>
                    <a:pt x="146" y="14"/>
                  </a:lnTo>
                  <a:lnTo>
                    <a:pt x="158" y="17"/>
                  </a:lnTo>
                  <a:lnTo>
                    <a:pt x="171" y="20"/>
                  </a:lnTo>
                  <a:lnTo>
                    <a:pt x="183" y="24"/>
                  </a:lnTo>
                  <a:lnTo>
                    <a:pt x="193" y="29"/>
                  </a:lnTo>
                  <a:lnTo>
                    <a:pt x="204" y="34"/>
                  </a:lnTo>
                  <a:lnTo>
                    <a:pt x="214" y="41"/>
                  </a:lnTo>
                  <a:lnTo>
                    <a:pt x="223" y="48"/>
                  </a:lnTo>
                  <a:lnTo>
                    <a:pt x="232" y="55"/>
                  </a:lnTo>
                  <a:lnTo>
                    <a:pt x="239" y="63"/>
                  </a:lnTo>
                  <a:lnTo>
                    <a:pt x="246" y="72"/>
                  </a:lnTo>
                  <a:lnTo>
                    <a:pt x="252" y="81"/>
                  </a:lnTo>
                  <a:lnTo>
                    <a:pt x="257" y="90"/>
                  </a:lnTo>
                  <a:lnTo>
                    <a:pt x="261" y="100"/>
                  </a:lnTo>
                  <a:lnTo>
                    <a:pt x="266" y="111"/>
                  </a:lnTo>
                  <a:lnTo>
                    <a:pt x="268" y="122"/>
                  </a:lnTo>
                  <a:lnTo>
                    <a:pt x="270" y="134"/>
                  </a:lnTo>
                  <a:lnTo>
                    <a:pt x="270" y="134"/>
                  </a:lnTo>
                  <a:lnTo>
                    <a:pt x="271" y="145"/>
                  </a:lnTo>
                  <a:lnTo>
                    <a:pt x="271" y="156"/>
                  </a:lnTo>
                  <a:lnTo>
                    <a:pt x="270" y="168"/>
                  </a:lnTo>
                  <a:lnTo>
                    <a:pt x="268" y="179"/>
                  </a:lnTo>
                  <a:lnTo>
                    <a:pt x="265" y="190"/>
                  </a:lnTo>
                  <a:lnTo>
                    <a:pt x="260" y="202"/>
                  </a:lnTo>
                  <a:lnTo>
                    <a:pt x="255" y="212"/>
                  </a:lnTo>
                  <a:lnTo>
                    <a:pt x="250" y="222"/>
                  </a:lnTo>
                  <a:lnTo>
                    <a:pt x="243" y="232"/>
                  </a:lnTo>
                  <a:lnTo>
                    <a:pt x="236" y="241"/>
                  </a:lnTo>
                  <a:lnTo>
                    <a:pt x="227" y="249"/>
                  </a:lnTo>
                  <a:lnTo>
                    <a:pt x="218" y="256"/>
                  </a:lnTo>
                  <a:lnTo>
                    <a:pt x="209" y="263"/>
                  </a:lnTo>
                  <a:lnTo>
                    <a:pt x="197" y="268"/>
                  </a:lnTo>
                  <a:lnTo>
                    <a:pt x="186" y="272"/>
                  </a:lnTo>
                  <a:lnTo>
                    <a:pt x="174" y="275"/>
                  </a:lnTo>
                  <a:lnTo>
                    <a:pt x="174" y="275"/>
                  </a:lnTo>
                  <a:lnTo>
                    <a:pt x="159" y="277"/>
                  </a:lnTo>
                  <a:lnTo>
                    <a:pt x="144" y="277"/>
                  </a:lnTo>
                  <a:lnTo>
                    <a:pt x="144" y="277"/>
                  </a:lnTo>
                  <a:close/>
                  <a:moveTo>
                    <a:pt x="101" y="48"/>
                  </a:moveTo>
                  <a:lnTo>
                    <a:pt x="101" y="48"/>
                  </a:lnTo>
                  <a:lnTo>
                    <a:pt x="87" y="56"/>
                  </a:lnTo>
                  <a:lnTo>
                    <a:pt x="73" y="66"/>
                  </a:lnTo>
                  <a:lnTo>
                    <a:pt x="62" y="79"/>
                  </a:lnTo>
                  <a:lnTo>
                    <a:pt x="57" y="86"/>
                  </a:lnTo>
                  <a:lnTo>
                    <a:pt x="52" y="93"/>
                  </a:lnTo>
                  <a:lnTo>
                    <a:pt x="48" y="100"/>
                  </a:lnTo>
                  <a:lnTo>
                    <a:pt x="44" y="109"/>
                  </a:lnTo>
                  <a:lnTo>
                    <a:pt x="40" y="117"/>
                  </a:lnTo>
                  <a:lnTo>
                    <a:pt x="38" y="126"/>
                  </a:lnTo>
                  <a:lnTo>
                    <a:pt x="37" y="135"/>
                  </a:lnTo>
                  <a:lnTo>
                    <a:pt x="36" y="144"/>
                  </a:lnTo>
                  <a:lnTo>
                    <a:pt x="37" y="153"/>
                  </a:lnTo>
                  <a:lnTo>
                    <a:pt x="38" y="163"/>
                  </a:lnTo>
                  <a:lnTo>
                    <a:pt x="38" y="163"/>
                  </a:lnTo>
                  <a:lnTo>
                    <a:pt x="41" y="172"/>
                  </a:lnTo>
                  <a:lnTo>
                    <a:pt x="44" y="180"/>
                  </a:lnTo>
                  <a:lnTo>
                    <a:pt x="48" y="187"/>
                  </a:lnTo>
                  <a:lnTo>
                    <a:pt x="52" y="194"/>
                  </a:lnTo>
                  <a:lnTo>
                    <a:pt x="56" y="202"/>
                  </a:lnTo>
                  <a:lnTo>
                    <a:pt x="62" y="208"/>
                  </a:lnTo>
                  <a:lnTo>
                    <a:pt x="67" y="214"/>
                  </a:lnTo>
                  <a:lnTo>
                    <a:pt x="73" y="219"/>
                  </a:lnTo>
                  <a:lnTo>
                    <a:pt x="81" y="224"/>
                  </a:lnTo>
                  <a:lnTo>
                    <a:pt x="88" y="229"/>
                  </a:lnTo>
                  <a:lnTo>
                    <a:pt x="95" y="232"/>
                  </a:lnTo>
                  <a:lnTo>
                    <a:pt x="103" y="235"/>
                  </a:lnTo>
                  <a:lnTo>
                    <a:pt x="112" y="238"/>
                  </a:lnTo>
                  <a:lnTo>
                    <a:pt x="121" y="239"/>
                  </a:lnTo>
                  <a:lnTo>
                    <a:pt x="129" y="241"/>
                  </a:lnTo>
                  <a:lnTo>
                    <a:pt x="139" y="241"/>
                  </a:lnTo>
                  <a:lnTo>
                    <a:pt x="139" y="241"/>
                  </a:lnTo>
                  <a:lnTo>
                    <a:pt x="147" y="241"/>
                  </a:lnTo>
                  <a:lnTo>
                    <a:pt x="155" y="240"/>
                  </a:lnTo>
                  <a:lnTo>
                    <a:pt x="163" y="238"/>
                  </a:lnTo>
                  <a:lnTo>
                    <a:pt x="171" y="236"/>
                  </a:lnTo>
                  <a:lnTo>
                    <a:pt x="171" y="236"/>
                  </a:lnTo>
                  <a:lnTo>
                    <a:pt x="179" y="233"/>
                  </a:lnTo>
                  <a:lnTo>
                    <a:pt x="187" y="229"/>
                  </a:lnTo>
                  <a:lnTo>
                    <a:pt x="194" y="224"/>
                  </a:lnTo>
                  <a:lnTo>
                    <a:pt x="201" y="219"/>
                  </a:lnTo>
                  <a:lnTo>
                    <a:pt x="207" y="214"/>
                  </a:lnTo>
                  <a:lnTo>
                    <a:pt x="213" y="208"/>
                  </a:lnTo>
                  <a:lnTo>
                    <a:pt x="217" y="202"/>
                  </a:lnTo>
                  <a:lnTo>
                    <a:pt x="222" y="194"/>
                  </a:lnTo>
                  <a:lnTo>
                    <a:pt x="225" y="187"/>
                  </a:lnTo>
                  <a:lnTo>
                    <a:pt x="228" y="180"/>
                  </a:lnTo>
                  <a:lnTo>
                    <a:pt x="230" y="172"/>
                  </a:lnTo>
                  <a:lnTo>
                    <a:pt x="233" y="163"/>
                  </a:lnTo>
                  <a:lnTo>
                    <a:pt x="234" y="155"/>
                  </a:lnTo>
                  <a:lnTo>
                    <a:pt x="234" y="147"/>
                  </a:lnTo>
                  <a:lnTo>
                    <a:pt x="233" y="139"/>
                  </a:lnTo>
                  <a:lnTo>
                    <a:pt x="230" y="130"/>
                  </a:lnTo>
                  <a:lnTo>
                    <a:pt x="230" y="130"/>
                  </a:lnTo>
                  <a:lnTo>
                    <a:pt x="228" y="121"/>
                  </a:lnTo>
                  <a:lnTo>
                    <a:pt x="225" y="113"/>
                  </a:lnTo>
                  <a:lnTo>
                    <a:pt x="221" y="105"/>
                  </a:lnTo>
                  <a:lnTo>
                    <a:pt x="216" y="97"/>
                  </a:lnTo>
                  <a:lnTo>
                    <a:pt x="212" y="90"/>
                  </a:lnTo>
                  <a:lnTo>
                    <a:pt x="206" y="84"/>
                  </a:lnTo>
                  <a:lnTo>
                    <a:pt x="199" y="78"/>
                  </a:lnTo>
                  <a:lnTo>
                    <a:pt x="192" y="73"/>
                  </a:lnTo>
                  <a:lnTo>
                    <a:pt x="185" y="67"/>
                  </a:lnTo>
                  <a:lnTo>
                    <a:pt x="177" y="63"/>
                  </a:lnTo>
                  <a:lnTo>
                    <a:pt x="168" y="59"/>
                  </a:lnTo>
                  <a:lnTo>
                    <a:pt x="160" y="56"/>
                  </a:lnTo>
                  <a:lnTo>
                    <a:pt x="150" y="53"/>
                  </a:lnTo>
                  <a:lnTo>
                    <a:pt x="141" y="51"/>
                  </a:lnTo>
                  <a:lnTo>
                    <a:pt x="129" y="50"/>
                  </a:lnTo>
                  <a:lnTo>
                    <a:pt x="119" y="49"/>
                  </a:lnTo>
                  <a:lnTo>
                    <a:pt x="119" y="49"/>
                  </a:lnTo>
                  <a:lnTo>
                    <a:pt x="115" y="49"/>
                  </a:lnTo>
                  <a:lnTo>
                    <a:pt x="112" y="47"/>
                  </a:lnTo>
                  <a:lnTo>
                    <a:pt x="107" y="45"/>
                  </a:lnTo>
                  <a:lnTo>
                    <a:pt x="101" y="48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10" name="Freeform 926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282950" y="1227138"/>
              <a:ext cx="644525" cy="642938"/>
            </a:xfrm>
            <a:custGeom>
              <a:avLst/>
              <a:gdLst/>
              <a:ahLst/>
              <a:cxnLst>
                <a:cxn ang="0">
                  <a:pos x="653" y="1206"/>
                </a:cxn>
                <a:cxn ang="0">
                  <a:pos x="563" y="1160"/>
                </a:cxn>
                <a:cxn ang="0">
                  <a:pos x="550" y="1153"/>
                </a:cxn>
                <a:cxn ang="0">
                  <a:pos x="236" y="832"/>
                </a:cxn>
                <a:cxn ang="0">
                  <a:pos x="143" y="731"/>
                </a:cxn>
                <a:cxn ang="0">
                  <a:pos x="77" y="679"/>
                </a:cxn>
                <a:cxn ang="0">
                  <a:pos x="72" y="657"/>
                </a:cxn>
                <a:cxn ang="0">
                  <a:pos x="40" y="570"/>
                </a:cxn>
                <a:cxn ang="0">
                  <a:pos x="11" y="425"/>
                </a:cxn>
                <a:cxn ang="0">
                  <a:pos x="1" y="212"/>
                </a:cxn>
                <a:cxn ang="0">
                  <a:pos x="10" y="196"/>
                </a:cxn>
                <a:cxn ang="0">
                  <a:pos x="19" y="182"/>
                </a:cxn>
                <a:cxn ang="0">
                  <a:pos x="110" y="81"/>
                </a:cxn>
                <a:cxn ang="0">
                  <a:pos x="210" y="10"/>
                </a:cxn>
                <a:cxn ang="0">
                  <a:pos x="228" y="8"/>
                </a:cxn>
                <a:cxn ang="0">
                  <a:pos x="242" y="2"/>
                </a:cxn>
                <a:cxn ang="0">
                  <a:pos x="419" y="2"/>
                </a:cxn>
                <a:cxn ang="0">
                  <a:pos x="599" y="26"/>
                </a:cxn>
                <a:cxn ang="0">
                  <a:pos x="638" y="36"/>
                </a:cxn>
                <a:cxn ang="0">
                  <a:pos x="656" y="46"/>
                </a:cxn>
                <a:cxn ang="0">
                  <a:pos x="887" y="256"/>
                </a:cxn>
                <a:cxn ang="0">
                  <a:pos x="1107" y="475"/>
                </a:cxn>
                <a:cxn ang="0">
                  <a:pos x="1167" y="525"/>
                </a:cxn>
                <a:cxn ang="0">
                  <a:pos x="1185" y="553"/>
                </a:cxn>
                <a:cxn ang="0">
                  <a:pos x="1215" y="644"/>
                </a:cxn>
                <a:cxn ang="0">
                  <a:pos x="1218" y="725"/>
                </a:cxn>
                <a:cxn ang="0">
                  <a:pos x="1194" y="798"/>
                </a:cxn>
                <a:cxn ang="0">
                  <a:pos x="1193" y="817"/>
                </a:cxn>
                <a:cxn ang="0">
                  <a:pos x="1109" y="909"/>
                </a:cxn>
                <a:cxn ang="0">
                  <a:pos x="862" y="1146"/>
                </a:cxn>
                <a:cxn ang="0">
                  <a:pos x="853" y="1157"/>
                </a:cxn>
                <a:cxn ang="0">
                  <a:pos x="761" y="1206"/>
                </a:cxn>
                <a:cxn ang="0">
                  <a:pos x="231" y="43"/>
                </a:cxn>
                <a:cxn ang="0">
                  <a:pos x="137" y="108"/>
                </a:cxn>
                <a:cxn ang="0">
                  <a:pos x="54" y="198"/>
                </a:cxn>
                <a:cxn ang="0">
                  <a:pos x="40" y="216"/>
                </a:cxn>
                <a:cxn ang="0">
                  <a:pos x="45" y="400"/>
                </a:cxn>
                <a:cxn ang="0">
                  <a:pos x="68" y="529"/>
                </a:cxn>
                <a:cxn ang="0">
                  <a:pos x="105" y="637"/>
                </a:cxn>
                <a:cxn ang="0">
                  <a:pos x="112" y="658"/>
                </a:cxn>
                <a:cxn ang="0">
                  <a:pos x="181" y="718"/>
                </a:cxn>
                <a:cxn ang="0">
                  <a:pos x="294" y="841"/>
                </a:cxn>
                <a:cxn ang="0">
                  <a:pos x="585" y="1129"/>
                </a:cxn>
                <a:cxn ang="0">
                  <a:pos x="633" y="1159"/>
                </a:cxn>
                <a:cxn ang="0">
                  <a:pos x="706" y="1177"/>
                </a:cxn>
                <a:cxn ang="0">
                  <a:pos x="765" y="1165"/>
                </a:cxn>
                <a:cxn ang="0">
                  <a:pos x="823" y="1131"/>
                </a:cxn>
                <a:cxn ang="0">
                  <a:pos x="865" y="1090"/>
                </a:cxn>
                <a:cxn ang="0">
                  <a:pos x="1140" y="817"/>
                </a:cxn>
                <a:cxn ang="0">
                  <a:pos x="1147" y="803"/>
                </a:cxn>
                <a:cxn ang="0">
                  <a:pos x="1177" y="736"/>
                </a:cxn>
                <a:cxn ang="0">
                  <a:pos x="1179" y="657"/>
                </a:cxn>
                <a:cxn ang="0">
                  <a:pos x="1148" y="564"/>
                </a:cxn>
                <a:cxn ang="0">
                  <a:pos x="1140" y="556"/>
                </a:cxn>
                <a:cxn ang="0">
                  <a:pos x="894" y="335"/>
                </a:cxn>
                <a:cxn ang="0">
                  <a:pos x="627" y="72"/>
                </a:cxn>
                <a:cxn ang="0">
                  <a:pos x="558" y="57"/>
                </a:cxn>
                <a:cxn ang="0">
                  <a:pos x="377" y="39"/>
                </a:cxn>
                <a:cxn ang="0">
                  <a:pos x="236" y="40"/>
                </a:cxn>
              </a:cxnLst>
              <a:rect l="0" t="0" r="r" b="b"/>
              <a:pathLst>
                <a:path w="1220" h="1215">
                  <a:moveTo>
                    <a:pt x="706" y="1215"/>
                  </a:moveTo>
                  <a:lnTo>
                    <a:pt x="706" y="1215"/>
                  </a:lnTo>
                  <a:lnTo>
                    <a:pt x="688" y="1214"/>
                  </a:lnTo>
                  <a:lnTo>
                    <a:pt x="671" y="1211"/>
                  </a:lnTo>
                  <a:lnTo>
                    <a:pt x="653" y="1206"/>
                  </a:lnTo>
                  <a:lnTo>
                    <a:pt x="636" y="1200"/>
                  </a:lnTo>
                  <a:lnTo>
                    <a:pt x="617" y="1193"/>
                  </a:lnTo>
                  <a:lnTo>
                    <a:pt x="599" y="1184"/>
                  </a:lnTo>
                  <a:lnTo>
                    <a:pt x="581" y="1172"/>
                  </a:lnTo>
                  <a:lnTo>
                    <a:pt x="563" y="1160"/>
                  </a:lnTo>
                  <a:lnTo>
                    <a:pt x="561" y="1158"/>
                  </a:lnTo>
                  <a:lnTo>
                    <a:pt x="558" y="1158"/>
                  </a:lnTo>
                  <a:lnTo>
                    <a:pt x="558" y="1158"/>
                  </a:lnTo>
                  <a:lnTo>
                    <a:pt x="554" y="1156"/>
                  </a:lnTo>
                  <a:lnTo>
                    <a:pt x="550" y="1153"/>
                  </a:lnTo>
                  <a:lnTo>
                    <a:pt x="307" y="910"/>
                  </a:lnTo>
                  <a:lnTo>
                    <a:pt x="307" y="910"/>
                  </a:lnTo>
                  <a:lnTo>
                    <a:pt x="290" y="891"/>
                  </a:lnTo>
                  <a:lnTo>
                    <a:pt x="271" y="872"/>
                  </a:lnTo>
                  <a:lnTo>
                    <a:pt x="236" y="832"/>
                  </a:lnTo>
                  <a:lnTo>
                    <a:pt x="236" y="832"/>
                  </a:lnTo>
                  <a:lnTo>
                    <a:pt x="200" y="790"/>
                  </a:lnTo>
                  <a:lnTo>
                    <a:pt x="181" y="771"/>
                  </a:lnTo>
                  <a:lnTo>
                    <a:pt x="163" y="751"/>
                  </a:lnTo>
                  <a:lnTo>
                    <a:pt x="143" y="731"/>
                  </a:lnTo>
                  <a:lnTo>
                    <a:pt x="123" y="714"/>
                  </a:lnTo>
                  <a:lnTo>
                    <a:pt x="102" y="697"/>
                  </a:lnTo>
                  <a:lnTo>
                    <a:pt x="80" y="682"/>
                  </a:lnTo>
                  <a:lnTo>
                    <a:pt x="80" y="682"/>
                  </a:lnTo>
                  <a:lnTo>
                    <a:pt x="77" y="679"/>
                  </a:lnTo>
                  <a:lnTo>
                    <a:pt x="74" y="677"/>
                  </a:lnTo>
                  <a:lnTo>
                    <a:pt x="72" y="670"/>
                  </a:lnTo>
                  <a:lnTo>
                    <a:pt x="71" y="665"/>
                  </a:lnTo>
                  <a:lnTo>
                    <a:pt x="71" y="661"/>
                  </a:lnTo>
                  <a:lnTo>
                    <a:pt x="72" y="657"/>
                  </a:lnTo>
                  <a:lnTo>
                    <a:pt x="71" y="654"/>
                  </a:lnTo>
                  <a:lnTo>
                    <a:pt x="71" y="654"/>
                  </a:lnTo>
                  <a:lnTo>
                    <a:pt x="59" y="626"/>
                  </a:lnTo>
                  <a:lnTo>
                    <a:pt x="49" y="598"/>
                  </a:lnTo>
                  <a:lnTo>
                    <a:pt x="40" y="570"/>
                  </a:lnTo>
                  <a:lnTo>
                    <a:pt x="32" y="541"/>
                  </a:lnTo>
                  <a:lnTo>
                    <a:pt x="25" y="512"/>
                  </a:lnTo>
                  <a:lnTo>
                    <a:pt x="19" y="483"/>
                  </a:lnTo>
                  <a:lnTo>
                    <a:pt x="15" y="453"/>
                  </a:lnTo>
                  <a:lnTo>
                    <a:pt x="11" y="425"/>
                  </a:lnTo>
                  <a:lnTo>
                    <a:pt x="7" y="396"/>
                  </a:lnTo>
                  <a:lnTo>
                    <a:pt x="4" y="368"/>
                  </a:lnTo>
                  <a:lnTo>
                    <a:pt x="1" y="312"/>
                  </a:lnTo>
                  <a:lnTo>
                    <a:pt x="0" y="259"/>
                  </a:lnTo>
                  <a:lnTo>
                    <a:pt x="1" y="212"/>
                  </a:lnTo>
                  <a:lnTo>
                    <a:pt x="1" y="212"/>
                  </a:lnTo>
                  <a:lnTo>
                    <a:pt x="1" y="207"/>
                  </a:lnTo>
                  <a:lnTo>
                    <a:pt x="3" y="202"/>
                  </a:lnTo>
                  <a:lnTo>
                    <a:pt x="6" y="198"/>
                  </a:lnTo>
                  <a:lnTo>
                    <a:pt x="10" y="196"/>
                  </a:lnTo>
                  <a:lnTo>
                    <a:pt x="14" y="193"/>
                  </a:lnTo>
                  <a:lnTo>
                    <a:pt x="16" y="188"/>
                  </a:lnTo>
                  <a:lnTo>
                    <a:pt x="16" y="188"/>
                  </a:lnTo>
                  <a:lnTo>
                    <a:pt x="17" y="185"/>
                  </a:lnTo>
                  <a:lnTo>
                    <a:pt x="19" y="182"/>
                  </a:lnTo>
                  <a:lnTo>
                    <a:pt x="19" y="182"/>
                  </a:lnTo>
                  <a:lnTo>
                    <a:pt x="41" y="154"/>
                  </a:lnTo>
                  <a:lnTo>
                    <a:pt x="63" y="127"/>
                  </a:lnTo>
                  <a:lnTo>
                    <a:pt x="86" y="103"/>
                  </a:lnTo>
                  <a:lnTo>
                    <a:pt x="110" y="81"/>
                  </a:lnTo>
                  <a:lnTo>
                    <a:pt x="135" y="60"/>
                  </a:lnTo>
                  <a:lnTo>
                    <a:pt x="159" y="41"/>
                  </a:lnTo>
                  <a:lnTo>
                    <a:pt x="185" y="25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9" y="7"/>
                  </a:lnTo>
                  <a:lnTo>
                    <a:pt x="219" y="7"/>
                  </a:lnTo>
                  <a:lnTo>
                    <a:pt x="222" y="8"/>
                  </a:lnTo>
                  <a:lnTo>
                    <a:pt x="228" y="8"/>
                  </a:lnTo>
                  <a:lnTo>
                    <a:pt x="232" y="5"/>
                  </a:lnTo>
                  <a:lnTo>
                    <a:pt x="232" y="5"/>
                  </a:lnTo>
                  <a:lnTo>
                    <a:pt x="236" y="3"/>
                  </a:lnTo>
                  <a:lnTo>
                    <a:pt x="242" y="2"/>
                  </a:lnTo>
                  <a:lnTo>
                    <a:pt x="242" y="2"/>
                  </a:lnTo>
                  <a:lnTo>
                    <a:pt x="291" y="0"/>
                  </a:lnTo>
                  <a:lnTo>
                    <a:pt x="335" y="0"/>
                  </a:lnTo>
                  <a:lnTo>
                    <a:pt x="335" y="0"/>
                  </a:lnTo>
                  <a:lnTo>
                    <a:pt x="377" y="0"/>
                  </a:lnTo>
                  <a:lnTo>
                    <a:pt x="419" y="2"/>
                  </a:lnTo>
                  <a:lnTo>
                    <a:pt x="458" y="5"/>
                  </a:lnTo>
                  <a:lnTo>
                    <a:pt x="495" y="8"/>
                  </a:lnTo>
                  <a:lnTo>
                    <a:pt x="531" y="13"/>
                  </a:lnTo>
                  <a:lnTo>
                    <a:pt x="566" y="20"/>
                  </a:lnTo>
                  <a:lnTo>
                    <a:pt x="599" y="26"/>
                  </a:lnTo>
                  <a:lnTo>
                    <a:pt x="631" y="34"/>
                  </a:lnTo>
                  <a:lnTo>
                    <a:pt x="631" y="34"/>
                  </a:lnTo>
                  <a:lnTo>
                    <a:pt x="634" y="35"/>
                  </a:lnTo>
                  <a:lnTo>
                    <a:pt x="636" y="36"/>
                  </a:lnTo>
                  <a:lnTo>
                    <a:pt x="638" y="36"/>
                  </a:lnTo>
                  <a:lnTo>
                    <a:pt x="638" y="36"/>
                  </a:lnTo>
                  <a:lnTo>
                    <a:pt x="642" y="36"/>
                  </a:lnTo>
                  <a:lnTo>
                    <a:pt x="646" y="38"/>
                  </a:lnTo>
                  <a:lnTo>
                    <a:pt x="656" y="46"/>
                  </a:lnTo>
                  <a:lnTo>
                    <a:pt x="656" y="46"/>
                  </a:lnTo>
                  <a:lnTo>
                    <a:pt x="697" y="80"/>
                  </a:lnTo>
                  <a:lnTo>
                    <a:pt x="736" y="114"/>
                  </a:lnTo>
                  <a:lnTo>
                    <a:pt x="775" y="149"/>
                  </a:lnTo>
                  <a:lnTo>
                    <a:pt x="812" y="184"/>
                  </a:lnTo>
                  <a:lnTo>
                    <a:pt x="887" y="256"/>
                  </a:lnTo>
                  <a:lnTo>
                    <a:pt x="958" y="328"/>
                  </a:lnTo>
                  <a:lnTo>
                    <a:pt x="958" y="328"/>
                  </a:lnTo>
                  <a:lnTo>
                    <a:pt x="1008" y="379"/>
                  </a:lnTo>
                  <a:lnTo>
                    <a:pt x="1057" y="428"/>
                  </a:lnTo>
                  <a:lnTo>
                    <a:pt x="1107" y="475"/>
                  </a:lnTo>
                  <a:lnTo>
                    <a:pt x="1156" y="521"/>
                  </a:lnTo>
                  <a:lnTo>
                    <a:pt x="1159" y="524"/>
                  </a:lnTo>
                  <a:lnTo>
                    <a:pt x="1163" y="524"/>
                  </a:lnTo>
                  <a:lnTo>
                    <a:pt x="1163" y="524"/>
                  </a:lnTo>
                  <a:lnTo>
                    <a:pt x="1167" y="525"/>
                  </a:lnTo>
                  <a:lnTo>
                    <a:pt x="1171" y="527"/>
                  </a:lnTo>
                  <a:lnTo>
                    <a:pt x="1173" y="529"/>
                  </a:lnTo>
                  <a:lnTo>
                    <a:pt x="1175" y="533"/>
                  </a:lnTo>
                  <a:lnTo>
                    <a:pt x="1175" y="533"/>
                  </a:lnTo>
                  <a:lnTo>
                    <a:pt x="1185" y="553"/>
                  </a:lnTo>
                  <a:lnTo>
                    <a:pt x="1193" y="571"/>
                  </a:lnTo>
                  <a:lnTo>
                    <a:pt x="1201" y="590"/>
                  </a:lnTo>
                  <a:lnTo>
                    <a:pt x="1207" y="607"/>
                  </a:lnTo>
                  <a:lnTo>
                    <a:pt x="1211" y="626"/>
                  </a:lnTo>
                  <a:lnTo>
                    <a:pt x="1215" y="644"/>
                  </a:lnTo>
                  <a:lnTo>
                    <a:pt x="1218" y="660"/>
                  </a:lnTo>
                  <a:lnTo>
                    <a:pt x="1220" y="677"/>
                  </a:lnTo>
                  <a:lnTo>
                    <a:pt x="1220" y="693"/>
                  </a:lnTo>
                  <a:lnTo>
                    <a:pt x="1220" y="710"/>
                  </a:lnTo>
                  <a:lnTo>
                    <a:pt x="1218" y="725"/>
                  </a:lnTo>
                  <a:lnTo>
                    <a:pt x="1216" y="741"/>
                  </a:lnTo>
                  <a:lnTo>
                    <a:pt x="1212" y="755"/>
                  </a:lnTo>
                  <a:lnTo>
                    <a:pt x="1208" y="771"/>
                  </a:lnTo>
                  <a:lnTo>
                    <a:pt x="1202" y="785"/>
                  </a:lnTo>
                  <a:lnTo>
                    <a:pt x="1194" y="798"/>
                  </a:lnTo>
                  <a:lnTo>
                    <a:pt x="1192" y="804"/>
                  </a:lnTo>
                  <a:lnTo>
                    <a:pt x="1193" y="809"/>
                  </a:lnTo>
                  <a:lnTo>
                    <a:pt x="1193" y="809"/>
                  </a:lnTo>
                  <a:lnTo>
                    <a:pt x="1194" y="813"/>
                  </a:lnTo>
                  <a:lnTo>
                    <a:pt x="1193" y="817"/>
                  </a:lnTo>
                  <a:lnTo>
                    <a:pt x="1191" y="821"/>
                  </a:lnTo>
                  <a:lnTo>
                    <a:pt x="1188" y="826"/>
                  </a:lnTo>
                  <a:lnTo>
                    <a:pt x="1188" y="826"/>
                  </a:lnTo>
                  <a:lnTo>
                    <a:pt x="1147" y="869"/>
                  </a:lnTo>
                  <a:lnTo>
                    <a:pt x="1109" y="909"/>
                  </a:lnTo>
                  <a:lnTo>
                    <a:pt x="1070" y="948"/>
                  </a:lnTo>
                  <a:lnTo>
                    <a:pt x="1031" y="985"/>
                  </a:lnTo>
                  <a:lnTo>
                    <a:pt x="952" y="1062"/>
                  </a:lnTo>
                  <a:lnTo>
                    <a:pt x="862" y="1146"/>
                  </a:lnTo>
                  <a:lnTo>
                    <a:pt x="862" y="1146"/>
                  </a:lnTo>
                  <a:lnTo>
                    <a:pt x="858" y="1151"/>
                  </a:lnTo>
                  <a:lnTo>
                    <a:pt x="857" y="1152"/>
                  </a:lnTo>
                  <a:lnTo>
                    <a:pt x="857" y="1152"/>
                  </a:lnTo>
                  <a:lnTo>
                    <a:pt x="853" y="1157"/>
                  </a:lnTo>
                  <a:lnTo>
                    <a:pt x="853" y="1157"/>
                  </a:lnTo>
                  <a:lnTo>
                    <a:pt x="834" y="1170"/>
                  </a:lnTo>
                  <a:lnTo>
                    <a:pt x="815" y="1182"/>
                  </a:lnTo>
                  <a:lnTo>
                    <a:pt x="798" y="1192"/>
                  </a:lnTo>
                  <a:lnTo>
                    <a:pt x="779" y="1200"/>
                  </a:lnTo>
                  <a:lnTo>
                    <a:pt x="761" y="1206"/>
                  </a:lnTo>
                  <a:lnTo>
                    <a:pt x="743" y="1211"/>
                  </a:lnTo>
                  <a:lnTo>
                    <a:pt x="724" y="1214"/>
                  </a:lnTo>
                  <a:lnTo>
                    <a:pt x="706" y="1215"/>
                  </a:lnTo>
                  <a:lnTo>
                    <a:pt x="706" y="1215"/>
                  </a:lnTo>
                  <a:close/>
                  <a:moveTo>
                    <a:pt x="231" y="43"/>
                  </a:moveTo>
                  <a:lnTo>
                    <a:pt x="231" y="43"/>
                  </a:lnTo>
                  <a:lnTo>
                    <a:pt x="206" y="57"/>
                  </a:lnTo>
                  <a:lnTo>
                    <a:pt x="182" y="72"/>
                  </a:lnTo>
                  <a:lnTo>
                    <a:pt x="159" y="90"/>
                  </a:lnTo>
                  <a:lnTo>
                    <a:pt x="137" y="108"/>
                  </a:lnTo>
                  <a:lnTo>
                    <a:pt x="114" y="129"/>
                  </a:lnTo>
                  <a:lnTo>
                    <a:pt x="93" y="151"/>
                  </a:lnTo>
                  <a:lnTo>
                    <a:pt x="73" y="175"/>
                  </a:lnTo>
                  <a:lnTo>
                    <a:pt x="54" y="198"/>
                  </a:lnTo>
                  <a:lnTo>
                    <a:pt x="54" y="198"/>
                  </a:lnTo>
                  <a:lnTo>
                    <a:pt x="50" y="202"/>
                  </a:lnTo>
                  <a:lnTo>
                    <a:pt x="46" y="205"/>
                  </a:lnTo>
                  <a:lnTo>
                    <a:pt x="40" y="208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39" y="280"/>
                  </a:lnTo>
                  <a:lnTo>
                    <a:pt x="40" y="311"/>
                  </a:lnTo>
                  <a:lnTo>
                    <a:pt x="41" y="342"/>
                  </a:lnTo>
                  <a:lnTo>
                    <a:pt x="43" y="371"/>
                  </a:lnTo>
                  <a:lnTo>
                    <a:pt x="45" y="400"/>
                  </a:lnTo>
                  <a:lnTo>
                    <a:pt x="49" y="427"/>
                  </a:lnTo>
                  <a:lnTo>
                    <a:pt x="52" y="453"/>
                  </a:lnTo>
                  <a:lnTo>
                    <a:pt x="56" y="479"/>
                  </a:lnTo>
                  <a:lnTo>
                    <a:pt x="61" y="504"/>
                  </a:lnTo>
                  <a:lnTo>
                    <a:pt x="68" y="529"/>
                  </a:lnTo>
                  <a:lnTo>
                    <a:pt x="74" y="552"/>
                  </a:lnTo>
                  <a:lnTo>
                    <a:pt x="80" y="574"/>
                  </a:lnTo>
                  <a:lnTo>
                    <a:pt x="88" y="596"/>
                  </a:lnTo>
                  <a:lnTo>
                    <a:pt x="96" y="618"/>
                  </a:lnTo>
                  <a:lnTo>
                    <a:pt x="105" y="637"/>
                  </a:lnTo>
                  <a:lnTo>
                    <a:pt x="105" y="637"/>
                  </a:lnTo>
                  <a:lnTo>
                    <a:pt x="107" y="642"/>
                  </a:lnTo>
                  <a:lnTo>
                    <a:pt x="107" y="648"/>
                  </a:lnTo>
                  <a:lnTo>
                    <a:pt x="107" y="654"/>
                  </a:lnTo>
                  <a:lnTo>
                    <a:pt x="112" y="658"/>
                  </a:lnTo>
                  <a:lnTo>
                    <a:pt x="112" y="658"/>
                  </a:lnTo>
                  <a:lnTo>
                    <a:pt x="131" y="671"/>
                  </a:lnTo>
                  <a:lnTo>
                    <a:pt x="148" y="686"/>
                  </a:lnTo>
                  <a:lnTo>
                    <a:pt x="165" y="701"/>
                  </a:lnTo>
                  <a:lnTo>
                    <a:pt x="181" y="718"/>
                  </a:lnTo>
                  <a:lnTo>
                    <a:pt x="213" y="751"/>
                  </a:lnTo>
                  <a:lnTo>
                    <a:pt x="243" y="785"/>
                  </a:lnTo>
                  <a:lnTo>
                    <a:pt x="243" y="785"/>
                  </a:lnTo>
                  <a:lnTo>
                    <a:pt x="276" y="822"/>
                  </a:lnTo>
                  <a:lnTo>
                    <a:pt x="294" y="841"/>
                  </a:lnTo>
                  <a:lnTo>
                    <a:pt x="311" y="859"/>
                  </a:lnTo>
                  <a:lnTo>
                    <a:pt x="579" y="1127"/>
                  </a:lnTo>
                  <a:lnTo>
                    <a:pt x="582" y="1128"/>
                  </a:lnTo>
                  <a:lnTo>
                    <a:pt x="582" y="1128"/>
                  </a:lnTo>
                  <a:lnTo>
                    <a:pt x="585" y="1129"/>
                  </a:lnTo>
                  <a:lnTo>
                    <a:pt x="588" y="1131"/>
                  </a:lnTo>
                  <a:lnTo>
                    <a:pt x="588" y="1131"/>
                  </a:lnTo>
                  <a:lnTo>
                    <a:pt x="604" y="1142"/>
                  </a:lnTo>
                  <a:lnTo>
                    <a:pt x="618" y="1152"/>
                  </a:lnTo>
                  <a:lnTo>
                    <a:pt x="633" y="1159"/>
                  </a:lnTo>
                  <a:lnTo>
                    <a:pt x="647" y="1165"/>
                  </a:lnTo>
                  <a:lnTo>
                    <a:pt x="662" y="1170"/>
                  </a:lnTo>
                  <a:lnTo>
                    <a:pt x="677" y="1174"/>
                  </a:lnTo>
                  <a:lnTo>
                    <a:pt x="691" y="1177"/>
                  </a:lnTo>
                  <a:lnTo>
                    <a:pt x="706" y="1177"/>
                  </a:lnTo>
                  <a:lnTo>
                    <a:pt x="706" y="1177"/>
                  </a:lnTo>
                  <a:lnTo>
                    <a:pt x="720" y="1177"/>
                  </a:lnTo>
                  <a:lnTo>
                    <a:pt x="735" y="1174"/>
                  </a:lnTo>
                  <a:lnTo>
                    <a:pt x="750" y="1170"/>
                  </a:lnTo>
                  <a:lnTo>
                    <a:pt x="765" y="1165"/>
                  </a:lnTo>
                  <a:lnTo>
                    <a:pt x="779" y="1159"/>
                  </a:lnTo>
                  <a:lnTo>
                    <a:pt x="794" y="1152"/>
                  </a:lnTo>
                  <a:lnTo>
                    <a:pt x="808" y="1142"/>
                  </a:lnTo>
                  <a:lnTo>
                    <a:pt x="823" y="1131"/>
                  </a:lnTo>
                  <a:lnTo>
                    <a:pt x="823" y="1131"/>
                  </a:lnTo>
                  <a:lnTo>
                    <a:pt x="824" y="1130"/>
                  </a:lnTo>
                  <a:lnTo>
                    <a:pt x="825" y="1130"/>
                  </a:lnTo>
                  <a:lnTo>
                    <a:pt x="826" y="1129"/>
                  </a:lnTo>
                  <a:lnTo>
                    <a:pt x="865" y="1090"/>
                  </a:lnTo>
                  <a:lnTo>
                    <a:pt x="865" y="1090"/>
                  </a:lnTo>
                  <a:lnTo>
                    <a:pt x="934" y="1017"/>
                  </a:lnTo>
                  <a:lnTo>
                    <a:pt x="1002" y="949"/>
                  </a:lnTo>
                  <a:lnTo>
                    <a:pt x="1069" y="883"/>
                  </a:lnTo>
                  <a:lnTo>
                    <a:pt x="1105" y="850"/>
                  </a:lnTo>
                  <a:lnTo>
                    <a:pt x="1140" y="817"/>
                  </a:lnTo>
                  <a:lnTo>
                    <a:pt x="1143" y="815"/>
                  </a:lnTo>
                  <a:lnTo>
                    <a:pt x="1144" y="811"/>
                  </a:lnTo>
                  <a:lnTo>
                    <a:pt x="1144" y="811"/>
                  </a:lnTo>
                  <a:lnTo>
                    <a:pt x="1145" y="807"/>
                  </a:lnTo>
                  <a:lnTo>
                    <a:pt x="1147" y="803"/>
                  </a:lnTo>
                  <a:lnTo>
                    <a:pt x="1147" y="803"/>
                  </a:lnTo>
                  <a:lnTo>
                    <a:pt x="1157" y="786"/>
                  </a:lnTo>
                  <a:lnTo>
                    <a:pt x="1165" y="770"/>
                  </a:lnTo>
                  <a:lnTo>
                    <a:pt x="1173" y="753"/>
                  </a:lnTo>
                  <a:lnTo>
                    <a:pt x="1177" y="736"/>
                  </a:lnTo>
                  <a:lnTo>
                    <a:pt x="1180" y="720"/>
                  </a:lnTo>
                  <a:lnTo>
                    <a:pt x="1182" y="703"/>
                  </a:lnTo>
                  <a:lnTo>
                    <a:pt x="1182" y="688"/>
                  </a:lnTo>
                  <a:lnTo>
                    <a:pt x="1181" y="672"/>
                  </a:lnTo>
                  <a:lnTo>
                    <a:pt x="1179" y="657"/>
                  </a:lnTo>
                  <a:lnTo>
                    <a:pt x="1176" y="642"/>
                  </a:lnTo>
                  <a:lnTo>
                    <a:pt x="1173" y="628"/>
                  </a:lnTo>
                  <a:lnTo>
                    <a:pt x="1169" y="614"/>
                  </a:lnTo>
                  <a:lnTo>
                    <a:pt x="1158" y="588"/>
                  </a:lnTo>
                  <a:lnTo>
                    <a:pt x="1148" y="564"/>
                  </a:lnTo>
                  <a:lnTo>
                    <a:pt x="1146" y="560"/>
                  </a:lnTo>
                  <a:lnTo>
                    <a:pt x="1143" y="558"/>
                  </a:lnTo>
                  <a:lnTo>
                    <a:pt x="1143" y="558"/>
                  </a:lnTo>
                  <a:lnTo>
                    <a:pt x="1140" y="556"/>
                  </a:lnTo>
                  <a:lnTo>
                    <a:pt x="1140" y="556"/>
                  </a:lnTo>
                  <a:lnTo>
                    <a:pt x="1089" y="514"/>
                  </a:lnTo>
                  <a:lnTo>
                    <a:pt x="1039" y="471"/>
                  </a:lnTo>
                  <a:lnTo>
                    <a:pt x="991" y="427"/>
                  </a:lnTo>
                  <a:lnTo>
                    <a:pt x="942" y="381"/>
                  </a:lnTo>
                  <a:lnTo>
                    <a:pt x="894" y="335"/>
                  </a:lnTo>
                  <a:lnTo>
                    <a:pt x="846" y="289"/>
                  </a:lnTo>
                  <a:lnTo>
                    <a:pt x="752" y="196"/>
                  </a:lnTo>
                  <a:lnTo>
                    <a:pt x="752" y="196"/>
                  </a:lnTo>
                  <a:lnTo>
                    <a:pt x="629" y="75"/>
                  </a:lnTo>
                  <a:lnTo>
                    <a:pt x="627" y="72"/>
                  </a:lnTo>
                  <a:lnTo>
                    <a:pt x="623" y="72"/>
                  </a:lnTo>
                  <a:lnTo>
                    <a:pt x="622" y="71"/>
                  </a:lnTo>
                  <a:lnTo>
                    <a:pt x="622" y="71"/>
                  </a:lnTo>
                  <a:lnTo>
                    <a:pt x="590" y="64"/>
                  </a:lnTo>
                  <a:lnTo>
                    <a:pt x="558" y="57"/>
                  </a:lnTo>
                  <a:lnTo>
                    <a:pt x="525" y="52"/>
                  </a:lnTo>
                  <a:lnTo>
                    <a:pt x="491" y="46"/>
                  </a:lnTo>
                  <a:lnTo>
                    <a:pt x="455" y="43"/>
                  </a:lnTo>
                  <a:lnTo>
                    <a:pt x="417" y="40"/>
                  </a:lnTo>
                  <a:lnTo>
                    <a:pt x="377" y="39"/>
                  </a:lnTo>
                  <a:lnTo>
                    <a:pt x="336" y="38"/>
                  </a:lnTo>
                  <a:lnTo>
                    <a:pt x="336" y="38"/>
                  </a:lnTo>
                  <a:lnTo>
                    <a:pt x="291" y="39"/>
                  </a:lnTo>
                  <a:lnTo>
                    <a:pt x="241" y="40"/>
                  </a:lnTo>
                  <a:lnTo>
                    <a:pt x="236" y="40"/>
                  </a:lnTo>
                  <a:lnTo>
                    <a:pt x="232" y="42"/>
                  </a:lnTo>
                  <a:lnTo>
                    <a:pt x="232" y="42"/>
                  </a:lnTo>
                  <a:lnTo>
                    <a:pt x="231" y="43"/>
                  </a:lnTo>
                  <a:lnTo>
                    <a:pt x="231" y="43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11" name="Freeform 927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3424238" y="1154113"/>
              <a:ext cx="557213" cy="225425"/>
            </a:xfrm>
            <a:custGeom>
              <a:avLst/>
              <a:gdLst/>
              <a:ahLst/>
              <a:cxnLst>
                <a:cxn ang="0">
                  <a:pos x="77" y="421"/>
                </a:cxn>
                <a:cxn ang="0">
                  <a:pos x="65" y="420"/>
                </a:cxn>
                <a:cxn ang="0">
                  <a:pos x="28" y="385"/>
                </a:cxn>
                <a:cxn ang="0">
                  <a:pos x="2" y="324"/>
                </a:cxn>
                <a:cxn ang="0">
                  <a:pos x="1" y="253"/>
                </a:cxn>
                <a:cxn ang="0">
                  <a:pos x="3" y="188"/>
                </a:cxn>
                <a:cxn ang="0">
                  <a:pos x="40" y="100"/>
                </a:cxn>
                <a:cxn ang="0">
                  <a:pos x="87" y="65"/>
                </a:cxn>
                <a:cxn ang="0">
                  <a:pos x="160" y="37"/>
                </a:cxn>
                <a:cxn ang="0">
                  <a:pos x="250" y="24"/>
                </a:cxn>
                <a:cxn ang="0">
                  <a:pos x="311" y="37"/>
                </a:cxn>
                <a:cxn ang="0">
                  <a:pos x="412" y="72"/>
                </a:cxn>
                <a:cxn ang="0">
                  <a:pos x="529" y="127"/>
                </a:cxn>
                <a:cxn ang="0">
                  <a:pos x="587" y="70"/>
                </a:cxn>
                <a:cxn ang="0">
                  <a:pos x="661" y="29"/>
                </a:cxn>
                <a:cxn ang="0">
                  <a:pos x="790" y="1"/>
                </a:cxn>
                <a:cxn ang="0">
                  <a:pos x="894" y="10"/>
                </a:cxn>
                <a:cxn ang="0">
                  <a:pos x="971" y="35"/>
                </a:cxn>
                <a:cxn ang="0">
                  <a:pos x="1030" y="87"/>
                </a:cxn>
                <a:cxn ang="0">
                  <a:pos x="1052" y="163"/>
                </a:cxn>
                <a:cxn ang="0">
                  <a:pos x="1025" y="252"/>
                </a:cxn>
                <a:cxn ang="0">
                  <a:pos x="951" y="306"/>
                </a:cxn>
                <a:cxn ang="0">
                  <a:pos x="871" y="326"/>
                </a:cxn>
                <a:cxn ang="0">
                  <a:pos x="769" y="315"/>
                </a:cxn>
                <a:cxn ang="0">
                  <a:pos x="623" y="246"/>
                </a:cxn>
                <a:cxn ang="0">
                  <a:pos x="524" y="190"/>
                </a:cxn>
                <a:cxn ang="0">
                  <a:pos x="479" y="259"/>
                </a:cxn>
                <a:cxn ang="0">
                  <a:pos x="458" y="261"/>
                </a:cxn>
                <a:cxn ang="0">
                  <a:pos x="451" y="244"/>
                </a:cxn>
                <a:cxn ang="0">
                  <a:pos x="504" y="162"/>
                </a:cxn>
                <a:cxn ang="0">
                  <a:pos x="394" y="95"/>
                </a:cxn>
                <a:cxn ang="0">
                  <a:pos x="310" y="68"/>
                </a:cxn>
                <a:cxn ang="0">
                  <a:pos x="213" y="57"/>
                </a:cxn>
                <a:cxn ang="0">
                  <a:pos x="142" y="76"/>
                </a:cxn>
                <a:cxn ang="0">
                  <a:pos x="89" y="99"/>
                </a:cxn>
                <a:cxn ang="0">
                  <a:pos x="47" y="159"/>
                </a:cxn>
                <a:cxn ang="0">
                  <a:pos x="30" y="231"/>
                </a:cxn>
                <a:cxn ang="0">
                  <a:pos x="41" y="335"/>
                </a:cxn>
                <a:cxn ang="0">
                  <a:pos x="65" y="372"/>
                </a:cxn>
                <a:cxn ang="0">
                  <a:pos x="101" y="397"/>
                </a:cxn>
                <a:cxn ang="0">
                  <a:pos x="117" y="394"/>
                </a:cxn>
                <a:cxn ang="0">
                  <a:pos x="127" y="410"/>
                </a:cxn>
                <a:cxn ang="0">
                  <a:pos x="112" y="425"/>
                </a:cxn>
                <a:cxn ang="0">
                  <a:pos x="819" y="29"/>
                </a:cxn>
                <a:cxn ang="0">
                  <a:pos x="736" y="41"/>
                </a:cxn>
                <a:cxn ang="0">
                  <a:pos x="628" y="80"/>
                </a:cxn>
                <a:cxn ang="0">
                  <a:pos x="550" y="152"/>
                </a:cxn>
                <a:cxn ang="0">
                  <a:pos x="632" y="213"/>
                </a:cxn>
                <a:cxn ang="0">
                  <a:pos x="723" y="264"/>
                </a:cxn>
                <a:cxn ang="0">
                  <a:pos x="808" y="289"/>
                </a:cxn>
                <a:cxn ang="0">
                  <a:pos x="922" y="285"/>
                </a:cxn>
                <a:cxn ang="0">
                  <a:pos x="994" y="243"/>
                </a:cxn>
                <a:cxn ang="0">
                  <a:pos x="1021" y="169"/>
                </a:cxn>
                <a:cxn ang="0">
                  <a:pos x="1014" y="119"/>
                </a:cxn>
                <a:cxn ang="0">
                  <a:pos x="991" y="91"/>
                </a:cxn>
                <a:cxn ang="0">
                  <a:pos x="938" y="55"/>
                </a:cxn>
                <a:cxn ang="0">
                  <a:pos x="849" y="32"/>
                </a:cxn>
              </a:cxnLst>
              <a:rect l="0" t="0" r="r" b="b"/>
              <a:pathLst>
                <a:path w="1052" h="426">
                  <a:moveTo>
                    <a:pt x="96" y="426"/>
                  </a:moveTo>
                  <a:lnTo>
                    <a:pt x="96" y="426"/>
                  </a:lnTo>
                  <a:lnTo>
                    <a:pt x="90" y="425"/>
                  </a:lnTo>
                  <a:lnTo>
                    <a:pt x="85" y="425"/>
                  </a:lnTo>
                  <a:lnTo>
                    <a:pt x="80" y="423"/>
                  </a:lnTo>
                  <a:lnTo>
                    <a:pt x="77" y="421"/>
                  </a:lnTo>
                  <a:lnTo>
                    <a:pt x="74" y="418"/>
                  </a:lnTo>
                  <a:lnTo>
                    <a:pt x="68" y="423"/>
                  </a:lnTo>
                  <a:lnTo>
                    <a:pt x="68" y="421"/>
                  </a:lnTo>
                  <a:lnTo>
                    <a:pt x="68" y="421"/>
                  </a:lnTo>
                  <a:lnTo>
                    <a:pt x="65" y="420"/>
                  </a:lnTo>
                  <a:lnTo>
                    <a:pt x="65" y="420"/>
                  </a:lnTo>
                  <a:lnTo>
                    <a:pt x="59" y="417"/>
                  </a:lnTo>
                  <a:lnTo>
                    <a:pt x="53" y="413"/>
                  </a:lnTo>
                  <a:lnTo>
                    <a:pt x="53" y="413"/>
                  </a:lnTo>
                  <a:lnTo>
                    <a:pt x="44" y="405"/>
                  </a:lnTo>
                  <a:lnTo>
                    <a:pt x="36" y="396"/>
                  </a:lnTo>
                  <a:lnTo>
                    <a:pt x="28" y="385"/>
                  </a:lnTo>
                  <a:lnTo>
                    <a:pt x="21" y="373"/>
                  </a:lnTo>
                  <a:lnTo>
                    <a:pt x="14" y="361"/>
                  </a:lnTo>
                  <a:lnTo>
                    <a:pt x="9" y="349"/>
                  </a:lnTo>
                  <a:lnTo>
                    <a:pt x="5" y="336"/>
                  </a:lnTo>
                  <a:lnTo>
                    <a:pt x="2" y="324"/>
                  </a:lnTo>
                  <a:lnTo>
                    <a:pt x="2" y="324"/>
                  </a:lnTo>
                  <a:lnTo>
                    <a:pt x="0" y="313"/>
                  </a:lnTo>
                  <a:lnTo>
                    <a:pt x="0" y="300"/>
                  </a:lnTo>
                  <a:lnTo>
                    <a:pt x="0" y="275"/>
                  </a:lnTo>
                  <a:lnTo>
                    <a:pt x="0" y="275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" y="234"/>
                  </a:lnTo>
                  <a:lnTo>
                    <a:pt x="1" y="234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8" y="166"/>
                  </a:lnTo>
                  <a:lnTo>
                    <a:pt x="13" y="153"/>
                  </a:lnTo>
                  <a:lnTo>
                    <a:pt x="18" y="139"/>
                  </a:lnTo>
                  <a:lnTo>
                    <a:pt x="25" y="126"/>
                  </a:lnTo>
                  <a:lnTo>
                    <a:pt x="32" y="112"/>
                  </a:lnTo>
                  <a:lnTo>
                    <a:pt x="40" y="100"/>
                  </a:lnTo>
                  <a:lnTo>
                    <a:pt x="44" y="95"/>
                  </a:lnTo>
                  <a:lnTo>
                    <a:pt x="49" y="89"/>
                  </a:lnTo>
                  <a:lnTo>
                    <a:pt x="49" y="89"/>
                  </a:lnTo>
                  <a:lnTo>
                    <a:pt x="62" y="80"/>
                  </a:lnTo>
                  <a:lnTo>
                    <a:pt x="73" y="72"/>
                  </a:lnTo>
                  <a:lnTo>
                    <a:pt x="87" y="65"/>
                  </a:lnTo>
                  <a:lnTo>
                    <a:pt x="100" y="58"/>
                  </a:lnTo>
                  <a:lnTo>
                    <a:pt x="114" y="53"/>
                  </a:lnTo>
                  <a:lnTo>
                    <a:pt x="127" y="47"/>
                  </a:lnTo>
                  <a:lnTo>
                    <a:pt x="156" y="38"/>
                  </a:lnTo>
                  <a:lnTo>
                    <a:pt x="160" y="37"/>
                  </a:lnTo>
                  <a:lnTo>
                    <a:pt x="160" y="37"/>
                  </a:lnTo>
                  <a:lnTo>
                    <a:pt x="180" y="31"/>
                  </a:lnTo>
                  <a:lnTo>
                    <a:pt x="198" y="27"/>
                  </a:lnTo>
                  <a:lnTo>
                    <a:pt x="218" y="24"/>
                  </a:lnTo>
                  <a:lnTo>
                    <a:pt x="236" y="24"/>
                  </a:lnTo>
                  <a:lnTo>
                    <a:pt x="236" y="24"/>
                  </a:lnTo>
                  <a:lnTo>
                    <a:pt x="250" y="24"/>
                  </a:lnTo>
                  <a:lnTo>
                    <a:pt x="262" y="25"/>
                  </a:lnTo>
                  <a:lnTo>
                    <a:pt x="275" y="27"/>
                  </a:lnTo>
                  <a:lnTo>
                    <a:pt x="287" y="31"/>
                  </a:lnTo>
                  <a:lnTo>
                    <a:pt x="287" y="31"/>
                  </a:lnTo>
                  <a:lnTo>
                    <a:pt x="309" y="36"/>
                  </a:lnTo>
                  <a:lnTo>
                    <a:pt x="311" y="37"/>
                  </a:lnTo>
                  <a:lnTo>
                    <a:pt x="311" y="37"/>
                  </a:lnTo>
                  <a:lnTo>
                    <a:pt x="338" y="44"/>
                  </a:lnTo>
                  <a:lnTo>
                    <a:pt x="362" y="51"/>
                  </a:lnTo>
                  <a:lnTo>
                    <a:pt x="387" y="60"/>
                  </a:lnTo>
                  <a:lnTo>
                    <a:pt x="400" y="66"/>
                  </a:lnTo>
                  <a:lnTo>
                    <a:pt x="412" y="72"/>
                  </a:lnTo>
                  <a:lnTo>
                    <a:pt x="412" y="72"/>
                  </a:lnTo>
                  <a:lnTo>
                    <a:pt x="438" y="85"/>
                  </a:lnTo>
                  <a:lnTo>
                    <a:pt x="464" y="100"/>
                  </a:lnTo>
                  <a:lnTo>
                    <a:pt x="513" y="130"/>
                  </a:lnTo>
                  <a:lnTo>
                    <a:pt x="523" y="136"/>
                  </a:lnTo>
                  <a:lnTo>
                    <a:pt x="529" y="127"/>
                  </a:lnTo>
                  <a:lnTo>
                    <a:pt x="529" y="127"/>
                  </a:lnTo>
                  <a:lnTo>
                    <a:pt x="540" y="113"/>
                  </a:lnTo>
                  <a:lnTo>
                    <a:pt x="551" y="101"/>
                  </a:lnTo>
                  <a:lnTo>
                    <a:pt x="563" y="89"/>
                  </a:lnTo>
                  <a:lnTo>
                    <a:pt x="574" y="79"/>
                  </a:lnTo>
                  <a:lnTo>
                    <a:pt x="587" y="70"/>
                  </a:lnTo>
                  <a:lnTo>
                    <a:pt x="599" y="60"/>
                  </a:lnTo>
                  <a:lnTo>
                    <a:pt x="611" y="52"/>
                  </a:lnTo>
                  <a:lnTo>
                    <a:pt x="625" y="45"/>
                  </a:lnTo>
                  <a:lnTo>
                    <a:pt x="625" y="45"/>
                  </a:lnTo>
                  <a:lnTo>
                    <a:pt x="642" y="37"/>
                  </a:lnTo>
                  <a:lnTo>
                    <a:pt x="661" y="29"/>
                  </a:lnTo>
                  <a:lnTo>
                    <a:pt x="680" y="23"/>
                  </a:lnTo>
                  <a:lnTo>
                    <a:pt x="698" y="18"/>
                  </a:lnTo>
                  <a:lnTo>
                    <a:pt x="734" y="10"/>
                  </a:lnTo>
                  <a:lnTo>
                    <a:pt x="767" y="4"/>
                  </a:lnTo>
                  <a:lnTo>
                    <a:pt x="767" y="4"/>
                  </a:lnTo>
                  <a:lnTo>
                    <a:pt x="790" y="1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826" y="0"/>
                  </a:lnTo>
                  <a:lnTo>
                    <a:pt x="841" y="1"/>
                  </a:lnTo>
                  <a:lnTo>
                    <a:pt x="868" y="5"/>
                  </a:lnTo>
                  <a:lnTo>
                    <a:pt x="894" y="10"/>
                  </a:lnTo>
                  <a:lnTo>
                    <a:pt x="922" y="16"/>
                  </a:lnTo>
                  <a:lnTo>
                    <a:pt x="922" y="16"/>
                  </a:lnTo>
                  <a:lnTo>
                    <a:pt x="935" y="19"/>
                  </a:lnTo>
                  <a:lnTo>
                    <a:pt x="947" y="23"/>
                  </a:lnTo>
                  <a:lnTo>
                    <a:pt x="959" y="28"/>
                  </a:lnTo>
                  <a:lnTo>
                    <a:pt x="971" y="35"/>
                  </a:lnTo>
                  <a:lnTo>
                    <a:pt x="982" y="42"/>
                  </a:lnTo>
                  <a:lnTo>
                    <a:pt x="994" y="49"/>
                  </a:lnTo>
                  <a:lnTo>
                    <a:pt x="1004" y="57"/>
                  </a:lnTo>
                  <a:lnTo>
                    <a:pt x="1013" y="67"/>
                  </a:lnTo>
                  <a:lnTo>
                    <a:pt x="1022" y="77"/>
                  </a:lnTo>
                  <a:lnTo>
                    <a:pt x="1030" y="87"/>
                  </a:lnTo>
                  <a:lnTo>
                    <a:pt x="1037" y="99"/>
                  </a:lnTo>
                  <a:lnTo>
                    <a:pt x="1043" y="110"/>
                  </a:lnTo>
                  <a:lnTo>
                    <a:pt x="1047" y="122"/>
                  </a:lnTo>
                  <a:lnTo>
                    <a:pt x="1050" y="135"/>
                  </a:lnTo>
                  <a:lnTo>
                    <a:pt x="1052" y="148"/>
                  </a:lnTo>
                  <a:lnTo>
                    <a:pt x="1052" y="163"/>
                  </a:lnTo>
                  <a:lnTo>
                    <a:pt x="1052" y="163"/>
                  </a:lnTo>
                  <a:lnTo>
                    <a:pt x="1050" y="183"/>
                  </a:lnTo>
                  <a:lnTo>
                    <a:pt x="1047" y="203"/>
                  </a:lnTo>
                  <a:lnTo>
                    <a:pt x="1041" y="221"/>
                  </a:lnTo>
                  <a:lnTo>
                    <a:pt x="1034" y="237"/>
                  </a:lnTo>
                  <a:lnTo>
                    <a:pt x="1025" y="252"/>
                  </a:lnTo>
                  <a:lnTo>
                    <a:pt x="1014" y="264"/>
                  </a:lnTo>
                  <a:lnTo>
                    <a:pt x="1003" y="275"/>
                  </a:lnTo>
                  <a:lnTo>
                    <a:pt x="991" y="285"/>
                  </a:lnTo>
                  <a:lnTo>
                    <a:pt x="978" y="293"/>
                  </a:lnTo>
                  <a:lnTo>
                    <a:pt x="965" y="300"/>
                  </a:lnTo>
                  <a:lnTo>
                    <a:pt x="951" y="306"/>
                  </a:lnTo>
                  <a:lnTo>
                    <a:pt x="938" y="311"/>
                  </a:lnTo>
                  <a:lnTo>
                    <a:pt x="924" y="316"/>
                  </a:lnTo>
                  <a:lnTo>
                    <a:pt x="912" y="320"/>
                  </a:lnTo>
                  <a:lnTo>
                    <a:pt x="887" y="324"/>
                  </a:lnTo>
                  <a:lnTo>
                    <a:pt x="887" y="324"/>
                  </a:lnTo>
                  <a:lnTo>
                    <a:pt x="871" y="326"/>
                  </a:lnTo>
                  <a:lnTo>
                    <a:pt x="854" y="327"/>
                  </a:lnTo>
                  <a:lnTo>
                    <a:pt x="854" y="327"/>
                  </a:lnTo>
                  <a:lnTo>
                    <a:pt x="841" y="326"/>
                  </a:lnTo>
                  <a:lnTo>
                    <a:pt x="827" y="325"/>
                  </a:lnTo>
                  <a:lnTo>
                    <a:pt x="799" y="321"/>
                  </a:lnTo>
                  <a:lnTo>
                    <a:pt x="769" y="315"/>
                  </a:lnTo>
                  <a:lnTo>
                    <a:pt x="740" y="305"/>
                  </a:lnTo>
                  <a:lnTo>
                    <a:pt x="711" y="294"/>
                  </a:lnTo>
                  <a:lnTo>
                    <a:pt x="681" y="281"/>
                  </a:lnTo>
                  <a:lnTo>
                    <a:pt x="652" y="265"/>
                  </a:lnTo>
                  <a:lnTo>
                    <a:pt x="623" y="246"/>
                  </a:lnTo>
                  <a:lnTo>
                    <a:pt x="623" y="246"/>
                  </a:lnTo>
                  <a:lnTo>
                    <a:pt x="597" y="229"/>
                  </a:lnTo>
                  <a:lnTo>
                    <a:pt x="571" y="209"/>
                  </a:lnTo>
                  <a:lnTo>
                    <a:pt x="571" y="209"/>
                  </a:lnTo>
                  <a:lnTo>
                    <a:pt x="541" y="187"/>
                  </a:lnTo>
                  <a:lnTo>
                    <a:pt x="531" y="179"/>
                  </a:lnTo>
                  <a:lnTo>
                    <a:pt x="524" y="190"/>
                  </a:lnTo>
                  <a:lnTo>
                    <a:pt x="524" y="190"/>
                  </a:lnTo>
                  <a:lnTo>
                    <a:pt x="500" y="227"/>
                  </a:lnTo>
                  <a:lnTo>
                    <a:pt x="500" y="227"/>
                  </a:lnTo>
                  <a:lnTo>
                    <a:pt x="482" y="256"/>
                  </a:lnTo>
                  <a:lnTo>
                    <a:pt x="482" y="256"/>
                  </a:lnTo>
                  <a:lnTo>
                    <a:pt x="479" y="259"/>
                  </a:lnTo>
                  <a:lnTo>
                    <a:pt x="476" y="262"/>
                  </a:lnTo>
                  <a:lnTo>
                    <a:pt x="473" y="263"/>
                  </a:lnTo>
                  <a:lnTo>
                    <a:pt x="469" y="263"/>
                  </a:lnTo>
                  <a:lnTo>
                    <a:pt x="469" y="263"/>
                  </a:lnTo>
                  <a:lnTo>
                    <a:pt x="464" y="263"/>
                  </a:lnTo>
                  <a:lnTo>
                    <a:pt x="458" y="261"/>
                  </a:lnTo>
                  <a:lnTo>
                    <a:pt x="455" y="258"/>
                  </a:lnTo>
                  <a:lnTo>
                    <a:pt x="452" y="254"/>
                  </a:lnTo>
                  <a:lnTo>
                    <a:pt x="452" y="254"/>
                  </a:lnTo>
                  <a:lnTo>
                    <a:pt x="451" y="251"/>
                  </a:lnTo>
                  <a:lnTo>
                    <a:pt x="450" y="247"/>
                  </a:lnTo>
                  <a:lnTo>
                    <a:pt x="451" y="244"/>
                  </a:lnTo>
                  <a:lnTo>
                    <a:pt x="453" y="240"/>
                  </a:lnTo>
                  <a:lnTo>
                    <a:pt x="453" y="240"/>
                  </a:lnTo>
                  <a:lnTo>
                    <a:pt x="474" y="208"/>
                  </a:lnTo>
                  <a:lnTo>
                    <a:pt x="474" y="208"/>
                  </a:lnTo>
                  <a:lnTo>
                    <a:pt x="498" y="172"/>
                  </a:lnTo>
                  <a:lnTo>
                    <a:pt x="504" y="162"/>
                  </a:lnTo>
                  <a:lnTo>
                    <a:pt x="477" y="144"/>
                  </a:lnTo>
                  <a:lnTo>
                    <a:pt x="477" y="144"/>
                  </a:lnTo>
                  <a:lnTo>
                    <a:pt x="445" y="123"/>
                  </a:lnTo>
                  <a:lnTo>
                    <a:pt x="429" y="113"/>
                  </a:lnTo>
                  <a:lnTo>
                    <a:pt x="412" y="104"/>
                  </a:lnTo>
                  <a:lnTo>
                    <a:pt x="394" y="95"/>
                  </a:lnTo>
                  <a:lnTo>
                    <a:pt x="377" y="86"/>
                  </a:lnTo>
                  <a:lnTo>
                    <a:pt x="359" y="80"/>
                  </a:lnTo>
                  <a:lnTo>
                    <a:pt x="343" y="75"/>
                  </a:lnTo>
                  <a:lnTo>
                    <a:pt x="335" y="74"/>
                  </a:lnTo>
                  <a:lnTo>
                    <a:pt x="335" y="74"/>
                  </a:lnTo>
                  <a:lnTo>
                    <a:pt x="310" y="68"/>
                  </a:lnTo>
                  <a:lnTo>
                    <a:pt x="284" y="63"/>
                  </a:lnTo>
                  <a:lnTo>
                    <a:pt x="256" y="58"/>
                  </a:lnTo>
                  <a:lnTo>
                    <a:pt x="243" y="57"/>
                  </a:lnTo>
                  <a:lnTo>
                    <a:pt x="229" y="57"/>
                  </a:lnTo>
                  <a:lnTo>
                    <a:pt x="229" y="57"/>
                  </a:lnTo>
                  <a:lnTo>
                    <a:pt x="213" y="57"/>
                  </a:lnTo>
                  <a:lnTo>
                    <a:pt x="196" y="59"/>
                  </a:lnTo>
                  <a:lnTo>
                    <a:pt x="182" y="64"/>
                  </a:lnTo>
                  <a:lnTo>
                    <a:pt x="167" y="68"/>
                  </a:lnTo>
                  <a:lnTo>
                    <a:pt x="167" y="68"/>
                  </a:lnTo>
                  <a:lnTo>
                    <a:pt x="156" y="72"/>
                  </a:lnTo>
                  <a:lnTo>
                    <a:pt x="142" y="76"/>
                  </a:lnTo>
                  <a:lnTo>
                    <a:pt x="142" y="76"/>
                  </a:lnTo>
                  <a:lnTo>
                    <a:pt x="128" y="81"/>
                  </a:lnTo>
                  <a:lnTo>
                    <a:pt x="115" y="86"/>
                  </a:lnTo>
                  <a:lnTo>
                    <a:pt x="101" y="91"/>
                  </a:lnTo>
                  <a:lnTo>
                    <a:pt x="89" y="99"/>
                  </a:lnTo>
                  <a:lnTo>
                    <a:pt x="89" y="99"/>
                  </a:lnTo>
                  <a:lnTo>
                    <a:pt x="81" y="106"/>
                  </a:lnTo>
                  <a:lnTo>
                    <a:pt x="74" y="112"/>
                  </a:lnTo>
                  <a:lnTo>
                    <a:pt x="68" y="119"/>
                  </a:lnTo>
                  <a:lnTo>
                    <a:pt x="63" y="127"/>
                  </a:lnTo>
                  <a:lnTo>
                    <a:pt x="55" y="143"/>
                  </a:lnTo>
                  <a:lnTo>
                    <a:pt x="47" y="159"/>
                  </a:lnTo>
                  <a:lnTo>
                    <a:pt x="44" y="166"/>
                  </a:lnTo>
                  <a:lnTo>
                    <a:pt x="44" y="166"/>
                  </a:lnTo>
                  <a:lnTo>
                    <a:pt x="40" y="175"/>
                  </a:lnTo>
                  <a:lnTo>
                    <a:pt x="37" y="184"/>
                  </a:lnTo>
                  <a:lnTo>
                    <a:pt x="33" y="207"/>
                  </a:lnTo>
                  <a:lnTo>
                    <a:pt x="30" y="231"/>
                  </a:lnTo>
                  <a:lnTo>
                    <a:pt x="29" y="256"/>
                  </a:lnTo>
                  <a:lnTo>
                    <a:pt x="30" y="281"/>
                  </a:lnTo>
                  <a:lnTo>
                    <a:pt x="33" y="304"/>
                  </a:lnTo>
                  <a:lnTo>
                    <a:pt x="35" y="316"/>
                  </a:lnTo>
                  <a:lnTo>
                    <a:pt x="38" y="326"/>
                  </a:lnTo>
                  <a:lnTo>
                    <a:pt x="41" y="335"/>
                  </a:lnTo>
                  <a:lnTo>
                    <a:pt x="45" y="344"/>
                  </a:lnTo>
                  <a:lnTo>
                    <a:pt x="45" y="344"/>
                  </a:lnTo>
                  <a:lnTo>
                    <a:pt x="49" y="353"/>
                  </a:lnTo>
                  <a:lnTo>
                    <a:pt x="55" y="360"/>
                  </a:lnTo>
                  <a:lnTo>
                    <a:pt x="60" y="366"/>
                  </a:lnTo>
                  <a:lnTo>
                    <a:pt x="65" y="372"/>
                  </a:lnTo>
                  <a:lnTo>
                    <a:pt x="71" y="378"/>
                  </a:lnTo>
                  <a:lnTo>
                    <a:pt x="77" y="382"/>
                  </a:lnTo>
                  <a:lnTo>
                    <a:pt x="92" y="391"/>
                  </a:lnTo>
                  <a:lnTo>
                    <a:pt x="92" y="391"/>
                  </a:lnTo>
                  <a:lnTo>
                    <a:pt x="97" y="394"/>
                  </a:lnTo>
                  <a:lnTo>
                    <a:pt x="101" y="397"/>
                  </a:lnTo>
                  <a:lnTo>
                    <a:pt x="108" y="390"/>
                  </a:lnTo>
                  <a:lnTo>
                    <a:pt x="109" y="393"/>
                  </a:lnTo>
                  <a:lnTo>
                    <a:pt x="109" y="393"/>
                  </a:lnTo>
                  <a:lnTo>
                    <a:pt x="112" y="393"/>
                  </a:lnTo>
                  <a:lnTo>
                    <a:pt x="112" y="393"/>
                  </a:lnTo>
                  <a:lnTo>
                    <a:pt x="117" y="394"/>
                  </a:lnTo>
                  <a:lnTo>
                    <a:pt x="121" y="395"/>
                  </a:lnTo>
                  <a:lnTo>
                    <a:pt x="123" y="397"/>
                  </a:lnTo>
                  <a:lnTo>
                    <a:pt x="125" y="400"/>
                  </a:lnTo>
                  <a:lnTo>
                    <a:pt x="127" y="405"/>
                  </a:lnTo>
                  <a:lnTo>
                    <a:pt x="127" y="410"/>
                  </a:lnTo>
                  <a:lnTo>
                    <a:pt x="127" y="410"/>
                  </a:lnTo>
                  <a:lnTo>
                    <a:pt x="127" y="413"/>
                  </a:lnTo>
                  <a:lnTo>
                    <a:pt x="125" y="419"/>
                  </a:lnTo>
                  <a:lnTo>
                    <a:pt x="123" y="421"/>
                  </a:lnTo>
                  <a:lnTo>
                    <a:pt x="121" y="423"/>
                  </a:lnTo>
                  <a:lnTo>
                    <a:pt x="117" y="425"/>
                  </a:lnTo>
                  <a:lnTo>
                    <a:pt x="112" y="425"/>
                  </a:lnTo>
                  <a:lnTo>
                    <a:pt x="112" y="425"/>
                  </a:lnTo>
                  <a:lnTo>
                    <a:pt x="103" y="426"/>
                  </a:lnTo>
                  <a:lnTo>
                    <a:pt x="103" y="426"/>
                  </a:lnTo>
                  <a:lnTo>
                    <a:pt x="96" y="426"/>
                  </a:lnTo>
                  <a:lnTo>
                    <a:pt x="96" y="426"/>
                  </a:lnTo>
                  <a:close/>
                  <a:moveTo>
                    <a:pt x="819" y="29"/>
                  </a:moveTo>
                  <a:lnTo>
                    <a:pt x="819" y="29"/>
                  </a:lnTo>
                  <a:lnTo>
                    <a:pt x="805" y="31"/>
                  </a:lnTo>
                  <a:lnTo>
                    <a:pt x="788" y="32"/>
                  </a:lnTo>
                  <a:lnTo>
                    <a:pt x="771" y="34"/>
                  </a:lnTo>
                  <a:lnTo>
                    <a:pt x="754" y="37"/>
                  </a:lnTo>
                  <a:lnTo>
                    <a:pt x="736" y="41"/>
                  </a:lnTo>
                  <a:lnTo>
                    <a:pt x="717" y="46"/>
                  </a:lnTo>
                  <a:lnTo>
                    <a:pt x="675" y="58"/>
                  </a:lnTo>
                  <a:lnTo>
                    <a:pt x="675" y="58"/>
                  </a:lnTo>
                  <a:lnTo>
                    <a:pt x="659" y="65"/>
                  </a:lnTo>
                  <a:lnTo>
                    <a:pt x="643" y="72"/>
                  </a:lnTo>
                  <a:lnTo>
                    <a:pt x="628" y="80"/>
                  </a:lnTo>
                  <a:lnTo>
                    <a:pt x="613" y="90"/>
                  </a:lnTo>
                  <a:lnTo>
                    <a:pt x="599" y="101"/>
                  </a:lnTo>
                  <a:lnTo>
                    <a:pt x="586" y="113"/>
                  </a:lnTo>
                  <a:lnTo>
                    <a:pt x="572" y="127"/>
                  </a:lnTo>
                  <a:lnTo>
                    <a:pt x="559" y="142"/>
                  </a:lnTo>
                  <a:lnTo>
                    <a:pt x="550" y="152"/>
                  </a:lnTo>
                  <a:lnTo>
                    <a:pt x="562" y="160"/>
                  </a:lnTo>
                  <a:lnTo>
                    <a:pt x="562" y="160"/>
                  </a:lnTo>
                  <a:lnTo>
                    <a:pt x="582" y="174"/>
                  </a:lnTo>
                  <a:lnTo>
                    <a:pt x="602" y="190"/>
                  </a:lnTo>
                  <a:lnTo>
                    <a:pt x="602" y="190"/>
                  </a:lnTo>
                  <a:lnTo>
                    <a:pt x="632" y="213"/>
                  </a:lnTo>
                  <a:lnTo>
                    <a:pt x="648" y="224"/>
                  </a:lnTo>
                  <a:lnTo>
                    <a:pt x="664" y="234"/>
                  </a:lnTo>
                  <a:lnTo>
                    <a:pt x="664" y="234"/>
                  </a:lnTo>
                  <a:lnTo>
                    <a:pt x="688" y="246"/>
                  </a:lnTo>
                  <a:lnTo>
                    <a:pt x="704" y="255"/>
                  </a:lnTo>
                  <a:lnTo>
                    <a:pt x="723" y="264"/>
                  </a:lnTo>
                  <a:lnTo>
                    <a:pt x="744" y="272"/>
                  </a:lnTo>
                  <a:lnTo>
                    <a:pt x="765" y="279"/>
                  </a:lnTo>
                  <a:lnTo>
                    <a:pt x="787" y="286"/>
                  </a:lnTo>
                  <a:lnTo>
                    <a:pt x="797" y="288"/>
                  </a:lnTo>
                  <a:lnTo>
                    <a:pt x="808" y="289"/>
                  </a:lnTo>
                  <a:lnTo>
                    <a:pt x="808" y="289"/>
                  </a:lnTo>
                  <a:lnTo>
                    <a:pt x="834" y="291"/>
                  </a:lnTo>
                  <a:lnTo>
                    <a:pt x="859" y="292"/>
                  </a:lnTo>
                  <a:lnTo>
                    <a:pt x="859" y="292"/>
                  </a:lnTo>
                  <a:lnTo>
                    <a:pt x="882" y="291"/>
                  </a:lnTo>
                  <a:lnTo>
                    <a:pt x="903" y="289"/>
                  </a:lnTo>
                  <a:lnTo>
                    <a:pt x="922" y="285"/>
                  </a:lnTo>
                  <a:lnTo>
                    <a:pt x="940" y="279"/>
                  </a:lnTo>
                  <a:lnTo>
                    <a:pt x="955" y="273"/>
                  </a:lnTo>
                  <a:lnTo>
                    <a:pt x="970" y="265"/>
                  </a:lnTo>
                  <a:lnTo>
                    <a:pt x="983" y="255"/>
                  </a:lnTo>
                  <a:lnTo>
                    <a:pt x="994" y="243"/>
                  </a:lnTo>
                  <a:lnTo>
                    <a:pt x="994" y="243"/>
                  </a:lnTo>
                  <a:lnTo>
                    <a:pt x="1001" y="233"/>
                  </a:lnTo>
                  <a:lnTo>
                    <a:pt x="1007" y="222"/>
                  </a:lnTo>
                  <a:lnTo>
                    <a:pt x="1012" y="209"/>
                  </a:lnTo>
                  <a:lnTo>
                    <a:pt x="1016" y="197"/>
                  </a:lnTo>
                  <a:lnTo>
                    <a:pt x="1019" y="182"/>
                  </a:lnTo>
                  <a:lnTo>
                    <a:pt x="1021" y="169"/>
                  </a:lnTo>
                  <a:lnTo>
                    <a:pt x="1021" y="156"/>
                  </a:lnTo>
                  <a:lnTo>
                    <a:pt x="1020" y="142"/>
                  </a:lnTo>
                  <a:lnTo>
                    <a:pt x="1020" y="142"/>
                  </a:lnTo>
                  <a:lnTo>
                    <a:pt x="1019" y="134"/>
                  </a:lnTo>
                  <a:lnTo>
                    <a:pt x="1016" y="127"/>
                  </a:lnTo>
                  <a:lnTo>
                    <a:pt x="1014" y="119"/>
                  </a:lnTo>
                  <a:lnTo>
                    <a:pt x="1010" y="113"/>
                  </a:lnTo>
                  <a:lnTo>
                    <a:pt x="1007" y="107"/>
                  </a:lnTo>
                  <a:lnTo>
                    <a:pt x="1002" y="101"/>
                  </a:lnTo>
                  <a:lnTo>
                    <a:pt x="997" y="96"/>
                  </a:lnTo>
                  <a:lnTo>
                    <a:pt x="991" y="91"/>
                  </a:lnTo>
                  <a:lnTo>
                    <a:pt x="991" y="91"/>
                  </a:lnTo>
                  <a:lnTo>
                    <a:pt x="973" y="79"/>
                  </a:lnTo>
                  <a:lnTo>
                    <a:pt x="973" y="79"/>
                  </a:lnTo>
                  <a:lnTo>
                    <a:pt x="956" y="67"/>
                  </a:lnTo>
                  <a:lnTo>
                    <a:pt x="947" y="60"/>
                  </a:lnTo>
                  <a:lnTo>
                    <a:pt x="938" y="55"/>
                  </a:lnTo>
                  <a:lnTo>
                    <a:pt x="938" y="55"/>
                  </a:lnTo>
                  <a:lnTo>
                    <a:pt x="926" y="50"/>
                  </a:lnTo>
                  <a:lnTo>
                    <a:pt x="914" y="46"/>
                  </a:lnTo>
                  <a:lnTo>
                    <a:pt x="889" y="39"/>
                  </a:lnTo>
                  <a:lnTo>
                    <a:pt x="865" y="35"/>
                  </a:lnTo>
                  <a:lnTo>
                    <a:pt x="849" y="32"/>
                  </a:lnTo>
                  <a:lnTo>
                    <a:pt x="849" y="32"/>
                  </a:lnTo>
                  <a:lnTo>
                    <a:pt x="834" y="31"/>
                  </a:lnTo>
                  <a:lnTo>
                    <a:pt x="819" y="29"/>
                  </a:lnTo>
                  <a:lnTo>
                    <a:pt x="819" y="29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66229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1819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10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The Simple Algorithm</a:t>
            </a:r>
          </a:p>
        </p:txBody>
      </p:sp>
      <p:pic>
        <p:nvPicPr>
          <p:cNvPr id="111" name="图片 110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220" y="1470025"/>
            <a:ext cx="8107680" cy="1749425"/>
          </a:xfrm>
        </p:spPr>
        <p:txBody>
          <a:bodyPr/>
          <a:lstStyle/>
          <a:p>
            <a:r>
              <a:rPr lang="en-US" altLang="zh-CN" sz="2000" dirty="0" smtClean="0"/>
              <a:t>External </a:t>
            </a:r>
            <a:r>
              <a:rPr lang="en-US" altLang="zh-CN" sz="2000" dirty="0" err="1" smtClean="0"/>
              <a:t>Mergesort</a:t>
            </a:r>
            <a:endParaRPr lang="en-US" altLang="zh-CN" sz="2000" dirty="0" smtClean="0"/>
          </a:p>
          <a:p>
            <a:pPr lvl="1"/>
            <a:r>
              <a:rPr lang="en-US" altLang="zh-CN" sz="1800" dirty="0"/>
              <a:t>Suppose </a:t>
            </a:r>
            <a:r>
              <a:rPr lang="en-US" altLang="zh-CN" sz="1800" dirty="0" smtClean="0"/>
              <a:t>th</a:t>
            </a:r>
            <a:r>
              <a:rPr lang="en-US" altLang="zh-CN" sz="1800" dirty="0"/>
              <a:t>e </a:t>
            </a:r>
            <a:r>
              <a:rPr lang="en-US" altLang="zh-CN" sz="1800" dirty="0" smtClean="0"/>
              <a:t>algorithm works on four </a:t>
            </a:r>
            <a:r>
              <a:rPr lang="en-US" altLang="zh-CN" sz="1800" dirty="0"/>
              <a:t>tapes, </a:t>
            </a:r>
            <a:r>
              <a:rPr lang="en-US" altLang="zh-CN" sz="1800" i="1" dirty="0"/>
              <a:t>Ta</a:t>
            </a:r>
            <a:r>
              <a:rPr lang="en-US" altLang="zh-CN" sz="1800" dirty="0"/>
              <a:t>1, </a:t>
            </a:r>
            <a:r>
              <a:rPr lang="en-US" altLang="zh-CN" sz="1800" i="1" dirty="0"/>
              <a:t>Ta</a:t>
            </a:r>
            <a:r>
              <a:rPr lang="en-US" altLang="zh-CN" sz="1800" dirty="0"/>
              <a:t>2, </a:t>
            </a:r>
            <a:r>
              <a:rPr lang="en-US" altLang="zh-CN" sz="1800" i="1" dirty="0"/>
              <a:t>Tb</a:t>
            </a:r>
            <a:r>
              <a:rPr lang="en-US" altLang="zh-CN" sz="1800" dirty="0"/>
              <a:t>1, </a:t>
            </a:r>
            <a:r>
              <a:rPr lang="en-US" altLang="zh-CN" sz="1800" i="1" dirty="0" smtClean="0"/>
              <a:t>Tb</a:t>
            </a:r>
            <a:r>
              <a:rPr lang="en-US" altLang="zh-CN" sz="1800" dirty="0" smtClean="0"/>
              <a:t>2, and</a:t>
            </a:r>
          </a:p>
          <a:p>
            <a:pPr lvl="1"/>
            <a:r>
              <a:rPr lang="en-US" altLang="zh-CN" sz="1800" dirty="0" smtClean="0"/>
              <a:t>the </a:t>
            </a:r>
            <a:r>
              <a:rPr lang="en-US" altLang="zh-CN" sz="1800" dirty="0"/>
              <a:t>data are initially on </a:t>
            </a:r>
            <a:r>
              <a:rPr lang="en-US" altLang="zh-CN" sz="1800" i="1" dirty="0" smtClean="0"/>
              <a:t>Ta</a:t>
            </a:r>
            <a:r>
              <a:rPr lang="en-US" altLang="zh-CN" sz="1800" dirty="0" smtClean="0"/>
              <a:t>1, and</a:t>
            </a:r>
          </a:p>
          <a:p>
            <a:pPr lvl="1"/>
            <a:r>
              <a:rPr lang="en-US" altLang="zh-CN" sz="1800" dirty="0"/>
              <a:t>the internal memory </a:t>
            </a:r>
            <a:r>
              <a:rPr lang="en-US" altLang="zh-CN" sz="1800" dirty="0" smtClean="0"/>
              <a:t>can </a:t>
            </a:r>
            <a:r>
              <a:rPr lang="en-US" altLang="zh-CN" sz="1800" dirty="0" err="1" smtClean="0"/>
              <a:t>hold&amp;sort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M records at a time</a:t>
            </a:r>
            <a:r>
              <a:rPr lang="en-US" altLang="zh-CN" sz="1800" dirty="0" smtClean="0"/>
              <a:t>. Here, M = 3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359583" y="6356353"/>
            <a:ext cx="1157288" cy="365125"/>
          </a:xfrm>
        </p:spPr>
        <p:txBody>
          <a:bodyPr/>
          <a:lstStyle/>
          <a:p>
            <a:pPr>
              <a:defRPr/>
            </a:pPr>
            <a:fld id="{C20D6620-FA1C-4F51-A215-69215EA152B0}" type="datetime1">
              <a:rPr lang="zh-CN" altLang="en-US" sz="465" smtClean="0"/>
              <a:pPr>
                <a:defRPr/>
              </a:pPr>
              <a:t>2024/10/28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7-5 Sorting V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6</a:t>
            </a:fld>
            <a:endParaRPr lang="zh-CN" altLang="en-US" sz="465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056944" y="3591018"/>
          <a:ext cx="5085080" cy="971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220"/>
                <a:gridCol w="363220"/>
                <a:gridCol w="363220"/>
                <a:gridCol w="363220"/>
                <a:gridCol w="363220"/>
                <a:gridCol w="363220"/>
                <a:gridCol w="363220"/>
                <a:gridCol w="363220"/>
                <a:gridCol w="363220"/>
                <a:gridCol w="363220"/>
                <a:gridCol w="363220"/>
                <a:gridCol w="363220"/>
                <a:gridCol w="363220"/>
                <a:gridCol w="363220"/>
              </a:tblGrid>
              <a:tr h="245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>
                          <a:effectLst/>
                          <a:latin typeface="Sitka Text" pitchFamily="2" charset="0"/>
                        </a:rPr>
                        <a:t>Ta1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u="none" strike="noStrike" dirty="0">
                          <a:effectLst/>
                          <a:latin typeface="Sitka Text" pitchFamily="2" charset="0"/>
                        </a:rPr>
                        <a:t>81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u="none" strike="noStrike" dirty="0">
                          <a:effectLst/>
                          <a:latin typeface="Sitka Text" pitchFamily="2" charset="0"/>
                        </a:rPr>
                        <a:t>94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u="none" strike="noStrike" dirty="0">
                          <a:effectLst/>
                          <a:latin typeface="Sitka Text" pitchFamily="2" charset="0"/>
                        </a:rPr>
                        <a:t>11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u="none" strike="noStrike" dirty="0">
                          <a:effectLst/>
                          <a:latin typeface="Sitka Text" pitchFamily="2" charset="0"/>
                        </a:rPr>
                        <a:t>96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u="none" strike="noStrike" dirty="0">
                          <a:effectLst/>
                          <a:latin typeface="Sitka Text" pitchFamily="2" charset="0"/>
                        </a:rPr>
                        <a:t>12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u="none" strike="noStrike" dirty="0">
                          <a:effectLst/>
                          <a:latin typeface="Sitka Text" pitchFamily="2" charset="0"/>
                        </a:rPr>
                        <a:t>35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u="none" strike="noStrike" dirty="0">
                          <a:effectLst/>
                          <a:latin typeface="Sitka Text" pitchFamily="2" charset="0"/>
                        </a:rPr>
                        <a:t>17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u="none" strike="noStrike" dirty="0">
                          <a:effectLst/>
                          <a:latin typeface="Sitka Text" pitchFamily="2" charset="0"/>
                        </a:rPr>
                        <a:t>99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u="none" strike="noStrike" dirty="0">
                          <a:effectLst/>
                          <a:latin typeface="Sitka Text" pitchFamily="2" charset="0"/>
                        </a:rPr>
                        <a:t>28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u="none" strike="noStrike" dirty="0">
                          <a:effectLst/>
                          <a:latin typeface="Sitka Text" pitchFamily="2" charset="0"/>
                        </a:rPr>
                        <a:t>58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u="none" strike="noStrike" dirty="0">
                          <a:effectLst/>
                          <a:latin typeface="Sitka Text" pitchFamily="2" charset="0"/>
                        </a:rPr>
                        <a:t>41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u="none" strike="noStrike" dirty="0">
                          <a:effectLst/>
                          <a:latin typeface="Sitka Text" pitchFamily="2" charset="0"/>
                        </a:rPr>
                        <a:t>75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1" u="none" strike="noStrike" dirty="0">
                          <a:effectLst/>
                          <a:latin typeface="Sitka Text" pitchFamily="2" charset="0"/>
                        </a:rPr>
                        <a:t>15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</a:tr>
              <a:tr h="2406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>
                          <a:effectLst/>
                          <a:latin typeface="Sitka Text" pitchFamily="2" charset="0"/>
                        </a:rPr>
                        <a:t>Ta2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>
                          <a:effectLst/>
                          <a:latin typeface="Sitka Text" pitchFamily="2" charset="0"/>
                        </a:rPr>
                        <a:t>Tb1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</a:tr>
              <a:tr h="244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>
                          <a:effectLst/>
                          <a:latin typeface="Sitka Text" pitchFamily="2" charset="0"/>
                        </a:rPr>
                        <a:t>Tb2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087724" y="4738081"/>
            <a:ext cx="39833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Sitka Text" pitchFamily="2" charset="0"/>
              </a:rPr>
              <a:t>1st  pass  </a:t>
            </a:r>
            <a:r>
              <a:rPr lang="en-US" altLang="zh-CN" sz="1600" dirty="0">
                <a:solidFill>
                  <a:srgbClr val="FF0000"/>
                </a:solidFill>
                <a:latin typeface="Sitka Text" pitchFamily="2" charset="0"/>
              </a:rPr>
              <a:t>(initial run-constructing pass)</a:t>
            </a:r>
          </a:p>
        </p:txBody>
      </p:sp>
      <p:sp>
        <p:nvSpPr>
          <p:cNvPr id="15" name="AutoShape 2"/>
          <p:cNvSpPr>
            <a:spLocks noChangeAspect="1" noChangeArrowheads="1" noTextEdit="1"/>
          </p:cNvSpPr>
          <p:nvPr/>
        </p:nvSpPr>
        <p:spPr bwMode="auto">
          <a:xfrm>
            <a:off x="2046685" y="5103019"/>
            <a:ext cx="5086350" cy="1077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049066" y="5118497"/>
            <a:ext cx="36314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412207" y="5118497"/>
            <a:ext cx="361950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774157" y="5118497"/>
            <a:ext cx="36314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137297" y="5118497"/>
            <a:ext cx="361950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3499247" y="5118497"/>
            <a:ext cx="36314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3862388" y="5118497"/>
            <a:ext cx="361950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4224338" y="5118497"/>
            <a:ext cx="36314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4587479" y="5118497"/>
            <a:ext cx="36314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4950620" y="5118497"/>
            <a:ext cx="361950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5312570" y="5118497"/>
            <a:ext cx="36314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5675710" y="5118497"/>
            <a:ext cx="361950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6037660" y="5118497"/>
            <a:ext cx="36314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6400801" y="5118497"/>
            <a:ext cx="361950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6762751" y="5118497"/>
            <a:ext cx="36314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2049066" y="5369719"/>
            <a:ext cx="363141" cy="247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2412207" y="5369719"/>
            <a:ext cx="361950" cy="247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2774157" y="5369719"/>
            <a:ext cx="363141" cy="247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3137297" y="5369719"/>
            <a:ext cx="361950" cy="247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3499247" y="5369719"/>
            <a:ext cx="363141" cy="247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3862388" y="5369719"/>
            <a:ext cx="361950" cy="247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4224338" y="5369719"/>
            <a:ext cx="363141" cy="247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4587479" y="5369719"/>
            <a:ext cx="363141" cy="247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4950620" y="5369719"/>
            <a:ext cx="361950" cy="247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9" name="Rectangle 27"/>
          <p:cNvSpPr>
            <a:spLocks noChangeArrowheads="1"/>
          </p:cNvSpPr>
          <p:nvPr/>
        </p:nvSpPr>
        <p:spPr bwMode="auto">
          <a:xfrm>
            <a:off x="5312570" y="5369719"/>
            <a:ext cx="363141" cy="247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5675710" y="5369719"/>
            <a:ext cx="361950" cy="247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6037660" y="5369719"/>
            <a:ext cx="363141" cy="247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2" name="Rectangle 30"/>
          <p:cNvSpPr>
            <a:spLocks noChangeArrowheads="1"/>
          </p:cNvSpPr>
          <p:nvPr/>
        </p:nvSpPr>
        <p:spPr bwMode="auto">
          <a:xfrm>
            <a:off x="6400801" y="5369719"/>
            <a:ext cx="361950" cy="247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3" name="Rectangle 31"/>
          <p:cNvSpPr>
            <a:spLocks noChangeArrowheads="1"/>
          </p:cNvSpPr>
          <p:nvPr/>
        </p:nvSpPr>
        <p:spPr bwMode="auto">
          <a:xfrm>
            <a:off x="6762751" y="5369719"/>
            <a:ext cx="363141" cy="247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4" name="Rectangle 32"/>
          <p:cNvSpPr>
            <a:spLocks noChangeArrowheads="1"/>
          </p:cNvSpPr>
          <p:nvPr/>
        </p:nvSpPr>
        <p:spPr bwMode="auto">
          <a:xfrm>
            <a:off x="2049066" y="5617369"/>
            <a:ext cx="363141" cy="247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5" name="Rectangle 33"/>
          <p:cNvSpPr>
            <a:spLocks noChangeArrowheads="1"/>
          </p:cNvSpPr>
          <p:nvPr/>
        </p:nvSpPr>
        <p:spPr bwMode="auto">
          <a:xfrm>
            <a:off x="2412207" y="5617369"/>
            <a:ext cx="361950" cy="247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6" name="Rectangle 34"/>
          <p:cNvSpPr>
            <a:spLocks noChangeArrowheads="1"/>
          </p:cNvSpPr>
          <p:nvPr/>
        </p:nvSpPr>
        <p:spPr bwMode="auto">
          <a:xfrm>
            <a:off x="2774157" y="5617369"/>
            <a:ext cx="363141" cy="247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7" name="Rectangle 35"/>
          <p:cNvSpPr>
            <a:spLocks noChangeArrowheads="1"/>
          </p:cNvSpPr>
          <p:nvPr/>
        </p:nvSpPr>
        <p:spPr bwMode="auto">
          <a:xfrm>
            <a:off x="3137297" y="5617369"/>
            <a:ext cx="361950" cy="247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8" name="Rectangle 36"/>
          <p:cNvSpPr>
            <a:spLocks noChangeArrowheads="1"/>
          </p:cNvSpPr>
          <p:nvPr/>
        </p:nvSpPr>
        <p:spPr bwMode="auto">
          <a:xfrm>
            <a:off x="3499247" y="5617369"/>
            <a:ext cx="363141" cy="247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3862388" y="5617369"/>
            <a:ext cx="361950" cy="247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0" name="Rectangle 38"/>
          <p:cNvSpPr>
            <a:spLocks noChangeArrowheads="1"/>
          </p:cNvSpPr>
          <p:nvPr/>
        </p:nvSpPr>
        <p:spPr bwMode="auto">
          <a:xfrm>
            <a:off x="4224338" y="5617369"/>
            <a:ext cx="363141" cy="247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1" name="Rectangle 39"/>
          <p:cNvSpPr>
            <a:spLocks noChangeArrowheads="1"/>
          </p:cNvSpPr>
          <p:nvPr/>
        </p:nvSpPr>
        <p:spPr bwMode="auto">
          <a:xfrm>
            <a:off x="4587479" y="5617369"/>
            <a:ext cx="363141" cy="247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2" name="Rectangle 40"/>
          <p:cNvSpPr>
            <a:spLocks noChangeArrowheads="1"/>
          </p:cNvSpPr>
          <p:nvPr/>
        </p:nvSpPr>
        <p:spPr bwMode="auto">
          <a:xfrm>
            <a:off x="4950620" y="5617369"/>
            <a:ext cx="361950" cy="247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3" name="Rectangle 41"/>
          <p:cNvSpPr>
            <a:spLocks noChangeArrowheads="1"/>
          </p:cNvSpPr>
          <p:nvPr/>
        </p:nvSpPr>
        <p:spPr bwMode="auto">
          <a:xfrm>
            <a:off x="5312570" y="5617369"/>
            <a:ext cx="363141" cy="247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4" name="Rectangle 42"/>
          <p:cNvSpPr>
            <a:spLocks noChangeArrowheads="1"/>
          </p:cNvSpPr>
          <p:nvPr/>
        </p:nvSpPr>
        <p:spPr bwMode="auto">
          <a:xfrm>
            <a:off x="5675710" y="5617369"/>
            <a:ext cx="361950" cy="247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5" name="Rectangle 43"/>
          <p:cNvSpPr>
            <a:spLocks noChangeArrowheads="1"/>
          </p:cNvSpPr>
          <p:nvPr/>
        </p:nvSpPr>
        <p:spPr bwMode="auto">
          <a:xfrm>
            <a:off x="6037660" y="5617369"/>
            <a:ext cx="363141" cy="247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6" name="Rectangle 44"/>
          <p:cNvSpPr>
            <a:spLocks noChangeArrowheads="1"/>
          </p:cNvSpPr>
          <p:nvPr/>
        </p:nvSpPr>
        <p:spPr bwMode="auto">
          <a:xfrm>
            <a:off x="6400801" y="5617369"/>
            <a:ext cx="361950" cy="247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7" name="Rectangle 45"/>
          <p:cNvSpPr>
            <a:spLocks noChangeArrowheads="1"/>
          </p:cNvSpPr>
          <p:nvPr/>
        </p:nvSpPr>
        <p:spPr bwMode="auto">
          <a:xfrm>
            <a:off x="6762751" y="5617369"/>
            <a:ext cx="363141" cy="247650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8" name="Rectangle 46"/>
          <p:cNvSpPr>
            <a:spLocks noChangeArrowheads="1"/>
          </p:cNvSpPr>
          <p:nvPr/>
        </p:nvSpPr>
        <p:spPr bwMode="auto">
          <a:xfrm>
            <a:off x="2049066" y="5865019"/>
            <a:ext cx="363141" cy="25241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9" name="Rectangle 47"/>
          <p:cNvSpPr>
            <a:spLocks noChangeArrowheads="1"/>
          </p:cNvSpPr>
          <p:nvPr/>
        </p:nvSpPr>
        <p:spPr bwMode="auto">
          <a:xfrm>
            <a:off x="2412207" y="5865019"/>
            <a:ext cx="361950" cy="25241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0" name="Rectangle 48"/>
          <p:cNvSpPr>
            <a:spLocks noChangeArrowheads="1"/>
          </p:cNvSpPr>
          <p:nvPr/>
        </p:nvSpPr>
        <p:spPr bwMode="auto">
          <a:xfrm>
            <a:off x="2774157" y="5865019"/>
            <a:ext cx="363141" cy="25241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1" name="Rectangle 49"/>
          <p:cNvSpPr>
            <a:spLocks noChangeArrowheads="1"/>
          </p:cNvSpPr>
          <p:nvPr/>
        </p:nvSpPr>
        <p:spPr bwMode="auto">
          <a:xfrm>
            <a:off x="3137297" y="5865019"/>
            <a:ext cx="361950" cy="25241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2" name="Rectangle 50"/>
          <p:cNvSpPr>
            <a:spLocks noChangeArrowheads="1"/>
          </p:cNvSpPr>
          <p:nvPr/>
        </p:nvSpPr>
        <p:spPr bwMode="auto">
          <a:xfrm>
            <a:off x="3499247" y="5865019"/>
            <a:ext cx="363141" cy="25241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3" name="Rectangle 51"/>
          <p:cNvSpPr>
            <a:spLocks noChangeArrowheads="1"/>
          </p:cNvSpPr>
          <p:nvPr/>
        </p:nvSpPr>
        <p:spPr bwMode="auto">
          <a:xfrm>
            <a:off x="3862388" y="5865019"/>
            <a:ext cx="361950" cy="25241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4" name="Rectangle 52"/>
          <p:cNvSpPr>
            <a:spLocks noChangeArrowheads="1"/>
          </p:cNvSpPr>
          <p:nvPr/>
        </p:nvSpPr>
        <p:spPr bwMode="auto">
          <a:xfrm>
            <a:off x="4224338" y="5865019"/>
            <a:ext cx="363141" cy="25241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5" name="Rectangle 53"/>
          <p:cNvSpPr>
            <a:spLocks noChangeArrowheads="1"/>
          </p:cNvSpPr>
          <p:nvPr/>
        </p:nvSpPr>
        <p:spPr bwMode="auto">
          <a:xfrm>
            <a:off x="4587479" y="5865019"/>
            <a:ext cx="363141" cy="25241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6" name="Rectangle 54"/>
          <p:cNvSpPr>
            <a:spLocks noChangeArrowheads="1"/>
          </p:cNvSpPr>
          <p:nvPr/>
        </p:nvSpPr>
        <p:spPr bwMode="auto">
          <a:xfrm>
            <a:off x="4950620" y="5865019"/>
            <a:ext cx="361950" cy="25241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7" name="Rectangle 55"/>
          <p:cNvSpPr>
            <a:spLocks noChangeArrowheads="1"/>
          </p:cNvSpPr>
          <p:nvPr/>
        </p:nvSpPr>
        <p:spPr bwMode="auto">
          <a:xfrm>
            <a:off x="5312570" y="5865019"/>
            <a:ext cx="363141" cy="25241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8" name="Rectangle 56"/>
          <p:cNvSpPr>
            <a:spLocks noChangeArrowheads="1"/>
          </p:cNvSpPr>
          <p:nvPr/>
        </p:nvSpPr>
        <p:spPr bwMode="auto">
          <a:xfrm>
            <a:off x="5675710" y="5865019"/>
            <a:ext cx="361950" cy="25241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9" name="Rectangle 57"/>
          <p:cNvSpPr>
            <a:spLocks noChangeArrowheads="1"/>
          </p:cNvSpPr>
          <p:nvPr/>
        </p:nvSpPr>
        <p:spPr bwMode="auto">
          <a:xfrm>
            <a:off x="6037660" y="5865019"/>
            <a:ext cx="363141" cy="25241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0" name="Rectangle 58"/>
          <p:cNvSpPr>
            <a:spLocks noChangeArrowheads="1"/>
          </p:cNvSpPr>
          <p:nvPr/>
        </p:nvSpPr>
        <p:spPr bwMode="auto">
          <a:xfrm>
            <a:off x="6400801" y="5865019"/>
            <a:ext cx="361950" cy="25241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1" name="Rectangle 59"/>
          <p:cNvSpPr>
            <a:spLocks noChangeArrowheads="1"/>
          </p:cNvSpPr>
          <p:nvPr/>
        </p:nvSpPr>
        <p:spPr bwMode="auto">
          <a:xfrm>
            <a:off x="6762751" y="5865019"/>
            <a:ext cx="363141" cy="252413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2" name="Line 60"/>
          <p:cNvSpPr>
            <a:spLocks noChangeShapeType="1"/>
          </p:cNvSpPr>
          <p:nvPr/>
        </p:nvSpPr>
        <p:spPr bwMode="auto">
          <a:xfrm>
            <a:off x="2412207" y="5113735"/>
            <a:ext cx="0" cy="100846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3" name="Line 61"/>
          <p:cNvSpPr>
            <a:spLocks noChangeShapeType="1"/>
          </p:cNvSpPr>
          <p:nvPr/>
        </p:nvSpPr>
        <p:spPr bwMode="auto">
          <a:xfrm>
            <a:off x="2774157" y="5113735"/>
            <a:ext cx="0" cy="100846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4" name="Line 62"/>
          <p:cNvSpPr>
            <a:spLocks noChangeShapeType="1"/>
          </p:cNvSpPr>
          <p:nvPr/>
        </p:nvSpPr>
        <p:spPr bwMode="auto">
          <a:xfrm>
            <a:off x="3137297" y="5113735"/>
            <a:ext cx="0" cy="100846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5" name="Line 63"/>
          <p:cNvSpPr>
            <a:spLocks noChangeShapeType="1"/>
          </p:cNvSpPr>
          <p:nvPr/>
        </p:nvSpPr>
        <p:spPr bwMode="auto">
          <a:xfrm>
            <a:off x="3499247" y="5113735"/>
            <a:ext cx="0" cy="100846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6" name="Line 64"/>
          <p:cNvSpPr>
            <a:spLocks noChangeShapeType="1"/>
          </p:cNvSpPr>
          <p:nvPr/>
        </p:nvSpPr>
        <p:spPr bwMode="auto">
          <a:xfrm>
            <a:off x="3862388" y="5113735"/>
            <a:ext cx="0" cy="100846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7" name="Line 65"/>
          <p:cNvSpPr>
            <a:spLocks noChangeShapeType="1"/>
          </p:cNvSpPr>
          <p:nvPr/>
        </p:nvSpPr>
        <p:spPr bwMode="auto">
          <a:xfrm>
            <a:off x="4224338" y="5113735"/>
            <a:ext cx="0" cy="100846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8" name="Line 66"/>
          <p:cNvSpPr>
            <a:spLocks noChangeShapeType="1"/>
          </p:cNvSpPr>
          <p:nvPr/>
        </p:nvSpPr>
        <p:spPr bwMode="auto">
          <a:xfrm>
            <a:off x="4587479" y="5113735"/>
            <a:ext cx="0" cy="100846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79" name="Line 67"/>
          <p:cNvSpPr>
            <a:spLocks noChangeShapeType="1"/>
          </p:cNvSpPr>
          <p:nvPr/>
        </p:nvSpPr>
        <p:spPr bwMode="auto">
          <a:xfrm>
            <a:off x="4950620" y="5113735"/>
            <a:ext cx="0" cy="100846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0" name="Line 68"/>
          <p:cNvSpPr>
            <a:spLocks noChangeShapeType="1"/>
          </p:cNvSpPr>
          <p:nvPr/>
        </p:nvSpPr>
        <p:spPr bwMode="auto">
          <a:xfrm>
            <a:off x="5312570" y="5113735"/>
            <a:ext cx="0" cy="100846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1" name="Line 69"/>
          <p:cNvSpPr>
            <a:spLocks noChangeShapeType="1"/>
          </p:cNvSpPr>
          <p:nvPr/>
        </p:nvSpPr>
        <p:spPr bwMode="auto">
          <a:xfrm>
            <a:off x="5675710" y="5113735"/>
            <a:ext cx="0" cy="100846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2" name="Line 70"/>
          <p:cNvSpPr>
            <a:spLocks noChangeShapeType="1"/>
          </p:cNvSpPr>
          <p:nvPr/>
        </p:nvSpPr>
        <p:spPr bwMode="auto">
          <a:xfrm>
            <a:off x="6037660" y="5113735"/>
            <a:ext cx="0" cy="100846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3" name="Line 71"/>
          <p:cNvSpPr>
            <a:spLocks noChangeShapeType="1"/>
          </p:cNvSpPr>
          <p:nvPr/>
        </p:nvSpPr>
        <p:spPr bwMode="auto">
          <a:xfrm>
            <a:off x="6400801" y="5113735"/>
            <a:ext cx="0" cy="100846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4" name="Line 72"/>
          <p:cNvSpPr>
            <a:spLocks noChangeShapeType="1"/>
          </p:cNvSpPr>
          <p:nvPr/>
        </p:nvSpPr>
        <p:spPr bwMode="auto">
          <a:xfrm>
            <a:off x="6762751" y="5113735"/>
            <a:ext cx="0" cy="100846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5" name="Line 73"/>
          <p:cNvSpPr>
            <a:spLocks noChangeShapeType="1"/>
          </p:cNvSpPr>
          <p:nvPr/>
        </p:nvSpPr>
        <p:spPr bwMode="auto">
          <a:xfrm>
            <a:off x="2044304" y="5369719"/>
            <a:ext cx="50863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6" name="Line 74"/>
          <p:cNvSpPr>
            <a:spLocks noChangeShapeType="1"/>
          </p:cNvSpPr>
          <p:nvPr/>
        </p:nvSpPr>
        <p:spPr bwMode="auto">
          <a:xfrm>
            <a:off x="2044304" y="5617369"/>
            <a:ext cx="50863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7" name="Line 75"/>
          <p:cNvSpPr>
            <a:spLocks noChangeShapeType="1"/>
          </p:cNvSpPr>
          <p:nvPr/>
        </p:nvSpPr>
        <p:spPr bwMode="auto">
          <a:xfrm>
            <a:off x="2044304" y="5865019"/>
            <a:ext cx="50863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8" name="Line 76"/>
          <p:cNvSpPr>
            <a:spLocks noChangeShapeType="1"/>
          </p:cNvSpPr>
          <p:nvPr/>
        </p:nvSpPr>
        <p:spPr bwMode="auto">
          <a:xfrm>
            <a:off x="2049066" y="5113735"/>
            <a:ext cx="0" cy="100846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89" name="Line 77"/>
          <p:cNvSpPr>
            <a:spLocks noChangeShapeType="1"/>
          </p:cNvSpPr>
          <p:nvPr/>
        </p:nvSpPr>
        <p:spPr bwMode="auto">
          <a:xfrm>
            <a:off x="7125891" y="5113735"/>
            <a:ext cx="0" cy="100846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0" name="Line 78"/>
          <p:cNvSpPr>
            <a:spLocks noChangeShapeType="1"/>
          </p:cNvSpPr>
          <p:nvPr/>
        </p:nvSpPr>
        <p:spPr bwMode="auto">
          <a:xfrm>
            <a:off x="2044304" y="5118497"/>
            <a:ext cx="50863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1" name="Line 79"/>
          <p:cNvSpPr>
            <a:spLocks noChangeShapeType="1"/>
          </p:cNvSpPr>
          <p:nvPr/>
        </p:nvSpPr>
        <p:spPr bwMode="auto">
          <a:xfrm>
            <a:off x="2044304" y="6117431"/>
            <a:ext cx="5086350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92" name="Rectangle 80"/>
          <p:cNvSpPr>
            <a:spLocks noChangeArrowheads="1"/>
          </p:cNvSpPr>
          <p:nvPr/>
        </p:nvSpPr>
        <p:spPr bwMode="auto">
          <a:xfrm>
            <a:off x="2107407" y="5148263"/>
            <a:ext cx="26352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75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itka Text" pitchFamily="2" charset="0"/>
              </a:rPr>
              <a:t>Ta1</a:t>
            </a:r>
            <a:endParaRPr kumimoji="0" lang="zh-CN" altLang="zh-CN" sz="13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81"/>
          <p:cNvSpPr>
            <a:spLocks noChangeArrowheads="1"/>
          </p:cNvSpPr>
          <p:nvPr/>
        </p:nvSpPr>
        <p:spPr bwMode="auto">
          <a:xfrm>
            <a:off x="2102645" y="5398294"/>
            <a:ext cx="28130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75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itka Text" pitchFamily="2" charset="0"/>
              </a:rPr>
              <a:t>Ta2</a:t>
            </a:r>
            <a:endParaRPr kumimoji="0" lang="zh-CN" altLang="zh-CN" sz="13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82"/>
          <p:cNvSpPr>
            <a:spLocks noChangeArrowheads="1"/>
          </p:cNvSpPr>
          <p:nvPr/>
        </p:nvSpPr>
        <p:spPr bwMode="auto">
          <a:xfrm>
            <a:off x="2107407" y="5645944"/>
            <a:ext cx="2667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75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itka Text" pitchFamily="2" charset="0"/>
              </a:rPr>
              <a:t>Tb1</a:t>
            </a:r>
            <a:endParaRPr kumimoji="0" lang="zh-CN" altLang="zh-CN" sz="13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83"/>
          <p:cNvSpPr>
            <a:spLocks noChangeArrowheads="1"/>
          </p:cNvSpPr>
          <p:nvPr/>
        </p:nvSpPr>
        <p:spPr bwMode="auto">
          <a:xfrm>
            <a:off x="2521745" y="5645944"/>
            <a:ext cx="14986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75" b="1" i="0" u="none" strike="noStrike" cap="none" normalizeH="0" baseline="0" dirty="0" smtClean="0">
                <a:ln>
                  <a:noFill/>
                </a:ln>
                <a:solidFill>
                  <a:srgbClr val="263AF8"/>
                </a:solidFill>
                <a:effectLst/>
                <a:latin typeface="Sitka Text" pitchFamily="2" charset="0"/>
              </a:rPr>
              <a:t>11</a:t>
            </a:r>
            <a:endParaRPr kumimoji="0" lang="zh-CN" altLang="zh-CN" sz="1350" b="1" i="0" u="none" strike="noStrike" cap="none" normalizeH="0" baseline="0" dirty="0" smtClean="0">
              <a:ln>
                <a:noFill/>
              </a:ln>
              <a:solidFill>
                <a:srgbClr val="263AF8"/>
              </a:solidFill>
              <a:effectLst/>
            </a:endParaRPr>
          </a:p>
        </p:txBody>
      </p:sp>
      <p:sp>
        <p:nvSpPr>
          <p:cNvPr id="96" name="Rectangle 84"/>
          <p:cNvSpPr>
            <a:spLocks noChangeArrowheads="1"/>
          </p:cNvSpPr>
          <p:nvPr/>
        </p:nvSpPr>
        <p:spPr bwMode="auto">
          <a:xfrm>
            <a:off x="2875360" y="5645944"/>
            <a:ext cx="17716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75" b="1" i="0" u="none" strike="noStrike" cap="none" normalizeH="0" baseline="0" smtClean="0">
                <a:ln>
                  <a:noFill/>
                </a:ln>
                <a:solidFill>
                  <a:srgbClr val="263AF8"/>
                </a:solidFill>
                <a:effectLst/>
                <a:latin typeface="Sitka Text" pitchFamily="2" charset="0"/>
              </a:rPr>
              <a:t>81</a:t>
            </a:r>
            <a:endParaRPr kumimoji="0" lang="zh-CN" altLang="zh-CN" sz="1350" b="1" i="0" u="none" strike="noStrike" cap="none" normalizeH="0" baseline="0" smtClean="0">
              <a:ln>
                <a:noFill/>
              </a:ln>
              <a:solidFill>
                <a:srgbClr val="263AF8"/>
              </a:solidFill>
              <a:effectLst/>
            </a:endParaRPr>
          </a:p>
        </p:txBody>
      </p:sp>
      <p:sp>
        <p:nvSpPr>
          <p:cNvPr id="97" name="Rectangle 85"/>
          <p:cNvSpPr>
            <a:spLocks noChangeArrowheads="1"/>
          </p:cNvSpPr>
          <p:nvPr/>
        </p:nvSpPr>
        <p:spPr bwMode="auto">
          <a:xfrm>
            <a:off x="3228976" y="564594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75" b="1" i="0" u="none" strike="noStrike" cap="none" normalizeH="0" baseline="0" smtClean="0">
                <a:ln>
                  <a:noFill/>
                </a:ln>
                <a:solidFill>
                  <a:srgbClr val="263AF8"/>
                </a:solidFill>
                <a:effectLst/>
                <a:latin typeface="Sitka Text" pitchFamily="2" charset="0"/>
              </a:rPr>
              <a:t>94</a:t>
            </a:r>
            <a:endParaRPr kumimoji="0" lang="zh-CN" altLang="zh-CN" sz="1350" b="1" i="0" u="none" strike="noStrike" cap="none" normalizeH="0" baseline="0" smtClean="0">
              <a:ln>
                <a:noFill/>
              </a:ln>
              <a:solidFill>
                <a:srgbClr val="263AF8"/>
              </a:solidFill>
              <a:effectLst/>
            </a:endParaRPr>
          </a:p>
        </p:txBody>
      </p:sp>
      <p:sp>
        <p:nvSpPr>
          <p:cNvPr id="98" name="Rectangle 86"/>
          <p:cNvSpPr>
            <a:spLocks noChangeArrowheads="1"/>
          </p:cNvSpPr>
          <p:nvPr/>
        </p:nvSpPr>
        <p:spPr bwMode="auto">
          <a:xfrm>
            <a:off x="3605213" y="5645944"/>
            <a:ext cx="16573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75" b="1" i="0" u="none" strike="noStrike" cap="none" normalizeH="0" baseline="0" dirty="0" smtClean="0">
                <a:ln>
                  <a:noFill/>
                </a:ln>
                <a:solidFill>
                  <a:srgbClr val="263AF8"/>
                </a:solidFill>
                <a:effectLst/>
                <a:latin typeface="Sitka Text" pitchFamily="2" charset="0"/>
              </a:rPr>
              <a:t>17</a:t>
            </a:r>
            <a:endParaRPr kumimoji="0" lang="zh-CN" altLang="zh-CN" sz="1350" b="1" i="0" u="none" strike="noStrike" cap="none" normalizeH="0" baseline="0" dirty="0" smtClean="0">
              <a:ln>
                <a:noFill/>
              </a:ln>
              <a:solidFill>
                <a:srgbClr val="263AF8"/>
              </a:solidFill>
              <a:effectLst/>
            </a:endParaRPr>
          </a:p>
        </p:txBody>
      </p:sp>
      <p:sp>
        <p:nvSpPr>
          <p:cNvPr id="99" name="Rectangle 87"/>
          <p:cNvSpPr>
            <a:spLocks noChangeArrowheads="1"/>
          </p:cNvSpPr>
          <p:nvPr/>
        </p:nvSpPr>
        <p:spPr bwMode="auto">
          <a:xfrm>
            <a:off x="3954066" y="5645944"/>
            <a:ext cx="19558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75" b="1" i="0" u="none" strike="noStrike" cap="none" normalizeH="0" baseline="0" smtClean="0">
                <a:ln>
                  <a:noFill/>
                </a:ln>
                <a:solidFill>
                  <a:srgbClr val="263AF8"/>
                </a:solidFill>
                <a:effectLst/>
                <a:latin typeface="Sitka Text" pitchFamily="2" charset="0"/>
              </a:rPr>
              <a:t>28</a:t>
            </a:r>
            <a:endParaRPr kumimoji="0" lang="zh-CN" altLang="zh-CN" sz="1350" b="1" i="0" u="none" strike="noStrike" cap="none" normalizeH="0" baseline="0" smtClean="0">
              <a:ln>
                <a:noFill/>
              </a:ln>
              <a:solidFill>
                <a:srgbClr val="263AF8"/>
              </a:solidFill>
              <a:effectLst/>
            </a:endParaRPr>
          </a:p>
        </p:txBody>
      </p:sp>
      <p:sp>
        <p:nvSpPr>
          <p:cNvPr id="100" name="Rectangle 88"/>
          <p:cNvSpPr>
            <a:spLocks noChangeArrowheads="1"/>
          </p:cNvSpPr>
          <p:nvPr/>
        </p:nvSpPr>
        <p:spPr bwMode="auto">
          <a:xfrm>
            <a:off x="4316016" y="5645944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75" b="1" i="0" u="none" strike="noStrike" cap="none" normalizeH="0" baseline="0" smtClean="0">
                <a:ln>
                  <a:noFill/>
                </a:ln>
                <a:solidFill>
                  <a:srgbClr val="263AF8"/>
                </a:solidFill>
                <a:effectLst/>
                <a:latin typeface="Sitka Text" pitchFamily="2" charset="0"/>
              </a:rPr>
              <a:t>99</a:t>
            </a:r>
            <a:endParaRPr kumimoji="0" lang="zh-CN" altLang="zh-CN" sz="1350" b="1" i="0" u="none" strike="noStrike" cap="none" normalizeH="0" baseline="0" smtClean="0">
              <a:ln>
                <a:noFill/>
              </a:ln>
              <a:solidFill>
                <a:srgbClr val="263AF8"/>
              </a:solidFill>
              <a:effectLst/>
            </a:endParaRPr>
          </a:p>
        </p:txBody>
      </p:sp>
      <p:sp>
        <p:nvSpPr>
          <p:cNvPr id="101" name="Rectangle 89"/>
          <p:cNvSpPr>
            <a:spLocks noChangeArrowheads="1"/>
          </p:cNvSpPr>
          <p:nvPr/>
        </p:nvSpPr>
        <p:spPr bwMode="auto">
          <a:xfrm>
            <a:off x="4693445" y="5645944"/>
            <a:ext cx="16637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75" b="1" i="0" u="none" strike="noStrike" cap="none" normalizeH="0" baseline="0" dirty="0" smtClean="0">
                <a:ln>
                  <a:noFill/>
                </a:ln>
                <a:solidFill>
                  <a:srgbClr val="263AF8"/>
                </a:solidFill>
                <a:effectLst/>
                <a:latin typeface="Sitka Text" pitchFamily="2" charset="0"/>
              </a:rPr>
              <a:t>15</a:t>
            </a:r>
            <a:endParaRPr kumimoji="0" lang="zh-CN" altLang="zh-CN" sz="1350" b="1" i="0" u="none" strike="noStrike" cap="none" normalizeH="0" baseline="0" dirty="0" smtClean="0">
              <a:ln>
                <a:noFill/>
              </a:ln>
              <a:solidFill>
                <a:srgbClr val="263AF8"/>
              </a:solidFill>
              <a:effectLst/>
            </a:endParaRPr>
          </a:p>
        </p:txBody>
      </p:sp>
      <p:sp>
        <p:nvSpPr>
          <p:cNvPr id="102" name="Rectangle 90"/>
          <p:cNvSpPr>
            <a:spLocks noChangeArrowheads="1"/>
          </p:cNvSpPr>
          <p:nvPr/>
        </p:nvSpPr>
        <p:spPr bwMode="auto">
          <a:xfrm>
            <a:off x="2097882" y="5895975"/>
            <a:ext cx="28448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75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itka Text" pitchFamily="2" charset="0"/>
              </a:rPr>
              <a:t>Tb2</a:t>
            </a:r>
            <a:endParaRPr kumimoji="0" lang="zh-CN" altLang="zh-CN" sz="13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91"/>
          <p:cNvSpPr>
            <a:spLocks noChangeArrowheads="1"/>
          </p:cNvSpPr>
          <p:nvPr/>
        </p:nvSpPr>
        <p:spPr bwMode="auto">
          <a:xfrm>
            <a:off x="2516982" y="5895975"/>
            <a:ext cx="16827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75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itka Text" pitchFamily="2" charset="0"/>
              </a:rPr>
              <a:t>12</a:t>
            </a:r>
            <a:endParaRPr kumimoji="0" lang="zh-CN" altLang="zh-CN" sz="135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04" name="Rectangle 92"/>
          <p:cNvSpPr>
            <a:spLocks noChangeArrowheads="1"/>
          </p:cNvSpPr>
          <p:nvPr/>
        </p:nvSpPr>
        <p:spPr bwMode="auto">
          <a:xfrm>
            <a:off x="2870597" y="5895975"/>
            <a:ext cx="18351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75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Sitka Text" pitchFamily="2" charset="0"/>
              </a:rPr>
              <a:t>35</a:t>
            </a:r>
            <a:endParaRPr kumimoji="0" lang="zh-CN" altLang="zh-CN" sz="135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05" name="Rectangle 93"/>
          <p:cNvSpPr>
            <a:spLocks noChangeArrowheads="1"/>
          </p:cNvSpPr>
          <p:nvPr/>
        </p:nvSpPr>
        <p:spPr bwMode="auto">
          <a:xfrm>
            <a:off x="3228976" y="5895975"/>
            <a:ext cx="19685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75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Sitka Text" pitchFamily="2" charset="0"/>
              </a:rPr>
              <a:t>96</a:t>
            </a:r>
            <a:endParaRPr kumimoji="0" lang="zh-CN" altLang="zh-CN" sz="135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06" name="Rectangle 94"/>
          <p:cNvSpPr>
            <a:spLocks noChangeArrowheads="1"/>
          </p:cNvSpPr>
          <p:nvPr/>
        </p:nvSpPr>
        <p:spPr bwMode="auto">
          <a:xfrm>
            <a:off x="3600451" y="5895975"/>
            <a:ext cx="17335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75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itka Text" pitchFamily="2" charset="0"/>
              </a:rPr>
              <a:t>41</a:t>
            </a:r>
            <a:endParaRPr kumimoji="0" lang="zh-CN" altLang="zh-CN" sz="135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07" name="Rectangle 95"/>
          <p:cNvSpPr>
            <a:spLocks noChangeArrowheads="1"/>
          </p:cNvSpPr>
          <p:nvPr/>
        </p:nvSpPr>
        <p:spPr bwMode="auto">
          <a:xfrm>
            <a:off x="3954066" y="5895975"/>
            <a:ext cx="19367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75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Sitka Text" pitchFamily="2" charset="0"/>
              </a:rPr>
              <a:t>58</a:t>
            </a:r>
            <a:endParaRPr kumimoji="0" lang="zh-CN" altLang="zh-CN" sz="135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08" name="Rectangle 96"/>
          <p:cNvSpPr>
            <a:spLocks noChangeArrowheads="1"/>
          </p:cNvSpPr>
          <p:nvPr/>
        </p:nvSpPr>
        <p:spPr bwMode="auto">
          <a:xfrm>
            <a:off x="4320779" y="5895975"/>
            <a:ext cx="18224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75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Sitka Text" pitchFamily="2" charset="0"/>
              </a:rPr>
              <a:t>75</a:t>
            </a:r>
            <a:endParaRPr kumimoji="0" lang="zh-CN" altLang="zh-CN" sz="135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102645" y="3260828"/>
            <a:ext cx="92900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Sitka Text" pitchFamily="2" charset="0"/>
              </a:rPr>
              <a:t>initially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516870" y="5854448"/>
            <a:ext cx="1379166" cy="544767"/>
            <a:chOff x="2022160" y="7805930"/>
            <a:chExt cx="1838888" cy="726356"/>
          </a:xfrm>
        </p:grpSpPr>
        <p:sp>
          <p:nvSpPr>
            <p:cNvPr id="7" name="椭圆 6"/>
            <p:cNvSpPr/>
            <p:nvPr/>
          </p:nvSpPr>
          <p:spPr>
            <a:xfrm>
              <a:off x="2022160" y="7805930"/>
              <a:ext cx="1427478" cy="438478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212976" y="8201025"/>
              <a:ext cx="648072" cy="331261"/>
            </a:xfrm>
            <a:prstGeom prst="line">
              <a:avLst/>
            </a:prstGeom>
            <a:ln w="190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4950619" y="6291318"/>
            <a:ext cx="152019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solidFill>
                  <a:srgbClr val="FF0000"/>
                </a:solidFill>
                <a:latin typeface="Sitka Text" pitchFamily="2" charset="0"/>
              </a:rPr>
              <a:t>Run (initial run)</a:t>
            </a:r>
            <a:endParaRPr lang="zh-CN" altLang="en-US" sz="1350" b="1" dirty="0">
              <a:solidFill>
                <a:srgbClr val="FF0000"/>
              </a:solidFill>
              <a:latin typeface="Sitka Tex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  <p:bldP spid="99" grpId="0"/>
      <p:bldP spid="100" grpId="0"/>
      <p:bldP spid="101" grpId="0"/>
      <p:bldP spid="103" grpId="0"/>
      <p:bldP spid="104" grpId="0"/>
      <p:bldP spid="105" grpId="0"/>
      <p:bldP spid="106" grpId="0"/>
      <p:bldP spid="107" grpId="0"/>
      <p:bldP spid="108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91959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59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Simple External Mergesort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359583" y="6356353"/>
            <a:ext cx="1157288" cy="365125"/>
          </a:xfrm>
        </p:spPr>
        <p:txBody>
          <a:bodyPr/>
          <a:lstStyle/>
          <a:p>
            <a:pPr>
              <a:defRPr/>
            </a:pPr>
            <a:fld id="{A9CFE95F-B3A2-48CA-A07D-46257776AF26}" type="datetime1">
              <a:rPr lang="zh-CN" altLang="en-US" sz="465" smtClean="0"/>
              <a:pPr>
                <a:defRPr/>
              </a:pPr>
              <a:t>2024/10/28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7-5 Sorting V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7</a:t>
            </a:fld>
            <a:endParaRPr lang="zh-CN" altLang="en-US" sz="465"/>
          </a:p>
        </p:txBody>
      </p:sp>
      <p:sp>
        <p:nvSpPr>
          <p:cNvPr id="10" name="矩形 9"/>
          <p:cNvSpPr/>
          <p:nvPr/>
        </p:nvSpPr>
        <p:spPr>
          <a:xfrm>
            <a:off x="2087724" y="4738081"/>
            <a:ext cx="287655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Sitka Text" pitchFamily="2" charset="0"/>
              </a:rPr>
              <a:t>3</a:t>
            </a:r>
            <a:r>
              <a:rPr lang="en-US" altLang="zh-CN" sz="1600" baseline="30000" dirty="0" smtClean="0">
                <a:solidFill>
                  <a:srgbClr val="FF0000"/>
                </a:solidFill>
                <a:latin typeface="Sitka Text" pitchFamily="2" charset="0"/>
              </a:rPr>
              <a:t>rd</a:t>
            </a:r>
            <a:r>
              <a:rPr lang="en-US" altLang="zh-CN" sz="1600" dirty="0" smtClean="0">
                <a:solidFill>
                  <a:srgbClr val="FF0000"/>
                </a:solidFill>
                <a:latin typeface="Sitka Text" pitchFamily="2" charset="0"/>
              </a:rPr>
              <a:t>  pass (continue merging)</a:t>
            </a:r>
          </a:p>
        </p:txBody>
      </p:sp>
      <p:sp>
        <p:nvSpPr>
          <p:cNvPr id="109" name="矩形 108"/>
          <p:cNvSpPr/>
          <p:nvPr/>
        </p:nvSpPr>
        <p:spPr>
          <a:xfrm>
            <a:off x="2102645" y="3104964"/>
            <a:ext cx="524827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Sitka Text" pitchFamily="2" charset="0"/>
              </a:rPr>
              <a:t>2</a:t>
            </a:r>
            <a:r>
              <a:rPr lang="en-US" altLang="zh-CN" sz="1600" baseline="30000" dirty="0" smtClean="0">
                <a:solidFill>
                  <a:srgbClr val="FF0000"/>
                </a:solidFill>
                <a:latin typeface="Sitka Text" pitchFamily="2" charset="0"/>
              </a:rPr>
              <a:t>nd</a:t>
            </a:r>
            <a:r>
              <a:rPr lang="en-US" altLang="zh-CN" sz="1600" dirty="0" smtClean="0">
                <a:solidFill>
                  <a:srgbClr val="FF0000"/>
                </a:solidFill>
                <a:latin typeface="Sitka Text" pitchFamily="2" charset="0"/>
              </a:rPr>
              <a:t> pass (merge two runs from </a:t>
            </a:r>
            <a:r>
              <a:rPr lang="en-US" altLang="zh-CN" sz="1600" dirty="0">
                <a:solidFill>
                  <a:srgbClr val="FF0000"/>
                </a:solidFill>
                <a:latin typeface="Sitka Text" pitchFamily="2" charset="0"/>
              </a:rPr>
              <a:t>each tape </a:t>
            </a:r>
            <a:r>
              <a:rPr lang="en-US" altLang="zh-CN" sz="1600" dirty="0" smtClean="0">
                <a:solidFill>
                  <a:srgbClr val="FF0000"/>
                </a:solidFill>
                <a:latin typeface="Sitka Text" pitchFamily="2" charset="0"/>
              </a:rPr>
              <a:t>alternately)</a:t>
            </a:r>
          </a:p>
        </p:txBody>
      </p:sp>
      <p:sp>
        <p:nvSpPr>
          <p:cNvPr id="110" name="AutoShape 3"/>
          <p:cNvSpPr>
            <a:spLocks noChangeAspect="1" noChangeArrowheads="1" noTextEdit="1"/>
          </p:cNvSpPr>
          <p:nvPr/>
        </p:nvSpPr>
        <p:spPr bwMode="auto">
          <a:xfrm>
            <a:off x="2015729" y="3396961"/>
            <a:ext cx="5110163" cy="108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1" name="Rectangle 5"/>
          <p:cNvSpPr>
            <a:spLocks noChangeArrowheads="1"/>
          </p:cNvSpPr>
          <p:nvPr/>
        </p:nvSpPr>
        <p:spPr bwMode="auto">
          <a:xfrm>
            <a:off x="2019301" y="3413630"/>
            <a:ext cx="364331" cy="25598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2" name="Rectangle 6"/>
          <p:cNvSpPr>
            <a:spLocks noChangeArrowheads="1"/>
          </p:cNvSpPr>
          <p:nvPr/>
        </p:nvSpPr>
        <p:spPr bwMode="auto">
          <a:xfrm>
            <a:off x="2383632" y="3413630"/>
            <a:ext cx="364331" cy="25598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3" name="Rectangle 7"/>
          <p:cNvSpPr>
            <a:spLocks noChangeArrowheads="1"/>
          </p:cNvSpPr>
          <p:nvPr/>
        </p:nvSpPr>
        <p:spPr bwMode="auto">
          <a:xfrm>
            <a:off x="2747963" y="3413630"/>
            <a:ext cx="364331" cy="25598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4" name="Rectangle 8"/>
          <p:cNvSpPr>
            <a:spLocks noChangeArrowheads="1"/>
          </p:cNvSpPr>
          <p:nvPr/>
        </p:nvSpPr>
        <p:spPr bwMode="auto">
          <a:xfrm>
            <a:off x="3112295" y="3413630"/>
            <a:ext cx="364331" cy="25598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5" name="Rectangle 9"/>
          <p:cNvSpPr>
            <a:spLocks noChangeArrowheads="1"/>
          </p:cNvSpPr>
          <p:nvPr/>
        </p:nvSpPr>
        <p:spPr bwMode="auto">
          <a:xfrm>
            <a:off x="3476626" y="3413630"/>
            <a:ext cx="364331" cy="25598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6" name="Rectangle 10"/>
          <p:cNvSpPr>
            <a:spLocks noChangeArrowheads="1"/>
          </p:cNvSpPr>
          <p:nvPr/>
        </p:nvSpPr>
        <p:spPr bwMode="auto">
          <a:xfrm>
            <a:off x="3840957" y="3413630"/>
            <a:ext cx="364331" cy="25598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7" name="Rectangle 11"/>
          <p:cNvSpPr>
            <a:spLocks noChangeArrowheads="1"/>
          </p:cNvSpPr>
          <p:nvPr/>
        </p:nvSpPr>
        <p:spPr bwMode="auto">
          <a:xfrm>
            <a:off x="4205288" y="3413630"/>
            <a:ext cx="364331" cy="25598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8" name="Rectangle 12"/>
          <p:cNvSpPr>
            <a:spLocks noChangeArrowheads="1"/>
          </p:cNvSpPr>
          <p:nvPr/>
        </p:nvSpPr>
        <p:spPr bwMode="auto">
          <a:xfrm>
            <a:off x="4569620" y="3413630"/>
            <a:ext cx="364331" cy="25598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19" name="Rectangle 13"/>
          <p:cNvSpPr>
            <a:spLocks noChangeArrowheads="1"/>
          </p:cNvSpPr>
          <p:nvPr/>
        </p:nvSpPr>
        <p:spPr bwMode="auto">
          <a:xfrm>
            <a:off x="4933951" y="3413630"/>
            <a:ext cx="364331" cy="25598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0" name="Rectangle 14"/>
          <p:cNvSpPr>
            <a:spLocks noChangeArrowheads="1"/>
          </p:cNvSpPr>
          <p:nvPr/>
        </p:nvSpPr>
        <p:spPr bwMode="auto">
          <a:xfrm>
            <a:off x="5298282" y="3413630"/>
            <a:ext cx="364331" cy="25598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1" name="Rectangle 15"/>
          <p:cNvSpPr>
            <a:spLocks noChangeArrowheads="1"/>
          </p:cNvSpPr>
          <p:nvPr/>
        </p:nvSpPr>
        <p:spPr bwMode="auto">
          <a:xfrm>
            <a:off x="5662613" y="3413630"/>
            <a:ext cx="364331" cy="25598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2" name="Rectangle 16"/>
          <p:cNvSpPr>
            <a:spLocks noChangeArrowheads="1"/>
          </p:cNvSpPr>
          <p:nvPr/>
        </p:nvSpPr>
        <p:spPr bwMode="auto">
          <a:xfrm>
            <a:off x="6026945" y="3413630"/>
            <a:ext cx="364331" cy="25598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3" name="Rectangle 17"/>
          <p:cNvSpPr>
            <a:spLocks noChangeArrowheads="1"/>
          </p:cNvSpPr>
          <p:nvPr/>
        </p:nvSpPr>
        <p:spPr bwMode="auto">
          <a:xfrm>
            <a:off x="6391276" y="3413630"/>
            <a:ext cx="363141" cy="25598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4" name="Rectangle 18"/>
          <p:cNvSpPr>
            <a:spLocks noChangeArrowheads="1"/>
          </p:cNvSpPr>
          <p:nvPr/>
        </p:nvSpPr>
        <p:spPr bwMode="auto">
          <a:xfrm>
            <a:off x="6754416" y="3413630"/>
            <a:ext cx="365522" cy="25598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5" name="Rectangle 19"/>
          <p:cNvSpPr>
            <a:spLocks noChangeArrowheads="1"/>
          </p:cNvSpPr>
          <p:nvPr/>
        </p:nvSpPr>
        <p:spPr bwMode="auto">
          <a:xfrm>
            <a:off x="2019301" y="3669614"/>
            <a:ext cx="36433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6" name="Rectangle 20"/>
          <p:cNvSpPr>
            <a:spLocks noChangeArrowheads="1"/>
          </p:cNvSpPr>
          <p:nvPr/>
        </p:nvSpPr>
        <p:spPr bwMode="auto">
          <a:xfrm>
            <a:off x="2383632" y="3669614"/>
            <a:ext cx="36433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7" name="Rectangle 21"/>
          <p:cNvSpPr>
            <a:spLocks noChangeArrowheads="1"/>
          </p:cNvSpPr>
          <p:nvPr/>
        </p:nvSpPr>
        <p:spPr bwMode="auto">
          <a:xfrm>
            <a:off x="2747963" y="3669614"/>
            <a:ext cx="36433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8" name="Rectangle 22"/>
          <p:cNvSpPr>
            <a:spLocks noChangeArrowheads="1"/>
          </p:cNvSpPr>
          <p:nvPr/>
        </p:nvSpPr>
        <p:spPr bwMode="auto">
          <a:xfrm>
            <a:off x="3112295" y="3669614"/>
            <a:ext cx="36433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29" name="Rectangle 23"/>
          <p:cNvSpPr>
            <a:spLocks noChangeArrowheads="1"/>
          </p:cNvSpPr>
          <p:nvPr/>
        </p:nvSpPr>
        <p:spPr bwMode="auto">
          <a:xfrm>
            <a:off x="3476626" y="3669614"/>
            <a:ext cx="36433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0" name="Rectangle 24"/>
          <p:cNvSpPr>
            <a:spLocks noChangeArrowheads="1"/>
          </p:cNvSpPr>
          <p:nvPr/>
        </p:nvSpPr>
        <p:spPr bwMode="auto">
          <a:xfrm>
            <a:off x="3840957" y="3669614"/>
            <a:ext cx="36433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1" name="Rectangle 25"/>
          <p:cNvSpPr>
            <a:spLocks noChangeArrowheads="1"/>
          </p:cNvSpPr>
          <p:nvPr/>
        </p:nvSpPr>
        <p:spPr bwMode="auto">
          <a:xfrm>
            <a:off x="4205288" y="3669614"/>
            <a:ext cx="36433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2" name="Rectangle 26"/>
          <p:cNvSpPr>
            <a:spLocks noChangeArrowheads="1"/>
          </p:cNvSpPr>
          <p:nvPr/>
        </p:nvSpPr>
        <p:spPr bwMode="auto">
          <a:xfrm>
            <a:off x="4569620" y="3669614"/>
            <a:ext cx="36433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3" name="Rectangle 27"/>
          <p:cNvSpPr>
            <a:spLocks noChangeArrowheads="1"/>
          </p:cNvSpPr>
          <p:nvPr/>
        </p:nvSpPr>
        <p:spPr bwMode="auto">
          <a:xfrm>
            <a:off x="4933951" y="3669614"/>
            <a:ext cx="36433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4" name="Rectangle 28"/>
          <p:cNvSpPr>
            <a:spLocks noChangeArrowheads="1"/>
          </p:cNvSpPr>
          <p:nvPr/>
        </p:nvSpPr>
        <p:spPr bwMode="auto">
          <a:xfrm>
            <a:off x="5298282" y="3669614"/>
            <a:ext cx="36433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5" name="Rectangle 29"/>
          <p:cNvSpPr>
            <a:spLocks noChangeArrowheads="1"/>
          </p:cNvSpPr>
          <p:nvPr/>
        </p:nvSpPr>
        <p:spPr bwMode="auto">
          <a:xfrm>
            <a:off x="5662613" y="3669614"/>
            <a:ext cx="36433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6" name="Rectangle 30"/>
          <p:cNvSpPr>
            <a:spLocks noChangeArrowheads="1"/>
          </p:cNvSpPr>
          <p:nvPr/>
        </p:nvSpPr>
        <p:spPr bwMode="auto">
          <a:xfrm>
            <a:off x="6026945" y="3669614"/>
            <a:ext cx="36433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7" name="Rectangle 31"/>
          <p:cNvSpPr>
            <a:spLocks noChangeArrowheads="1"/>
          </p:cNvSpPr>
          <p:nvPr/>
        </p:nvSpPr>
        <p:spPr bwMode="auto">
          <a:xfrm>
            <a:off x="6391276" y="3669614"/>
            <a:ext cx="36314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8" name="Rectangle 32"/>
          <p:cNvSpPr>
            <a:spLocks noChangeArrowheads="1"/>
          </p:cNvSpPr>
          <p:nvPr/>
        </p:nvSpPr>
        <p:spPr bwMode="auto">
          <a:xfrm>
            <a:off x="6754416" y="3669614"/>
            <a:ext cx="365522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39" name="Rectangle 33"/>
          <p:cNvSpPr>
            <a:spLocks noChangeArrowheads="1"/>
          </p:cNvSpPr>
          <p:nvPr/>
        </p:nvSpPr>
        <p:spPr bwMode="auto">
          <a:xfrm>
            <a:off x="2019301" y="3920836"/>
            <a:ext cx="36433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0" name="Rectangle 34"/>
          <p:cNvSpPr>
            <a:spLocks noChangeArrowheads="1"/>
          </p:cNvSpPr>
          <p:nvPr/>
        </p:nvSpPr>
        <p:spPr bwMode="auto">
          <a:xfrm>
            <a:off x="2383632" y="3920836"/>
            <a:ext cx="36433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1" name="Rectangle 35"/>
          <p:cNvSpPr>
            <a:spLocks noChangeArrowheads="1"/>
          </p:cNvSpPr>
          <p:nvPr/>
        </p:nvSpPr>
        <p:spPr bwMode="auto">
          <a:xfrm>
            <a:off x="2747963" y="3920836"/>
            <a:ext cx="36433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2" name="Rectangle 36"/>
          <p:cNvSpPr>
            <a:spLocks noChangeArrowheads="1"/>
          </p:cNvSpPr>
          <p:nvPr/>
        </p:nvSpPr>
        <p:spPr bwMode="auto">
          <a:xfrm>
            <a:off x="3112295" y="3920836"/>
            <a:ext cx="36433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3" name="Rectangle 37"/>
          <p:cNvSpPr>
            <a:spLocks noChangeArrowheads="1"/>
          </p:cNvSpPr>
          <p:nvPr/>
        </p:nvSpPr>
        <p:spPr bwMode="auto">
          <a:xfrm>
            <a:off x="3476626" y="3920836"/>
            <a:ext cx="36433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4" name="Rectangle 38"/>
          <p:cNvSpPr>
            <a:spLocks noChangeArrowheads="1"/>
          </p:cNvSpPr>
          <p:nvPr/>
        </p:nvSpPr>
        <p:spPr bwMode="auto">
          <a:xfrm>
            <a:off x="3840957" y="3920836"/>
            <a:ext cx="36433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5" name="Rectangle 39"/>
          <p:cNvSpPr>
            <a:spLocks noChangeArrowheads="1"/>
          </p:cNvSpPr>
          <p:nvPr/>
        </p:nvSpPr>
        <p:spPr bwMode="auto">
          <a:xfrm>
            <a:off x="4205288" y="3920836"/>
            <a:ext cx="36433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6" name="Rectangle 40"/>
          <p:cNvSpPr>
            <a:spLocks noChangeArrowheads="1"/>
          </p:cNvSpPr>
          <p:nvPr/>
        </p:nvSpPr>
        <p:spPr bwMode="auto">
          <a:xfrm>
            <a:off x="4569620" y="3920836"/>
            <a:ext cx="36433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7" name="Rectangle 41"/>
          <p:cNvSpPr>
            <a:spLocks noChangeArrowheads="1"/>
          </p:cNvSpPr>
          <p:nvPr/>
        </p:nvSpPr>
        <p:spPr bwMode="auto">
          <a:xfrm>
            <a:off x="4933951" y="3920836"/>
            <a:ext cx="36433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8" name="Rectangle 42"/>
          <p:cNvSpPr>
            <a:spLocks noChangeArrowheads="1"/>
          </p:cNvSpPr>
          <p:nvPr/>
        </p:nvSpPr>
        <p:spPr bwMode="auto">
          <a:xfrm>
            <a:off x="5298282" y="3920836"/>
            <a:ext cx="36433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49" name="Rectangle 43"/>
          <p:cNvSpPr>
            <a:spLocks noChangeArrowheads="1"/>
          </p:cNvSpPr>
          <p:nvPr/>
        </p:nvSpPr>
        <p:spPr bwMode="auto">
          <a:xfrm>
            <a:off x="5662613" y="3920836"/>
            <a:ext cx="36433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0" name="Rectangle 44"/>
          <p:cNvSpPr>
            <a:spLocks noChangeArrowheads="1"/>
          </p:cNvSpPr>
          <p:nvPr/>
        </p:nvSpPr>
        <p:spPr bwMode="auto">
          <a:xfrm>
            <a:off x="6026945" y="3920836"/>
            <a:ext cx="36433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1" name="Rectangle 45"/>
          <p:cNvSpPr>
            <a:spLocks noChangeArrowheads="1"/>
          </p:cNvSpPr>
          <p:nvPr/>
        </p:nvSpPr>
        <p:spPr bwMode="auto">
          <a:xfrm>
            <a:off x="6391276" y="3920836"/>
            <a:ext cx="363141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2" name="Rectangle 46"/>
          <p:cNvSpPr>
            <a:spLocks noChangeArrowheads="1"/>
          </p:cNvSpPr>
          <p:nvPr/>
        </p:nvSpPr>
        <p:spPr bwMode="auto">
          <a:xfrm>
            <a:off x="6754416" y="3920836"/>
            <a:ext cx="365522" cy="251222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3" name="Rectangle 47"/>
          <p:cNvSpPr>
            <a:spLocks noChangeArrowheads="1"/>
          </p:cNvSpPr>
          <p:nvPr/>
        </p:nvSpPr>
        <p:spPr bwMode="auto">
          <a:xfrm>
            <a:off x="2019301" y="4172058"/>
            <a:ext cx="364331" cy="25598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4" name="Rectangle 48"/>
          <p:cNvSpPr>
            <a:spLocks noChangeArrowheads="1"/>
          </p:cNvSpPr>
          <p:nvPr/>
        </p:nvSpPr>
        <p:spPr bwMode="auto">
          <a:xfrm>
            <a:off x="2383632" y="4172058"/>
            <a:ext cx="364331" cy="25598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5" name="Rectangle 49"/>
          <p:cNvSpPr>
            <a:spLocks noChangeArrowheads="1"/>
          </p:cNvSpPr>
          <p:nvPr/>
        </p:nvSpPr>
        <p:spPr bwMode="auto">
          <a:xfrm>
            <a:off x="2747963" y="4172058"/>
            <a:ext cx="364331" cy="25598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6" name="Rectangle 50"/>
          <p:cNvSpPr>
            <a:spLocks noChangeArrowheads="1"/>
          </p:cNvSpPr>
          <p:nvPr/>
        </p:nvSpPr>
        <p:spPr bwMode="auto">
          <a:xfrm>
            <a:off x="3112295" y="4172058"/>
            <a:ext cx="364331" cy="25598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7" name="Rectangle 51"/>
          <p:cNvSpPr>
            <a:spLocks noChangeArrowheads="1"/>
          </p:cNvSpPr>
          <p:nvPr/>
        </p:nvSpPr>
        <p:spPr bwMode="auto">
          <a:xfrm>
            <a:off x="3476626" y="4172058"/>
            <a:ext cx="364331" cy="25598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8" name="Rectangle 52"/>
          <p:cNvSpPr>
            <a:spLocks noChangeArrowheads="1"/>
          </p:cNvSpPr>
          <p:nvPr/>
        </p:nvSpPr>
        <p:spPr bwMode="auto">
          <a:xfrm>
            <a:off x="3840957" y="4172058"/>
            <a:ext cx="364331" cy="25598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59" name="Rectangle 53"/>
          <p:cNvSpPr>
            <a:spLocks noChangeArrowheads="1"/>
          </p:cNvSpPr>
          <p:nvPr/>
        </p:nvSpPr>
        <p:spPr bwMode="auto">
          <a:xfrm>
            <a:off x="4205288" y="4172058"/>
            <a:ext cx="364331" cy="25598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60" name="Rectangle 54"/>
          <p:cNvSpPr>
            <a:spLocks noChangeArrowheads="1"/>
          </p:cNvSpPr>
          <p:nvPr/>
        </p:nvSpPr>
        <p:spPr bwMode="auto">
          <a:xfrm>
            <a:off x="4569620" y="4172058"/>
            <a:ext cx="364331" cy="25598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61" name="Rectangle 55"/>
          <p:cNvSpPr>
            <a:spLocks noChangeArrowheads="1"/>
          </p:cNvSpPr>
          <p:nvPr/>
        </p:nvSpPr>
        <p:spPr bwMode="auto">
          <a:xfrm>
            <a:off x="4933951" y="4172058"/>
            <a:ext cx="364331" cy="25598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62" name="Rectangle 56"/>
          <p:cNvSpPr>
            <a:spLocks noChangeArrowheads="1"/>
          </p:cNvSpPr>
          <p:nvPr/>
        </p:nvSpPr>
        <p:spPr bwMode="auto">
          <a:xfrm>
            <a:off x="5298282" y="4172058"/>
            <a:ext cx="364331" cy="25598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63" name="Rectangle 57"/>
          <p:cNvSpPr>
            <a:spLocks noChangeArrowheads="1"/>
          </p:cNvSpPr>
          <p:nvPr/>
        </p:nvSpPr>
        <p:spPr bwMode="auto">
          <a:xfrm>
            <a:off x="5662613" y="4172058"/>
            <a:ext cx="364331" cy="25598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64" name="Rectangle 58"/>
          <p:cNvSpPr>
            <a:spLocks noChangeArrowheads="1"/>
          </p:cNvSpPr>
          <p:nvPr/>
        </p:nvSpPr>
        <p:spPr bwMode="auto">
          <a:xfrm>
            <a:off x="6026945" y="4172058"/>
            <a:ext cx="364331" cy="25598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65" name="Rectangle 59"/>
          <p:cNvSpPr>
            <a:spLocks noChangeArrowheads="1"/>
          </p:cNvSpPr>
          <p:nvPr/>
        </p:nvSpPr>
        <p:spPr bwMode="auto">
          <a:xfrm>
            <a:off x="6391276" y="4172058"/>
            <a:ext cx="363141" cy="25598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66" name="Rectangle 60"/>
          <p:cNvSpPr>
            <a:spLocks noChangeArrowheads="1"/>
          </p:cNvSpPr>
          <p:nvPr/>
        </p:nvSpPr>
        <p:spPr bwMode="auto">
          <a:xfrm>
            <a:off x="6754416" y="4172058"/>
            <a:ext cx="365522" cy="255985"/>
          </a:xfrm>
          <a:prstGeom prst="rect">
            <a:avLst/>
          </a:prstGeom>
          <a:solidFill>
            <a:srgbClr val="EAEFF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67" name="Line 61"/>
          <p:cNvSpPr>
            <a:spLocks noChangeShapeType="1"/>
          </p:cNvSpPr>
          <p:nvPr/>
        </p:nvSpPr>
        <p:spPr bwMode="auto">
          <a:xfrm>
            <a:off x="2383632" y="3408867"/>
            <a:ext cx="0" cy="10239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68" name="Line 62"/>
          <p:cNvSpPr>
            <a:spLocks noChangeShapeType="1"/>
          </p:cNvSpPr>
          <p:nvPr/>
        </p:nvSpPr>
        <p:spPr bwMode="auto">
          <a:xfrm>
            <a:off x="2747963" y="3408867"/>
            <a:ext cx="0" cy="10239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69" name="Line 63"/>
          <p:cNvSpPr>
            <a:spLocks noChangeShapeType="1"/>
          </p:cNvSpPr>
          <p:nvPr/>
        </p:nvSpPr>
        <p:spPr bwMode="auto">
          <a:xfrm>
            <a:off x="3112295" y="3408867"/>
            <a:ext cx="0" cy="10239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70" name="Line 64"/>
          <p:cNvSpPr>
            <a:spLocks noChangeShapeType="1"/>
          </p:cNvSpPr>
          <p:nvPr/>
        </p:nvSpPr>
        <p:spPr bwMode="auto">
          <a:xfrm>
            <a:off x="3476626" y="3408867"/>
            <a:ext cx="0" cy="10239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71" name="Line 65"/>
          <p:cNvSpPr>
            <a:spLocks noChangeShapeType="1"/>
          </p:cNvSpPr>
          <p:nvPr/>
        </p:nvSpPr>
        <p:spPr bwMode="auto">
          <a:xfrm>
            <a:off x="3840957" y="3408867"/>
            <a:ext cx="0" cy="10239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72" name="Line 66"/>
          <p:cNvSpPr>
            <a:spLocks noChangeShapeType="1"/>
          </p:cNvSpPr>
          <p:nvPr/>
        </p:nvSpPr>
        <p:spPr bwMode="auto">
          <a:xfrm>
            <a:off x="4205288" y="3408867"/>
            <a:ext cx="0" cy="10239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73" name="Line 67"/>
          <p:cNvSpPr>
            <a:spLocks noChangeShapeType="1"/>
          </p:cNvSpPr>
          <p:nvPr/>
        </p:nvSpPr>
        <p:spPr bwMode="auto">
          <a:xfrm>
            <a:off x="4569620" y="3408867"/>
            <a:ext cx="0" cy="102393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74" name="Line 68"/>
          <p:cNvSpPr>
            <a:spLocks noChangeShapeType="1"/>
          </p:cNvSpPr>
          <p:nvPr/>
        </p:nvSpPr>
        <p:spPr bwMode="auto">
          <a:xfrm>
            <a:off x="4933951" y="3408867"/>
            <a:ext cx="0" cy="10239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75" name="Line 69"/>
          <p:cNvSpPr>
            <a:spLocks noChangeShapeType="1"/>
          </p:cNvSpPr>
          <p:nvPr/>
        </p:nvSpPr>
        <p:spPr bwMode="auto">
          <a:xfrm>
            <a:off x="5298282" y="3408867"/>
            <a:ext cx="0" cy="10239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76" name="Line 70"/>
          <p:cNvSpPr>
            <a:spLocks noChangeShapeType="1"/>
          </p:cNvSpPr>
          <p:nvPr/>
        </p:nvSpPr>
        <p:spPr bwMode="auto">
          <a:xfrm>
            <a:off x="5662613" y="3408867"/>
            <a:ext cx="0" cy="10239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77" name="Line 71"/>
          <p:cNvSpPr>
            <a:spLocks noChangeShapeType="1"/>
          </p:cNvSpPr>
          <p:nvPr/>
        </p:nvSpPr>
        <p:spPr bwMode="auto">
          <a:xfrm>
            <a:off x="6026945" y="3408867"/>
            <a:ext cx="0" cy="10239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78" name="Line 72"/>
          <p:cNvSpPr>
            <a:spLocks noChangeShapeType="1"/>
          </p:cNvSpPr>
          <p:nvPr/>
        </p:nvSpPr>
        <p:spPr bwMode="auto">
          <a:xfrm>
            <a:off x="6391276" y="3408867"/>
            <a:ext cx="0" cy="10239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79" name="Line 73"/>
          <p:cNvSpPr>
            <a:spLocks noChangeShapeType="1"/>
          </p:cNvSpPr>
          <p:nvPr/>
        </p:nvSpPr>
        <p:spPr bwMode="auto">
          <a:xfrm>
            <a:off x="6754416" y="3408867"/>
            <a:ext cx="0" cy="10239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80" name="Line 74"/>
          <p:cNvSpPr>
            <a:spLocks noChangeShapeType="1"/>
          </p:cNvSpPr>
          <p:nvPr/>
        </p:nvSpPr>
        <p:spPr bwMode="auto">
          <a:xfrm>
            <a:off x="2014538" y="3669614"/>
            <a:ext cx="51101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81" name="Line 75"/>
          <p:cNvSpPr>
            <a:spLocks noChangeShapeType="1"/>
          </p:cNvSpPr>
          <p:nvPr/>
        </p:nvSpPr>
        <p:spPr bwMode="auto">
          <a:xfrm>
            <a:off x="2014538" y="3920836"/>
            <a:ext cx="51101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82" name="Line 76"/>
          <p:cNvSpPr>
            <a:spLocks noChangeShapeType="1"/>
          </p:cNvSpPr>
          <p:nvPr/>
        </p:nvSpPr>
        <p:spPr bwMode="auto">
          <a:xfrm>
            <a:off x="2014538" y="4172058"/>
            <a:ext cx="51101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83" name="Line 77"/>
          <p:cNvSpPr>
            <a:spLocks noChangeShapeType="1"/>
          </p:cNvSpPr>
          <p:nvPr/>
        </p:nvSpPr>
        <p:spPr bwMode="auto">
          <a:xfrm>
            <a:off x="2019301" y="3408867"/>
            <a:ext cx="0" cy="10239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84" name="Line 78"/>
          <p:cNvSpPr>
            <a:spLocks noChangeShapeType="1"/>
          </p:cNvSpPr>
          <p:nvPr/>
        </p:nvSpPr>
        <p:spPr bwMode="auto">
          <a:xfrm>
            <a:off x="7119938" y="3408867"/>
            <a:ext cx="0" cy="1023938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85" name="Line 79"/>
          <p:cNvSpPr>
            <a:spLocks noChangeShapeType="1"/>
          </p:cNvSpPr>
          <p:nvPr/>
        </p:nvSpPr>
        <p:spPr bwMode="auto">
          <a:xfrm>
            <a:off x="2014538" y="3413630"/>
            <a:ext cx="51101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86" name="Line 80"/>
          <p:cNvSpPr>
            <a:spLocks noChangeShapeType="1"/>
          </p:cNvSpPr>
          <p:nvPr/>
        </p:nvSpPr>
        <p:spPr bwMode="auto">
          <a:xfrm>
            <a:off x="2014538" y="4428042"/>
            <a:ext cx="51101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187" name="Rectangle 81"/>
          <p:cNvSpPr>
            <a:spLocks noChangeArrowheads="1"/>
          </p:cNvSpPr>
          <p:nvPr/>
        </p:nvSpPr>
        <p:spPr bwMode="auto">
          <a:xfrm>
            <a:off x="2083595" y="3451730"/>
            <a:ext cx="24701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itka Text" pitchFamily="2" charset="0"/>
              </a:rPr>
              <a:t>Ta1</a:t>
            </a:r>
            <a:endParaRPr kumimoji="0" lang="zh-CN" altLang="zh-CN" sz="13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8" name="Rectangle 82"/>
          <p:cNvSpPr>
            <a:spLocks noChangeArrowheads="1"/>
          </p:cNvSpPr>
          <p:nvPr/>
        </p:nvSpPr>
        <p:spPr bwMode="auto">
          <a:xfrm>
            <a:off x="2497932" y="3451730"/>
            <a:ext cx="14097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263AF8"/>
                </a:solidFill>
                <a:effectLst/>
                <a:latin typeface="Sitka Text" pitchFamily="2" charset="0"/>
              </a:rPr>
              <a:t>11</a:t>
            </a:r>
            <a:endParaRPr kumimoji="0" lang="zh-CN" altLang="zh-CN" sz="1350" b="0" i="0" u="none" strike="noStrike" cap="none" normalizeH="0" baseline="0" dirty="0" smtClean="0">
              <a:ln>
                <a:noFill/>
              </a:ln>
              <a:solidFill>
                <a:srgbClr val="263AF8"/>
              </a:solidFill>
              <a:effectLst/>
            </a:endParaRPr>
          </a:p>
        </p:txBody>
      </p:sp>
      <p:sp>
        <p:nvSpPr>
          <p:cNvPr id="189" name="Rectangle 83"/>
          <p:cNvSpPr>
            <a:spLocks noChangeArrowheads="1"/>
          </p:cNvSpPr>
          <p:nvPr/>
        </p:nvSpPr>
        <p:spPr bwMode="auto">
          <a:xfrm>
            <a:off x="2855120" y="3451730"/>
            <a:ext cx="15811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263AF8"/>
                </a:solidFill>
                <a:effectLst/>
                <a:latin typeface="Sitka Text" pitchFamily="2" charset="0"/>
              </a:rPr>
              <a:t>12</a:t>
            </a:r>
            <a:endParaRPr kumimoji="0" lang="zh-CN" altLang="zh-CN" sz="1350" b="0" i="0" u="none" strike="noStrike" cap="none" normalizeH="0" baseline="0" dirty="0" smtClean="0">
              <a:ln>
                <a:noFill/>
              </a:ln>
              <a:solidFill>
                <a:srgbClr val="263AF8"/>
              </a:solidFill>
              <a:effectLst/>
            </a:endParaRPr>
          </a:p>
        </p:txBody>
      </p:sp>
      <p:sp>
        <p:nvSpPr>
          <p:cNvPr id="190" name="Rectangle 84"/>
          <p:cNvSpPr>
            <a:spLocks noChangeArrowheads="1"/>
          </p:cNvSpPr>
          <p:nvPr/>
        </p:nvSpPr>
        <p:spPr bwMode="auto">
          <a:xfrm>
            <a:off x="3212307" y="3451730"/>
            <a:ext cx="1720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263AF8"/>
                </a:solidFill>
                <a:effectLst/>
                <a:latin typeface="Sitka Text" pitchFamily="2" charset="0"/>
              </a:rPr>
              <a:t>35</a:t>
            </a:r>
            <a:endParaRPr kumimoji="0" lang="zh-CN" altLang="zh-CN" sz="1350" b="0" i="0" u="none" strike="noStrike" cap="none" normalizeH="0" baseline="0" dirty="0" smtClean="0">
              <a:ln>
                <a:noFill/>
              </a:ln>
              <a:solidFill>
                <a:srgbClr val="263AF8"/>
              </a:solidFill>
              <a:effectLst/>
            </a:endParaRPr>
          </a:p>
        </p:txBody>
      </p:sp>
      <p:sp>
        <p:nvSpPr>
          <p:cNvPr id="191" name="Rectangle 85"/>
          <p:cNvSpPr>
            <a:spLocks noChangeArrowheads="1"/>
          </p:cNvSpPr>
          <p:nvPr/>
        </p:nvSpPr>
        <p:spPr bwMode="auto">
          <a:xfrm>
            <a:off x="3576638" y="3451730"/>
            <a:ext cx="16637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263AF8"/>
                </a:solidFill>
                <a:effectLst/>
                <a:latin typeface="Sitka Text" pitchFamily="2" charset="0"/>
              </a:rPr>
              <a:t>81</a:t>
            </a:r>
            <a:endParaRPr kumimoji="0" lang="zh-CN" altLang="zh-CN" sz="1350" b="0" i="0" u="none" strike="noStrike" cap="none" normalizeH="0" baseline="0" dirty="0" smtClean="0">
              <a:ln>
                <a:noFill/>
              </a:ln>
              <a:solidFill>
                <a:srgbClr val="263AF8"/>
              </a:solidFill>
              <a:effectLst/>
            </a:endParaRPr>
          </a:p>
        </p:txBody>
      </p:sp>
      <p:sp>
        <p:nvSpPr>
          <p:cNvPr id="192" name="Rectangle 86"/>
          <p:cNvSpPr>
            <a:spLocks noChangeArrowheads="1"/>
          </p:cNvSpPr>
          <p:nvPr/>
        </p:nvSpPr>
        <p:spPr bwMode="auto">
          <a:xfrm>
            <a:off x="3933826" y="3451730"/>
            <a:ext cx="1841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263AF8"/>
                </a:solidFill>
                <a:effectLst/>
                <a:latin typeface="Sitka Text" pitchFamily="2" charset="0"/>
              </a:rPr>
              <a:t>94</a:t>
            </a:r>
            <a:endParaRPr kumimoji="0" lang="zh-CN" altLang="zh-CN" sz="1350" b="0" i="0" u="none" strike="noStrike" cap="none" normalizeH="0" baseline="0" dirty="0" smtClean="0">
              <a:ln>
                <a:noFill/>
              </a:ln>
              <a:solidFill>
                <a:srgbClr val="263AF8"/>
              </a:solidFill>
              <a:effectLst/>
            </a:endParaRPr>
          </a:p>
        </p:txBody>
      </p:sp>
      <p:sp>
        <p:nvSpPr>
          <p:cNvPr id="193" name="Rectangle 87"/>
          <p:cNvSpPr>
            <a:spLocks noChangeArrowheads="1"/>
          </p:cNvSpPr>
          <p:nvPr/>
        </p:nvSpPr>
        <p:spPr bwMode="auto">
          <a:xfrm>
            <a:off x="4298157" y="3451730"/>
            <a:ext cx="1841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263AF8"/>
                </a:solidFill>
                <a:effectLst/>
                <a:latin typeface="Sitka Text" pitchFamily="2" charset="0"/>
              </a:rPr>
              <a:t>96</a:t>
            </a:r>
            <a:endParaRPr kumimoji="0" lang="zh-CN" altLang="zh-CN" sz="1350" b="0" i="0" u="none" strike="noStrike" cap="none" normalizeH="0" baseline="0" dirty="0" smtClean="0">
              <a:ln>
                <a:noFill/>
              </a:ln>
              <a:solidFill>
                <a:srgbClr val="263AF8"/>
              </a:solidFill>
              <a:effectLst/>
            </a:endParaRPr>
          </a:p>
        </p:txBody>
      </p:sp>
      <p:sp>
        <p:nvSpPr>
          <p:cNvPr id="194" name="Rectangle 88"/>
          <p:cNvSpPr>
            <a:spLocks noChangeArrowheads="1"/>
          </p:cNvSpPr>
          <p:nvPr/>
        </p:nvSpPr>
        <p:spPr bwMode="auto">
          <a:xfrm>
            <a:off x="4676776" y="3451730"/>
            <a:ext cx="15621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263AF8"/>
                </a:solidFill>
                <a:effectLst/>
                <a:latin typeface="Sitka Text" pitchFamily="2" charset="0"/>
              </a:rPr>
              <a:t>15</a:t>
            </a:r>
            <a:endParaRPr kumimoji="0" lang="zh-CN" altLang="zh-CN" sz="1350" b="0" i="0" u="none" strike="noStrike" cap="none" normalizeH="0" baseline="0" dirty="0" smtClean="0">
              <a:ln>
                <a:noFill/>
              </a:ln>
              <a:solidFill>
                <a:srgbClr val="263AF8"/>
              </a:solidFill>
              <a:effectLst/>
            </a:endParaRPr>
          </a:p>
        </p:txBody>
      </p:sp>
      <p:sp>
        <p:nvSpPr>
          <p:cNvPr id="195" name="Rectangle 89"/>
          <p:cNvSpPr>
            <a:spLocks noChangeArrowheads="1"/>
          </p:cNvSpPr>
          <p:nvPr/>
        </p:nvSpPr>
        <p:spPr bwMode="auto">
          <a:xfrm>
            <a:off x="2076451" y="3705333"/>
            <a:ext cx="2635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itka Text" pitchFamily="2" charset="0"/>
              </a:rPr>
              <a:t>Ta2</a:t>
            </a:r>
            <a:endParaRPr kumimoji="0" lang="zh-CN" altLang="zh-CN" sz="13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6" name="Rectangle 90"/>
          <p:cNvSpPr>
            <a:spLocks noChangeArrowheads="1"/>
          </p:cNvSpPr>
          <p:nvPr/>
        </p:nvSpPr>
        <p:spPr bwMode="auto">
          <a:xfrm>
            <a:off x="2490788" y="3705333"/>
            <a:ext cx="1555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itka Text" pitchFamily="2" charset="0"/>
              </a:rPr>
              <a:t>17</a:t>
            </a:r>
            <a:endParaRPr kumimoji="0" lang="zh-CN" altLang="zh-CN" sz="135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97" name="Rectangle 91"/>
          <p:cNvSpPr>
            <a:spLocks noChangeArrowheads="1"/>
          </p:cNvSpPr>
          <p:nvPr/>
        </p:nvSpPr>
        <p:spPr bwMode="auto">
          <a:xfrm>
            <a:off x="2840832" y="3705333"/>
            <a:ext cx="18351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Sitka Text" pitchFamily="2" charset="0"/>
              </a:rPr>
              <a:t>28</a:t>
            </a:r>
            <a:endParaRPr kumimoji="0" lang="zh-CN" altLang="zh-CN" sz="135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98" name="Rectangle 92"/>
          <p:cNvSpPr>
            <a:spLocks noChangeArrowheads="1"/>
          </p:cNvSpPr>
          <p:nvPr/>
        </p:nvSpPr>
        <p:spPr bwMode="auto">
          <a:xfrm>
            <a:off x="3212307" y="3705333"/>
            <a:ext cx="16256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Sitka Text" pitchFamily="2" charset="0"/>
              </a:rPr>
              <a:t>41</a:t>
            </a:r>
            <a:endParaRPr kumimoji="0" lang="zh-CN" altLang="zh-CN" sz="135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99" name="Rectangle 93"/>
          <p:cNvSpPr>
            <a:spLocks noChangeArrowheads="1"/>
          </p:cNvSpPr>
          <p:nvPr/>
        </p:nvSpPr>
        <p:spPr bwMode="auto">
          <a:xfrm>
            <a:off x="3569495" y="3705333"/>
            <a:ext cx="18161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Sitka Text" pitchFamily="2" charset="0"/>
              </a:rPr>
              <a:t>58</a:t>
            </a:r>
            <a:endParaRPr kumimoji="0" lang="zh-CN" altLang="zh-CN" sz="135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00" name="Rectangle 94"/>
          <p:cNvSpPr>
            <a:spLocks noChangeArrowheads="1"/>
          </p:cNvSpPr>
          <p:nvPr/>
        </p:nvSpPr>
        <p:spPr bwMode="auto">
          <a:xfrm>
            <a:off x="3940970" y="3705333"/>
            <a:ext cx="17081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Sitka Text" pitchFamily="2" charset="0"/>
              </a:rPr>
              <a:t>75</a:t>
            </a:r>
            <a:endParaRPr kumimoji="0" lang="zh-CN" altLang="zh-CN" sz="135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01" name="Rectangle 95"/>
          <p:cNvSpPr>
            <a:spLocks noChangeArrowheads="1"/>
          </p:cNvSpPr>
          <p:nvPr/>
        </p:nvSpPr>
        <p:spPr bwMode="auto">
          <a:xfrm>
            <a:off x="4298157" y="3705333"/>
            <a:ext cx="1841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Sitka Text" pitchFamily="2" charset="0"/>
              </a:rPr>
              <a:t>99</a:t>
            </a:r>
            <a:endParaRPr kumimoji="0" lang="zh-CN" altLang="zh-CN" sz="135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02" name="Rectangle 96"/>
          <p:cNvSpPr>
            <a:spLocks noChangeArrowheads="1"/>
          </p:cNvSpPr>
          <p:nvPr/>
        </p:nvSpPr>
        <p:spPr bwMode="auto">
          <a:xfrm>
            <a:off x="2076451" y="3955364"/>
            <a:ext cx="2667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75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itka Text" pitchFamily="2" charset="0"/>
              </a:rPr>
              <a:t>Tb1</a:t>
            </a:r>
            <a:endParaRPr kumimoji="0" lang="zh-CN" altLang="zh-CN" sz="13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3" name="Rectangle 97"/>
          <p:cNvSpPr>
            <a:spLocks noChangeArrowheads="1"/>
          </p:cNvSpPr>
          <p:nvPr/>
        </p:nvSpPr>
        <p:spPr bwMode="auto">
          <a:xfrm>
            <a:off x="2069307" y="4208967"/>
            <a:ext cx="28448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75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itka Text" pitchFamily="2" charset="0"/>
              </a:rPr>
              <a:t>Tb2</a:t>
            </a:r>
            <a:endParaRPr kumimoji="0" lang="zh-CN" altLang="zh-CN" sz="13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5312570" y="3523043"/>
            <a:ext cx="1704697" cy="5087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50" dirty="0" smtClean="0">
                <a:solidFill>
                  <a:schemeClr val="tx1"/>
                </a:solidFill>
                <a:latin typeface="Sitka Text" pitchFamily="2" charset="0"/>
              </a:rPr>
              <a:t>Tb1,Tb2 as input</a:t>
            </a:r>
          </a:p>
          <a:p>
            <a:r>
              <a:rPr lang="en-US" altLang="zh-CN" sz="1350" dirty="0" smtClean="0">
                <a:solidFill>
                  <a:schemeClr val="tx1"/>
                </a:solidFill>
                <a:latin typeface="Sitka Text" pitchFamily="2" charset="0"/>
              </a:rPr>
              <a:t>Ta1, Ta2 as output</a:t>
            </a:r>
            <a:endParaRPr lang="zh-CN" altLang="en-US" sz="1350" dirty="0">
              <a:solidFill>
                <a:schemeClr val="tx1"/>
              </a:solidFill>
              <a:latin typeface="Sitka Text" pitchFamily="2" charset="0"/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5316152" y="4162157"/>
            <a:ext cx="1704697" cy="5087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350" dirty="0" smtClean="0">
                <a:solidFill>
                  <a:schemeClr val="tx1"/>
                </a:solidFill>
                <a:latin typeface="Sitka Text" pitchFamily="2" charset="0"/>
              </a:rPr>
              <a:t>We get the runs of 2M length.</a:t>
            </a:r>
            <a:endParaRPr lang="zh-CN" altLang="en-US" sz="1350" dirty="0">
              <a:solidFill>
                <a:schemeClr val="tx1"/>
              </a:solidFill>
              <a:latin typeface="Sitka Text" pitchFamily="2" charset="0"/>
            </a:endParaRPr>
          </a:p>
        </p:txBody>
      </p:sp>
      <p:graphicFrame>
        <p:nvGraphicFramePr>
          <p:cNvPr id="206" name="表格 205"/>
          <p:cNvGraphicFramePr>
            <a:graphicFrameLocks noGrp="1"/>
          </p:cNvGraphicFramePr>
          <p:nvPr/>
        </p:nvGraphicFramePr>
        <p:xfrm>
          <a:off x="2031339" y="5243750"/>
          <a:ext cx="5085080" cy="971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220"/>
                <a:gridCol w="363220"/>
                <a:gridCol w="363220"/>
                <a:gridCol w="363220"/>
                <a:gridCol w="363220"/>
                <a:gridCol w="363220"/>
                <a:gridCol w="363220"/>
                <a:gridCol w="363220"/>
                <a:gridCol w="363220"/>
                <a:gridCol w="363220"/>
                <a:gridCol w="363220"/>
                <a:gridCol w="363220"/>
                <a:gridCol w="363220"/>
                <a:gridCol w="363220"/>
              </a:tblGrid>
              <a:tr h="245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>
                          <a:effectLst/>
                          <a:latin typeface="Sitka Text" pitchFamily="2" charset="0"/>
                        </a:rPr>
                        <a:t>Ta1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</a:tr>
              <a:tr h="2406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>
                          <a:effectLst/>
                          <a:latin typeface="Sitka Text" pitchFamily="2" charset="0"/>
                        </a:rPr>
                        <a:t>Ta2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047" marR="3047" marT="3047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>
                          <a:effectLst/>
                          <a:latin typeface="Sitka Text" pitchFamily="2" charset="0"/>
                        </a:rPr>
                        <a:t>Tb1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</a:rPr>
                        <a:t>11</a:t>
                      </a:r>
                      <a:endParaRPr lang="zh-CN" altLang="en-US" sz="1200" b="1" i="0" u="none" strike="noStrike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</a:rPr>
                        <a:t>12</a:t>
                      </a:r>
                      <a:endParaRPr lang="zh-CN" altLang="en-US" sz="1200" b="1" i="0" u="none" strike="noStrike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</a:rPr>
                        <a:t>17</a:t>
                      </a:r>
                      <a:endParaRPr lang="zh-CN" altLang="en-US" sz="1200" b="1" i="0" u="none" strike="noStrike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</a:rPr>
                        <a:t>28</a:t>
                      </a:r>
                      <a:endParaRPr lang="zh-CN" altLang="en-US" sz="1200" b="1" i="0" u="none" strike="noStrike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</a:rPr>
                        <a:t>35</a:t>
                      </a:r>
                      <a:endParaRPr lang="zh-CN" altLang="en-US" sz="1200" b="1" i="0" u="none" strike="noStrike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</a:rPr>
                        <a:t>41</a:t>
                      </a:r>
                      <a:endParaRPr lang="zh-CN" altLang="en-US" sz="1200" b="1" i="0" u="none" strike="noStrike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</a:rPr>
                        <a:t>58</a:t>
                      </a:r>
                      <a:endParaRPr lang="zh-CN" altLang="en-US" sz="1200" b="1" i="0" u="none" strike="noStrike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</a:rPr>
                        <a:t>75</a:t>
                      </a:r>
                      <a:endParaRPr lang="zh-CN" altLang="en-US" sz="1200" b="1" i="0" u="none" strike="noStrike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</a:rPr>
                        <a:t>81</a:t>
                      </a:r>
                      <a:endParaRPr lang="zh-CN" altLang="en-US" sz="1200" b="1" i="0" u="none" strike="noStrike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</a:rPr>
                        <a:t>94</a:t>
                      </a:r>
                      <a:endParaRPr lang="zh-CN" altLang="en-US" sz="1200" b="1" i="0" u="none" strike="noStrike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</a:rPr>
                        <a:t>96</a:t>
                      </a:r>
                      <a:endParaRPr lang="zh-CN" altLang="en-US" sz="1200" b="1" i="0" u="none" strike="noStrike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</a:rPr>
                        <a:t>99</a:t>
                      </a:r>
                      <a:endParaRPr lang="zh-CN" altLang="en-US" sz="1200" b="1" i="0" u="none" strike="noStrike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</a:tr>
              <a:tr h="244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>
                          <a:effectLst/>
                          <a:latin typeface="Sitka Text" pitchFamily="2" charset="0"/>
                        </a:rPr>
                        <a:t>Tb2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Sitka Text" pitchFamily="2" charset="0"/>
                        </a:rPr>
                        <a:t>15</a:t>
                      </a:r>
                      <a:endParaRPr lang="zh-CN" alt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</a:tr>
            </a:tbl>
          </a:graphicData>
        </a:graphic>
      </p:graphicFrame>
      <p:grpSp>
        <p:nvGrpSpPr>
          <p:cNvPr id="305" name="组合 304"/>
          <p:cNvGrpSpPr/>
          <p:nvPr/>
        </p:nvGrpSpPr>
        <p:grpSpPr>
          <a:xfrm>
            <a:off x="2012261" y="1599223"/>
            <a:ext cx="5107677" cy="1200074"/>
            <a:chOff x="34926" y="2339752"/>
            <a:chExt cx="6810236" cy="1600098"/>
          </a:xfrm>
        </p:grpSpPr>
        <p:sp>
          <p:nvSpPr>
            <p:cNvPr id="208" name="AutoShape 2"/>
            <p:cNvSpPr>
              <a:spLocks noChangeAspect="1" noChangeArrowheads="1" noTextEdit="1"/>
            </p:cNvSpPr>
            <p:nvPr/>
          </p:nvSpPr>
          <p:spPr bwMode="auto">
            <a:xfrm>
              <a:off x="63362" y="2503162"/>
              <a:ext cx="6781800" cy="143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09" name="Rectangle 4"/>
            <p:cNvSpPr>
              <a:spLocks noChangeArrowheads="1"/>
            </p:cNvSpPr>
            <p:nvPr/>
          </p:nvSpPr>
          <p:spPr bwMode="auto">
            <a:xfrm>
              <a:off x="66537" y="2523800"/>
              <a:ext cx="484188" cy="334963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10" name="Rectangle 5"/>
            <p:cNvSpPr>
              <a:spLocks noChangeArrowheads="1"/>
            </p:cNvSpPr>
            <p:nvPr/>
          </p:nvSpPr>
          <p:spPr bwMode="auto">
            <a:xfrm>
              <a:off x="550725" y="2523800"/>
              <a:ext cx="482600" cy="334963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11" name="Rectangle 6"/>
            <p:cNvSpPr>
              <a:spLocks noChangeArrowheads="1"/>
            </p:cNvSpPr>
            <p:nvPr/>
          </p:nvSpPr>
          <p:spPr bwMode="auto">
            <a:xfrm>
              <a:off x="1033325" y="2523800"/>
              <a:ext cx="484188" cy="334963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12" name="Rectangle 7"/>
            <p:cNvSpPr>
              <a:spLocks noChangeArrowheads="1"/>
            </p:cNvSpPr>
            <p:nvPr/>
          </p:nvSpPr>
          <p:spPr bwMode="auto">
            <a:xfrm>
              <a:off x="1517512" y="2523800"/>
              <a:ext cx="482600" cy="334963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13" name="Rectangle 8"/>
            <p:cNvSpPr>
              <a:spLocks noChangeArrowheads="1"/>
            </p:cNvSpPr>
            <p:nvPr/>
          </p:nvSpPr>
          <p:spPr bwMode="auto">
            <a:xfrm>
              <a:off x="2000112" y="2523800"/>
              <a:ext cx="484188" cy="334963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14" name="Rectangle 9"/>
            <p:cNvSpPr>
              <a:spLocks noChangeArrowheads="1"/>
            </p:cNvSpPr>
            <p:nvPr/>
          </p:nvSpPr>
          <p:spPr bwMode="auto">
            <a:xfrm>
              <a:off x="2484300" y="2523800"/>
              <a:ext cx="482600" cy="334963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15" name="Rectangle 10"/>
            <p:cNvSpPr>
              <a:spLocks noChangeArrowheads="1"/>
            </p:cNvSpPr>
            <p:nvPr/>
          </p:nvSpPr>
          <p:spPr bwMode="auto">
            <a:xfrm>
              <a:off x="2966900" y="2523800"/>
              <a:ext cx="484188" cy="334963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16" name="Rectangle 11"/>
            <p:cNvSpPr>
              <a:spLocks noChangeArrowheads="1"/>
            </p:cNvSpPr>
            <p:nvPr/>
          </p:nvSpPr>
          <p:spPr bwMode="auto">
            <a:xfrm>
              <a:off x="3451087" y="2523800"/>
              <a:ext cx="484188" cy="334963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17" name="Rectangle 12"/>
            <p:cNvSpPr>
              <a:spLocks noChangeArrowheads="1"/>
            </p:cNvSpPr>
            <p:nvPr/>
          </p:nvSpPr>
          <p:spPr bwMode="auto">
            <a:xfrm>
              <a:off x="3935275" y="2523800"/>
              <a:ext cx="482600" cy="334963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18" name="Rectangle 13"/>
            <p:cNvSpPr>
              <a:spLocks noChangeArrowheads="1"/>
            </p:cNvSpPr>
            <p:nvPr/>
          </p:nvSpPr>
          <p:spPr bwMode="auto">
            <a:xfrm>
              <a:off x="4417875" y="2523800"/>
              <a:ext cx="484188" cy="334963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19" name="Rectangle 14"/>
            <p:cNvSpPr>
              <a:spLocks noChangeArrowheads="1"/>
            </p:cNvSpPr>
            <p:nvPr/>
          </p:nvSpPr>
          <p:spPr bwMode="auto">
            <a:xfrm>
              <a:off x="4902062" y="2523800"/>
              <a:ext cx="482600" cy="334963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20" name="Rectangle 15"/>
            <p:cNvSpPr>
              <a:spLocks noChangeArrowheads="1"/>
            </p:cNvSpPr>
            <p:nvPr/>
          </p:nvSpPr>
          <p:spPr bwMode="auto">
            <a:xfrm>
              <a:off x="5384662" y="2523800"/>
              <a:ext cx="484188" cy="334963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21" name="Rectangle 16"/>
            <p:cNvSpPr>
              <a:spLocks noChangeArrowheads="1"/>
            </p:cNvSpPr>
            <p:nvPr/>
          </p:nvSpPr>
          <p:spPr bwMode="auto">
            <a:xfrm>
              <a:off x="5868850" y="2523800"/>
              <a:ext cx="482600" cy="334963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22" name="Rectangle 17"/>
            <p:cNvSpPr>
              <a:spLocks noChangeArrowheads="1"/>
            </p:cNvSpPr>
            <p:nvPr/>
          </p:nvSpPr>
          <p:spPr bwMode="auto">
            <a:xfrm>
              <a:off x="6351450" y="2523800"/>
              <a:ext cx="484188" cy="334963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23" name="Rectangle 18"/>
            <p:cNvSpPr>
              <a:spLocks noChangeArrowheads="1"/>
            </p:cNvSpPr>
            <p:nvPr/>
          </p:nvSpPr>
          <p:spPr bwMode="auto">
            <a:xfrm>
              <a:off x="66537" y="2858762"/>
              <a:ext cx="484188" cy="33020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24" name="Rectangle 19"/>
            <p:cNvSpPr>
              <a:spLocks noChangeArrowheads="1"/>
            </p:cNvSpPr>
            <p:nvPr/>
          </p:nvSpPr>
          <p:spPr bwMode="auto">
            <a:xfrm>
              <a:off x="550725" y="2858762"/>
              <a:ext cx="482600" cy="33020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25" name="Rectangle 20"/>
            <p:cNvSpPr>
              <a:spLocks noChangeArrowheads="1"/>
            </p:cNvSpPr>
            <p:nvPr/>
          </p:nvSpPr>
          <p:spPr bwMode="auto">
            <a:xfrm>
              <a:off x="1033325" y="2858762"/>
              <a:ext cx="484188" cy="33020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26" name="Rectangle 21"/>
            <p:cNvSpPr>
              <a:spLocks noChangeArrowheads="1"/>
            </p:cNvSpPr>
            <p:nvPr/>
          </p:nvSpPr>
          <p:spPr bwMode="auto">
            <a:xfrm>
              <a:off x="1517512" y="2858762"/>
              <a:ext cx="482600" cy="33020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27" name="Rectangle 22"/>
            <p:cNvSpPr>
              <a:spLocks noChangeArrowheads="1"/>
            </p:cNvSpPr>
            <p:nvPr/>
          </p:nvSpPr>
          <p:spPr bwMode="auto">
            <a:xfrm>
              <a:off x="2000112" y="2858762"/>
              <a:ext cx="484188" cy="33020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28" name="Rectangle 23"/>
            <p:cNvSpPr>
              <a:spLocks noChangeArrowheads="1"/>
            </p:cNvSpPr>
            <p:nvPr/>
          </p:nvSpPr>
          <p:spPr bwMode="auto">
            <a:xfrm>
              <a:off x="2484300" y="2858762"/>
              <a:ext cx="482600" cy="33020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29" name="Rectangle 24"/>
            <p:cNvSpPr>
              <a:spLocks noChangeArrowheads="1"/>
            </p:cNvSpPr>
            <p:nvPr/>
          </p:nvSpPr>
          <p:spPr bwMode="auto">
            <a:xfrm>
              <a:off x="2966900" y="2858762"/>
              <a:ext cx="484188" cy="33020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0" name="Rectangle 25"/>
            <p:cNvSpPr>
              <a:spLocks noChangeArrowheads="1"/>
            </p:cNvSpPr>
            <p:nvPr/>
          </p:nvSpPr>
          <p:spPr bwMode="auto">
            <a:xfrm>
              <a:off x="3451087" y="2858762"/>
              <a:ext cx="484188" cy="33020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1" name="Rectangle 26"/>
            <p:cNvSpPr>
              <a:spLocks noChangeArrowheads="1"/>
            </p:cNvSpPr>
            <p:nvPr/>
          </p:nvSpPr>
          <p:spPr bwMode="auto">
            <a:xfrm>
              <a:off x="3935275" y="2858762"/>
              <a:ext cx="482600" cy="33020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2" name="Rectangle 27"/>
            <p:cNvSpPr>
              <a:spLocks noChangeArrowheads="1"/>
            </p:cNvSpPr>
            <p:nvPr/>
          </p:nvSpPr>
          <p:spPr bwMode="auto">
            <a:xfrm>
              <a:off x="4417875" y="2858762"/>
              <a:ext cx="484188" cy="33020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3" name="Rectangle 28"/>
            <p:cNvSpPr>
              <a:spLocks noChangeArrowheads="1"/>
            </p:cNvSpPr>
            <p:nvPr/>
          </p:nvSpPr>
          <p:spPr bwMode="auto">
            <a:xfrm>
              <a:off x="4902062" y="2858762"/>
              <a:ext cx="482600" cy="33020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4" name="Rectangle 29"/>
            <p:cNvSpPr>
              <a:spLocks noChangeArrowheads="1"/>
            </p:cNvSpPr>
            <p:nvPr/>
          </p:nvSpPr>
          <p:spPr bwMode="auto">
            <a:xfrm>
              <a:off x="5384662" y="2858762"/>
              <a:ext cx="484188" cy="33020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5" name="Rectangle 30"/>
            <p:cNvSpPr>
              <a:spLocks noChangeArrowheads="1"/>
            </p:cNvSpPr>
            <p:nvPr/>
          </p:nvSpPr>
          <p:spPr bwMode="auto">
            <a:xfrm>
              <a:off x="5868850" y="2858762"/>
              <a:ext cx="482600" cy="33020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6" name="Rectangle 31"/>
            <p:cNvSpPr>
              <a:spLocks noChangeArrowheads="1"/>
            </p:cNvSpPr>
            <p:nvPr/>
          </p:nvSpPr>
          <p:spPr bwMode="auto">
            <a:xfrm>
              <a:off x="6351450" y="2858762"/>
              <a:ext cx="484188" cy="33020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7" name="Rectangle 32"/>
            <p:cNvSpPr>
              <a:spLocks noChangeArrowheads="1"/>
            </p:cNvSpPr>
            <p:nvPr/>
          </p:nvSpPr>
          <p:spPr bwMode="auto">
            <a:xfrm>
              <a:off x="66537" y="3188962"/>
              <a:ext cx="484188" cy="33020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8" name="Rectangle 33"/>
            <p:cNvSpPr>
              <a:spLocks noChangeArrowheads="1"/>
            </p:cNvSpPr>
            <p:nvPr/>
          </p:nvSpPr>
          <p:spPr bwMode="auto">
            <a:xfrm>
              <a:off x="550725" y="3188962"/>
              <a:ext cx="482600" cy="33020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9" name="Rectangle 34"/>
            <p:cNvSpPr>
              <a:spLocks noChangeArrowheads="1"/>
            </p:cNvSpPr>
            <p:nvPr/>
          </p:nvSpPr>
          <p:spPr bwMode="auto">
            <a:xfrm>
              <a:off x="1033325" y="3188962"/>
              <a:ext cx="484188" cy="33020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40" name="Rectangle 35"/>
            <p:cNvSpPr>
              <a:spLocks noChangeArrowheads="1"/>
            </p:cNvSpPr>
            <p:nvPr/>
          </p:nvSpPr>
          <p:spPr bwMode="auto">
            <a:xfrm>
              <a:off x="1517512" y="3188962"/>
              <a:ext cx="482600" cy="33020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41" name="Rectangle 36"/>
            <p:cNvSpPr>
              <a:spLocks noChangeArrowheads="1"/>
            </p:cNvSpPr>
            <p:nvPr/>
          </p:nvSpPr>
          <p:spPr bwMode="auto">
            <a:xfrm>
              <a:off x="2000112" y="3188962"/>
              <a:ext cx="484188" cy="33020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42" name="Rectangle 37"/>
            <p:cNvSpPr>
              <a:spLocks noChangeArrowheads="1"/>
            </p:cNvSpPr>
            <p:nvPr/>
          </p:nvSpPr>
          <p:spPr bwMode="auto">
            <a:xfrm>
              <a:off x="2484300" y="3188962"/>
              <a:ext cx="482600" cy="33020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43" name="Rectangle 38"/>
            <p:cNvSpPr>
              <a:spLocks noChangeArrowheads="1"/>
            </p:cNvSpPr>
            <p:nvPr/>
          </p:nvSpPr>
          <p:spPr bwMode="auto">
            <a:xfrm>
              <a:off x="2966900" y="3188962"/>
              <a:ext cx="484188" cy="33020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44" name="Rectangle 39"/>
            <p:cNvSpPr>
              <a:spLocks noChangeArrowheads="1"/>
            </p:cNvSpPr>
            <p:nvPr/>
          </p:nvSpPr>
          <p:spPr bwMode="auto">
            <a:xfrm>
              <a:off x="3451087" y="3188962"/>
              <a:ext cx="484188" cy="33020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45" name="Rectangle 40"/>
            <p:cNvSpPr>
              <a:spLocks noChangeArrowheads="1"/>
            </p:cNvSpPr>
            <p:nvPr/>
          </p:nvSpPr>
          <p:spPr bwMode="auto">
            <a:xfrm>
              <a:off x="3935275" y="3188962"/>
              <a:ext cx="482600" cy="33020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46" name="Rectangle 41"/>
            <p:cNvSpPr>
              <a:spLocks noChangeArrowheads="1"/>
            </p:cNvSpPr>
            <p:nvPr/>
          </p:nvSpPr>
          <p:spPr bwMode="auto">
            <a:xfrm>
              <a:off x="4417875" y="3188962"/>
              <a:ext cx="484188" cy="33020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47" name="Rectangle 42"/>
            <p:cNvSpPr>
              <a:spLocks noChangeArrowheads="1"/>
            </p:cNvSpPr>
            <p:nvPr/>
          </p:nvSpPr>
          <p:spPr bwMode="auto">
            <a:xfrm>
              <a:off x="4902062" y="3188962"/>
              <a:ext cx="482600" cy="33020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48" name="Rectangle 43"/>
            <p:cNvSpPr>
              <a:spLocks noChangeArrowheads="1"/>
            </p:cNvSpPr>
            <p:nvPr/>
          </p:nvSpPr>
          <p:spPr bwMode="auto">
            <a:xfrm>
              <a:off x="5384662" y="3188962"/>
              <a:ext cx="484188" cy="33020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49" name="Rectangle 44"/>
            <p:cNvSpPr>
              <a:spLocks noChangeArrowheads="1"/>
            </p:cNvSpPr>
            <p:nvPr/>
          </p:nvSpPr>
          <p:spPr bwMode="auto">
            <a:xfrm>
              <a:off x="5868850" y="3188962"/>
              <a:ext cx="482600" cy="33020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0" name="Rectangle 45"/>
            <p:cNvSpPr>
              <a:spLocks noChangeArrowheads="1"/>
            </p:cNvSpPr>
            <p:nvPr/>
          </p:nvSpPr>
          <p:spPr bwMode="auto">
            <a:xfrm>
              <a:off x="6351450" y="3188962"/>
              <a:ext cx="484188" cy="33020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1" name="Rectangle 46"/>
            <p:cNvSpPr>
              <a:spLocks noChangeArrowheads="1"/>
            </p:cNvSpPr>
            <p:nvPr/>
          </p:nvSpPr>
          <p:spPr bwMode="auto">
            <a:xfrm>
              <a:off x="66537" y="3519162"/>
              <a:ext cx="484188" cy="33655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2" name="Rectangle 47"/>
            <p:cNvSpPr>
              <a:spLocks noChangeArrowheads="1"/>
            </p:cNvSpPr>
            <p:nvPr/>
          </p:nvSpPr>
          <p:spPr bwMode="auto">
            <a:xfrm>
              <a:off x="550725" y="3519162"/>
              <a:ext cx="482600" cy="33655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3" name="Rectangle 48"/>
            <p:cNvSpPr>
              <a:spLocks noChangeArrowheads="1"/>
            </p:cNvSpPr>
            <p:nvPr/>
          </p:nvSpPr>
          <p:spPr bwMode="auto">
            <a:xfrm>
              <a:off x="1033325" y="3519162"/>
              <a:ext cx="484188" cy="33655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4" name="Rectangle 49"/>
            <p:cNvSpPr>
              <a:spLocks noChangeArrowheads="1"/>
            </p:cNvSpPr>
            <p:nvPr/>
          </p:nvSpPr>
          <p:spPr bwMode="auto">
            <a:xfrm>
              <a:off x="1517512" y="3519162"/>
              <a:ext cx="482600" cy="33655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5" name="Rectangle 50"/>
            <p:cNvSpPr>
              <a:spLocks noChangeArrowheads="1"/>
            </p:cNvSpPr>
            <p:nvPr/>
          </p:nvSpPr>
          <p:spPr bwMode="auto">
            <a:xfrm>
              <a:off x="2000112" y="3519162"/>
              <a:ext cx="484188" cy="33655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6" name="Rectangle 51"/>
            <p:cNvSpPr>
              <a:spLocks noChangeArrowheads="1"/>
            </p:cNvSpPr>
            <p:nvPr/>
          </p:nvSpPr>
          <p:spPr bwMode="auto">
            <a:xfrm>
              <a:off x="2484300" y="3519162"/>
              <a:ext cx="482600" cy="33655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7" name="Rectangle 52"/>
            <p:cNvSpPr>
              <a:spLocks noChangeArrowheads="1"/>
            </p:cNvSpPr>
            <p:nvPr/>
          </p:nvSpPr>
          <p:spPr bwMode="auto">
            <a:xfrm>
              <a:off x="2966900" y="3519162"/>
              <a:ext cx="484188" cy="33655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8" name="Rectangle 53"/>
            <p:cNvSpPr>
              <a:spLocks noChangeArrowheads="1"/>
            </p:cNvSpPr>
            <p:nvPr/>
          </p:nvSpPr>
          <p:spPr bwMode="auto">
            <a:xfrm>
              <a:off x="3451087" y="3519162"/>
              <a:ext cx="484188" cy="33655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9" name="Rectangle 54"/>
            <p:cNvSpPr>
              <a:spLocks noChangeArrowheads="1"/>
            </p:cNvSpPr>
            <p:nvPr/>
          </p:nvSpPr>
          <p:spPr bwMode="auto">
            <a:xfrm>
              <a:off x="3935275" y="3519162"/>
              <a:ext cx="482600" cy="33655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60" name="Rectangle 55"/>
            <p:cNvSpPr>
              <a:spLocks noChangeArrowheads="1"/>
            </p:cNvSpPr>
            <p:nvPr/>
          </p:nvSpPr>
          <p:spPr bwMode="auto">
            <a:xfrm>
              <a:off x="4417875" y="3519162"/>
              <a:ext cx="484188" cy="33655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61" name="Rectangle 56"/>
            <p:cNvSpPr>
              <a:spLocks noChangeArrowheads="1"/>
            </p:cNvSpPr>
            <p:nvPr/>
          </p:nvSpPr>
          <p:spPr bwMode="auto">
            <a:xfrm>
              <a:off x="4902062" y="3519162"/>
              <a:ext cx="482600" cy="33655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62" name="Rectangle 57"/>
            <p:cNvSpPr>
              <a:spLocks noChangeArrowheads="1"/>
            </p:cNvSpPr>
            <p:nvPr/>
          </p:nvSpPr>
          <p:spPr bwMode="auto">
            <a:xfrm>
              <a:off x="5384662" y="3519162"/>
              <a:ext cx="484188" cy="33655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63" name="Rectangle 58"/>
            <p:cNvSpPr>
              <a:spLocks noChangeArrowheads="1"/>
            </p:cNvSpPr>
            <p:nvPr/>
          </p:nvSpPr>
          <p:spPr bwMode="auto">
            <a:xfrm>
              <a:off x="5868850" y="3519162"/>
              <a:ext cx="482600" cy="33655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64" name="Rectangle 59"/>
            <p:cNvSpPr>
              <a:spLocks noChangeArrowheads="1"/>
            </p:cNvSpPr>
            <p:nvPr/>
          </p:nvSpPr>
          <p:spPr bwMode="auto">
            <a:xfrm>
              <a:off x="6351450" y="3519162"/>
              <a:ext cx="484188" cy="336550"/>
            </a:xfrm>
            <a:prstGeom prst="rect">
              <a:avLst/>
            </a:prstGeom>
            <a:solidFill>
              <a:srgbClr val="EAEF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65" name="Line 60"/>
            <p:cNvSpPr>
              <a:spLocks noChangeShapeType="1"/>
            </p:cNvSpPr>
            <p:nvPr/>
          </p:nvSpPr>
          <p:spPr bwMode="auto">
            <a:xfrm>
              <a:off x="550725" y="2517450"/>
              <a:ext cx="0" cy="1344613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66" name="Line 61"/>
            <p:cNvSpPr>
              <a:spLocks noChangeShapeType="1"/>
            </p:cNvSpPr>
            <p:nvPr/>
          </p:nvSpPr>
          <p:spPr bwMode="auto">
            <a:xfrm>
              <a:off x="1033325" y="2517450"/>
              <a:ext cx="0" cy="1344613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67" name="Line 62"/>
            <p:cNvSpPr>
              <a:spLocks noChangeShapeType="1"/>
            </p:cNvSpPr>
            <p:nvPr/>
          </p:nvSpPr>
          <p:spPr bwMode="auto">
            <a:xfrm>
              <a:off x="1517512" y="2517450"/>
              <a:ext cx="0" cy="1344613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68" name="Line 63"/>
            <p:cNvSpPr>
              <a:spLocks noChangeShapeType="1"/>
            </p:cNvSpPr>
            <p:nvPr/>
          </p:nvSpPr>
          <p:spPr bwMode="auto">
            <a:xfrm>
              <a:off x="2000112" y="2517450"/>
              <a:ext cx="0" cy="13446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69" name="Line 64"/>
            <p:cNvSpPr>
              <a:spLocks noChangeShapeType="1"/>
            </p:cNvSpPr>
            <p:nvPr/>
          </p:nvSpPr>
          <p:spPr bwMode="auto">
            <a:xfrm>
              <a:off x="2484300" y="2517450"/>
              <a:ext cx="0" cy="1344613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70" name="Line 65"/>
            <p:cNvSpPr>
              <a:spLocks noChangeShapeType="1"/>
            </p:cNvSpPr>
            <p:nvPr/>
          </p:nvSpPr>
          <p:spPr bwMode="auto">
            <a:xfrm>
              <a:off x="2966900" y="2517450"/>
              <a:ext cx="0" cy="1344613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71" name="Line 66"/>
            <p:cNvSpPr>
              <a:spLocks noChangeShapeType="1"/>
            </p:cNvSpPr>
            <p:nvPr/>
          </p:nvSpPr>
          <p:spPr bwMode="auto">
            <a:xfrm>
              <a:off x="3451087" y="2517450"/>
              <a:ext cx="0" cy="13446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72" name="Line 67"/>
            <p:cNvSpPr>
              <a:spLocks noChangeShapeType="1"/>
            </p:cNvSpPr>
            <p:nvPr/>
          </p:nvSpPr>
          <p:spPr bwMode="auto">
            <a:xfrm>
              <a:off x="3935275" y="2517450"/>
              <a:ext cx="0" cy="1344613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73" name="Line 68"/>
            <p:cNvSpPr>
              <a:spLocks noChangeShapeType="1"/>
            </p:cNvSpPr>
            <p:nvPr/>
          </p:nvSpPr>
          <p:spPr bwMode="auto">
            <a:xfrm>
              <a:off x="4417875" y="2517450"/>
              <a:ext cx="0" cy="1344613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74" name="Line 69"/>
            <p:cNvSpPr>
              <a:spLocks noChangeShapeType="1"/>
            </p:cNvSpPr>
            <p:nvPr/>
          </p:nvSpPr>
          <p:spPr bwMode="auto">
            <a:xfrm>
              <a:off x="4902062" y="2517450"/>
              <a:ext cx="0" cy="1344613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75" name="Line 70"/>
            <p:cNvSpPr>
              <a:spLocks noChangeShapeType="1"/>
            </p:cNvSpPr>
            <p:nvPr/>
          </p:nvSpPr>
          <p:spPr bwMode="auto">
            <a:xfrm>
              <a:off x="5384662" y="2517450"/>
              <a:ext cx="0" cy="1344613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76" name="Line 71"/>
            <p:cNvSpPr>
              <a:spLocks noChangeShapeType="1"/>
            </p:cNvSpPr>
            <p:nvPr/>
          </p:nvSpPr>
          <p:spPr bwMode="auto">
            <a:xfrm>
              <a:off x="5868850" y="2517450"/>
              <a:ext cx="0" cy="1344613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77" name="Line 72"/>
            <p:cNvSpPr>
              <a:spLocks noChangeShapeType="1"/>
            </p:cNvSpPr>
            <p:nvPr/>
          </p:nvSpPr>
          <p:spPr bwMode="auto">
            <a:xfrm>
              <a:off x="6351450" y="2517450"/>
              <a:ext cx="0" cy="1344613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78" name="Line 73"/>
            <p:cNvSpPr>
              <a:spLocks noChangeShapeType="1"/>
            </p:cNvSpPr>
            <p:nvPr/>
          </p:nvSpPr>
          <p:spPr bwMode="auto">
            <a:xfrm>
              <a:off x="60187" y="2858762"/>
              <a:ext cx="67818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79" name="Line 74"/>
            <p:cNvSpPr>
              <a:spLocks noChangeShapeType="1"/>
            </p:cNvSpPr>
            <p:nvPr/>
          </p:nvSpPr>
          <p:spPr bwMode="auto">
            <a:xfrm>
              <a:off x="60187" y="3188962"/>
              <a:ext cx="67818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80" name="Line 75"/>
            <p:cNvSpPr>
              <a:spLocks noChangeShapeType="1"/>
            </p:cNvSpPr>
            <p:nvPr/>
          </p:nvSpPr>
          <p:spPr bwMode="auto">
            <a:xfrm>
              <a:off x="60187" y="3519162"/>
              <a:ext cx="67818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81" name="Line 76"/>
            <p:cNvSpPr>
              <a:spLocks noChangeShapeType="1"/>
            </p:cNvSpPr>
            <p:nvPr/>
          </p:nvSpPr>
          <p:spPr bwMode="auto">
            <a:xfrm>
              <a:off x="66537" y="2517450"/>
              <a:ext cx="0" cy="1344613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82" name="Line 77"/>
            <p:cNvSpPr>
              <a:spLocks noChangeShapeType="1"/>
            </p:cNvSpPr>
            <p:nvPr/>
          </p:nvSpPr>
          <p:spPr bwMode="auto">
            <a:xfrm>
              <a:off x="6835637" y="2517450"/>
              <a:ext cx="0" cy="1344613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83" name="Line 78"/>
            <p:cNvSpPr>
              <a:spLocks noChangeShapeType="1"/>
            </p:cNvSpPr>
            <p:nvPr/>
          </p:nvSpPr>
          <p:spPr bwMode="auto">
            <a:xfrm>
              <a:off x="34926" y="2339752"/>
              <a:ext cx="67818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84" name="Line 79"/>
            <p:cNvSpPr>
              <a:spLocks noChangeShapeType="1"/>
            </p:cNvSpPr>
            <p:nvPr/>
          </p:nvSpPr>
          <p:spPr bwMode="auto">
            <a:xfrm>
              <a:off x="60187" y="3855712"/>
              <a:ext cx="6781800" cy="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85" name="Rectangle 80"/>
            <p:cNvSpPr>
              <a:spLocks noChangeArrowheads="1"/>
            </p:cNvSpPr>
            <p:nvPr/>
          </p:nvSpPr>
          <p:spPr bwMode="auto">
            <a:xfrm>
              <a:off x="144325" y="2563487"/>
              <a:ext cx="351367" cy="262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75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itka Text" pitchFamily="2" charset="0"/>
                </a:rPr>
                <a:t>Ta1</a:t>
              </a:r>
              <a:endParaRPr kumimoji="0" lang="zh-CN" altLang="zh-CN" sz="13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6" name="Rectangle 81"/>
            <p:cNvSpPr>
              <a:spLocks noChangeArrowheads="1"/>
            </p:cNvSpPr>
            <p:nvPr/>
          </p:nvSpPr>
          <p:spPr bwMode="auto">
            <a:xfrm>
              <a:off x="137975" y="2896862"/>
              <a:ext cx="375073" cy="262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75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itka Text" pitchFamily="2" charset="0"/>
                </a:rPr>
                <a:t>Ta2</a:t>
              </a:r>
              <a:endParaRPr kumimoji="0" lang="zh-CN" altLang="zh-CN" sz="13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7" name="Rectangle 82"/>
            <p:cNvSpPr>
              <a:spLocks noChangeArrowheads="1"/>
            </p:cNvSpPr>
            <p:nvPr/>
          </p:nvSpPr>
          <p:spPr bwMode="auto">
            <a:xfrm>
              <a:off x="144325" y="3227062"/>
              <a:ext cx="355600" cy="262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75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itka Text" pitchFamily="2" charset="0"/>
                </a:rPr>
                <a:t>Tb1</a:t>
              </a:r>
              <a:endParaRPr kumimoji="0" lang="zh-CN" altLang="zh-CN" sz="13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8" name="Rectangle 83"/>
            <p:cNvSpPr>
              <a:spLocks noChangeArrowheads="1"/>
            </p:cNvSpPr>
            <p:nvPr/>
          </p:nvSpPr>
          <p:spPr bwMode="auto">
            <a:xfrm>
              <a:off x="696775" y="3227062"/>
              <a:ext cx="199813" cy="262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75" b="1" i="0" u="none" strike="noStrike" cap="none" normalizeH="0" baseline="0" dirty="0" smtClean="0">
                  <a:ln>
                    <a:noFill/>
                  </a:ln>
                  <a:solidFill>
                    <a:srgbClr val="263AF8"/>
                  </a:solidFill>
                  <a:effectLst/>
                  <a:latin typeface="Sitka Text" pitchFamily="2" charset="0"/>
                </a:rPr>
                <a:t>11</a:t>
              </a:r>
              <a:endParaRPr kumimoji="0" lang="zh-CN" altLang="zh-CN" sz="1350" b="1" i="0" u="none" strike="noStrike" cap="none" normalizeH="0" baseline="0" dirty="0" smtClean="0">
                <a:ln>
                  <a:noFill/>
                </a:ln>
                <a:solidFill>
                  <a:srgbClr val="263AF8"/>
                </a:solidFill>
                <a:effectLst/>
              </a:endParaRPr>
            </a:p>
          </p:txBody>
        </p:sp>
        <p:sp>
          <p:nvSpPr>
            <p:cNvPr id="289" name="Rectangle 84"/>
            <p:cNvSpPr>
              <a:spLocks noChangeArrowheads="1"/>
            </p:cNvSpPr>
            <p:nvPr/>
          </p:nvSpPr>
          <p:spPr bwMode="auto">
            <a:xfrm>
              <a:off x="1168262" y="3227062"/>
              <a:ext cx="236220" cy="262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75" b="1" i="0" u="none" strike="noStrike" cap="none" normalizeH="0" baseline="0" smtClean="0">
                  <a:ln>
                    <a:noFill/>
                  </a:ln>
                  <a:solidFill>
                    <a:srgbClr val="263AF8"/>
                  </a:solidFill>
                  <a:effectLst/>
                  <a:latin typeface="Sitka Text" pitchFamily="2" charset="0"/>
                </a:rPr>
                <a:t>81</a:t>
              </a:r>
              <a:endParaRPr kumimoji="0" lang="zh-CN" altLang="zh-CN" sz="1350" b="1" i="0" u="none" strike="noStrike" cap="none" normalizeH="0" baseline="0" smtClean="0">
                <a:ln>
                  <a:noFill/>
                </a:ln>
                <a:solidFill>
                  <a:srgbClr val="263AF8"/>
                </a:solidFill>
                <a:effectLst/>
              </a:endParaRPr>
            </a:p>
          </p:txBody>
        </p:sp>
        <p:sp>
          <p:nvSpPr>
            <p:cNvPr id="290" name="Rectangle 85"/>
            <p:cNvSpPr>
              <a:spLocks noChangeArrowheads="1"/>
            </p:cNvSpPr>
            <p:nvPr/>
          </p:nvSpPr>
          <p:spPr bwMode="auto">
            <a:xfrm>
              <a:off x="1639750" y="3227062"/>
              <a:ext cx="262467" cy="262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75" b="1" i="0" u="none" strike="noStrike" cap="none" normalizeH="0" baseline="0" smtClean="0">
                  <a:ln>
                    <a:noFill/>
                  </a:ln>
                  <a:solidFill>
                    <a:srgbClr val="263AF8"/>
                  </a:solidFill>
                  <a:effectLst/>
                  <a:latin typeface="Sitka Text" pitchFamily="2" charset="0"/>
                </a:rPr>
                <a:t>94</a:t>
              </a:r>
              <a:endParaRPr kumimoji="0" lang="zh-CN" altLang="zh-CN" sz="1350" b="1" i="0" u="none" strike="noStrike" cap="none" normalizeH="0" baseline="0" smtClean="0">
                <a:ln>
                  <a:noFill/>
                </a:ln>
                <a:solidFill>
                  <a:srgbClr val="263AF8"/>
                </a:solidFill>
                <a:effectLst/>
              </a:endParaRPr>
            </a:p>
          </p:txBody>
        </p:sp>
        <p:sp>
          <p:nvSpPr>
            <p:cNvPr id="291" name="Rectangle 86"/>
            <p:cNvSpPr>
              <a:spLocks noChangeArrowheads="1"/>
            </p:cNvSpPr>
            <p:nvPr/>
          </p:nvSpPr>
          <p:spPr bwMode="auto">
            <a:xfrm>
              <a:off x="2141400" y="3227062"/>
              <a:ext cx="220980" cy="262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75" b="1" i="0" u="none" strike="noStrike" cap="none" normalizeH="0" baseline="0" dirty="0" smtClean="0">
                  <a:ln>
                    <a:noFill/>
                  </a:ln>
                  <a:solidFill>
                    <a:srgbClr val="263AF8"/>
                  </a:solidFill>
                  <a:effectLst/>
                  <a:latin typeface="Sitka Text" pitchFamily="2" charset="0"/>
                </a:rPr>
                <a:t>17</a:t>
              </a:r>
              <a:endParaRPr kumimoji="0" lang="zh-CN" altLang="zh-CN" sz="1350" b="1" i="0" u="none" strike="noStrike" cap="none" normalizeH="0" baseline="0" dirty="0" smtClean="0">
                <a:ln>
                  <a:noFill/>
                </a:ln>
                <a:solidFill>
                  <a:srgbClr val="263AF8"/>
                </a:solidFill>
                <a:effectLst/>
              </a:endParaRPr>
            </a:p>
          </p:txBody>
        </p:sp>
        <p:sp>
          <p:nvSpPr>
            <p:cNvPr id="292" name="Rectangle 87"/>
            <p:cNvSpPr>
              <a:spLocks noChangeArrowheads="1"/>
            </p:cNvSpPr>
            <p:nvPr/>
          </p:nvSpPr>
          <p:spPr bwMode="auto">
            <a:xfrm>
              <a:off x="2606537" y="3227062"/>
              <a:ext cx="260773" cy="262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75" b="1" i="0" u="none" strike="noStrike" cap="none" normalizeH="0" baseline="0" dirty="0" smtClean="0">
                  <a:ln>
                    <a:noFill/>
                  </a:ln>
                  <a:solidFill>
                    <a:srgbClr val="263AF8"/>
                  </a:solidFill>
                  <a:effectLst/>
                  <a:latin typeface="Sitka Text" pitchFamily="2" charset="0"/>
                </a:rPr>
                <a:t>28</a:t>
              </a:r>
              <a:endParaRPr kumimoji="0" lang="zh-CN" altLang="zh-CN" sz="1350" b="1" i="0" u="none" strike="noStrike" cap="none" normalizeH="0" baseline="0" dirty="0" smtClean="0">
                <a:ln>
                  <a:noFill/>
                </a:ln>
                <a:solidFill>
                  <a:srgbClr val="263AF8"/>
                </a:solidFill>
                <a:effectLst/>
              </a:endParaRPr>
            </a:p>
          </p:txBody>
        </p:sp>
        <p:sp>
          <p:nvSpPr>
            <p:cNvPr id="293" name="Rectangle 88"/>
            <p:cNvSpPr>
              <a:spLocks noChangeArrowheads="1"/>
            </p:cNvSpPr>
            <p:nvPr/>
          </p:nvSpPr>
          <p:spPr bwMode="auto">
            <a:xfrm>
              <a:off x="3089137" y="3227062"/>
              <a:ext cx="262467" cy="262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75" b="1" i="0" u="none" strike="noStrike" cap="none" normalizeH="0" baseline="0" smtClean="0">
                  <a:ln>
                    <a:noFill/>
                  </a:ln>
                  <a:solidFill>
                    <a:srgbClr val="263AF8"/>
                  </a:solidFill>
                  <a:effectLst/>
                  <a:latin typeface="Sitka Text" pitchFamily="2" charset="0"/>
                </a:rPr>
                <a:t>99</a:t>
              </a:r>
              <a:endParaRPr kumimoji="0" lang="zh-CN" altLang="zh-CN" sz="1350" b="1" i="0" u="none" strike="noStrike" cap="none" normalizeH="0" baseline="0" smtClean="0">
                <a:ln>
                  <a:noFill/>
                </a:ln>
                <a:solidFill>
                  <a:srgbClr val="263AF8"/>
                </a:solidFill>
                <a:effectLst/>
              </a:endParaRPr>
            </a:p>
          </p:txBody>
        </p:sp>
        <p:sp>
          <p:nvSpPr>
            <p:cNvPr id="294" name="Rectangle 89"/>
            <p:cNvSpPr>
              <a:spLocks noChangeArrowheads="1"/>
            </p:cNvSpPr>
            <p:nvPr/>
          </p:nvSpPr>
          <p:spPr bwMode="auto">
            <a:xfrm>
              <a:off x="3592375" y="3227062"/>
              <a:ext cx="221827" cy="262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75" b="1" i="0" u="none" strike="noStrike" cap="none" normalizeH="0" baseline="0" dirty="0" smtClean="0">
                  <a:ln>
                    <a:noFill/>
                  </a:ln>
                  <a:solidFill>
                    <a:srgbClr val="263AF8"/>
                  </a:solidFill>
                  <a:effectLst/>
                  <a:latin typeface="Sitka Text" pitchFamily="2" charset="0"/>
                </a:rPr>
                <a:t>15</a:t>
              </a:r>
              <a:endParaRPr kumimoji="0" lang="zh-CN" altLang="zh-CN" sz="1350" b="1" i="0" u="none" strike="noStrike" cap="none" normalizeH="0" baseline="0" dirty="0" smtClean="0">
                <a:ln>
                  <a:noFill/>
                </a:ln>
                <a:solidFill>
                  <a:srgbClr val="263AF8"/>
                </a:solidFill>
                <a:effectLst/>
              </a:endParaRPr>
            </a:p>
          </p:txBody>
        </p:sp>
        <p:sp>
          <p:nvSpPr>
            <p:cNvPr id="295" name="Rectangle 90"/>
            <p:cNvSpPr>
              <a:spLocks noChangeArrowheads="1"/>
            </p:cNvSpPr>
            <p:nvPr/>
          </p:nvSpPr>
          <p:spPr bwMode="auto">
            <a:xfrm>
              <a:off x="131625" y="3560437"/>
              <a:ext cx="379307" cy="262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75" b="0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itka Text" pitchFamily="2" charset="0"/>
                </a:rPr>
                <a:t>Tb2</a:t>
              </a:r>
              <a:endParaRPr kumimoji="0" lang="zh-CN" altLang="zh-CN" sz="135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6" name="Rectangle 91"/>
            <p:cNvSpPr>
              <a:spLocks noChangeArrowheads="1"/>
            </p:cNvSpPr>
            <p:nvPr/>
          </p:nvSpPr>
          <p:spPr bwMode="auto">
            <a:xfrm>
              <a:off x="690425" y="3560437"/>
              <a:ext cx="224367" cy="262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75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Sitka Text" pitchFamily="2" charset="0"/>
                </a:rPr>
                <a:t>12</a:t>
              </a:r>
              <a:endParaRPr kumimoji="0" lang="zh-CN" altLang="zh-CN" sz="135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297" name="Rectangle 92"/>
            <p:cNvSpPr>
              <a:spLocks noChangeArrowheads="1"/>
            </p:cNvSpPr>
            <p:nvPr/>
          </p:nvSpPr>
          <p:spPr bwMode="auto">
            <a:xfrm>
              <a:off x="1161912" y="3560437"/>
              <a:ext cx="244687" cy="262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75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Sitka Text" pitchFamily="2" charset="0"/>
                </a:rPr>
                <a:t>35</a:t>
              </a:r>
              <a:endParaRPr kumimoji="0" lang="zh-CN" altLang="zh-CN" sz="135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298" name="Rectangle 93"/>
            <p:cNvSpPr>
              <a:spLocks noChangeArrowheads="1"/>
            </p:cNvSpPr>
            <p:nvPr/>
          </p:nvSpPr>
          <p:spPr bwMode="auto">
            <a:xfrm>
              <a:off x="1639750" y="3560437"/>
              <a:ext cx="262467" cy="262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75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Sitka Text" pitchFamily="2" charset="0"/>
                </a:rPr>
                <a:t>96</a:t>
              </a:r>
              <a:endParaRPr kumimoji="0" lang="zh-CN" altLang="zh-CN" sz="135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299" name="Rectangle 94"/>
            <p:cNvSpPr>
              <a:spLocks noChangeArrowheads="1"/>
            </p:cNvSpPr>
            <p:nvPr/>
          </p:nvSpPr>
          <p:spPr bwMode="auto">
            <a:xfrm>
              <a:off x="2135050" y="3560437"/>
              <a:ext cx="231140" cy="262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75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Sitka Text" pitchFamily="2" charset="0"/>
                </a:rPr>
                <a:t>41</a:t>
              </a:r>
              <a:endParaRPr kumimoji="0" lang="zh-CN" altLang="zh-CN" sz="135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00" name="Rectangle 95"/>
            <p:cNvSpPr>
              <a:spLocks noChangeArrowheads="1"/>
            </p:cNvSpPr>
            <p:nvPr/>
          </p:nvSpPr>
          <p:spPr bwMode="auto">
            <a:xfrm>
              <a:off x="2606537" y="3560437"/>
              <a:ext cx="258233" cy="262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75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Sitka Text" pitchFamily="2" charset="0"/>
                </a:rPr>
                <a:t>58</a:t>
              </a:r>
              <a:endParaRPr kumimoji="0" lang="zh-CN" altLang="zh-CN" sz="135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01" name="Rectangle 96"/>
            <p:cNvSpPr>
              <a:spLocks noChangeArrowheads="1"/>
            </p:cNvSpPr>
            <p:nvPr/>
          </p:nvSpPr>
          <p:spPr bwMode="auto">
            <a:xfrm>
              <a:off x="3095487" y="3560437"/>
              <a:ext cx="242993" cy="262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275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Sitka Text" pitchFamily="2" charset="0"/>
                </a:rPr>
                <a:t>75</a:t>
              </a:r>
              <a:endParaRPr kumimoji="0" lang="zh-CN" altLang="zh-CN" sz="135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6" grpId="0"/>
      <p:bldP spid="197" grpId="0"/>
      <p:bldP spid="198" grpId="0"/>
      <p:bldP spid="199" grpId="0"/>
      <p:bldP spid="200" grpId="0"/>
      <p:bldP spid="201" grpId="0"/>
      <p:bldP spid="204" grpId="0" bldLvl="0" animBg="1"/>
      <p:bldP spid="20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91959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59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0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Simple External Mergesort</a:t>
            </a:r>
          </a:p>
        </p:txBody>
      </p:sp>
      <p:pic>
        <p:nvPicPr>
          <p:cNvPr id="11" name="图片 10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20090" y="3716020"/>
                <a:ext cx="7704455" cy="2588895"/>
              </a:xfrm>
            </p:spPr>
            <p:txBody>
              <a:bodyPr>
                <a:normAutofit fontScale="70000"/>
              </a:bodyPr>
              <a:lstStyle/>
              <a:p>
                <a:pPr fontAlgn="auto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altLang="zh-CN" dirty="0" smtClean="0"/>
                  <a:t>The algorithm need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i="0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dirty="0"/>
                  <a:t> passes, plus the initial run-constructing </a:t>
                </a:r>
                <a:r>
                  <a:rPr lang="en-US" altLang="zh-CN" dirty="0" smtClean="0"/>
                  <a:t>pass.</a:t>
                </a:r>
                <a:endParaRPr lang="en-US" altLang="zh-CN" dirty="0" smtClean="0"/>
              </a:p>
              <a:p>
                <a:pPr fontAlgn="auto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altLang="zh-CN" dirty="0"/>
                  <a:t>e.g. 10 </a:t>
                </a:r>
                <a:r>
                  <a:rPr lang="en-US" altLang="zh-CN" dirty="0" smtClean="0"/>
                  <a:t>million (10*</a:t>
                </a:r>
                <a:r>
                  <a:rPr lang="en-US" altLang="zh-CN" dirty="0"/>
                  <a:t>2</a:t>
                </a:r>
                <a:r>
                  <a:rPr lang="en-US" altLang="zh-CN" baseline="30000" dirty="0"/>
                  <a:t>20</a:t>
                </a:r>
                <a:r>
                  <a:rPr lang="en-US" altLang="zh-CN" dirty="0" smtClean="0"/>
                  <a:t>) </a:t>
                </a:r>
                <a:r>
                  <a:rPr lang="en-US" altLang="zh-CN" dirty="0"/>
                  <a:t>records of 128 bytes </a:t>
                </a:r>
                <a:r>
                  <a:rPr lang="en-US" altLang="zh-CN" dirty="0" smtClean="0"/>
                  <a:t>(2</a:t>
                </a:r>
                <a:r>
                  <a:rPr lang="en-US" altLang="zh-CN" baseline="30000" dirty="0" smtClean="0"/>
                  <a:t>7</a:t>
                </a:r>
                <a:r>
                  <a:rPr lang="en-US" altLang="zh-CN" dirty="0" smtClean="0"/>
                  <a:t>bytes) each</a:t>
                </a:r>
                <a:r>
                  <a:rPr lang="en-US" altLang="zh-CN" dirty="0"/>
                  <a:t>, and </a:t>
                </a:r>
                <a:r>
                  <a:rPr lang="en-US" altLang="zh-CN" dirty="0" smtClean="0"/>
                  <a:t>4 </a:t>
                </a:r>
                <a:r>
                  <a:rPr lang="en-US" altLang="zh-CN" dirty="0"/>
                  <a:t>megabytes </a:t>
                </a:r>
                <a:r>
                  <a:rPr lang="en-US" altLang="zh-CN" dirty="0" smtClean="0"/>
                  <a:t>(4*2</a:t>
                </a:r>
                <a:r>
                  <a:rPr lang="en-US" altLang="zh-CN" baseline="30000" dirty="0" smtClean="0"/>
                  <a:t>20</a:t>
                </a:r>
                <a:r>
                  <a:rPr lang="en-US" altLang="zh-CN" dirty="0" smtClean="0"/>
                  <a:t>bytes) of internal </a:t>
                </a:r>
                <a:r>
                  <a:rPr lang="en-US" altLang="zh-CN" dirty="0"/>
                  <a:t>memory, </a:t>
                </a:r>
                <a:r>
                  <a:rPr lang="en-US" altLang="zh-CN" dirty="0" smtClean="0"/>
                  <a:t>the number of </a:t>
                </a:r>
                <a:r>
                  <a:rPr lang="en-US" altLang="zh-CN" dirty="0"/>
                  <a:t>initial </a:t>
                </a:r>
                <a:r>
                  <a:rPr lang="en-US" altLang="zh-CN" dirty="0" smtClean="0"/>
                  <a:t>runs is </a:t>
                </a:r>
                <a:r>
                  <a:rPr lang="en-US" altLang="zh-CN" dirty="0"/>
                  <a:t>320 </a:t>
                </a:r>
                <a:r>
                  <a:rPr lang="en-US" altLang="zh-CN" dirty="0" smtClean="0"/>
                  <a:t>, we need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320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dirty="0" smtClean="0"/>
                  <a:t> = 9 passes to merge the runs.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090" y="3716020"/>
                <a:ext cx="7704455" cy="2588895"/>
              </a:xfrm>
              <a:blipFill rotWithShape="1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359583" y="6356353"/>
            <a:ext cx="1157288" cy="365125"/>
          </a:xfrm>
        </p:spPr>
        <p:txBody>
          <a:bodyPr/>
          <a:lstStyle/>
          <a:p>
            <a:pPr>
              <a:defRPr/>
            </a:pPr>
            <a:fld id="{B434B707-2E14-4BBE-8AE9-9A31A4F0C880}" type="datetime1">
              <a:rPr lang="zh-CN" altLang="en-US" sz="465" smtClean="0"/>
              <a:pPr>
                <a:defRPr/>
              </a:pPr>
              <a:t>2024/10/28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7-5 Sorting V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8</a:t>
            </a:fld>
            <a:endParaRPr lang="zh-CN" altLang="en-US" sz="465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1195705" y="2139950"/>
          <a:ext cx="6471920" cy="12363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2280"/>
                <a:gridCol w="462280"/>
                <a:gridCol w="462280"/>
                <a:gridCol w="462280"/>
                <a:gridCol w="462280"/>
                <a:gridCol w="462280"/>
                <a:gridCol w="462280"/>
                <a:gridCol w="462280"/>
                <a:gridCol w="462280"/>
                <a:gridCol w="462280"/>
                <a:gridCol w="462280"/>
                <a:gridCol w="462280"/>
                <a:gridCol w="462280"/>
                <a:gridCol w="462280"/>
              </a:tblGrid>
              <a:tr h="311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>
                          <a:effectLst/>
                          <a:latin typeface="Sitka Text" pitchFamily="2" charset="0"/>
                        </a:rPr>
                        <a:t>Ta1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</a:rPr>
                        <a:t>11</a:t>
                      </a:r>
                      <a:endParaRPr lang="en-US" altLang="zh-CN" sz="1400" b="1" i="0" u="none" strike="noStrike" dirty="0" smtClean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</a:rPr>
                        <a:t>12</a:t>
                      </a:r>
                      <a:endParaRPr lang="en-US" altLang="zh-CN" sz="1400" b="1" i="0" u="none" strike="noStrike" dirty="0" smtClean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</a:rPr>
                        <a:t>17</a:t>
                      </a:r>
                      <a:endParaRPr lang="en-US" altLang="zh-CN" sz="1400" b="1" i="0" u="none" strike="noStrike" dirty="0" smtClean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</a:rPr>
                        <a:t>28</a:t>
                      </a:r>
                      <a:endParaRPr lang="en-US" altLang="zh-CN" sz="1400" b="1" i="0" u="none" strike="noStrike" dirty="0" smtClean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</a:rPr>
                        <a:t>35</a:t>
                      </a:r>
                      <a:endParaRPr lang="en-US" altLang="zh-CN" sz="1400" b="1" i="0" u="none" strike="noStrike" dirty="0" smtClean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</a:rPr>
                        <a:t>41</a:t>
                      </a:r>
                      <a:endParaRPr lang="en-US" altLang="zh-CN" sz="1400" b="1" i="0" u="none" strike="noStrike" dirty="0" smtClean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</a:rPr>
                        <a:t>58</a:t>
                      </a:r>
                      <a:endParaRPr lang="en-US" altLang="zh-CN" sz="1400" b="1" i="0" u="none" strike="noStrike" dirty="0" smtClean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</a:rPr>
                        <a:t>75</a:t>
                      </a:r>
                      <a:endParaRPr lang="en-US" altLang="zh-CN" sz="1400" b="1" i="0" u="none" strike="noStrike" dirty="0" smtClean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</a:rPr>
                        <a:t>81</a:t>
                      </a:r>
                      <a:endParaRPr lang="en-US" altLang="zh-CN" sz="1400" b="1" i="0" u="none" strike="noStrike" dirty="0" smtClean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</a:rPr>
                        <a:t>94</a:t>
                      </a:r>
                      <a:endParaRPr lang="en-US" altLang="zh-CN" sz="1400" b="1" i="0" u="none" strike="noStrike" dirty="0" smtClean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</a:rPr>
                        <a:t>96</a:t>
                      </a:r>
                      <a:endParaRPr lang="en-US" altLang="zh-CN" sz="1400" b="1" i="0" u="none" strike="noStrike" dirty="0" smtClean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</a:rPr>
                        <a:t>99</a:t>
                      </a:r>
                      <a:endParaRPr lang="en-US" altLang="zh-CN" sz="1400" b="1" i="0" u="none" strike="noStrike" dirty="0" smtClean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400" b="1" i="0" u="none" strike="noStrike" dirty="0" smtClean="0">
                          <a:solidFill>
                            <a:srgbClr val="263AF8"/>
                          </a:solidFill>
                          <a:effectLst/>
                          <a:latin typeface="Sitka Text" pitchFamily="2" charset="0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3047" marR="3047" marT="3047" marB="0" anchor="ctr"/>
                </a:tc>
              </a:tr>
              <a:tr h="3073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>
                          <a:effectLst/>
                          <a:latin typeface="Sitka Text" pitchFamily="2" charset="0"/>
                        </a:rPr>
                        <a:t>Ta2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marL="0" algn="ctr" defTabSz="514350" rtl="0" eaLnBrk="1" fontAlgn="ctr" latinLnBrk="0" hangingPunct="1"/>
                      <a:endParaRPr lang="zh-CN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047" marR="3047" marT="3047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</a:tr>
              <a:tr h="3060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>
                          <a:effectLst/>
                          <a:latin typeface="Sitka Text" pitchFamily="2" charset="0"/>
                        </a:rPr>
                        <a:t>Tb1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263AF8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</a:tr>
              <a:tr h="311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i="1" u="none" strike="noStrike" dirty="0">
                          <a:effectLst/>
                          <a:latin typeface="Sitka Text" pitchFamily="2" charset="0"/>
                        </a:rPr>
                        <a:t>Tb2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Sitka Text" pitchFamily="2" charset="0"/>
                        </a:rPr>
                        <a:t>　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Sitka Text" pitchFamily="2" charset="0"/>
                        <a:ea typeface="等线" panose="02010600030101010101" pitchFamily="2" charset="-122"/>
                      </a:endParaRPr>
                    </a:p>
                  </a:txBody>
                  <a:tcPr marL="3047" marR="3047" marT="3047" marB="0" anchor="ctr"/>
                </a:tc>
              </a:tr>
            </a:tbl>
          </a:graphicData>
        </a:graphic>
      </p:graphicFrame>
      <p:sp>
        <p:nvSpPr>
          <p:cNvPr id="109" name="矩形 108"/>
          <p:cNvSpPr/>
          <p:nvPr/>
        </p:nvSpPr>
        <p:spPr>
          <a:xfrm>
            <a:off x="1815625" y="1737824"/>
            <a:ext cx="519874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Sitka Text" pitchFamily="2" charset="0"/>
              </a:rPr>
              <a:t>Final pass (merge the runs into the </a:t>
            </a:r>
            <a:r>
              <a:rPr lang="en-US" altLang="zh-CN" sz="1600" dirty="0">
                <a:solidFill>
                  <a:srgbClr val="FF0000"/>
                </a:solidFill>
                <a:latin typeface="Sitka Text" pitchFamily="2" charset="0"/>
              </a:rPr>
              <a:t>one </a:t>
            </a:r>
            <a:r>
              <a:rPr lang="en-US" altLang="zh-CN" sz="1600" dirty="0" smtClean="0">
                <a:solidFill>
                  <a:srgbClr val="FF0000"/>
                </a:solidFill>
                <a:latin typeface="Sitka Text" pitchFamily="2" charset="0"/>
              </a:rPr>
              <a:t>of </a:t>
            </a:r>
            <a:r>
              <a:rPr lang="en-US" altLang="zh-CN" sz="1600" dirty="0">
                <a:solidFill>
                  <a:srgbClr val="FF0000"/>
                </a:solidFill>
                <a:latin typeface="Sitka Text" pitchFamily="2" charset="0"/>
              </a:rPr>
              <a:t>length N.)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91959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59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0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Simple External Mergesort</a:t>
            </a:r>
          </a:p>
        </p:txBody>
      </p:sp>
      <p:pic>
        <p:nvPicPr>
          <p:cNvPr id="11" name="图片 10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" y="1987550"/>
            <a:ext cx="7792720" cy="414972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spcBef>
                <a:spcPts val="3600"/>
              </a:spcBef>
            </a:pPr>
            <a:r>
              <a:rPr lang="en-US" altLang="zh-CN" dirty="0"/>
              <a:t>Any possible </a:t>
            </a:r>
            <a:r>
              <a:rPr lang="en-US" altLang="zh-CN" dirty="0" smtClean="0"/>
              <a:t>improvement?</a:t>
            </a:r>
            <a:endParaRPr lang="en-US" altLang="zh-CN" dirty="0"/>
          </a:p>
          <a:p>
            <a:pPr lvl="1" fontAlgn="auto">
              <a:lnSpc>
                <a:spcPct val="100000"/>
              </a:lnSpc>
              <a:spcBef>
                <a:spcPts val="3600"/>
              </a:spcBef>
            </a:pPr>
            <a:r>
              <a:rPr lang="en-US" altLang="zh-CN" dirty="0" smtClean="0"/>
              <a:t>build </a:t>
            </a:r>
            <a:r>
              <a:rPr lang="en-US" altLang="zh-CN" dirty="0"/>
              <a:t>initial runs as large as possible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 fontAlgn="auto">
              <a:lnSpc>
                <a:spcPct val="100000"/>
              </a:lnSpc>
              <a:spcBef>
                <a:spcPts val="3600"/>
              </a:spcBef>
            </a:pPr>
            <a:r>
              <a:rPr lang="en-US" altLang="zh-CN" dirty="0" smtClean="0"/>
              <a:t>Increase </a:t>
            </a:r>
            <a:r>
              <a:rPr lang="en-US" altLang="zh-CN" dirty="0"/>
              <a:t>the number of runs that are merged together during each pass</a:t>
            </a:r>
            <a:r>
              <a:rPr lang="en-US" altLang="zh-CN" dirty="0" smtClean="0"/>
              <a:t>.</a:t>
            </a:r>
          </a:p>
          <a:p>
            <a:pPr lvl="2" fontAlgn="auto">
              <a:lnSpc>
                <a:spcPct val="100000"/>
              </a:lnSpc>
              <a:spcBef>
                <a:spcPts val="3600"/>
              </a:spcBef>
            </a:pPr>
            <a:r>
              <a:rPr lang="en-US" altLang="zh-CN" dirty="0">
                <a:solidFill>
                  <a:srgbClr val="263AF8"/>
                </a:solidFill>
              </a:rPr>
              <a:t>Multiway Merge</a:t>
            </a:r>
            <a:endParaRPr lang="zh-CN" altLang="en-US" dirty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77FC9F-0CCB-47E2-A6CB-B12E81BD114B}" type="slidenum">
              <a:rPr lang="en-US" altLang="zh-CN" sz="465" smtClean="0"/>
              <a:pPr/>
              <a:t>9</a:t>
            </a:fld>
            <a:endParaRPr lang="en-US" altLang="zh-CN" sz="465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7643495" y="5140960"/>
            <a:ext cx="1022350" cy="989330"/>
            <a:chOff x="8377" y="3458"/>
            <a:chExt cx="517" cy="500"/>
          </a:xfrm>
          <a:solidFill>
            <a:schemeClr val="accent1">
              <a:lumMod val="50000"/>
              <a:alpha val="34000"/>
            </a:schemeClr>
          </a:solidFill>
        </p:grpSpPr>
        <p:sp>
          <p:nvSpPr>
            <p:cNvPr id="599" name="Freeform 938"/>
            <p:cNvSpPr/>
            <p:nvPr>
              <p:custDataLst>
                <p:tags r:id="rId5"/>
              </p:custDataLst>
            </p:nvPr>
          </p:nvSpPr>
          <p:spPr bwMode="auto">
            <a:xfrm>
              <a:off x="8398" y="3458"/>
              <a:ext cx="145" cy="124"/>
            </a:xfrm>
            <a:custGeom>
              <a:avLst/>
              <a:gdLst>
                <a:gd name="T0" fmla="*/ 1 w 152"/>
                <a:gd name="T1" fmla="*/ 66 h 131"/>
                <a:gd name="T2" fmla="*/ 78 w 152"/>
                <a:gd name="T3" fmla="*/ 120 h 131"/>
                <a:gd name="T4" fmla="*/ 106 w 152"/>
                <a:gd name="T5" fmla="*/ 52 h 131"/>
                <a:gd name="T6" fmla="*/ 94 w 152"/>
                <a:gd name="T7" fmla="*/ 26 h 131"/>
                <a:gd name="T8" fmla="*/ 74 w 152"/>
                <a:gd name="T9" fmla="*/ 4 h 131"/>
                <a:gd name="T10" fmla="*/ 110 w 152"/>
                <a:gd name="T11" fmla="*/ 13 h 131"/>
                <a:gd name="T12" fmla="*/ 133 w 152"/>
                <a:gd name="T13" fmla="*/ 15 h 131"/>
                <a:gd name="T14" fmla="*/ 139 w 152"/>
                <a:gd name="T15" fmla="*/ 16 h 131"/>
                <a:gd name="T16" fmla="*/ 146 w 152"/>
                <a:gd name="T17" fmla="*/ 50 h 131"/>
                <a:gd name="T18" fmla="*/ 148 w 152"/>
                <a:gd name="T19" fmla="*/ 50 h 131"/>
                <a:gd name="T20" fmla="*/ 141 w 152"/>
                <a:gd name="T21" fmla="*/ 16 h 131"/>
                <a:gd name="T22" fmla="*/ 151 w 152"/>
                <a:gd name="T23" fmla="*/ 14 h 131"/>
                <a:gd name="T24" fmla="*/ 151 w 152"/>
                <a:gd name="T25" fmla="*/ 11 h 131"/>
                <a:gd name="T26" fmla="*/ 136 w 152"/>
                <a:gd name="T27" fmla="*/ 7 h 131"/>
                <a:gd name="T28" fmla="*/ 115 w 152"/>
                <a:gd name="T29" fmla="*/ 6 h 131"/>
                <a:gd name="T30" fmla="*/ 74 w 152"/>
                <a:gd name="T31" fmla="*/ 0 h 131"/>
                <a:gd name="T32" fmla="*/ 72 w 152"/>
                <a:gd name="T33" fmla="*/ 3 h 131"/>
                <a:gd name="T34" fmla="*/ 70 w 152"/>
                <a:gd name="T35" fmla="*/ 2 h 131"/>
                <a:gd name="T36" fmla="*/ 66 w 152"/>
                <a:gd name="T37" fmla="*/ 6 h 131"/>
                <a:gd name="T38" fmla="*/ 76 w 152"/>
                <a:gd name="T39" fmla="*/ 18 h 131"/>
                <a:gd name="T40" fmla="*/ 86 w 152"/>
                <a:gd name="T41" fmla="*/ 31 h 131"/>
                <a:gd name="T42" fmla="*/ 98 w 152"/>
                <a:gd name="T43" fmla="*/ 55 h 131"/>
                <a:gd name="T44" fmla="*/ 95 w 152"/>
                <a:gd name="T45" fmla="*/ 96 h 131"/>
                <a:gd name="T46" fmla="*/ 68 w 152"/>
                <a:gd name="T47" fmla="*/ 114 h 131"/>
                <a:gd name="T48" fmla="*/ 27 w 152"/>
                <a:gd name="T49" fmla="*/ 95 h 131"/>
                <a:gd name="T50" fmla="*/ 3 w 152"/>
                <a:gd name="T51" fmla="*/ 64 h 131"/>
                <a:gd name="T52" fmla="*/ 1 w 152"/>
                <a:gd name="T53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131">
                  <a:moveTo>
                    <a:pt x="1" y="66"/>
                  </a:moveTo>
                  <a:cubicBezTo>
                    <a:pt x="14" y="93"/>
                    <a:pt x="42" y="131"/>
                    <a:pt x="78" y="120"/>
                  </a:cubicBezTo>
                  <a:cubicBezTo>
                    <a:pt x="106" y="111"/>
                    <a:pt x="112" y="78"/>
                    <a:pt x="106" y="52"/>
                  </a:cubicBezTo>
                  <a:cubicBezTo>
                    <a:pt x="103" y="43"/>
                    <a:pt x="99" y="34"/>
                    <a:pt x="94" y="26"/>
                  </a:cubicBezTo>
                  <a:cubicBezTo>
                    <a:pt x="89" y="18"/>
                    <a:pt x="82" y="9"/>
                    <a:pt x="74" y="4"/>
                  </a:cubicBezTo>
                  <a:cubicBezTo>
                    <a:pt x="85" y="9"/>
                    <a:pt x="98" y="11"/>
                    <a:pt x="110" y="13"/>
                  </a:cubicBezTo>
                  <a:cubicBezTo>
                    <a:pt x="117" y="14"/>
                    <a:pt x="125" y="14"/>
                    <a:pt x="133" y="15"/>
                  </a:cubicBezTo>
                  <a:cubicBezTo>
                    <a:pt x="135" y="15"/>
                    <a:pt x="137" y="16"/>
                    <a:pt x="139" y="16"/>
                  </a:cubicBezTo>
                  <a:cubicBezTo>
                    <a:pt x="144" y="26"/>
                    <a:pt x="145" y="39"/>
                    <a:pt x="146" y="50"/>
                  </a:cubicBezTo>
                  <a:cubicBezTo>
                    <a:pt x="146" y="52"/>
                    <a:pt x="148" y="52"/>
                    <a:pt x="148" y="50"/>
                  </a:cubicBezTo>
                  <a:cubicBezTo>
                    <a:pt x="148" y="39"/>
                    <a:pt x="146" y="27"/>
                    <a:pt x="141" y="16"/>
                  </a:cubicBezTo>
                  <a:cubicBezTo>
                    <a:pt x="145" y="16"/>
                    <a:pt x="148" y="16"/>
                    <a:pt x="151" y="14"/>
                  </a:cubicBezTo>
                  <a:cubicBezTo>
                    <a:pt x="152" y="14"/>
                    <a:pt x="152" y="12"/>
                    <a:pt x="151" y="11"/>
                  </a:cubicBezTo>
                  <a:cubicBezTo>
                    <a:pt x="147" y="7"/>
                    <a:pt x="142" y="8"/>
                    <a:pt x="136" y="7"/>
                  </a:cubicBezTo>
                  <a:cubicBezTo>
                    <a:pt x="129" y="7"/>
                    <a:pt x="122" y="6"/>
                    <a:pt x="115" y="6"/>
                  </a:cubicBezTo>
                  <a:cubicBezTo>
                    <a:pt x="101" y="4"/>
                    <a:pt x="87" y="4"/>
                    <a:pt x="74" y="0"/>
                  </a:cubicBezTo>
                  <a:cubicBezTo>
                    <a:pt x="73" y="0"/>
                    <a:pt x="72" y="2"/>
                    <a:pt x="72" y="3"/>
                  </a:cubicBezTo>
                  <a:cubicBezTo>
                    <a:pt x="71" y="2"/>
                    <a:pt x="71" y="2"/>
                    <a:pt x="70" y="2"/>
                  </a:cubicBezTo>
                  <a:cubicBezTo>
                    <a:pt x="67" y="1"/>
                    <a:pt x="66" y="3"/>
                    <a:pt x="66" y="6"/>
                  </a:cubicBezTo>
                  <a:cubicBezTo>
                    <a:pt x="69" y="11"/>
                    <a:pt x="73" y="14"/>
                    <a:pt x="76" y="18"/>
                  </a:cubicBezTo>
                  <a:cubicBezTo>
                    <a:pt x="80" y="22"/>
                    <a:pt x="83" y="27"/>
                    <a:pt x="86" y="31"/>
                  </a:cubicBezTo>
                  <a:cubicBezTo>
                    <a:pt x="91" y="38"/>
                    <a:pt x="95" y="47"/>
                    <a:pt x="98" y="55"/>
                  </a:cubicBezTo>
                  <a:cubicBezTo>
                    <a:pt x="102" y="69"/>
                    <a:pt x="101" y="84"/>
                    <a:pt x="95" y="96"/>
                  </a:cubicBezTo>
                  <a:cubicBezTo>
                    <a:pt x="89" y="106"/>
                    <a:pt x="79" y="114"/>
                    <a:pt x="68" y="114"/>
                  </a:cubicBezTo>
                  <a:cubicBezTo>
                    <a:pt x="52" y="116"/>
                    <a:pt x="38" y="106"/>
                    <a:pt x="27" y="95"/>
                  </a:cubicBezTo>
                  <a:cubicBezTo>
                    <a:pt x="17" y="86"/>
                    <a:pt x="10" y="76"/>
                    <a:pt x="3" y="64"/>
                  </a:cubicBezTo>
                  <a:cubicBezTo>
                    <a:pt x="2" y="63"/>
                    <a:pt x="0" y="64"/>
                    <a:pt x="1" y="6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0" name="Freeform 939"/>
            <p:cNvSpPr/>
            <p:nvPr>
              <p:custDataLst>
                <p:tags r:id="rId6"/>
              </p:custDataLst>
            </p:nvPr>
          </p:nvSpPr>
          <p:spPr bwMode="auto">
            <a:xfrm>
              <a:off x="8377" y="3512"/>
              <a:ext cx="56" cy="152"/>
            </a:xfrm>
            <a:custGeom>
              <a:avLst/>
              <a:gdLst>
                <a:gd name="T0" fmla="*/ 58 w 59"/>
                <a:gd name="T1" fmla="*/ 155 h 158"/>
                <a:gd name="T2" fmla="*/ 50 w 59"/>
                <a:gd name="T3" fmla="*/ 135 h 158"/>
                <a:gd name="T4" fmla="*/ 49 w 59"/>
                <a:gd name="T5" fmla="*/ 134 h 158"/>
                <a:gd name="T6" fmla="*/ 37 w 59"/>
                <a:gd name="T7" fmla="*/ 99 h 158"/>
                <a:gd name="T8" fmla="*/ 36 w 59"/>
                <a:gd name="T9" fmla="*/ 100 h 158"/>
                <a:gd name="T10" fmla="*/ 45 w 59"/>
                <a:gd name="T11" fmla="*/ 129 h 158"/>
                <a:gd name="T12" fmla="*/ 36 w 59"/>
                <a:gd name="T13" fmla="*/ 118 h 158"/>
                <a:gd name="T14" fmla="*/ 34 w 59"/>
                <a:gd name="T15" fmla="*/ 108 h 158"/>
                <a:gd name="T16" fmla="*/ 25 w 59"/>
                <a:gd name="T17" fmla="*/ 88 h 158"/>
                <a:gd name="T18" fmla="*/ 24 w 59"/>
                <a:gd name="T19" fmla="*/ 89 h 158"/>
                <a:gd name="T20" fmla="*/ 31 w 59"/>
                <a:gd name="T21" fmla="*/ 110 h 158"/>
                <a:gd name="T22" fmla="*/ 32 w 59"/>
                <a:gd name="T23" fmla="*/ 113 h 158"/>
                <a:gd name="T24" fmla="*/ 24 w 59"/>
                <a:gd name="T25" fmla="*/ 104 h 158"/>
                <a:gd name="T26" fmla="*/ 19 w 59"/>
                <a:gd name="T27" fmla="*/ 93 h 158"/>
                <a:gd name="T28" fmla="*/ 19 w 59"/>
                <a:gd name="T29" fmla="*/ 75 h 158"/>
                <a:gd name="T30" fmla="*/ 16 w 59"/>
                <a:gd name="T31" fmla="*/ 74 h 158"/>
                <a:gd name="T32" fmla="*/ 16 w 59"/>
                <a:gd name="T33" fmla="*/ 93 h 158"/>
                <a:gd name="T34" fmla="*/ 7 w 59"/>
                <a:gd name="T35" fmla="*/ 77 h 158"/>
                <a:gd name="T36" fmla="*/ 8 w 59"/>
                <a:gd name="T37" fmla="*/ 75 h 158"/>
                <a:gd name="T38" fmla="*/ 9 w 59"/>
                <a:gd name="T39" fmla="*/ 62 h 158"/>
                <a:gd name="T40" fmla="*/ 13 w 59"/>
                <a:gd name="T41" fmla="*/ 41 h 158"/>
                <a:gd name="T42" fmla="*/ 21 w 59"/>
                <a:gd name="T43" fmla="*/ 2 h 158"/>
                <a:gd name="T44" fmla="*/ 18 w 59"/>
                <a:gd name="T45" fmla="*/ 2 h 158"/>
                <a:gd name="T46" fmla="*/ 6 w 59"/>
                <a:gd name="T47" fmla="*/ 43 h 158"/>
                <a:gd name="T48" fmla="*/ 1 w 59"/>
                <a:gd name="T49" fmla="*/ 64 h 158"/>
                <a:gd name="T50" fmla="*/ 2 w 59"/>
                <a:gd name="T51" fmla="*/ 73 h 158"/>
                <a:gd name="T52" fmla="*/ 21 w 59"/>
                <a:gd name="T53" fmla="*/ 113 h 158"/>
                <a:gd name="T54" fmla="*/ 39 w 59"/>
                <a:gd name="T55" fmla="*/ 134 h 158"/>
                <a:gd name="T56" fmla="*/ 47 w 59"/>
                <a:gd name="T57" fmla="*/ 147 h 158"/>
                <a:gd name="T58" fmla="*/ 54 w 59"/>
                <a:gd name="T59" fmla="*/ 157 h 158"/>
                <a:gd name="T60" fmla="*/ 58 w 59"/>
                <a:gd name="T61" fmla="*/ 1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9" h="158">
                  <a:moveTo>
                    <a:pt x="58" y="155"/>
                  </a:moveTo>
                  <a:cubicBezTo>
                    <a:pt x="59" y="148"/>
                    <a:pt x="54" y="141"/>
                    <a:pt x="50" y="135"/>
                  </a:cubicBezTo>
                  <a:cubicBezTo>
                    <a:pt x="50" y="135"/>
                    <a:pt x="50" y="135"/>
                    <a:pt x="49" y="134"/>
                  </a:cubicBezTo>
                  <a:cubicBezTo>
                    <a:pt x="48" y="122"/>
                    <a:pt x="44" y="110"/>
                    <a:pt x="37" y="99"/>
                  </a:cubicBezTo>
                  <a:cubicBezTo>
                    <a:pt x="37" y="99"/>
                    <a:pt x="36" y="99"/>
                    <a:pt x="36" y="100"/>
                  </a:cubicBezTo>
                  <a:cubicBezTo>
                    <a:pt x="41" y="109"/>
                    <a:pt x="44" y="119"/>
                    <a:pt x="45" y="129"/>
                  </a:cubicBezTo>
                  <a:cubicBezTo>
                    <a:pt x="42" y="125"/>
                    <a:pt x="39" y="122"/>
                    <a:pt x="36" y="118"/>
                  </a:cubicBezTo>
                  <a:cubicBezTo>
                    <a:pt x="37" y="115"/>
                    <a:pt x="35" y="110"/>
                    <a:pt x="34" y="108"/>
                  </a:cubicBezTo>
                  <a:cubicBezTo>
                    <a:pt x="32" y="101"/>
                    <a:pt x="30" y="94"/>
                    <a:pt x="25" y="88"/>
                  </a:cubicBezTo>
                  <a:cubicBezTo>
                    <a:pt x="25" y="87"/>
                    <a:pt x="24" y="88"/>
                    <a:pt x="24" y="89"/>
                  </a:cubicBezTo>
                  <a:cubicBezTo>
                    <a:pt x="27" y="95"/>
                    <a:pt x="29" y="103"/>
                    <a:pt x="31" y="110"/>
                  </a:cubicBezTo>
                  <a:cubicBezTo>
                    <a:pt x="31" y="111"/>
                    <a:pt x="32" y="112"/>
                    <a:pt x="32" y="113"/>
                  </a:cubicBezTo>
                  <a:cubicBezTo>
                    <a:pt x="29" y="110"/>
                    <a:pt x="26" y="107"/>
                    <a:pt x="24" y="104"/>
                  </a:cubicBezTo>
                  <a:cubicBezTo>
                    <a:pt x="22" y="100"/>
                    <a:pt x="20" y="96"/>
                    <a:pt x="19" y="93"/>
                  </a:cubicBezTo>
                  <a:cubicBezTo>
                    <a:pt x="18" y="87"/>
                    <a:pt x="17" y="81"/>
                    <a:pt x="19" y="75"/>
                  </a:cubicBezTo>
                  <a:cubicBezTo>
                    <a:pt x="19" y="73"/>
                    <a:pt x="17" y="73"/>
                    <a:pt x="16" y="74"/>
                  </a:cubicBezTo>
                  <a:cubicBezTo>
                    <a:pt x="15" y="80"/>
                    <a:pt x="15" y="87"/>
                    <a:pt x="16" y="93"/>
                  </a:cubicBezTo>
                  <a:cubicBezTo>
                    <a:pt x="12" y="88"/>
                    <a:pt x="9" y="83"/>
                    <a:pt x="7" y="77"/>
                  </a:cubicBezTo>
                  <a:cubicBezTo>
                    <a:pt x="8" y="76"/>
                    <a:pt x="8" y="76"/>
                    <a:pt x="8" y="75"/>
                  </a:cubicBezTo>
                  <a:cubicBezTo>
                    <a:pt x="9" y="71"/>
                    <a:pt x="9" y="66"/>
                    <a:pt x="9" y="62"/>
                  </a:cubicBezTo>
                  <a:cubicBezTo>
                    <a:pt x="10" y="55"/>
                    <a:pt x="12" y="48"/>
                    <a:pt x="13" y="41"/>
                  </a:cubicBezTo>
                  <a:cubicBezTo>
                    <a:pt x="16" y="28"/>
                    <a:pt x="20" y="16"/>
                    <a:pt x="21" y="2"/>
                  </a:cubicBezTo>
                  <a:cubicBezTo>
                    <a:pt x="21" y="1"/>
                    <a:pt x="18" y="0"/>
                    <a:pt x="18" y="2"/>
                  </a:cubicBezTo>
                  <a:cubicBezTo>
                    <a:pt x="16" y="16"/>
                    <a:pt x="10" y="30"/>
                    <a:pt x="6" y="43"/>
                  </a:cubicBezTo>
                  <a:cubicBezTo>
                    <a:pt x="4" y="50"/>
                    <a:pt x="2" y="57"/>
                    <a:pt x="1" y="64"/>
                  </a:cubicBezTo>
                  <a:cubicBezTo>
                    <a:pt x="1" y="67"/>
                    <a:pt x="0" y="71"/>
                    <a:pt x="2" y="73"/>
                  </a:cubicBezTo>
                  <a:cubicBezTo>
                    <a:pt x="2" y="89"/>
                    <a:pt x="12" y="102"/>
                    <a:pt x="21" y="113"/>
                  </a:cubicBezTo>
                  <a:cubicBezTo>
                    <a:pt x="27" y="120"/>
                    <a:pt x="33" y="127"/>
                    <a:pt x="39" y="134"/>
                  </a:cubicBezTo>
                  <a:cubicBezTo>
                    <a:pt x="42" y="138"/>
                    <a:pt x="44" y="143"/>
                    <a:pt x="47" y="147"/>
                  </a:cubicBezTo>
                  <a:cubicBezTo>
                    <a:pt x="49" y="151"/>
                    <a:pt x="50" y="154"/>
                    <a:pt x="54" y="157"/>
                  </a:cubicBezTo>
                  <a:cubicBezTo>
                    <a:pt x="55" y="158"/>
                    <a:pt x="57" y="157"/>
                    <a:pt x="58" y="15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1" name="Freeform 940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8529" y="3632"/>
              <a:ext cx="222" cy="247"/>
            </a:xfrm>
            <a:custGeom>
              <a:avLst/>
              <a:gdLst>
                <a:gd name="T0" fmla="*/ 5 w 232"/>
                <a:gd name="T1" fmla="*/ 6 h 260"/>
                <a:gd name="T2" fmla="*/ 3 w 232"/>
                <a:gd name="T3" fmla="*/ 9 h 260"/>
                <a:gd name="T4" fmla="*/ 2 w 232"/>
                <a:gd name="T5" fmla="*/ 8 h 260"/>
                <a:gd name="T6" fmla="*/ 1 w 232"/>
                <a:gd name="T7" fmla="*/ 8 h 260"/>
                <a:gd name="T8" fmla="*/ 3 w 232"/>
                <a:gd name="T9" fmla="*/ 12 h 260"/>
                <a:gd name="T10" fmla="*/ 3 w 232"/>
                <a:gd name="T11" fmla="*/ 18 h 260"/>
                <a:gd name="T12" fmla="*/ 8 w 232"/>
                <a:gd name="T13" fmla="*/ 25 h 260"/>
                <a:gd name="T14" fmla="*/ 112 w 232"/>
                <a:gd name="T15" fmla="*/ 158 h 260"/>
                <a:gd name="T16" fmla="*/ 165 w 232"/>
                <a:gd name="T17" fmla="*/ 217 h 260"/>
                <a:gd name="T18" fmla="*/ 225 w 232"/>
                <a:gd name="T19" fmla="*/ 259 h 260"/>
                <a:gd name="T20" fmla="*/ 227 w 232"/>
                <a:gd name="T21" fmla="*/ 259 h 260"/>
                <a:gd name="T22" fmla="*/ 231 w 232"/>
                <a:gd name="T23" fmla="*/ 256 h 260"/>
                <a:gd name="T24" fmla="*/ 109 w 232"/>
                <a:gd name="T25" fmla="*/ 95 h 260"/>
                <a:gd name="T26" fmla="*/ 82 w 232"/>
                <a:gd name="T27" fmla="*/ 60 h 260"/>
                <a:gd name="T28" fmla="*/ 55 w 232"/>
                <a:gd name="T29" fmla="*/ 24 h 260"/>
                <a:gd name="T30" fmla="*/ 25 w 232"/>
                <a:gd name="T31" fmla="*/ 2 h 260"/>
                <a:gd name="T32" fmla="*/ 5 w 232"/>
                <a:gd name="T33" fmla="*/ 6 h 260"/>
                <a:gd name="T34" fmla="*/ 95 w 232"/>
                <a:gd name="T35" fmla="*/ 88 h 260"/>
                <a:gd name="T36" fmla="*/ 221 w 232"/>
                <a:gd name="T37" fmla="*/ 246 h 260"/>
                <a:gd name="T38" fmla="*/ 223 w 232"/>
                <a:gd name="T39" fmla="*/ 252 h 260"/>
                <a:gd name="T40" fmla="*/ 168 w 232"/>
                <a:gd name="T41" fmla="*/ 211 h 260"/>
                <a:gd name="T42" fmla="*/ 116 w 232"/>
                <a:gd name="T43" fmla="*/ 154 h 260"/>
                <a:gd name="T44" fmla="*/ 13 w 232"/>
                <a:gd name="T45" fmla="*/ 28 h 260"/>
                <a:gd name="T46" fmla="*/ 18 w 232"/>
                <a:gd name="T47" fmla="*/ 30 h 260"/>
                <a:gd name="T48" fmla="*/ 20 w 232"/>
                <a:gd name="T49" fmla="*/ 27 h 260"/>
                <a:gd name="T50" fmla="*/ 11 w 232"/>
                <a:gd name="T51" fmla="*/ 9 h 260"/>
                <a:gd name="T52" fmla="*/ 40 w 232"/>
                <a:gd name="T53" fmla="*/ 18 h 260"/>
                <a:gd name="T54" fmla="*/ 95 w 232"/>
                <a:gd name="T55" fmla="*/ 88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2" h="260">
                  <a:moveTo>
                    <a:pt x="5" y="6"/>
                  </a:moveTo>
                  <a:cubicBezTo>
                    <a:pt x="4" y="7"/>
                    <a:pt x="4" y="8"/>
                    <a:pt x="3" y="9"/>
                  </a:cubicBezTo>
                  <a:cubicBezTo>
                    <a:pt x="3" y="9"/>
                    <a:pt x="3" y="8"/>
                    <a:pt x="2" y="8"/>
                  </a:cubicBezTo>
                  <a:cubicBezTo>
                    <a:pt x="2" y="7"/>
                    <a:pt x="0" y="7"/>
                    <a:pt x="1" y="8"/>
                  </a:cubicBezTo>
                  <a:cubicBezTo>
                    <a:pt x="1" y="10"/>
                    <a:pt x="2" y="11"/>
                    <a:pt x="3" y="12"/>
                  </a:cubicBezTo>
                  <a:cubicBezTo>
                    <a:pt x="2" y="14"/>
                    <a:pt x="3" y="16"/>
                    <a:pt x="3" y="18"/>
                  </a:cubicBezTo>
                  <a:cubicBezTo>
                    <a:pt x="5" y="21"/>
                    <a:pt x="6" y="23"/>
                    <a:pt x="8" y="25"/>
                  </a:cubicBezTo>
                  <a:cubicBezTo>
                    <a:pt x="33" y="76"/>
                    <a:pt x="76" y="116"/>
                    <a:pt x="112" y="158"/>
                  </a:cubicBezTo>
                  <a:cubicBezTo>
                    <a:pt x="129" y="178"/>
                    <a:pt x="146" y="198"/>
                    <a:pt x="165" y="217"/>
                  </a:cubicBezTo>
                  <a:cubicBezTo>
                    <a:pt x="182" y="234"/>
                    <a:pt x="201" y="251"/>
                    <a:pt x="225" y="259"/>
                  </a:cubicBezTo>
                  <a:cubicBezTo>
                    <a:pt x="226" y="259"/>
                    <a:pt x="226" y="259"/>
                    <a:pt x="227" y="259"/>
                  </a:cubicBezTo>
                  <a:cubicBezTo>
                    <a:pt x="229" y="260"/>
                    <a:pt x="232" y="258"/>
                    <a:pt x="231" y="256"/>
                  </a:cubicBezTo>
                  <a:cubicBezTo>
                    <a:pt x="210" y="190"/>
                    <a:pt x="153" y="146"/>
                    <a:pt x="109" y="95"/>
                  </a:cubicBezTo>
                  <a:cubicBezTo>
                    <a:pt x="99" y="83"/>
                    <a:pt x="90" y="72"/>
                    <a:pt x="82" y="60"/>
                  </a:cubicBezTo>
                  <a:cubicBezTo>
                    <a:pt x="73" y="48"/>
                    <a:pt x="64" y="36"/>
                    <a:pt x="55" y="24"/>
                  </a:cubicBezTo>
                  <a:cubicBezTo>
                    <a:pt x="47" y="15"/>
                    <a:pt x="37" y="6"/>
                    <a:pt x="25" y="2"/>
                  </a:cubicBezTo>
                  <a:cubicBezTo>
                    <a:pt x="19" y="0"/>
                    <a:pt x="9" y="0"/>
                    <a:pt x="5" y="6"/>
                  </a:cubicBezTo>
                  <a:close/>
                  <a:moveTo>
                    <a:pt x="95" y="88"/>
                  </a:moveTo>
                  <a:cubicBezTo>
                    <a:pt x="137" y="140"/>
                    <a:pt x="195" y="183"/>
                    <a:pt x="221" y="246"/>
                  </a:cubicBezTo>
                  <a:cubicBezTo>
                    <a:pt x="222" y="248"/>
                    <a:pt x="223" y="250"/>
                    <a:pt x="223" y="252"/>
                  </a:cubicBezTo>
                  <a:cubicBezTo>
                    <a:pt x="202" y="243"/>
                    <a:pt x="184" y="227"/>
                    <a:pt x="168" y="211"/>
                  </a:cubicBezTo>
                  <a:cubicBezTo>
                    <a:pt x="149" y="193"/>
                    <a:pt x="133" y="174"/>
                    <a:pt x="116" y="154"/>
                  </a:cubicBezTo>
                  <a:cubicBezTo>
                    <a:pt x="81" y="113"/>
                    <a:pt x="40" y="75"/>
                    <a:pt x="13" y="28"/>
                  </a:cubicBezTo>
                  <a:cubicBezTo>
                    <a:pt x="15" y="29"/>
                    <a:pt x="16" y="29"/>
                    <a:pt x="18" y="30"/>
                  </a:cubicBezTo>
                  <a:cubicBezTo>
                    <a:pt x="19" y="30"/>
                    <a:pt x="21" y="28"/>
                    <a:pt x="20" y="27"/>
                  </a:cubicBezTo>
                  <a:cubicBezTo>
                    <a:pt x="15" y="24"/>
                    <a:pt x="3" y="14"/>
                    <a:pt x="11" y="9"/>
                  </a:cubicBezTo>
                  <a:cubicBezTo>
                    <a:pt x="20" y="2"/>
                    <a:pt x="34" y="12"/>
                    <a:pt x="40" y="18"/>
                  </a:cubicBezTo>
                  <a:cubicBezTo>
                    <a:pt x="62" y="38"/>
                    <a:pt x="76" y="65"/>
                    <a:pt x="95" y="8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2" name="Freeform 941"/>
            <p:cNvSpPr/>
            <p:nvPr>
              <p:custDataLst>
                <p:tags r:id="rId8"/>
              </p:custDataLst>
            </p:nvPr>
          </p:nvSpPr>
          <p:spPr bwMode="auto">
            <a:xfrm>
              <a:off x="8631" y="3782"/>
              <a:ext cx="2" cy="3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4 h 4"/>
                <a:gd name="T4" fmla="*/ 0 w 2"/>
                <a:gd name="T5" fmla="*/ 0 h 4"/>
                <a:gd name="T6" fmla="*/ 0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1"/>
                    <a:pt x="1" y="2"/>
                    <a:pt x="2" y="4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3" name="Freeform 942"/>
            <p:cNvSpPr/>
            <p:nvPr>
              <p:custDataLst>
                <p:tags r:id="rId9"/>
              </p:custDataLst>
            </p:nvPr>
          </p:nvSpPr>
          <p:spPr bwMode="auto">
            <a:xfrm>
              <a:off x="8633" y="3785"/>
              <a:ext cx="12" cy="22"/>
            </a:xfrm>
            <a:custGeom>
              <a:avLst/>
              <a:gdLst>
                <a:gd name="T0" fmla="*/ 12 w 12"/>
                <a:gd name="T1" fmla="*/ 23 h 23"/>
                <a:gd name="T2" fmla="*/ 0 w 12"/>
                <a:gd name="T3" fmla="*/ 0 h 23"/>
                <a:gd name="T4" fmla="*/ 12 w 12"/>
                <a:gd name="T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3">
                  <a:moveTo>
                    <a:pt x="12" y="23"/>
                  </a:moveTo>
                  <a:cubicBezTo>
                    <a:pt x="8" y="15"/>
                    <a:pt x="4" y="7"/>
                    <a:pt x="0" y="0"/>
                  </a:cubicBezTo>
                  <a:cubicBezTo>
                    <a:pt x="4" y="7"/>
                    <a:pt x="8" y="15"/>
                    <a:pt x="12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4" name="Freeform 943"/>
            <p:cNvSpPr/>
            <p:nvPr>
              <p:custDataLst>
                <p:tags r:id="rId10"/>
              </p:custDataLst>
            </p:nvPr>
          </p:nvSpPr>
          <p:spPr bwMode="auto">
            <a:xfrm>
              <a:off x="8754" y="3894"/>
              <a:ext cx="26" cy="43"/>
            </a:xfrm>
            <a:custGeom>
              <a:avLst/>
              <a:gdLst>
                <a:gd name="T0" fmla="*/ 2 w 27"/>
                <a:gd name="T1" fmla="*/ 1 h 46"/>
                <a:gd name="T2" fmla="*/ 0 w 27"/>
                <a:gd name="T3" fmla="*/ 1 h 46"/>
                <a:gd name="T4" fmla="*/ 26 w 27"/>
                <a:gd name="T5" fmla="*/ 36 h 46"/>
                <a:gd name="T6" fmla="*/ 25 w 27"/>
                <a:gd name="T7" fmla="*/ 34 h 46"/>
                <a:gd name="T8" fmla="*/ 14 w 27"/>
                <a:gd name="T9" fmla="*/ 22 h 46"/>
                <a:gd name="T10" fmla="*/ 2 w 27"/>
                <a:gd name="T11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6">
                  <a:moveTo>
                    <a:pt x="2" y="1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2" y="7"/>
                    <a:pt x="16" y="46"/>
                    <a:pt x="26" y="36"/>
                  </a:cubicBezTo>
                  <a:cubicBezTo>
                    <a:pt x="27" y="35"/>
                    <a:pt x="27" y="34"/>
                    <a:pt x="25" y="34"/>
                  </a:cubicBezTo>
                  <a:cubicBezTo>
                    <a:pt x="21" y="34"/>
                    <a:pt x="16" y="25"/>
                    <a:pt x="14" y="22"/>
                  </a:cubicBezTo>
                  <a:cubicBezTo>
                    <a:pt x="10" y="14"/>
                    <a:pt x="6" y="7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5" name="Freeform 944"/>
            <p:cNvSpPr/>
            <p:nvPr>
              <p:custDataLst>
                <p:tags r:id="rId11"/>
              </p:custDataLst>
            </p:nvPr>
          </p:nvSpPr>
          <p:spPr bwMode="auto">
            <a:xfrm>
              <a:off x="8767" y="3858"/>
              <a:ext cx="26" cy="41"/>
            </a:xfrm>
            <a:custGeom>
              <a:avLst/>
              <a:gdLst>
                <a:gd name="T0" fmla="*/ 19 w 26"/>
                <a:gd name="T1" fmla="*/ 30 h 43"/>
                <a:gd name="T2" fmla="*/ 22 w 26"/>
                <a:gd name="T3" fmla="*/ 42 h 43"/>
                <a:gd name="T4" fmla="*/ 24 w 26"/>
                <a:gd name="T5" fmla="*/ 42 h 43"/>
                <a:gd name="T6" fmla="*/ 18 w 26"/>
                <a:gd name="T7" fmla="*/ 18 h 43"/>
                <a:gd name="T8" fmla="*/ 1 w 26"/>
                <a:gd name="T9" fmla="*/ 0 h 43"/>
                <a:gd name="T10" fmla="*/ 0 w 26"/>
                <a:gd name="T11" fmla="*/ 1 h 43"/>
                <a:gd name="T12" fmla="*/ 14 w 26"/>
                <a:gd name="T13" fmla="*/ 18 h 43"/>
                <a:gd name="T14" fmla="*/ 19 w 26"/>
                <a:gd name="T15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43">
                  <a:moveTo>
                    <a:pt x="19" y="30"/>
                  </a:moveTo>
                  <a:cubicBezTo>
                    <a:pt x="21" y="34"/>
                    <a:pt x="20" y="38"/>
                    <a:pt x="22" y="42"/>
                  </a:cubicBezTo>
                  <a:cubicBezTo>
                    <a:pt x="22" y="43"/>
                    <a:pt x="24" y="43"/>
                    <a:pt x="24" y="42"/>
                  </a:cubicBezTo>
                  <a:cubicBezTo>
                    <a:pt x="26" y="34"/>
                    <a:pt x="21" y="25"/>
                    <a:pt x="18" y="18"/>
                  </a:cubicBezTo>
                  <a:cubicBezTo>
                    <a:pt x="14" y="11"/>
                    <a:pt x="8" y="5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6" y="6"/>
                    <a:pt x="10" y="12"/>
                    <a:pt x="14" y="18"/>
                  </a:cubicBezTo>
                  <a:cubicBezTo>
                    <a:pt x="17" y="22"/>
                    <a:pt x="18" y="26"/>
                    <a:pt x="19" y="3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6" name="Freeform 945"/>
            <p:cNvSpPr/>
            <p:nvPr>
              <p:custDataLst>
                <p:tags r:id="rId12"/>
              </p:custDataLst>
            </p:nvPr>
          </p:nvSpPr>
          <p:spPr bwMode="auto">
            <a:xfrm>
              <a:off x="8553" y="3608"/>
              <a:ext cx="31" cy="32"/>
            </a:xfrm>
            <a:custGeom>
              <a:avLst/>
              <a:gdLst>
                <a:gd name="T0" fmla="*/ 15 w 31"/>
                <a:gd name="T1" fmla="*/ 17 h 34"/>
                <a:gd name="T2" fmla="*/ 29 w 31"/>
                <a:gd name="T3" fmla="*/ 33 h 34"/>
                <a:gd name="T4" fmla="*/ 31 w 31"/>
                <a:gd name="T5" fmla="*/ 32 h 34"/>
                <a:gd name="T6" fmla="*/ 18 w 31"/>
                <a:gd name="T7" fmla="*/ 17 h 34"/>
                <a:gd name="T8" fmla="*/ 1 w 31"/>
                <a:gd name="T9" fmla="*/ 0 h 34"/>
                <a:gd name="T10" fmla="*/ 0 w 31"/>
                <a:gd name="T11" fmla="*/ 1 h 34"/>
                <a:gd name="T12" fmla="*/ 15 w 31"/>
                <a:gd name="T13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4">
                  <a:moveTo>
                    <a:pt x="15" y="17"/>
                  </a:moveTo>
                  <a:cubicBezTo>
                    <a:pt x="20" y="22"/>
                    <a:pt x="24" y="29"/>
                    <a:pt x="29" y="33"/>
                  </a:cubicBezTo>
                  <a:cubicBezTo>
                    <a:pt x="30" y="34"/>
                    <a:pt x="31" y="33"/>
                    <a:pt x="31" y="32"/>
                  </a:cubicBezTo>
                  <a:cubicBezTo>
                    <a:pt x="28" y="26"/>
                    <a:pt x="22" y="22"/>
                    <a:pt x="18" y="17"/>
                  </a:cubicBezTo>
                  <a:cubicBezTo>
                    <a:pt x="13" y="11"/>
                    <a:pt x="7" y="5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6" y="6"/>
                    <a:pt x="11" y="11"/>
                    <a:pt x="15" y="1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7" name="Freeform 946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8426" y="3466"/>
              <a:ext cx="469" cy="493"/>
            </a:xfrm>
            <a:custGeom>
              <a:avLst/>
              <a:gdLst>
                <a:gd name="T0" fmla="*/ 458 w 492"/>
                <a:gd name="T1" fmla="*/ 8 h 516"/>
                <a:gd name="T2" fmla="*/ 411 w 492"/>
                <a:gd name="T3" fmla="*/ 77 h 516"/>
                <a:gd name="T4" fmla="*/ 268 w 492"/>
                <a:gd name="T5" fmla="*/ 231 h 516"/>
                <a:gd name="T6" fmla="*/ 221 w 492"/>
                <a:gd name="T7" fmla="*/ 232 h 516"/>
                <a:gd name="T8" fmla="*/ 163 w 492"/>
                <a:gd name="T9" fmla="*/ 94 h 516"/>
                <a:gd name="T10" fmla="*/ 159 w 492"/>
                <a:gd name="T11" fmla="*/ 72 h 516"/>
                <a:gd name="T12" fmla="*/ 123 w 492"/>
                <a:gd name="T13" fmla="*/ 0 h 516"/>
                <a:gd name="T14" fmla="*/ 147 w 492"/>
                <a:gd name="T15" fmla="*/ 74 h 516"/>
                <a:gd name="T16" fmla="*/ 145 w 492"/>
                <a:gd name="T17" fmla="*/ 75 h 516"/>
                <a:gd name="T18" fmla="*/ 140 w 492"/>
                <a:gd name="T19" fmla="*/ 86 h 516"/>
                <a:gd name="T20" fmla="*/ 142 w 492"/>
                <a:gd name="T21" fmla="*/ 125 h 516"/>
                <a:gd name="T22" fmla="*/ 141 w 492"/>
                <a:gd name="T23" fmla="*/ 144 h 516"/>
                <a:gd name="T24" fmla="*/ 150 w 492"/>
                <a:gd name="T25" fmla="*/ 146 h 516"/>
                <a:gd name="T26" fmla="*/ 219 w 492"/>
                <a:gd name="T27" fmla="*/ 244 h 516"/>
                <a:gd name="T28" fmla="*/ 266 w 492"/>
                <a:gd name="T29" fmla="*/ 296 h 516"/>
                <a:gd name="T30" fmla="*/ 279 w 492"/>
                <a:gd name="T31" fmla="*/ 318 h 516"/>
                <a:gd name="T32" fmla="*/ 327 w 492"/>
                <a:gd name="T33" fmla="*/ 362 h 516"/>
                <a:gd name="T34" fmla="*/ 329 w 492"/>
                <a:gd name="T35" fmla="*/ 368 h 516"/>
                <a:gd name="T36" fmla="*/ 353 w 492"/>
                <a:gd name="T37" fmla="*/ 387 h 516"/>
                <a:gd name="T38" fmla="*/ 370 w 492"/>
                <a:gd name="T39" fmla="*/ 495 h 516"/>
                <a:gd name="T40" fmla="*/ 315 w 492"/>
                <a:gd name="T41" fmla="*/ 428 h 516"/>
                <a:gd name="T42" fmla="*/ 335 w 492"/>
                <a:gd name="T43" fmla="*/ 486 h 516"/>
                <a:gd name="T44" fmla="*/ 283 w 492"/>
                <a:gd name="T45" fmla="*/ 441 h 516"/>
                <a:gd name="T46" fmla="*/ 229 w 492"/>
                <a:gd name="T47" fmla="*/ 357 h 516"/>
                <a:gd name="T48" fmla="*/ 100 w 492"/>
                <a:gd name="T49" fmla="*/ 185 h 516"/>
                <a:gd name="T50" fmla="*/ 68 w 492"/>
                <a:gd name="T51" fmla="*/ 167 h 516"/>
                <a:gd name="T52" fmla="*/ 51 w 492"/>
                <a:gd name="T53" fmla="*/ 183 h 516"/>
                <a:gd name="T54" fmla="*/ 29 w 492"/>
                <a:gd name="T55" fmla="*/ 195 h 516"/>
                <a:gd name="T56" fmla="*/ 12 w 492"/>
                <a:gd name="T57" fmla="*/ 208 h 516"/>
                <a:gd name="T58" fmla="*/ 34 w 492"/>
                <a:gd name="T59" fmla="*/ 204 h 516"/>
                <a:gd name="T60" fmla="*/ 54 w 492"/>
                <a:gd name="T61" fmla="*/ 200 h 516"/>
                <a:gd name="T62" fmla="*/ 86 w 492"/>
                <a:gd name="T63" fmla="*/ 199 h 516"/>
                <a:gd name="T64" fmla="*/ 4 w 492"/>
                <a:gd name="T65" fmla="*/ 452 h 516"/>
                <a:gd name="T66" fmla="*/ 102 w 492"/>
                <a:gd name="T67" fmla="*/ 482 h 516"/>
                <a:gd name="T68" fmla="*/ 371 w 492"/>
                <a:gd name="T69" fmla="*/ 503 h 516"/>
                <a:gd name="T70" fmla="*/ 275 w 492"/>
                <a:gd name="T71" fmla="*/ 296 h 516"/>
                <a:gd name="T72" fmla="*/ 280 w 492"/>
                <a:gd name="T73" fmla="*/ 241 h 516"/>
                <a:gd name="T74" fmla="*/ 416 w 492"/>
                <a:gd name="T75" fmla="*/ 90 h 516"/>
                <a:gd name="T76" fmla="*/ 148 w 492"/>
                <a:gd name="T77" fmla="*/ 140 h 516"/>
                <a:gd name="T78" fmla="*/ 170 w 492"/>
                <a:gd name="T79" fmla="*/ 297 h 516"/>
                <a:gd name="T80" fmla="*/ 61 w 492"/>
                <a:gd name="T81" fmla="*/ 504 h 516"/>
                <a:gd name="T82" fmla="*/ 208 w 492"/>
                <a:gd name="T83" fmla="*/ 365 h 516"/>
                <a:gd name="T84" fmla="*/ 33 w 492"/>
                <a:gd name="T85" fmla="*/ 497 h 516"/>
                <a:gd name="T86" fmla="*/ 158 w 492"/>
                <a:gd name="T87" fmla="*/ 295 h 516"/>
                <a:gd name="T88" fmla="*/ 202 w 492"/>
                <a:gd name="T89" fmla="*/ 353 h 516"/>
                <a:gd name="T90" fmla="*/ 131 w 492"/>
                <a:gd name="T91" fmla="*/ 418 h 516"/>
                <a:gd name="T92" fmla="*/ 265 w 492"/>
                <a:gd name="T93" fmla="*/ 418 h 516"/>
                <a:gd name="T94" fmla="*/ 468 w 492"/>
                <a:gd name="T95" fmla="*/ 29 h 516"/>
                <a:gd name="T96" fmla="*/ 440 w 492"/>
                <a:gd name="T97" fmla="*/ 74 h 516"/>
                <a:gd name="T98" fmla="*/ 244 w 492"/>
                <a:gd name="T99" fmla="*/ 250 h 516"/>
                <a:gd name="T100" fmla="*/ 240 w 492"/>
                <a:gd name="T101" fmla="*/ 231 h 516"/>
                <a:gd name="T102" fmla="*/ 244 w 492"/>
                <a:gd name="T103" fmla="*/ 239 h 516"/>
                <a:gd name="T104" fmla="*/ 231 w 492"/>
                <a:gd name="T105" fmla="*/ 259 h 516"/>
                <a:gd name="T106" fmla="*/ 231 w 492"/>
                <a:gd name="T107" fmla="*/ 259 h 516"/>
                <a:gd name="T108" fmla="*/ 263 w 492"/>
                <a:gd name="T109" fmla="*/ 26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2" h="516">
                  <a:moveTo>
                    <a:pt x="490" y="37"/>
                  </a:moveTo>
                  <a:cubicBezTo>
                    <a:pt x="487" y="31"/>
                    <a:pt x="482" y="27"/>
                    <a:pt x="477" y="23"/>
                  </a:cubicBezTo>
                  <a:cubicBezTo>
                    <a:pt x="477" y="22"/>
                    <a:pt x="476" y="22"/>
                    <a:pt x="475" y="21"/>
                  </a:cubicBezTo>
                  <a:cubicBezTo>
                    <a:pt x="475" y="20"/>
                    <a:pt x="474" y="19"/>
                    <a:pt x="474" y="18"/>
                  </a:cubicBezTo>
                  <a:cubicBezTo>
                    <a:pt x="471" y="14"/>
                    <a:pt x="467" y="10"/>
                    <a:pt x="462" y="8"/>
                  </a:cubicBezTo>
                  <a:cubicBezTo>
                    <a:pt x="461" y="7"/>
                    <a:pt x="459" y="7"/>
                    <a:pt x="458" y="8"/>
                  </a:cubicBezTo>
                  <a:cubicBezTo>
                    <a:pt x="449" y="15"/>
                    <a:pt x="441" y="23"/>
                    <a:pt x="433" y="32"/>
                  </a:cubicBezTo>
                  <a:cubicBezTo>
                    <a:pt x="427" y="37"/>
                    <a:pt x="421" y="44"/>
                    <a:pt x="416" y="50"/>
                  </a:cubicBezTo>
                  <a:cubicBezTo>
                    <a:pt x="414" y="53"/>
                    <a:pt x="415" y="55"/>
                    <a:pt x="416" y="57"/>
                  </a:cubicBezTo>
                  <a:cubicBezTo>
                    <a:pt x="414" y="62"/>
                    <a:pt x="413" y="67"/>
                    <a:pt x="412" y="73"/>
                  </a:cubicBezTo>
                  <a:cubicBezTo>
                    <a:pt x="412" y="74"/>
                    <a:pt x="412" y="74"/>
                    <a:pt x="412" y="75"/>
                  </a:cubicBezTo>
                  <a:cubicBezTo>
                    <a:pt x="412" y="76"/>
                    <a:pt x="412" y="77"/>
                    <a:pt x="411" y="77"/>
                  </a:cubicBezTo>
                  <a:cubicBezTo>
                    <a:pt x="411" y="78"/>
                    <a:pt x="411" y="79"/>
                    <a:pt x="411" y="80"/>
                  </a:cubicBezTo>
                  <a:cubicBezTo>
                    <a:pt x="397" y="90"/>
                    <a:pt x="384" y="104"/>
                    <a:pt x="372" y="115"/>
                  </a:cubicBezTo>
                  <a:cubicBezTo>
                    <a:pt x="358" y="128"/>
                    <a:pt x="345" y="141"/>
                    <a:pt x="333" y="156"/>
                  </a:cubicBezTo>
                  <a:cubicBezTo>
                    <a:pt x="322" y="170"/>
                    <a:pt x="311" y="185"/>
                    <a:pt x="299" y="200"/>
                  </a:cubicBezTo>
                  <a:cubicBezTo>
                    <a:pt x="294" y="206"/>
                    <a:pt x="288" y="212"/>
                    <a:pt x="283" y="218"/>
                  </a:cubicBezTo>
                  <a:cubicBezTo>
                    <a:pt x="278" y="223"/>
                    <a:pt x="273" y="226"/>
                    <a:pt x="268" y="231"/>
                  </a:cubicBezTo>
                  <a:cubicBezTo>
                    <a:pt x="264" y="229"/>
                    <a:pt x="261" y="227"/>
                    <a:pt x="258" y="224"/>
                  </a:cubicBezTo>
                  <a:cubicBezTo>
                    <a:pt x="257" y="224"/>
                    <a:pt x="256" y="224"/>
                    <a:pt x="255" y="224"/>
                  </a:cubicBezTo>
                  <a:cubicBezTo>
                    <a:pt x="254" y="223"/>
                    <a:pt x="254" y="223"/>
                    <a:pt x="253" y="222"/>
                  </a:cubicBezTo>
                  <a:cubicBezTo>
                    <a:pt x="248" y="219"/>
                    <a:pt x="240" y="223"/>
                    <a:pt x="240" y="229"/>
                  </a:cubicBezTo>
                  <a:cubicBezTo>
                    <a:pt x="239" y="229"/>
                    <a:pt x="239" y="229"/>
                    <a:pt x="239" y="229"/>
                  </a:cubicBezTo>
                  <a:cubicBezTo>
                    <a:pt x="233" y="229"/>
                    <a:pt x="227" y="230"/>
                    <a:pt x="221" y="232"/>
                  </a:cubicBezTo>
                  <a:cubicBezTo>
                    <a:pt x="218" y="230"/>
                    <a:pt x="216" y="229"/>
                    <a:pt x="213" y="227"/>
                  </a:cubicBezTo>
                  <a:cubicBezTo>
                    <a:pt x="210" y="224"/>
                    <a:pt x="207" y="220"/>
                    <a:pt x="204" y="216"/>
                  </a:cubicBezTo>
                  <a:cubicBezTo>
                    <a:pt x="186" y="192"/>
                    <a:pt x="174" y="163"/>
                    <a:pt x="151" y="142"/>
                  </a:cubicBezTo>
                  <a:cubicBezTo>
                    <a:pt x="153" y="132"/>
                    <a:pt x="155" y="121"/>
                    <a:pt x="157" y="111"/>
                  </a:cubicBezTo>
                  <a:cubicBezTo>
                    <a:pt x="159" y="106"/>
                    <a:pt x="161" y="100"/>
                    <a:pt x="163" y="95"/>
                  </a:cubicBezTo>
                  <a:cubicBezTo>
                    <a:pt x="163" y="95"/>
                    <a:pt x="164" y="94"/>
                    <a:pt x="163" y="94"/>
                  </a:cubicBezTo>
                  <a:cubicBezTo>
                    <a:pt x="163" y="94"/>
                    <a:pt x="163" y="94"/>
                    <a:pt x="163" y="94"/>
                  </a:cubicBezTo>
                  <a:cubicBezTo>
                    <a:pt x="164" y="91"/>
                    <a:pt x="165" y="88"/>
                    <a:pt x="165" y="85"/>
                  </a:cubicBezTo>
                  <a:cubicBezTo>
                    <a:pt x="166" y="83"/>
                    <a:pt x="163" y="83"/>
                    <a:pt x="162" y="84"/>
                  </a:cubicBezTo>
                  <a:cubicBezTo>
                    <a:pt x="162" y="86"/>
                    <a:pt x="161" y="88"/>
                    <a:pt x="160" y="90"/>
                  </a:cubicBezTo>
                  <a:cubicBezTo>
                    <a:pt x="160" y="89"/>
                    <a:pt x="160" y="87"/>
                    <a:pt x="160" y="86"/>
                  </a:cubicBezTo>
                  <a:cubicBezTo>
                    <a:pt x="160" y="81"/>
                    <a:pt x="160" y="76"/>
                    <a:pt x="159" y="72"/>
                  </a:cubicBezTo>
                  <a:cubicBezTo>
                    <a:pt x="160" y="74"/>
                    <a:pt x="162" y="77"/>
                    <a:pt x="164" y="80"/>
                  </a:cubicBezTo>
                  <a:cubicBezTo>
                    <a:pt x="166" y="82"/>
                    <a:pt x="169" y="79"/>
                    <a:pt x="168" y="77"/>
                  </a:cubicBezTo>
                  <a:cubicBezTo>
                    <a:pt x="167" y="71"/>
                    <a:pt x="162" y="64"/>
                    <a:pt x="158" y="59"/>
                  </a:cubicBezTo>
                  <a:cubicBezTo>
                    <a:pt x="153" y="52"/>
                    <a:pt x="148" y="46"/>
                    <a:pt x="143" y="40"/>
                  </a:cubicBezTo>
                  <a:cubicBezTo>
                    <a:pt x="135" y="29"/>
                    <a:pt x="124" y="15"/>
                    <a:pt x="124" y="0"/>
                  </a:cubicBezTo>
                  <a:cubicBezTo>
                    <a:pt x="124" y="0"/>
                    <a:pt x="123" y="0"/>
                    <a:pt x="123" y="0"/>
                  </a:cubicBezTo>
                  <a:cubicBezTo>
                    <a:pt x="118" y="10"/>
                    <a:pt x="125" y="23"/>
                    <a:pt x="132" y="32"/>
                  </a:cubicBezTo>
                  <a:cubicBezTo>
                    <a:pt x="131" y="32"/>
                    <a:pt x="130" y="32"/>
                    <a:pt x="130" y="31"/>
                  </a:cubicBezTo>
                  <a:cubicBezTo>
                    <a:pt x="129" y="31"/>
                    <a:pt x="128" y="32"/>
                    <a:pt x="128" y="33"/>
                  </a:cubicBezTo>
                  <a:cubicBezTo>
                    <a:pt x="135" y="43"/>
                    <a:pt x="144" y="50"/>
                    <a:pt x="150" y="61"/>
                  </a:cubicBezTo>
                  <a:cubicBezTo>
                    <a:pt x="153" y="68"/>
                    <a:pt x="155" y="77"/>
                    <a:pt x="155" y="85"/>
                  </a:cubicBezTo>
                  <a:cubicBezTo>
                    <a:pt x="152" y="81"/>
                    <a:pt x="149" y="78"/>
                    <a:pt x="147" y="74"/>
                  </a:cubicBezTo>
                  <a:cubicBezTo>
                    <a:pt x="144" y="70"/>
                    <a:pt x="142" y="67"/>
                    <a:pt x="141" y="63"/>
                  </a:cubicBezTo>
                  <a:cubicBezTo>
                    <a:pt x="141" y="63"/>
                    <a:pt x="141" y="62"/>
                    <a:pt x="141" y="62"/>
                  </a:cubicBezTo>
                  <a:cubicBezTo>
                    <a:pt x="136" y="53"/>
                    <a:pt x="131" y="44"/>
                    <a:pt x="128" y="34"/>
                  </a:cubicBezTo>
                  <a:cubicBezTo>
                    <a:pt x="128" y="33"/>
                    <a:pt x="126" y="33"/>
                    <a:pt x="127" y="34"/>
                  </a:cubicBezTo>
                  <a:cubicBezTo>
                    <a:pt x="128" y="41"/>
                    <a:pt x="131" y="47"/>
                    <a:pt x="134" y="54"/>
                  </a:cubicBezTo>
                  <a:cubicBezTo>
                    <a:pt x="136" y="61"/>
                    <a:pt x="141" y="68"/>
                    <a:pt x="145" y="75"/>
                  </a:cubicBezTo>
                  <a:cubicBezTo>
                    <a:pt x="148" y="79"/>
                    <a:pt x="151" y="83"/>
                    <a:pt x="155" y="87"/>
                  </a:cubicBezTo>
                  <a:cubicBezTo>
                    <a:pt x="155" y="88"/>
                    <a:pt x="155" y="89"/>
                    <a:pt x="155" y="90"/>
                  </a:cubicBezTo>
                  <a:cubicBezTo>
                    <a:pt x="155" y="95"/>
                    <a:pt x="154" y="101"/>
                    <a:pt x="153" y="107"/>
                  </a:cubicBezTo>
                  <a:cubicBezTo>
                    <a:pt x="153" y="107"/>
                    <a:pt x="153" y="108"/>
                    <a:pt x="153" y="108"/>
                  </a:cubicBezTo>
                  <a:cubicBezTo>
                    <a:pt x="151" y="99"/>
                    <a:pt x="147" y="90"/>
                    <a:pt x="141" y="85"/>
                  </a:cubicBezTo>
                  <a:cubicBezTo>
                    <a:pt x="141" y="85"/>
                    <a:pt x="140" y="85"/>
                    <a:pt x="140" y="86"/>
                  </a:cubicBezTo>
                  <a:cubicBezTo>
                    <a:pt x="145" y="94"/>
                    <a:pt x="150" y="101"/>
                    <a:pt x="152" y="110"/>
                  </a:cubicBezTo>
                  <a:cubicBezTo>
                    <a:pt x="152" y="111"/>
                    <a:pt x="151" y="113"/>
                    <a:pt x="150" y="114"/>
                  </a:cubicBezTo>
                  <a:cubicBezTo>
                    <a:pt x="148" y="119"/>
                    <a:pt x="147" y="123"/>
                    <a:pt x="145" y="128"/>
                  </a:cubicBezTo>
                  <a:cubicBezTo>
                    <a:pt x="142" y="118"/>
                    <a:pt x="134" y="107"/>
                    <a:pt x="128" y="104"/>
                  </a:cubicBezTo>
                  <a:cubicBezTo>
                    <a:pt x="127" y="104"/>
                    <a:pt x="126" y="105"/>
                    <a:pt x="127" y="105"/>
                  </a:cubicBezTo>
                  <a:cubicBezTo>
                    <a:pt x="132" y="112"/>
                    <a:pt x="138" y="117"/>
                    <a:pt x="142" y="125"/>
                  </a:cubicBezTo>
                  <a:cubicBezTo>
                    <a:pt x="143" y="127"/>
                    <a:pt x="143" y="129"/>
                    <a:pt x="143" y="132"/>
                  </a:cubicBezTo>
                  <a:cubicBezTo>
                    <a:pt x="142" y="134"/>
                    <a:pt x="141" y="137"/>
                    <a:pt x="141" y="140"/>
                  </a:cubicBezTo>
                  <a:cubicBezTo>
                    <a:pt x="139" y="141"/>
                    <a:pt x="138" y="141"/>
                    <a:pt x="136" y="142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38" y="142"/>
                    <a:pt x="139" y="142"/>
                    <a:pt x="140" y="141"/>
                  </a:cubicBezTo>
                  <a:cubicBezTo>
                    <a:pt x="140" y="142"/>
                    <a:pt x="140" y="143"/>
                    <a:pt x="141" y="144"/>
                  </a:cubicBezTo>
                  <a:cubicBezTo>
                    <a:pt x="141" y="146"/>
                    <a:pt x="143" y="147"/>
                    <a:pt x="144" y="145"/>
                  </a:cubicBezTo>
                  <a:cubicBezTo>
                    <a:pt x="145" y="145"/>
                    <a:pt x="146" y="144"/>
                    <a:pt x="147" y="143"/>
                  </a:cubicBezTo>
                  <a:cubicBezTo>
                    <a:pt x="147" y="143"/>
                    <a:pt x="147" y="143"/>
                    <a:pt x="147" y="143"/>
                  </a:cubicBezTo>
                  <a:cubicBezTo>
                    <a:pt x="147" y="147"/>
                    <a:pt x="147" y="150"/>
                    <a:pt x="147" y="153"/>
                  </a:cubicBezTo>
                  <a:cubicBezTo>
                    <a:pt x="146" y="155"/>
                    <a:pt x="149" y="155"/>
                    <a:pt x="149" y="153"/>
                  </a:cubicBezTo>
                  <a:cubicBezTo>
                    <a:pt x="149" y="151"/>
                    <a:pt x="150" y="148"/>
                    <a:pt x="150" y="146"/>
                  </a:cubicBezTo>
                  <a:cubicBezTo>
                    <a:pt x="168" y="166"/>
                    <a:pt x="179" y="192"/>
                    <a:pt x="194" y="214"/>
                  </a:cubicBezTo>
                  <a:cubicBezTo>
                    <a:pt x="180" y="203"/>
                    <a:pt x="168" y="191"/>
                    <a:pt x="156" y="178"/>
                  </a:cubicBezTo>
                  <a:cubicBezTo>
                    <a:pt x="156" y="178"/>
                    <a:pt x="155" y="178"/>
                    <a:pt x="156" y="178"/>
                  </a:cubicBezTo>
                  <a:cubicBezTo>
                    <a:pt x="166" y="191"/>
                    <a:pt x="178" y="203"/>
                    <a:pt x="190" y="214"/>
                  </a:cubicBezTo>
                  <a:cubicBezTo>
                    <a:pt x="194" y="217"/>
                    <a:pt x="198" y="221"/>
                    <a:pt x="202" y="224"/>
                  </a:cubicBezTo>
                  <a:cubicBezTo>
                    <a:pt x="207" y="231"/>
                    <a:pt x="213" y="238"/>
                    <a:pt x="219" y="244"/>
                  </a:cubicBezTo>
                  <a:cubicBezTo>
                    <a:pt x="218" y="245"/>
                    <a:pt x="218" y="246"/>
                    <a:pt x="218" y="247"/>
                  </a:cubicBezTo>
                  <a:cubicBezTo>
                    <a:pt x="214" y="244"/>
                    <a:pt x="211" y="241"/>
                    <a:pt x="207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16" y="246"/>
                    <a:pt x="224" y="256"/>
                    <a:pt x="233" y="264"/>
                  </a:cubicBezTo>
                  <a:cubicBezTo>
                    <a:pt x="237" y="269"/>
                    <a:pt x="244" y="276"/>
                    <a:pt x="250" y="279"/>
                  </a:cubicBezTo>
                  <a:cubicBezTo>
                    <a:pt x="256" y="285"/>
                    <a:pt x="261" y="291"/>
                    <a:pt x="266" y="296"/>
                  </a:cubicBezTo>
                  <a:cubicBezTo>
                    <a:pt x="272" y="303"/>
                    <a:pt x="277" y="310"/>
                    <a:pt x="283" y="317"/>
                  </a:cubicBezTo>
                  <a:cubicBezTo>
                    <a:pt x="278" y="312"/>
                    <a:pt x="272" y="308"/>
                    <a:pt x="266" y="304"/>
                  </a:cubicBezTo>
                  <a:cubicBezTo>
                    <a:pt x="253" y="294"/>
                    <a:pt x="240" y="286"/>
                    <a:pt x="231" y="273"/>
                  </a:cubicBezTo>
                  <a:cubicBezTo>
                    <a:pt x="231" y="273"/>
                    <a:pt x="231" y="273"/>
                    <a:pt x="231" y="273"/>
                  </a:cubicBezTo>
                  <a:cubicBezTo>
                    <a:pt x="239" y="285"/>
                    <a:pt x="250" y="295"/>
                    <a:pt x="261" y="303"/>
                  </a:cubicBezTo>
                  <a:cubicBezTo>
                    <a:pt x="267" y="308"/>
                    <a:pt x="273" y="313"/>
                    <a:pt x="279" y="318"/>
                  </a:cubicBezTo>
                  <a:cubicBezTo>
                    <a:pt x="285" y="322"/>
                    <a:pt x="291" y="329"/>
                    <a:pt x="297" y="332"/>
                  </a:cubicBezTo>
                  <a:cubicBezTo>
                    <a:pt x="298" y="332"/>
                    <a:pt x="298" y="332"/>
                    <a:pt x="298" y="332"/>
                  </a:cubicBezTo>
                  <a:cubicBezTo>
                    <a:pt x="305" y="338"/>
                    <a:pt x="312" y="345"/>
                    <a:pt x="319" y="352"/>
                  </a:cubicBezTo>
                  <a:cubicBezTo>
                    <a:pt x="328" y="361"/>
                    <a:pt x="337" y="370"/>
                    <a:pt x="346" y="379"/>
                  </a:cubicBezTo>
                  <a:cubicBezTo>
                    <a:pt x="345" y="378"/>
                    <a:pt x="343" y="377"/>
                    <a:pt x="342" y="375"/>
                  </a:cubicBezTo>
                  <a:cubicBezTo>
                    <a:pt x="338" y="371"/>
                    <a:pt x="332" y="366"/>
                    <a:pt x="327" y="362"/>
                  </a:cubicBezTo>
                  <a:cubicBezTo>
                    <a:pt x="327" y="362"/>
                    <a:pt x="327" y="362"/>
                    <a:pt x="327" y="362"/>
                  </a:cubicBezTo>
                  <a:cubicBezTo>
                    <a:pt x="322" y="356"/>
                    <a:pt x="315" y="350"/>
                    <a:pt x="310" y="346"/>
                  </a:cubicBezTo>
                  <a:cubicBezTo>
                    <a:pt x="303" y="339"/>
                    <a:pt x="295" y="334"/>
                    <a:pt x="286" y="331"/>
                  </a:cubicBezTo>
                  <a:cubicBezTo>
                    <a:pt x="286" y="331"/>
                    <a:pt x="286" y="332"/>
                    <a:pt x="286" y="332"/>
                  </a:cubicBezTo>
                  <a:cubicBezTo>
                    <a:pt x="296" y="335"/>
                    <a:pt x="303" y="341"/>
                    <a:pt x="310" y="348"/>
                  </a:cubicBezTo>
                  <a:cubicBezTo>
                    <a:pt x="316" y="354"/>
                    <a:pt x="321" y="363"/>
                    <a:pt x="329" y="368"/>
                  </a:cubicBezTo>
                  <a:cubicBezTo>
                    <a:pt x="330" y="368"/>
                    <a:pt x="330" y="367"/>
                    <a:pt x="330" y="367"/>
                  </a:cubicBezTo>
                  <a:cubicBezTo>
                    <a:pt x="330" y="366"/>
                    <a:pt x="330" y="366"/>
                    <a:pt x="329" y="366"/>
                  </a:cubicBezTo>
                  <a:cubicBezTo>
                    <a:pt x="333" y="369"/>
                    <a:pt x="336" y="372"/>
                    <a:pt x="339" y="376"/>
                  </a:cubicBezTo>
                  <a:cubicBezTo>
                    <a:pt x="344" y="380"/>
                    <a:pt x="347" y="386"/>
                    <a:pt x="352" y="390"/>
                  </a:cubicBezTo>
                  <a:cubicBezTo>
                    <a:pt x="353" y="391"/>
                    <a:pt x="355" y="390"/>
                    <a:pt x="354" y="389"/>
                  </a:cubicBezTo>
                  <a:cubicBezTo>
                    <a:pt x="354" y="388"/>
                    <a:pt x="354" y="388"/>
                    <a:pt x="353" y="387"/>
                  </a:cubicBezTo>
                  <a:cubicBezTo>
                    <a:pt x="359" y="395"/>
                    <a:pt x="365" y="402"/>
                    <a:pt x="370" y="410"/>
                  </a:cubicBezTo>
                  <a:cubicBezTo>
                    <a:pt x="376" y="419"/>
                    <a:pt x="381" y="428"/>
                    <a:pt x="384" y="438"/>
                  </a:cubicBezTo>
                  <a:cubicBezTo>
                    <a:pt x="386" y="446"/>
                    <a:pt x="386" y="456"/>
                    <a:pt x="387" y="465"/>
                  </a:cubicBezTo>
                  <a:cubicBezTo>
                    <a:pt x="387" y="465"/>
                    <a:pt x="387" y="465"/>
                    <a:pt x="387" y="465"/>
                  </a:cubicBezTo>
                  <a:cubicBezTo>
                    <a:pt x="385" y="470"/>
                    <a:pt x="383" y="476"/>
                    <a:pt x="381" y="481"/>
                  </a:cubicBezTo>
                  <a:cubicBezTo>
                    <a:pt x="378" y="486"/>
                    <a:pt x="375" y="492"/>
                    <a:pt x="370" y="495"/>
                  </a:cubicBezTo>
                  <a:cubicBezTo>
                    <a:pt x="365" y="498"/>
                    <a:pt x="359" y="498"/>
                    <a:pt x="353" y="497"/>
                  </a:cubicBezTo>
                  <a:cubicBezTo>
                    <a:pt x="354" y="497"/>
                    <a:pt x="354" y="496"/>
                    <a:pt x="353" y="496"/>
                  </a:cubicBezTo>
                  <a:cubicBezTo>
                    <a:pt x="349" y="491"/>
                    <a:pt x="343" y="488"/>
                    <a:pt x="339" y="483"/>
                  </a:cubicBezTo>
                  <a:cubicBezTo>
                    <a:pt x="334" y="478"/>
                    <a:pt x="329" y="473"/>
                    <a:pt x="326" y="467"/>
                  </a:cubicBezTo>
                  <a:cubicBezTo>
                    <a:pt x="318" y="455"/>
                    <a:pt x="313" y="442"/>
                    <a:pt x="316" y="428"/>
                  </a:cubicBezTo>
                  <a:cubicBezTo>
                    <a:pt x="316" y="428"/>
                    <a:pt x="315" y="428"/>
                    <a:pt x="315" y="428"/>
                  </a:cubicBezTo>
                  <a:cubicBezTo>
                    <a:pt x="312" y="441"/>
                    <a:pt x="316" y="455"/>
                    <a:pt x="323" y="466"/>
                  </a:cubicBezTo>
                  <a:cubicBezTo>
                    <a:pt x="326" y="473"/>
                    <a:pt x="331" y="479"/>
                    <a:pt x="336" y="484"/>
                  </a:cubicBezTo>
                  <a:cubicBezTo>
                    <a:pt x="339" y="488"/>
                    <a:pt x="344" y="493"/>
                    <a:pt x="348" y="495"/>
                  </a:cubicBezTo>
                  <a:cubicBezTo>
                    <a:pt x="345" y="494"/>
                    <a:pt x="342" y="493"/>
                    <a:pt x="340" y="491"/>
                  </a:cubicBezTo>
                  <a:cubicBezTo>
                    <a:pt x="336" y="489"/>
                    <a:pt x="332" y="487"/>
                    <a:pt x="329" y="485"/>
                  </a:cubicBezTo>
                  <a:cubicBezTo>
                    <a:pt x="331" y="485"/>
                    <a:pt x="333" y="486"/>
                    <a:pt x="335" y="486"/>
                  </a:cubicBezTo>
                  <a:cubicBezTo>
                    <a:pt x="335" y="486"/>
                    <a:pt x="336" y="485"/>
                    <a:pt x="335" y="485"/>
                  </a:cubicBezTo>
                  <a:cubicBezTo>
                    <a:pt x="304" y="474"/>
                    <a:pt x="293" y="439"/>
                    <a:pt x="278" y="413"/>
                  </a:cubicBezTo>
                  <a:cubicBezTo>
                    <a:pt x="278" y="413"/>
                    <a:pt x="278" y="413"/>
                    <a:pt x="278" y="413"/>
                  </a:cubicBezTo>
                  <a:cubicBezTo>
                    <a:pt x="285" y="428"/>
                    <a:pt x="291" y="444"/>
                    <a:pt x="300" y="458"/>
                  </a:cubicBezTo>
                  <a:cubicBezTo>
                    <a:pt x="301" y="459"/>
                    <a:pt x="301" y="460"/>
                    <a:pt x="302" y="461"/>
                  </a:cubicBezTo>
                  <a:cubicBezTo>
                    <a:pt x="295" y="455"/>
                    <a:pt x="289" y="448"/>
                    <a:pt x="283" y="441"/>
                  </a:cubicBezTo>
                  <a:cubicBezTo>
                    <a:pt x="277" y="433"/>
                    <a:pt x="271" y="424"/>
                    <a:pt x="265" y="415"/>
                  </a:cubicBezTo>
                  <a:cubicBezTo>
                    <a:pt x="260" y="407"/>
                    <a:pt x="255" y="399"/>
                    <a:pt x="250" y="392"/>
                  </a:cubicBezTo>
                  <a:cubicBezTo>
                    <a:pt x="252" y="392"/>
                    <a:pt x="253" y="393"/>
                    <a:pt x="255" y="394"/>
                  </a:cubicBezTo>
                  <a:cubicBezTo>
                    <a:pt x="256" y="394"/>
                    <a:pt x="256" y="393"/>
                    <a:pt x="255" y="393"/>
                  </a:cubicBezTo>
                  <a:cubicBezTo>
                    <a:pt x="253" y="391"/>
                    <a:pt x="250" y="389"/>
                    <a:pt x="248" y="388"/>
                  </a:cubicBezTo>
                  <a:cubicBezTo>
                    <a:pt x="241" y="377"/>
                    <a:pt x="235" y="367"/>
                    <a:pt x="229" y="357"/>
                  </a:cubicBezTo>
                  <a:cubicBezTo>
                    <a:pt x="235" y="366"/>
                    <a:pt x="240" y="376"/>
                    <a:pt x="245" y="386"/>
                  </a:cubicBezTo>
                  <a:cubicBezTo>
                    <a:pt x="213" y="361"/>
                    <a:pt x="197" y="322"/>
                    <a:pt x="170" y="291"/>
                  </a:cubicBezTo>
                  <a:cubicBezTo>
                    <a:pt x="157" y="276"/>
                    <a:pt x="142" y="260"/>
                    <a:pt x="130" y="244"/>
                  </a:cubicBezTo>
                  <a:cubicBezTo>
                    <a:pt x="125" y="238"/>
                    <a:pt x="121" y="232"/>
                    <a:pt x="116" y="226"/>
                  </a:cubicBezTo>
                  <a:cubicBezTo>
                    <a:pt x="108" y="213"/>
                    <a:pt x="102" y="200"/>
                    <a:pt x="101" y="185"/>
                  </a:cubicBezTo>
                  <a:cubicBezTo>
                    <a:pt x="101" y="185"/>
                    <a:pt x="100" y="185"/>
                    <a:pt x="100" y="185"/>
                  </a:cubicBezTo>
                  <a:cubicBezTo>
                    <a:pt x="101" y="197"/>
                    <a:pt x="106" y="208"/>
                    <a:pt x="112" y="219"/>
                  </a:cubicBezTo>
                  <a:cubicBezTo>
                    <a:pt x="104" y="210"/>
                    <a:pt x="97" y="202"/>
                    <a:pt x="88" y="195"/>
                  </a:cubicBezTo>
                  <a:cubicBezTo>
                    <a:pt x="90" y="194"/>
                    <a:pt x="92" y="193"/>
                    <a:pt x="93" y="192"/>
                  </a:cubicBezTo>
                  <a:cubicBezTo>
                    <a:pt x="94" y="191"/>
                    <a:pt x="94" y="189"/>
                    <a:pt x="93" y="188"/>
                  </a:cubicBezTo>
                  <a:cubicBezTo>
                    <a:pt x="89" y="186"/>
                    <a:pt x="84" y="186"/>
                    <a:pt x="80" y="186"/>
                  </a:cubicBezTo>
                  <a:cubicBezTo>
                    <a:pt x="76" y="180"/>
                    <a:pt x="72" y="173"/>
                    <a:pt x="68" y="167"/>
                  </a:cubicBezTo>
                  <a:cubicBezTo>
                    <a:pt x="68" y="167"/>
                    <a:pt x="67" y="167"/>
                    <a:pt x="67" y="168"/>
                  </a:cubicBezTo>
                  <a:cubicBezTo>
                    <a:pt x="70" y="174"/>
                    <a:pt x="73" y="180"/>
                    <a:pt x="76" y="187"/>
                  </a:cubicBezTo>
                  <a:cubicBezTo>
                    <a:pt x="75" y="187"/>
                    <a:pt x="75" y="187"/>
                    <a:pt x="74" y="187"/>
                  </a:cubicBezTo>
                  <a:cubicBezTo>
                    <a:pt x="68" y="188"/>
                    <a:pt x="61" y="189"/>
                    <a:pt x="55" y="190"/>
                  </a:cubicBezTo>
                  <a:cubicBezTo>
                    <a:pt x="54" y="187"/>
                    <a:pt x="54" y="184"/>
                    <a:pt x="53" y="182"/>
                  </a:cubicBezTo>
                  <a:cubicBezTo>
                    <a:pt x="52" y="181"/>
                    <a:pt x="51" y="182"/>
                    <a:pt x="51" y="183"/>
                  </a:cubicBezTo>
                  <a:cubicBezTo>
                    <a:pt x="52" y="185"/>
                    <a:pt x="52" y="188"/>
                    <a:pt x="53" y="19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45" y="191"/>
                    <a:pt x="38" y="193"/>
                    <a:pt x="32" y="195"/>
                  </a:cubicBezTo>
                  <a:cubicBezTo>
                    <a:pt x="30" y="189"/>
                    <a:pt x="28" y="184"/>
                    <a:pt x="27" y="178"/>
                  </a:cubicBezTo>
                  <a:cubicBezTo>
                    <a:pt x="27" y="178"/>
                    <a:pt x="26" y="178"/>
                    <a:pt x="26" y="179"/>
                  </a:cubicBezTo>
                  <a:cubicBezTo>
                    <a:pt x="27" y="184"/>
                    <a:pt x="28" y="190"/>
                    <a:pt x="29" y="195"/>
                  </a:cubicBezTo>
                  <a:cubicBezTo>
                    <a:pt x="24" y="197"/>
                    <a:pt x="19" y="199"/>
                    <a:pt x="13" y="201"/>
                  </a:cubicBezTo>
                  <a:cubicBezTo>
                    <a:pt x="11" y="190"/>
                    <a:pt x="9" y="179"/>
                    <a:pt x="7" y="169"/>
                  </a:cubicBezTo>
                  <a:cubicBezTo>
                    <a:pt x="7" y="168"/>
                    <a:pt x="5" y="168"/>
                    <a:pt x="6" y="169"/>
                  </a:cubicBezTo>
                  <a:cubicBezTo>
                    <a:pt x="7" y="180"/>
                    <a:pt x="9" y="191"/>
                    <a:pt x="11" y="201"/>
                  </a:cubicBezTo>
                  <a:cubicBezTo>
                    <a:pt x="11" y="202"/>
                    <a:pt x="10" y="202"/>
                    <a:pt x="10" y="202"/>
                  </a:cubicBezTo>
                  <a:cubicBezTo>
                    <a:pt x="6" y="203"/>
                    <a:pt x="9" y="209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2" y="208"/>
                    <a:pt x="12" y="209"/>
                    <a:pt x="12" y="210"/>
                  </a:cubicBezTo>
                  <a:cubicBezTo>
                    <a:pt x="13" y="211"/>
                    <a:pt x="15" y="211"/>
                    <a:pt x="15" y="209"/>
                  </a:cubicBezTo>
                  <a:cubicBezTo>
                    <a:pt x="15" y="208"/>
                    <a:pt x="15" y="208"/>
                    <a:pt x="15" y="207"/>
                  </a:cubicBezTo>
                  <a:cubicBezTo>
                    <a:pt x="21" y="206"/>
                    <a:pt x="27" y="204"/>
                    <a:pt x="33" y="203"/>
                  </a:cubicBezTo>
                  <a:cubicBezTo>
                    <a:pt x="33" y="203"/>
                    <a:pt x="33" y="204"/>
                    <a:pt x="34" y="204"/>
                  </a:cubicBezTo>
                  <a:cubicBezTo>
                    <a:pt x="34" y="205"/>
                    <a:pt x="35" y="204"/>
                    <a:pt x="35" y="204"/>
                  </a:cubicBezTo>
                  <a:cubicBezTo>
                    <a:pt x="35" y="203"/>
                    <a:pt x="35" y="203"/>
                    <a:pt x="35" y="203"/>
                  </a:cubicBezTo>
                  <a:cubicBezTo>
                    <a:pt x="41" y="201"/>
                    <a:pt x="47" y="200"/>
                    <a:pt x="54" y="199"/>
                  </a:cubicBezTo>
                  <a:cubicBezTo>
                    <a:pt x="54" y="199"/>
                    <a:pt x="54" y="200"/>
                    <a:pt x="54" y="200"/>
                  </a:cubicBezTo>
                  <a:cubicBezTo>
                    <a:pt x="54" y="200"/>
                    <a:pt x="54" y="200"/>
                    <a:pt x="54" y="200"/>
                  </a:cubicBezTo>
                  <a:cubicBezTo>
                    <a:pt x="54" y="200"/>
                    <a:pt x="54" y="200"/>
                    <a:pt x="54" y="200"/>
                  </a:cubicBezTo>
                  <a:cubicBezTo>
                    <a:pt x="54" y="201"/>
                    <a:pt x="55" y="202"/>
                    <a:pt x="56" y="201"/>
                  </a:cubicBezTo>
                  <a:cubicBezTo>
                    <a:pt x="56" y="201"/>
                    <a:pt x="57" y="200"/>
                    <a:pt x="57" y="199"/>
                  </a:cubicBezTo>
                  <a:cubicBezTo>
                    <a:pt x="63" y="198"/>
                    <a:pt x="69" y="198"/>
                    <a:pt x="75" y="197"/>
                  </a:cubicBezTo>
                  <a:cubicBezTo>
                    <a:pt x="77" y="197"/>
                    <a:pt x="79" y="197"/>
                    <a:pt x="82" y="196"/>
                  </a:cubicBezTo>
                  <a:cubicBezTo>
                    <a:pt x="82" y="198"/>
                    <a:pt x="83" y="199"/>
                    <a:pt x="84" y="200"/>
                  </a:cubicBezTo>
                  <a:cubicBezTo>
                    <a:pt x="85" y="201"/>
                    <a:pt x="86" y="200"/>
                    <a:pt x="86" y="199"/>
                  </a:cubicBezTo>
                  <a:cubicBezTo>
                    <a:pt x="85" y="199"/>
                    <a:pt x="85" y="198"/>
                    <a:pt x="85" y="197"/>
                  </a:cubicBezTo>
                  <a:cubicBezTo>
                    <a:pt x="103" y="215"/>
                    <a:pt x="116" y="238"/>
                    <a:pt x="130" y="258"/>
                  </a:cubicBezTo>
                  <a:cubicBezTo>
                    <a:pt x="138" y="270"/>
                    <a:pt x="147" y="281"/>
                    <a:pt x="156" y="292"/>
                  </a:cubicBezTo>
                  <a:cubicBezTo>
                    <a:pt x="129" y="310"/>
                    <a:pt x="108" y="336"/>
                    <a:pt x="86" y="359"/>
                  </a:cubicBezTo>
                  <a:cubicBezTo>
                    <a:pt x="66" y="380"/>
                    <a:pt x="45" y="401"/>
                    <a:pt x="25" y="422"/>
                  </a:cubicBezTo>
                  <a:cubicBezTo>
                    <a:pt x="17" y="431"/>
                    <a:pt x="9" y="441"/>
                    <a:pt x="4" y="452"/>
                  </a:cubicBezTo>
                  <a:cubicBezTo>
                    <a:pt x="0" y="461"/>
                    <a:pt x="2" y="468"/>
                    <a:pt x="6" y="476"/>
                  </a:cubicBezTo>
                  <a:cubicBezTo>
                    <a:pt x="11" y="486"/>
                    <a:pt x="19" y="495"/>
                    <a:pt x="27" y="503"/>
                  </a:cubicBezTo>
                  <a:cubicBezTo>
                    <a:pt x="30" y="507"/>
                    <a:pt x="38" y="516"/>
                    <a:pt x="44" y="511"/>
                  </a:cubicBezTo>
                  <a:cubicBezTo>
                    <a:pt x="45" y="510"/>
                    <a:pt x="46" y="509"/>
                    <a:pt x="45" y="508"/>
                  </a:cubicBezTo>
                  <a:cubicBezTo>
                    <a:pt x="56" y="512"/>
                    <a:pt x="66" y="514"/>
                    <a:pt x="77" y="507"/>
                  </a:cubicBezTo>
                  <a:cubicBezTo>
                    <a:pt x="87" y="500"/>
                    <a:pt x="94" y="491"/>
                    <a:pt x="102" y="482"/>
                  </a:cubicBezTo>
                  <a:cubicBezTo>
                    <a:pt x="112" y="472"/>
                    <a:pt x="122" y="461"/>
                    <a:pt x="132" y="451"/>
                  </a:cubicBezTo>
                  <a:cubicBezTo>
                    <a:pt x="149" y="437"/>
                    <a:pt x="167" y="424"/>
                    <a:pt x="183" y="408"/>
                  </a:cubicBezTo>
                  <a:cubicBezTo>
                    <a:pt x="194" y="397"/>
                    <a:pt x="207" y="385"/>
                    <a:pt x="215" y="371"/>
                  </a:cubicBezTo>
                  <a:cubicBezTo>
                    <a:pt x="231" y="392"/>
                    <a:pt x="248" y="413"/>
                    <a:pt x="266" y="434"/>
                  </a:cubicBezTo>
                  <a:cubicBezTo>
                    <a:pt x="286" y="458"/>
                    <a:pt x="309" y="485"/>
                    <a:pt x="337" y="500"/>
                  </a:cubicBezTo>
                  <a:cubicBezTo>
                    <a:pt x="348" y="505"/>
                    <a:pt x="360" y="508"/>
                    <a:pt x="371" y="503"/>
                  </a:cubicBezTo>
                  <a:cubicBezTo>
                    <a:pt x="383" y="498"/>
                    <a:pt x="390" y="482"/>
                    <a:pt x="392" y="469"/>
                  </a:cubicBezTo>
                  <a:cubicBezTo>
                    <a:pt x="393" y="465"/>
                    <a:pt x="393" y="461"/>
                    <a:pt x="393" y="457"/>
                  </a:cubicBezTo>
                  <a:cubicBezTo>
                    <a:pt x="396" y="441"/>
                    <a:pt x="386" y="421"/>
                    <a:pt x="378" y="408"/>
                  </a:cubicBezTo>
                  <a:cubicBezTo>
                    <a:pt x="364" y="386"/>
                    <a:pt x="346" y="368"/>
                    <a:pt x="328" y="350"/>
                  </a:cubicBezTo>
                  <a:cubicBezTo>
                    <a:pt x="319" y="341"/>
                    <a:pt x="311" y="333"/>
                    <a:pt x="302" y="325"/>
                  </a:cubicBezTo>
                  <a:cubicBezTo>
                    <a:pt x="292" y="316"/>
                    <a:pt x="284" y="306"/>
                    <a:pt x="275" y="296"/>
                  </a:cubicBezTo>
                  <a:cubicBezTo>
                    <a:pt x="273" y="294"/>
                    <a:pt x="271" y="292"/>
                    <a:pt x="269" y="289"/>
                  </a:cubicBezTo>
                  <a:cubicBezTo>
                    <a:pt x="270" y="286"/>
                    <a:pt x="270" y="282"/>
                    <a:pt x="271" y="278"/>
                  </a:cubicBezTo>
                  <a:cubicBezTo>
                    <a:pt x="271" y="273"/>
                    <a:pt x="271" y="267"/>
                    <a:pt x="271" y="261"/>
                  </a:cubicBezTo>
                  <a:cubicBezTo>
                    <a:pt x="272" y="262"/>
                    <a:pt x="272" y="262"/>
                    <a:pt x="273" y="263"/>
                  </a:cubicBezTo>
                  <a:cubicBezTo>
                    <a:pt x="281" y="269"/>
                    <a:pt x="292" y="257"/>
                    <a:pt x="287" y="249"/>
                  </a:cubicBezTo>
                  <a:cubicBezTo>
                    <a:pt x="285" y="246"/>
                    <a:pt x="283" y="244"/>
                    <a:pt x="280" y="241"/>
                  </a:cubicBezTo>
                  <a:cubicBezTo>
                    <a:pt x="290" y="236"/>
                    <a:pt x="299" y="224"/>
                    <a:pt x="306" y="216"/>
                  </a:cubicBezTo>
                  <a:cubicBezTo>
                    <a:pt x="318" y="201"/>
                    <a:pt x="329" y="185"/>
                    <a:pt x="341" y="170"/>
                  </a:cubicBezTo>
                  <a:cubicBezTo>
                    <a:pt x="353" y="155"/>
                    <a:pt x="366" y="141"/>
                    <a:pt x="379" y="127"/>
                  </a:cubicBezTo>
                  <a:cubicBezTo>
                    <a:pt x="388" y="118"/>
                    <a:pt x="397" y="109"/>
                    <a:pt x="405" y="100"/>
                  </a:cubicBezTo>
                  <a:cubicBezTo>
                    <a:pt x="409" y="97"/>
                    <a:pt x="412" y="94"/>
                    <a:pt x="416" y="90"/>
                  </a:cubicBezTo>
                  <a:cubicBezTo>
                    <a:pt x="416" y="90"/>
                    <a:pt x="416" y="90"/>
                    <a:pt x="416" y="90"/>
                  </a:cubicBezTo>
                  <a:cubicBezTo>
                    <a:pt x="425" y="90"/>
                    <a:pt x="434" y="88"/>
                    <a:pt x="442" y="86"/>
                  </a:cubicBezTo>
                  <a:cubicBezTo>
                    <a:pt x="448" y="84"/>
                    <a:pt x="457" y="81"/>
                    <a:pt x="459" y="74"/>
                  </a:cubicBezTo>
                  <a:cubicBezTo>
                    <a:pt x="470" y="67"/>
                    <a:pt x="480" y="55"/>
                    <a:pt x="487" y="45"/>
                  </a:cubicBezTo>
                  <a:cubicBezTo>
                    <a:pt x="487" y="44"/>
                    <a:pt x="487" y="44"/>
                    <a:pt x="487" y="43"/>
                  </a:cubicBezTo>
                  <a:cubicBezTo>
                    <a:pt x="490" y="42"/>
                    <a:pt x="492" y="40"/>
                    <a:pt x="490" y="37"/>
                  </a:cubicBezTo>
                  <a:close/>
                  <a:moveTo>
                    <a:pt x="148" y="140"/>
                  </a:moveTo>
                  <a:cubicBezTo>
                    <a:pt x="148" y="139"/>
                    <a:pt x="148" y="139"/>
                    <a:pt x="148" y="138"/>
                  </a:cubicBezTo>
                  <a:cubicBezTo>
                    <a:pt x="148" y="139"/>
                    <a:pt x="148" y="139"/>
                    <a:pt x="148" y="140"/>
                  </a:cubicBezTo>
                  <a:cubicBezTo>
                    <a:pt x="148" y="140"/>
                    <a:pt x="148" y="140"/>
                    <a:pt x="148" y="140"/>
                  </a:cubicBezTo>
                  <a:close/>
                  <a:moveTo>
                    <a:pt x="193" y="326"/>
                  </a:moveTo>
                  <a:cubicBezTo>
                    <a:pt x="193" y="326"/>
                    <a:pt x="193" y="326"/>
                    <a:pt x="193" y="326"/>
                  </a:cubicBezTo>
                  <a:cubicBezTo>
                    <a:pt x="185" y="316"/>
                    <a:pt x="178" y="307"/>
                    <a:pt x="170" y="297"/>
                  </a:cubicBezTo>
                  <a:cubicBezTo>
                    <a:pt x="170" y="297"/>
                    <a:pt x="170" y="297"/>
                    <a:pt x="170" y="297"/>
                  </a:cubicBezTo>
                  <a:cubicBezTo>
                    <a:pt x="165" y="291"/>
                    <a:pt x="160" y="284"/>
                    <a:pt x="155" y="278"/>
                  </a:cubicBezTo>
                  <a:cubicBezTo>
                    <a:pt x="159" y="282"/>
                    <a:pt x="163" y="287"/>
                    <a:pt x="167" y="291"/>
                  </a:cubicBezTo>
                  <a:cubicBezTo>
                    <a:pt x="176" y="302"/>
                    <a:pt x="185" y="314"/>
                    <a:pt x="193" y="326"/>
                  </a:cubicBezTo>
                  <a:close/>
                  <a:moveTo>
                    <a:pt x="80" y="493"/>
                  </a:moveTo>
                  <a:cubicBezTo>
                    <a:pt x="75" y="498"/>
                    <a:pt x="69" y="504"/>
                    <a:pt x="61" y="504"/>
                  </a:cubicBezTo>
                  <a:cubicBezTo>
                    <a:pt x="60" y="504"/>
                    <a:pt x="59" y="504"/>
                    <a:pt x="57" y="503"/>
                  </a:cubicBezTo>
                  <a:cubicBezTo>
                    <a:pt x="69" y="496"/>
                    <a:pt x="79" y="487"/>
                    <a:pt x="89" y="479"/>
                  </a:cubicBezTo>
                  <a:cubicBezTo>
                    <a:pt x="98" y="472"/>
                    <a:pt x="106" y="465"/>
                    <a:pt x="114" y="458"/>
                  </a:cubicBezTo>
                  <a:cubicBezTo>
                    <a:pt x="103" y="469"/>
                    <a:pt x="92" y="481"/>
                    <a:pt x="80" y="493"/>
                  </a:cubicBezTo>
                  <a:close/>
                  <a:moveTo>
                    <a:pt x="146" y="429"/>
                  </a:moveTo>
                  <a:cubicBezTo>
                    <a:pt x="167" y="409"/>
                    <a:pt x="188" y="387"/>
                    <a:pt x="208" y="365"/>
                  </a:cubicBezTo>
                  <a:cubicBezTo>
                    <a:pt x="209" y="364"/>
                    <a:pt x="208" y="363"/>
                    <a:pt x="207" y="364"/>
                  </a:cubicBezTo>
                  <a:cubicBezTo>
                    <a:pt x="182" y="389"/>
                    <a:pt x="157" y="413"/>
                    <a:pt x="131" y="437"/>
                  </a:cubicBezTo>
                  <a:cubicBezTo>
                    <a:pt x="118" y="449"/>
                    <a:pt x="105" y="460"/>
                    <a:pt x="91" y="471"/>
                  </a:cubicBezTo>
                  <a:cubicBezTo>
                    <a:pt x="79" y="482"/>
                    <a:pt x="65" y="491"/>
                    <a:pt x="53" y="502"/>
                  </a:cubicBezTo>
                  <a:cubicBezTo>
                    <a:pt x="48" y="501"/>
                    <a:pt x="42" y="498"/>
                    <a:pt x="37" y="496"/>
                  </a:cubicBezTo>
                  <a:cubicBezTo>
                    <a:pt x="36" y="496"/>
                    <a:pt x="34" y="496"/>
                    <a:pt x="33" y="497"/>
                  </a:cubicBezTo>
                  <a:cubicBezTo>
                    <a:pt x="32" y="496"/>
                    <a:pt x="31" y="495"/>
                    <a:pt x="30" y="494"/>
                  </a:cubicBezTo>
                  <a:cubicBezTo>
                    <a:pt x="23" y="487"/>
                    <a:pt x="17" y="478"/>
                    <a:pt x="12" y="469"/>
                  </a:cubicBezTo>
                  <a:cubicBezTo>
                    <a:pt x="8" y="460"/>
                    <a:pt x="14" y="452"/>
                    <a:pt x="19" y="444"/>
                  </a:cubicBezTo>
                  <a:cubicBezTo>
                    <a:pt x="26" y="434"/>
                    <a:pt x="35" y="426"/>
                    <a:pt x="44" y="417"/>
                  </a:cubicBezTo>
                  <a:cubicBezTo>
                    <a:pt x="62" y="398"/>
                    <a:pt x="80" y="378"/>
                    <a:pt x="98" y="359"/>
                  </a:cubicBezTo>
                  <a:cubicBezTo>
                    <a:pt x="118" y="337"/>
                    <a:pt x="139" y="317"/>
                    <a:pt x="158" y="295"/>
                  </a:cubicBezTo>
                  <a:cubicBezTo>
                    <a:pt x="161" y="298"/>
                    <a:pt x="163" y="301"/>
                    <a:pt x="165" y="304"/>
                  </a:cubicBezTo>
                  <a:cubicBezTo>
                    <a:pt x="151" y="324"/>
                    <a:pt x="131" y="341"/>
                    <a:pt x="119" y="362"/>
                  </a:cubicBezTo>
                  <a:cubicBezTo>
                    <a:pt x="118" y="363"/>
                    <a:pt x="120" y="365"/>
                    <a:pt x="121" y="364"/>
                  </a:cubicBezTo>
                  <a:cubicBezTo>
                    <a:pt x="138" y="346"/>
                    <a:pt x="153" y="326"/>
                    <a:pt x="166" y="305"/>
                  </a:cubicBezTo>
                  <a:cubicBezTo>
                    <a:pt x="174" y="316"/>
                    <a:pt x="182" y="327"/>
                    <a:pt x="190" y="338"/>
                  </a:cubicBezTo>
                  <a:cubicBezTo>
                    <a:pt x="194" y="343"/>
                    <a:pt x="198" y="348"/>
                    <a:pt x="202" y="353"/>
                  </a:cubicBezTo>
                  <a:cubicBezTo>
                    <a:pt x="178" y="374"/>
                    <a:pt x="152" y="394"/>
                    <a:pt x="128" y="415"/>
                  </a:cubicBezTo>
                  <a:cubicBezTo>
                    <a:pt x="116" y="426"/>
                    <a:pt x="105" y="436"/>
                    <a:pt x="93" y="447"/>
                  </a:cubicBezTo>
                  <a:cubicBezTo>
                    <a:pt x="82" y="457"/>
                    <a:pt x="70" y="468"/>
                    <a:pt x="62" y="480"/>
                  </a:cubicBezTo>
                  <a:cubicBezTo>
                    <a:pt x="61" y="481"/>
                    <a:pt x="62" y="482"/>
                    <a:pt x="63" y="482"/>
                  </a:cubicBezTo>
                  <a:cubicBezTo>
                    <a:pt x="75" y="472"/>
                    <a:pt x="85" y="460"/>
                    <a:pt x="96" y="450"/>
                  </a:cubicBezTo>
                  <a:cubicBezTo>
                    <a:pt x="108" y="439"/>
                    <a:pt x="119" y="429"/>
                    <a:pt x="131" y="418"/>
                  </a:cubicBezTo>
                  <a:cubicBezTo>
                    <a:pt x="155" y="397"/>
                    <a:pt x="179" y="376"/>
                    <a:pt x="202" y="354"/>
                  </a:cubicBezTo>
                  <a:cubicBezTo>
                    <a:pt x="206" y="359"/>
                    <a:pt x="209" y="363"/>
                    <a:pt x="213" y="368"/>
                  </a:cubicBezTo>
                  <a:cubicBezTo>
                    <a:pt x="194" y="391"/>
                    <a:pt x="169" y="410"/>
                    <a:pt x="146" y="429"/>
                  </a:cubicBezTo>
                  <a:close/>
                  <a:moveTo>
                    <a:pt x="231" y="377"/>
                  </a:moveTo>
                  <a:cubicBezTo>
                    <a:pt x="237" y="382"/>
                    <a:pt x="242" y="387"/>
                    <a:pt x="248" y="390"/>
                  </a:cubicBezTo>
                  <a:cubicBezTo>
                    <a:pt x="253" y="400"/>
                    <a:pt x="259" y="409"/>
                    <a:pt x="265" y="418"/>
                  </a:cubicBezTo>
                  <a:cubicBezTo>
                    <a:pt x="266" y="420"/>
                    <a:pt x="268" y="423"/>
                    <a:pt x="270" y="425"/>
                  </a:cubicBezTo>
                  <a:cubicBezTo>
                    <a:pt x="269" y="425"/>
                    <a:pt x="269" y="425"/>
                    <a:pt x="269" y="424"/>
                  </a:cubicBezTo>
                  <a:cubicBezTo>
                    <a:pt x="256" y="409"/>
                    <a:pt x="244" y="393"/>
                    <a:pt x="231" y="377"/>
                  </a:cubicBezTo>
                  <a:close/>
                  <a:moveTo>
                    <a:pt x="469" y="29"/>
                  </a:moveTo>
                  <a:cubicBezTo>
                    <a:pt x="469" y="29"/>
                    <a:pt x="469" y="29"/>
                    <a:pt x="469" y="29"/>
                  </a:cubicBezTo>
                  <a:cubicBezTo>
                    <a:pt x="468" y="29"/>
                    <a:pt x="468" y="29"/>
                    <a:pt x="468" y="29"/>
                  </a:cubicBezTo>
                  <a:cubicBezTo>
                    <a:pt x="468" y="29"/>
                    <a:pt x="468" y="29"/>
                    <a:pt x="468" y="29"/>
                  </a:cubicBezTo>
                  <a:cubicBezTo>
                    <a:pt x="468" y="28"/>
                    <a:pt x="468" y="28"/>
                    <a:pt x="468" y="28"/>
                  </a:cubicBezTo>
                  <a:cubicBezTo>
                    <a:pt x="468" y="28"/>
                    <a:pt x="469" y="28"/>
                    <a:pt x="469" y="29"/>
                  </a:cubicBezTo>
                  <a:close/>
                  <a:moveTo>
                    <a:pt x="436" y="73"/>
                  </a:moveTo>
                  <a:cubicBezTo>
                    <a:pt x="436" y="74"/>
                    <a:pt x="437" y="74"/>
                    <a:pt x="437" y="74"/>
                  </a:cubicBezTo>
                  <a:cubicBezTo>
                    <a:pt x="438" y="74"/>
                    <a:pt x="439" y="74"/>
                    <a:pt x="440" y="74"/>
                  </a:cubicBezTo>
                  <a:cubicBezTo>
                    <a:pt x="438" y="75"/>
                    <a:pt x="435" y="75"/>
                    <a:pt x="433" y="76"/>
                  </a:cubicBezTo>
                  <a:cubicBezTo>
                    <a:pt x="434" y="75"/>
                    <a:pt x="435" y="74"/>
                    <a:pt x="436" y="73"/>
                  </a:cubicBezTo>
                  <a:close/>
                  <a:moveTo>
                    <a:pt x="254" y="250"/>
                  </a:moveTo>
                  <a:cubicBezTo>
                    <a:pt x="250" y="254"/>
                    <a:pt x="248" y="259"/>
                    <a:pt x="246" y="264"/>
                  </a:cubicBezTo>
                  <a:cubicBezTo>
                    <a:pt x="244" y="262"/>
                    <a:pt x="242" y="260"/>
                    <a:pt x="240" y="258"/>
                  </a:cubicBezTo>
                  <a:cubicBezTo>
                    <a:pt x="241" y="255"/>
                    <a:pt x="243" y="253"/>
                    <a:pt x="244" y="250"/>
                  </a:cubicBezTo>
                  <a:cubicBezTo>
                    <a:pt x="245" y="248"/>
                    <a:pt x="246" y="246"/>
                    <a:pt x="248" y="244"/>
                  </a:cubicBezTo>
                  <a:cubicBezTo>
                    <a:pt x="250" y="246"/>
                    <a:pt x="252" y="248"/>
                    <a:pt x="254" y="250"/>
                  </a:cubicBezTo>
                  <a:close/>
                  <a:moveTo>
                    <a:pt x="240" y="231"/>
                  </a:moveTo>
                  <a:cubicBezTo>
                    <a:pt x="239" y="230"/>
                    <a:pt x="239" y="230"/>
                    <a:pt x="239" y="230"/>
                  </a:cubicBezTo>
                  <a:cubicBezTo>
                    <a:pt x="239" y="230"/>
                    <a:pt x="239" y="230"/>
                    <a:pt x="240" y="230"/>
                  </a:cubicBezTo>
                  <a:cubicBezTo>
                    <a:pt x="240" y="230"/>
                    <a:pt x="240" y="230"/>
                    <a:pt x="240" y="231"/>
                  </a:cubicBezTo>
                  <a:close/>
                  <a:moveTo>
                    <a:pt x="224" y="239"/>
                  </a:moveTo>
                  <a:cubicBezTo>
                    <a:pt x="225" y="239"/>
                    <a:pt x="226" y="239"/>
                    <a:pt x="227" y="238"/>
                  </a:cubicBezTo>
                  <a:cubicBezTo>
                    <a:pt x="227" y="238"/>
                    <a:pt x="227" y="238"/>
                    <a:pt x="227" y="238"/>
                  </a:cubicBezTo>
                  <a:cubicBezTo>
                    <a:pt x="226" y="239"/>
                    <a:pt x="225" y="240"/>
                    <a:pt x="225" y="240"/>
                  </a:cubicBezTo>
                  <a:cubicBezTo>
                    <a:pt x="224" y="240"/>
                    <a:pt x="224" y="239"/>
                    <a:pt x="224" y="239"/>
                  </a:cubicBezTo>
                  <a:close/>
                  <a:moveTo>
                    <a:pt x="244" y="239"/>
                  </a:moveTo>
                  <a:cubicBezTo>
                    <a:pt x="245" y="240"/>
                    <a:pt x="246" y="242"/>
                    <a:pt x="247" y="243"/>
                  </a:cubicBezTo>
                  <a:cubicBezTo>
                    <a:pt x="246" y="244"/>
                    <a:pt x="245" y="245"/>
                    <a:pt x="244" y="247"/>
                  </a:cubicBezTo>
                  <a:cubicBezTo>
                    <a:pt x="242" y="249"/>
                    <a:pt x="240" y="252"/>
                    <a:pt x="238" y="255"/>
                  </a:cubicBezTo>
                  <a:cubicBezTo>
                    <a:pt x="235" y="252"/>
                    <a:pt x="233" y="250"/>
                    <a:pt x="230" y="247"/>
                  </a:cubicBezTo>
                  <a:cubicBezTo>
                    <a:pt x="235" y="245"/>
                    <a:pt x="240" y="242"/>
                    <a:pt x="244" y="239"/>
                  </a:cubicBezTo>
                  <a:close/>
                  <a:moveTo>
                    <a:pt x="231" y="259"/>
                  </a:moveTo>
                  <a:cubicBezTo>
                    <a:pt x="228" y="256"/>
                    <a:pt x="224" y="253"/>
                    <a:pt x="221" y="250"/>
                  </a:cubicBezTo>
                  <a:cubicBezTo>
                    <a:pt x="221" y="250"/>
                    <a:pt x="222" y="249"/>
                    <a:pt x="222" y="249"/>
                  </a:cubicBezTo>
                  <a:cubicBezTo>
                    <a:pt x="222" y="249"/>
                    <a:pt x="223" y="249"/>
                    <a:pt x="223" y="249"/>
                  </a:cubicBezTo>
                  <a:cubicBezTo>
                    <a:pt x="225" y="251"/>
                    <a:pt x="227" y="253"/>
                    <a:pt x="229" y="256"/>
                  </a:cubicBezTo>
                  <a:cubicBezTo>
                    <a:pt x="233" y="260"/>
                    <a:pt x="237" y="264"/>
                    <a:pt x="241" y="269"/>
                  </a:cubicBezTo>
                  <a:cubicBezTo>
                    <a:pt x="237" y="266"/>
                    <a:pt x="234" y="262"/>
                    <a:pt x="231" y="259"/>
                  </a:cubicBezTo>
                  <a:close/>
                  <a:moveTo>
                    <a:pt x="268" y="276"/>
                  </a:moveTo>
                  <a:cubicBezTo>
                    <a:pt x="267" y="279"/>
                    <a:pt x="266" y="283"/>
                    <a:pt x="266" y="286"/>
                  </a:cubicBezTo>
                  <a:cubicBezTo>
                    <a:pt x="264" y="284"/>
                    <a:pt x="262" y="281"/>
                    <a:pt x="260" y="279"/>
                  </a:cubicBezTo>
                  <a:cubicBezTo>
                    <a:pt x="260" y="279"/>
                    <a:pt x="261" y="279"/>
                    <a:pt x="261" y="279"/>
                  </a:cubicBezTo>
                  <a:cubicBezTo>
                    <a:pt x="261" y="272"/>
                    <a:pt x="262" y="266"/>
                    <a:pt x="264" y="260"/>
                  </a:cubicBezTo>
                  <a:cubicBezTo>
                    <a:pt x="264" y="260"/>
                    <a:pt x="263" y="260"/>
                    <a:pt x="263" y="260"/>
                  </a:cubicBezTo>
                  <a:cubicBezTo>
                    <a:pt x="261" y="265"/>
                    <a:pt x="258" y="272"/>
                    <a:pt x="259" y="278"/>
                  </a:cubicBezTo>
                  <a:cubicBezTo>
                    <a:pt x="255" y="274"/>
                    <a:pt x="251" y="270"/>
                    <a:pt x="248" y="266"/>
                  </a:cubicBezTo>
                  <a:cubicBezTo>
                    <a:pt x="249" y="260"/>
                    <a:pt x="251" y="255"/>
                    <a:pt x="255" y="251"/>
                  </a:cubicBezTo>
                  <a:cubicBezTo>
                    <a:pt x="260" y="254"/>
                    <a:pt x="265" y="257"/>
                    <a:pt x="270" y="261"/>
                  </a:cubicBezTo>
                  <a:cubicBezTo>
                    <a:pt x="270" y="266"/>
                    <a:pt x="269" y="271"/>
                    <a:pt x="268" y="27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8" name="Freeform 947"/>
            <p:cNvSpPr/>
            <p:nvPr>
              <p:custDataLst>
                <p:tags r:id="rId14"/>
              </p:custDataLst>
            </p:nvPr>
          </p:nvSpPr>
          <p:spPr bwMode="auto">
            <a:xfrm>
              <a:off x="8532" y="3771"/>
              <a:ext cx="61" cy="65"/>
            </a:xfrm>
            <a:custGeom>
              <a:avLst/>
              <a:gdLst>
                <a:gd name="T0" fmla="*/ 2 w 64"/>
                <a:gd name="T1" fmla="*/ 67 h 68"/>
                <a:gd name="T2" fmla="*/ 63 w 64"/>
                <a:gd name="T3" fmla="*/ 1 h 68"/>
                <a:gd name="T4" fmla="*/ 63 w 64"/>
                <a:gd name="T5" fmla="*/ 1 h 68"/>
                <a:gd name="T6" fmla="*/ 1 w 64"/>
                <a:gd name="T7" fmla="*/ 65 h 68"/>
                <a:gd name="T8" fmla="*/ 2 w 64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8">
                  <a:moveTo>
                    <a:pt x="2" y="67"/>
                  </a:moveTo>
                  <a:cubicBezTo>
                    <a:pt x="27" y="51"/>
                    <a:pt x="48" y="26"/>
                    <a:pt x="63" y="1"/>
                  </a:cubicBezTo>
                  <a:cubicBezTo>
                    <a:pt x="64" y="1"/>
                    <a:pt x="63" y="0"/>
                    <a:pt x="63" y="1"/>
                  </a:cubicBezTo>
                  <a:cubicBezTo>
                    <a:pt x="45" y="25"/>
                    <a:pt x="22" y="44"/>
                    <a:pt x="1" y="65"/>
                  </a:cubicBezTo>
                  <a:cubicBezTo>
                    <a:pt x="0" y="66"/>
                    <a:pt x="1" y="68"/>
                    <a:pt x="2" y="6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9" name="Freeform 948"/>
            <p:cNvSpPr/>
            <p:nvPr>
              <p:custDataLst>
                <p:tags r:id="rId15"/>
              </p:custDataLst>
            </p:nvPr>
          </p:nvSpPr>
          <p:spPr bwMode="auto">
            <a:xfrm>
              <a:off x="8461" y="3794"/>
              <a:ext cx="143" cy="130"/>
            </a:xfrm>
            <a:custGeom>
              <a:avLst/>
              <a:gdLst>
                <a:gd name="T0" fmla="*/ 72 w 151"/>
                <a:gd name="T1" fmla="*/ 67 h 136"/>
                <a:gd name="T2" fmla="*/ 150 w 151"/>
                <a:gd name="T3" fmla="*/ 4 h 136"/>
                <a:gd name="T4" fmla="*/ 147 w 151"/>
                <a:gd name="T5" fmla="*/ 1 h 136"/>
                <a:gd name="T6" fmla="*/ 71 w 151"/>
                <a:gd name="T7" fmla="*/ 62 h 136"/>
                <a:gd name="T8" fmla="*/ 32 w 151"/>
                <a:gd name="T9" fmla="*/ 98 h 136"/>
                <a:gd name="T10" fmla="*/ 1 w 151"/>
                <a:gd name="T11" fmla="*/ 133 h 136"/>
                <a:gd name="T12" fmla="*/ 2 w 151"/>
                <a:gd name="T13" fmla="*/ 135 h 136"/>
                <a:gd name="T14" fmla="*/ 33 w 151"/>
                <a:gd name="T15" fmla="*/ 103 h 136"/>
                <a:gd name="T16" fmla="*/ 72 w 151"/>
                <a:gd name="T17" fmla="*/ 6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36">
                  <a:moveTo>
                    <a:pt x="72" y="67"/>
                  </a:moveTo>
                  <a:cubicBezTo>
                    <a:pt x="97" y="46"/>
                    <a:pt x="123" y="25"/>
                    <a:pt x="150" y="4"/>
                  </a:cubicBezTo>
                  <a:cubicBezTo>
                    <a:pt x="151" y="3"/>
                    <a:pt x="149" y="0"/>
                    <a:pt x="147" y="1"/>
                  </a:cubicBezTo>
                  <a:cubicBezTo>
                    <a:pt x="122" y="21"/>
                    <a:pt x="96" y="41"/>
                    <a:pt x="71" y="62"/>
                  </a:cubicBezTo>
                  <a:cubicBezTo>
                    <a:pt x="58" y="74"/>
                    <a:pt x="45" y="86"/>
                    <a:pt x="32" y="98"/>
                  </a:cubicBezTo>
                  <a:cubicBezTo>
                    <a:pt x="21" y="109"/>
                    <a:pt x="8" y="120"/>
                    <a:pt x="1" y="133"/>
                  </a:cubicBezTo>
                  <a:cubicBezTo>
                    <a:pt x="0" y="134"/>
                    <a:pt x="1" y="136"/>
                    <a:pt x="2" y="135"/>
                  </a:cubicBezTo>
                  <a:cubicBezTo>
                    <a:pt x="14" y="126"/>
                    <a:pt x="23" y="114"/>
                    <a:pt x="33" y="103"/>
                  </a:cubicBezTo>
                  <a:cubicBezTo>
                    <a:pt x="45" y="91"/>
                    <a:pt x="59" y="79"/>
                    <a:pt x="72" y="6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0" name="Freeform 949"/>
            <p:cNvSpPr/>
            <p:nvPr>
              <p:custDataLst>
                <p:tags r:id="rId16"/>
              </p:custDataLst>
            </p:nvPr>
          </p:nvSpPr>
          <p:spPr bwMode="auto">
            <a:xfrm>
              <a:off x="8447" y="3831"/>
              <a:ext cx="73" cy="82"/>
            </a:xfrm>
            <a:custGeom>
              <a:avLst/>
              <a:gdLst>
                <a:gd name="T0" fmla="*/ 35 w 77"/>
                <a:gd name="T1" fmla="*/ 54 h 85"/>
                <a:gd name="T2" fmla="*/ 60 w 77"/>
                <a:gd name="T3" fmla="*/ 24 h 85"/>
                <a:gd name="T4" fmla="*/ 76 w 77"/>
                <a:gd name="T5" fmla="*/ 2 h 85"/>
                <a:gd name="T6" fmla="*/ 74 w 77"/>
                <a:gd name="T7" fmla="*/ 1 h 85"/>
                <a:gd name="T8" fmla="*/ 37 w 77"/>
                <a:gd name="T9" fmla="*/ 45 h 85"/>
                <a:gd name="T10" fmla="*/ 15 w 77"/>
                <a:gd name="T11" fmla="*/ 70 h 85"/>
                <a:gd name="T12" fmla="*/ 1 w 77"/>
                <a:gd name="T13" fmla="*/ 83 h 85"/>
                <a:gd name="T14" fmla="*/ 1 w 77"/>
                <a:gd name="T15" fmla="*/ 84 h 85"/>
                <a:gd name="T16" fmla="*/ 11 w 77"/>
                <a:gd name="T17" fmla="*/ 78 h 85"/>
                <a:gd name="T18" fmla="*/ 35 w 77"/>
                <a:gd name="T19" fmla="*/ 5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85">
                  <a:moveTo>
                    <a:pt x="35" y="54"/>
                  </a:moveTo>
                  <a:cubicBezTo>
                    <a:pt x="43" y="44"/>
                    <a:pt x="52" y="34"/>
                    <a:pt x="60" y="24"/>
                  </a:cubicBezTo>
                  <a:cubicBezTo>
                    <a:pt x="66" y="17"/>
                    <a:pt x="72" y="10"/>
                    <a:pt x="76" y="2"/>
                  </a:cubicBezTo>
                  <a:cubicBezTo>
                    <a:pt x="77" y="1"/>
                    <a:pt x="75" y="0"/>
                    <a:pt x="74" y="1"/>
                  </a:cubicBezTo>
                  <a:cubicBezTo>
                    <a:pt x="60" y="13"/>
                    <a:pt x="49" y="31"/>
                    <a:pt x="37" y="45"/>
                  </a:cubicBezTo>
                  <a:cubicBezTo>
                    <a:pt x="30" y="54"/>
                    <a:pt x="23" y="62"/>
                    <a:pt x="15" y="70"/>
                  </a:cubicBezTo>
                  <a:cubicBezTo>
                    <a:pt x="12" y="73"/>
                    <a:pt x="5" y="83"/>
                    <a:pt x="1" y="83"/>
                  </a:cubicBezTo>
                  <a:cubicBezTo>
                    <a:pt x="0" y="83"/>
                    <a:pt x="0" y="84"/>
                    <a:pt x="1" y="84"/>
                  </a:cubicBezTo>
                  <a:cubicBezTo>
                    <a:pt x="4" y="85"/>
                    <a:pt x="9" y="80"/>
                    <a:pt x="11" y="78"/>
                  </a:cubicBezTo>
                  <a:cubicBezTo>
                    <a:pt x="20" y="71"/>
                    <a:pt x="27" y="63"/>
                    <a:pt x="35" y="5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1" name="Freeform 950"/>
            <p:cNvSpPr/>
            <p:nvPr>
              <p:custDataLst>
                <p:tags r:id="rId17"/>
              </p:custDataLst>
            </p:nvPr>
          </p:nvSpPr>
          <p:spPr bwMode="auto">
            <a:xfrm>
              <a:off x="8447" y="3804"/>
              <a:ext cx="85" cy="97"/>
            </a:xfrm>
            <a:custGeom>
              <a:avLst/>
              <a:gdLst>
                <a:gd name="T0" fmla="*/ 1 w 89"/>
                <a:gd name="T1" fmla="*/ 101 h 101"/>
                <a:gd name="T2" fmla="*/ 88 w 89"/>
                <a:gd name="T3" fmla="*/ 5 h 101"/>
                <a:gd name="T4" fmla="*/ 85 w 89"/>
                <a:gd name="T5" fmla="*/ 2 h 101"/>
                <a:gd name="T6" fmla="*/ 0 w 89"/>
                <a:gd name="T7" fmla="*/ 100 h 101"/>
                <a:gd name="T8" fmla="*/ 1 w 89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01">
                  <a:moveTo>
                    <a:pt x="1" y="101"/>
                  </a:moveTo>
                  <a:cubicBezTo>
                    <a:pt x="29" y="68"/>
                    <a:pt x="61" y="39"/>
                    <a:pt x="88" y="5"/>
                  </a:cubicBezTo>
                  <a:cubicBezTo>
                    <a:pt x="89" y="3"/>
                    <a:pt x="86" y="0"/>
                    <a:pt x="85" y="2"/>
                  </a:cubicBezTo>
                  <a:cubicBezTo>
                    <a:pt x="58" y="36"/>
                    <a:pt x="26" y="65"/>
                    <a:pt x="0" y="100"/>
                  </a:cubicBezTo>
                  <a:cubicBezTo>
                    <a:pt x="0" y="101"/>
                    <a:pt x="1" y="101"/>
                    <a:pt x="1" y="10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dlMjhmNTNlYTMyZDkyYmQ5YWI0OGM4ZjhmMTc0Mj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9*97"/>
  <p:tag name="TABLE_ENDDRAG_RECT" val="161*185*509*97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58*150"/>
  <p:tag name="TABLE_ENDDRAG_RECT" val="160*338*458*15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1*151"/>
  <p:tag name="TABLE_ENDDRAG_RECT" val="160*330*461*15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5*152"/>
  <p:tag name="TABLE_ENDDRAG_RECT" val="160*146*465*15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97*35"/>
  <p:tag name="TABLE_ENDDRAG_RECT" val="98*136*597*3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85*34"/>
  <p:tag name="TABLE_ENDDRAG_RECT" val="171*133*585*3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19*36"/>
  <p:tag name="TABLE_ENDDRAG_RECT" val="47*131*619*36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24*36"/>
  <p:tag name="TABLE_ENDDRAG_RECT" val="171*130*624*36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7</TotalTime>
  <Words>918</Words>
  <Application>Microsoft Office PowerPoint</Application>
  <PresentationFormat>全屏显示(4:3)</PresentationFormat>
  <Paragraphs>465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HDOfficeLightV0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Company>scut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qin</dc:creator>
  <cp:lastModifiedBy>yi xiang</cp:lastModifiedBy>
  <cp:revision>926</cp:revision>
  <dcterms:created xsi:type="dcterms:W3CDTF">2000-11-03T19:18:00Z</dcterms:created>
  <dcterms:modified xsi:type="dcterms:W3CDTF">2024-10-28T10:31:29Z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14D6F821FA12423692090F6CE2885736_12</vt:lpwstr>
  </property>
  <property fmtid="{D5CDD505-2E9C-101B-9397-08002B2CF9AE}" pid="3" name="KSOProductBuildVer">
    <vt:lpwstr>2052-12.1.0.15712</vt:lpwstr>
  </property>
</Properties>
</file>