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tags/tag424.xml" ContentType="application/vnd.openxmlformats-officedocument.presentationml.tags+xml"/>
  <Override PartName="/ppt/tags/tag471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Override PartName="/ppt/tags/tag402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39.xml" ContentType="application/vnd.openxmlformats-officedocument.presentationml.tags+xml"/>
  <Override PartName="/ppt/tags/tag386.xml" ContentType="application/vnd.openxmlformats-officedocument.presentationml.tags+xml"/>
  <Override PartName="/ppt/tags/tag525.xml" ContentType="application/vnd.openxmlformats-officedocument.presentationml.tags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17.xml" ContentType="application/vnd.openxmlformats-officedocument.presentationml.tags+xml"/>
  <Override PartName="/ppt/tags/tag364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41.xml" ContentType="application/vnd.openxmlformats-officedocument.presentationml.tags+xml"/>
  <Override PartName="/ppt/tags/tag279.xml" ContentType="application/vnd.openxmlformats-officedocument.presentationml.tags+xml"/>
  <Override PartName="/ppt/tags/tag342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320.xml" ContentType="application/vnd.openxmlformats-officedocument.presentationml.tags+xml"/>
  <Override PartName="/ppt/tags/tag418.xml" ContentType="application/vnd.openxmlformats-officedocument.presentationml.tags+xml"/>
  <Override PartName="/ppt/tags/tag465.xml" ContentType="application/vnd.openxmlformats-officedocument.presentationml.tags+xml"/>
  <Override PartName="/ppt/slides/slide19.xml" ContentType="application/vnd.openxmlformats-officedocument.presentationml.slide+xml"/>
  <Default Extension="png" ContentType="image/png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43.xml" ContentType="application/vnd.openxmlformats-officedocument.presentationml.tags+xml"/>
  <Override PartName="/ppt/tags/tag490.xml" ContentType="application/vnd.openxmlformats-officedocument.presentationml.tags+xml"/>
  <Override PartName="/ppt/slides/slide44.xml" ContentType="application/vnd.openxmlformats-officedocument.presentationml.slide+xml"/>
  <Override PartName="/ppt/tags/tag235.xml" ContentType="application/vnd.openxmlformats-officedocument.presentationml.tags+xml"/>
  <Override PartName="/ppt/tags/tag282.xml" ContentType="application/vnd.openxmlformats-officedocument.presentationml.tags+xml"/>
  <Override PartName="/ppt/tags/tag421.xml" ContentType="application/vnd.openxmlformats-officedocument.presentationml.tags+xml"/>
  <Override PartName="/ppt/tags/tag519.xml" ContentType="application/vnd.openxmlformats-officedocument.presentationml.tags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ppt/tags/tag358.xml" ContentType="application/vnd.openxmlformats-officedocument.presentationml.tags+xml"/>
  <Override PartName="/ppt/tags/tag35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36.xml" ContentType="application/vnd.openxmlformats-officedocument.presentationml.tags+xml"/>
  <Override PartName="/ppt/tags/tag383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459.xml" ContentType="application/vnd.openxmlformats-officedocument.presentationml.tags+xml"/>
  <Override PartName="/ppt/tags/tag522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361.xml" ContentType="application/vnd.openxmlformats-officedocument.presentationml.tags+xml"/>
  <Override PartName="/ppt/tags/tag500.xml" ContentType="application/vnd.openxmlformats-officedocument.presentationml.tags+xml"/>
  <Override PartName="/ppt/tags/tag106.xml" ContentType="application/vnd.openxmlformats-officedocument.presentationml.tags+xml"/>
  <Override PartName="/ppt/tags/tag153.xml" ContentType="application/vnd.openxmlformats-officedocument.presentationml.tags+xml"/>
  <Override PartName="/ppt/tags/tag437.xml" ContentType="application/vnd.openxmlformats-officedocument.presentationml.tags+xml"/>
  <Override PartName="/ppt/tags/tag484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tags/tag415.xml" ContentType="application/vnd.openxmlformats-officedocument.presentationml.tags+xml"/>
  <Override PartName="/ppt/tags/tag462.xml" ContentType="application/vnd.openxmlformats-officedocument.presentationml.tags+xml"/>
  <Override PartName="/ppt/tags/tag98.xml" ContentType="application/vnd.openxmlformats-officedocument.presentationml.tags+xml"/>
  <Override PartName="/ppt/tags/tag207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440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16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08.xml" ContentType="application/vnd.openxmlformats-officedocument.presentationml.tags+xml"/>
  <Override PartName="/ppt/tags/tag355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478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380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172.xml" ContentType="application/vnd.openxmlformats-officedocument.presentationml.tags+xml"/>
  <Override PartName="/ppt/tags/tag311.xml" ContentType="application/vnd.openxmlformats-officedocument.presentationml.tags+xml"/>
  <Override PartName="/ppt/tags/tag409.xml" ContentType="application/vnd.openxmlformats-officedocument.presentationml.tags+xml"/>
  <Override PartName="/ppt/tags/tag456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434.xml" ContentType="application/vnd.openxmlformats-officedocument.presentationml.tags+xml"/>
  <Override PartName="/ppt/tags/tag481.xml" ContentType="application/vnd.openxmlformats-officedocument.presentationml.tags+xml"/>
  <Override PartName="/ppt/tags/tag226.xml" ContentType="application/vnd.openxmlformats-officedocument.presentationml.tags+xml"/>
  <Override PartName="/ppt/tags/tag273.xml" ContentType="application/vnd.openxmlformats-officedocument.presentationml.tags+xml"/>
  <Override PartName="/ppt/slides/slide35.xml" ContentType="application/vnd.openxmlformats-officedocument.presentationml.slide+xml"/>
  <Override PartName="/ppt/tags/tag412.xml" ContentType="application/vnd.openxmlformats-officedocument.presentationml.tags+xml"/>
  <Override PartName="/ppt/slides/slide13.xml" ContentType="application/vnd.openxmlformats-officedocument.presentationml.slide+xml"/>
  <Override PartName="/ppt/tags/tag48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tags/tag349.xml" ContentType="application/vnd.openxmlformats-officedocument.presentationml.tags+xml"/>
  <Override PartName="/ppt/tags/tag396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327.xml" ContentType="application/vnd.openxmlformats-officedocument.presentationml.tags+xml"/>
  <Override PartName="/ppt/tags/tag374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51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52.xml" ContentType="application/vnd.openxmlformats-officedocument.presentationml.tags+xml"/>
  <Override PartName="/ppt/tags/tag144.xml" ContentType="application/vnd.openxmlformats-officedocument.presentationml.tags+xml"/>
  <Override PartName="/ppt/tags/tag191.xml" ContentType="application/vnd.openxmlformats-officedocument.presentationml.tags+xml"/>
  <Override PartName="/ppt/tags/tag330.xml" ContentType="application/vnd.openxmlformats-officedocument.presentationml.tags+xml"/>
  <Override PartName="/ppt/tags/tag428.xml" ContentType="application/vnd.openxmlformats-officedocument.presentationml.tags+xml"/>
  <Override PartName="/ppt/tags/tag475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06.xml" ContentType="application/vnd.openxmlformats-officedocument.presentationml.tags+xml"/>
  <Override PartName="/ppt/tags/tag453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100.xml" ContentType="application/vnd.openxmlformats-officedocument.presentationml.tags+xml"/>
  <Override PartName="/ppt/tags/tag368.xml" ContentType="application/vnd.openxmlformats-officedocument.presentationml.tags+xml"/>
  <Override PartName="/ppt/tags/tag431.xml" ContentType="application/vnd.openxmlformats-officedocument.presentationml.tags+xml"/>
  <Override PartName="/ppt/slides/slide32.xml" ContentType="application/vnd.openxmlformats-officedocument.presentationml.slide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slides/slide10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201.xml" ContentType="application/vnd.openxmlformats-officedocument.presentationml.tags+xml"/>
  <Override PartName="/ppt/tags/tag346.xml" ContentType="application/vnd.openxmlformats-officedocument.presentationml.tags+xml"/>
  <Override PartName="/ppt/tags/tag393.xml" ContentType="application/vnd.openxmlformats-officedocument.presentationml.tags+xml"/>
  <Override PartName="/ppt/tags/tag532.xml" ContentType="application/vnd.openxmlformats-officedocument.presentationml.tag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35.xml" ContentType="application/vnd.openxmlformats-officedocument.presentationml.tags+xml"/>
  <Override PartName="/ppt/tags/tag371.xml" ContentType="application/vnd.openxmlformats-officedocument.presentationml.tags+xml"/>
  <Override PartName="/ppt/tags/tag382.xml" ContentType="application/vnd.openxmlformats-officedocument.presentationml.tags+xml"/>
  <Override PartName="/ppt/tags/tag469.xml" ContentType="application/vnd.openxmlformats-officedocument.presentationml.tags+xml"/>
  <Override PartName="/ppt/tags/tag52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510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tags/tag436.xml" ContentType="application/vnd.openxmlformats-officedocument.presentationml.tags+xml"/>
  <Override PartName="/ppt/tags/tag447.xml" ContentType="application/vnd.openxmlformats-officedocument.presentationml.tags+xml"/>
  <Override PartName="/ppt/tags/tag483.xml" ContentType="application/vnd.openxmlformats-officedocument.presentationml.tags+xml"/>
  <Override PartName="/ppt/tags/tag494.xml" ContentType="application/vnd.openxmlformats-officedocument.presentationml.tags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tags/tag425.xml" ContentType="application/vnd.openxmlformats-officedocument.presentationml.tags+xml"/>
  <Override PartName="/ppt/tags/tag472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87.xml" ContentType="application/vnd.openxmlformats-officedocument.presentationml.tags+xml"/>
  <Override PartName="/ppt/tags/tag398.xml" ContentType="application/vnd.openxmlformats-officedocument.presentationml.tags+xml"/>
  <Override PartName="/ppt/tags/tag403.xml" ContentType="application/vnd.openxmlformats-officedocument.presentationml.tags+xml"/>
  <Override PartName="/ppt/tags/tag450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526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365.xml" ContentType="application/vnd.openxmlformats-officedocument.presentationml.tags+xml"/>
  <Override PartName="/ppt/tags/tag499.xml" ContentType="application/vnd.openxmlformats-officedocument.presentationml.tags+xml"/>
  <Override PartName="/ppt/tags/tag504.xml" ContentType="application/vnd.openxmlformats-officedocument.presentationml.tags+xml"/>
  <Override PartName="/ppt/tags/tag515.xml" ContentType="application/vnd.openxmlformats-officedocument.presentationml.tags+xml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tags/tag307.xml" ContentType="application/vnd.openxmlformats-officedocument.presentationml.tags+xml"/>
  <Override PartName="/ppt/tags/tag343.xml" ContentType="application/vnd.openxmlformats-officedocument.presentationml.tags+xml"/>
  <Override PartName="/ppt/tags/tag354.xml" ContentType="application/vnd.openxmlformats-officedocument.presentationml.tags+xml"/>
  <Override PartName="/ppt/tags/tag390.xml" ContentType="application/vnd.openxmlformats-officedocument.presentationml.tags+xml"/>
  <Override PartName="/ppt/tags/tag488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ppt/tags/tag408.xml" ContentType="application/vnd.openxmlformats-officedocument.presentationml.tags+xml"/>
  <Override PartName="/ppt/tags/tag419.xml" ContentType="application/vnd.openxmlformats-officedocument.presentationml.tags+xml"/>
  <Override PartName="/ppt/tags/tag455.xml" ContentType="application/vnd.openxmlformats-officedocument.presentationml.tags+xml"/>
  <Override PartName="/ppt/tags/tag466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444.xml" ContentType="application/vnd.openxmlformats-officedocument.presentationml.tags+xml"/>
  <Override PartName="/ppt/tags/tag491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359.xml" ContentType="application/vnd.openxmlformats-officedocument.presentationml.tags+xml"/>
  <Override PartName="/ppt/tags/tag411.xml" ContentType="application/vnd.openxmlformats-officedocument.presentationml.tags+xml"/>
  <Override PartName="/ppt/tags/tag422.xml" ContentType="application/vnd.openxmlformats-officedocument.presentationml.tags+xml"/>
  <Override PartName="/ppt/tags/tag509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400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337.xml" ContentType="application/vnd.openxmlformats-officedocument.presentationml.tags+xml"/>
  <Override PartName="/ppt/tags/tag384.xml" ContentType="application/vnd.openxmlformats-officedocument.presentationml.tags+xml"/>
  <Override PartName="/ppt/tags/tag523.xml" ContentType="application/vnd.openxmlformats-officedocument.presentationml.tags+xml"/>
  <Override PartName="/ppt/tags/tag534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362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38.xml" ContentType="application/vnd.openxmlformats-officedocument.presentationml.tags+xml"/>
  <Override PartName="/ppt/tags/tag449.xml" ContentType="application/vnd.openxmlformats-officedocument.presentationml.tags+xml"/>
  <Override PartName="/ppt/tags/tag485.xml" ContentType="application/vnd.openxmlformats-officedocument.presentationml.tags+xml"/>
  <Override PartName="/ppt/tags/tag496.xml" ContentType="application/vnd.openxmlformats-officedocument.presentationml.tags+xml"/>
  <Override PartName="/ppt/tags/tag501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tags/tag340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416.xml" ContentType="application/vnd.openxmlformats-officedocument.presentationml.tags+xml"/>
  <Override PartName="/ppt/tags/tag463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Override PartName="/ppt/tags/tag378.xml" ContentType="application/vnd.openxmlformats-officedocument.presentationml.tags+xml"/>
  <Override PartName="/ppt/tags/tag430.xml" ContentType="application/vnd.openxmlformats-officedocument.presentationml.tags+xml"/>
  <Override PartName="/ppt/tags/tag441.xml" ContentType="application/vnd.openxmlformats-officedocument.presentationml.tags+xml"/>
  <Override PartName="/ppt/tags/tag528.xml" ContentType="application/vnd.openxmlformats-officedocument.presentationml.tags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tags/tag517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45.xml" ContentType="application/vnd.openxmlformats-officedocument.presentationml.tags+xml"/>
  <Override PartName="/ppt/tags/tag356.xml" ContentType="application/vnd.openxmlformats-officedocument.presentationml.tags+xml"/>
  <Override PartName="/ppt/tags/tag392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34.xml" ContentType="application/vnd.openxmlformats-officedocument.presentationml.tags+xml"/>
  <Override PartName="/ppt/tags/tag381.xml" ContentType="application/vnd.openxmlformats-officedocument.presentationml.tags+xml"/>
  <Override PartName="/ppt/tags/tag479.xml" ContentType="application/vnd.openxmlformats-officedocument.presentationml.tags+xml"/>
  <Override PartName="/ppt/tags/tag531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57.xml" ContentType="application/vnd.openxmlformats-officedocument.presentationml.tags+xml"/>
  <Override PartName="/ppt/tags/tag468.xml" ContentType="application/vnd.openxmlformats-officedocument.presentationml.tags+xml"/>
  <Override PartName="/ppt/tags/tag520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tags/tag435.xml" ContentType="application/vnd.openxmlformats-officedocument.presentationml.tags+xml"/>
  <Override PartName="/ppt/tags/tag482.xml" ContentType="application/vnd.openxmlformats-officedocument.presentationml.tags+xml"/>
  <Override PartName="/ppt/slides/slide36.xml" ContentType="application/vnd.openxmlformats-officedocument.presentationml.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13.xml" ContentType="application/vnd.openxmlformats-officedocument.presentationml.tags+xml"/>
  <Override PartName="/ppt/tags/tag460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375.xml" ContentType="application/vnd.openxmlformats-officedocument.presentationml.tags+xml"/>
  <Override PartName="/ppt/tags/tag514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476.xml" ContentType="application/vnd.openxmlformats-officedocument.presentationml.tags+xml"/>
  <Override PartName="/ppt/tags/tag30.xml" ContentType="application/vnd.openxmlformats-officedocument.presentationml.tags+xml"/>
  <Override PartName="/ppt/tags/tag268.xml" ContentType="application/vnd.openxmlformats-officedocument.presentationml.tags+xml"/>
  <Override PartName="/ppt/tags/tag331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454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tags/tag432.xml" ContentType="application/vnd.openxmlformats-officedocument.presentationml.tags+xml"/>
  <Override PartName="/ppt/slides/slide33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71.xml" ContentType="application/vnd.openxmlformats-officedocument.presentationml.tags+xml"/>
  <Override PartName="/ppt/tags/tag369.xml" ContentType="application/vnd.openxmlformats-officedocument.presentationml.tags+xml"/>
  <Override PartName="/ppt/tags/tag508.xml" ContentType="application/vnd.openxmlformats-officedocument.presentationml.tags+xml"/>
  <Override PartName="/ppt/presentation.xml" ContentType="application/vnd.openxmlformats-officedocument.presentationml.presentation.main+xml"/>
  <Override PartName="/ppt/tags/tag347.xml" ContentType="application/vnd.openxmlformats-officedocument.presentationml.tags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46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325.xml" ContentType="application/vnd.openxmlformats-officedocument.presentationml.tags+xml"/>
  <Override PartName="/ppt/tags/tag372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448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slides/slide24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slides/slide21.xml" ContentType="application/vnd.openxmlformats-officedocument.presentationml.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51" r:id="rId2"/>
    <p:sldId id="1040" r:id="rId3"/>
    <p:sldId id="1041" r:id="rId4"/>
    <p:sldId id="1110" r:id="rId5"/>
    <p:sldId id="1042" r:id="rId6"/>
    <p:sldId id="1043" r:id="rId7"/>
    <p:sldId id="1111" r:id="rId8"/>
    <p:sldId id="1113" r:id="rId9"/>
    <p:sldId id="1112" r:id="rId10"/>
    <p:sldId id="1089" r:id="rId11"/>
    <p:sldId id="1090" r:id="rId12"/>
    <p:sldId id="1091" r:id="rId13"/>
    <p:sldId id="1092" r:id="rId14"/>
    <p:sldId id="1093" r:id="rId15"/>
    <p:sldId id="1094" r:id="rId16"/>
    <p:sldId id="1095" r:id="rId17"/>
    <p:sldId id="1096" r:id="rId18"/>
    <p:sldId id="1114" r:id="rId19"/>
    <p:sldId id="1116" r:id="rId20"/>
    <p:sldId id="1097" r:id="rId21"/>
    <p:sldId id="1098" r:id="rId22"/>
    <p:sldId id="1099" r:id="rId23"/>
    <p:sldId id="1100" r:id="rId24"/>
    <p:sldId id="1117" r:id="rId25"/>
    <p:sldId id="1101" r:id="rId26"/>
    <p:sldId id="1132" r:id="rId27"/>
    <p:sldId id="1133" r:id="rId28"/>
    <p:sldId id="1134" r:id="rId29"/>
    <p:sldId id="1135" r:id="rId30"/>
    <p:sldId id="1136" r:id="rId31"/>
    <p:sldId id="1137" r:id="rId32"/>
    <p:sldId id="1119" r:id="rId33"/>
    <p:sldId id="1120" r:id="rId34"/>
    <p:sldId id="1121" r:id="rId35"/>
    <p:sldId id="1122" r:id="rId36"/>
    <p:sldId id="1123" r:id="rId37"/>
    <p:sldId id="1124" r:id="rId38"/>
    <p:sldId id="1125" r:id="rId39"/>
    <p:sldId id="1126" r:id="rId40"/>
    <p:sldId id="1127" r:id="rId41"/>
    <p:sldId id="1128" r:id="rId42"/>
    <p:sldId id="1129" r:id="rId43"/>
    <p:sldId id="1130" r:id="rId44"/>
    <p:sldId id="1131" r:id="rId45"/>
    <p:sldId id="1118" r:id="rId46"/>
  </p:sldIdLst>
  <p:sldSz cx="9144000" cy="6858000" type="screen4x3"/>
  <p:notesSz cx="9180513" cy="6858000"/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70" userDrawn="1">
          <p15:clr>
            <a:srgbClr val="A4A3A4"/>
          </p15:clr>
        </p15:guide>
        <p15:guide id="2" pos="28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8000"/>
    <a:srgbClr val="263AF8"/>
    <a:srgbClr val="99CCFF"/>
    <a:srgbClr val="3A3AB9"/>
    <a:srgbClr val="5D26F8"/>
    <a:srgbClr val="CC0000"/>
    <a:srgbClr val="5252D4"/>
    <a:srgbClr val="B545B5"/>
    <a:srgbClr val="339966"/>
    <a:srgbClr val="66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6429" autoAdjust="0"/>
  </p:normalViewPr>
  <p:slideViewPr>
    <p:cSldViewPr showGuides="1">
      <p:cViewPr varScale="1">
        <p:scale>
          <a:sx n="127" d="100"/>
          <a:sy n="127" d="100"/>
        </p:scale>
        <p:origin x="-1164" y="-96"/>
      </p:cViewPr>
      <p:guideLst>
        <p:guide orient="horz" pos="2170"/>
        <p:guide pos="28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6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25CC5D-31DA-4F4B-89AE-356C3429D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7095" y="514694"/>
            <a:ext cx="3428130" cy="25710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4026" y="3257752"/>
            <a:ext cx="6732143" cy="30857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A164DF-2D1A-4652-9C0E-EA404900A3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E47476-3707-45A3-AADD-75B5ABC2D7A7}" type="datetime1">
              <a:rPr lang="zh-CN" altLang="en-US" smtClean="0"/>
              <a:pPr>
                <a:defRPr/>
              </a:pPr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lec8 Disjoint Set Class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9B4B7-6FC4-46C7-B312-FF4DD7F8F95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 descr="华工标志（透明版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B6F42A-B0C7-4976-8774-34E134961BF1}" type="datetime1">
              <a:rPr lang="zh-CN" altLang="en-US" smtClean="0"/>
              <a:pPr>
                <a:defRPr/>
              </a:pPr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lec8 Disjoint Set Class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0E623-7BE8-433A-A2F9-0757649116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0363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360362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893E28-D31E-46FA-81F0-F41F6BEE33FE}" type="datetime1">
              <a:rPr lang="zh-CN" altLang="en-US" smtClean="0"/>
              <a:pPr>
                <a:defRPr/>
              </a:pPr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lec8 Disjoint Set Class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335">
                <a:latin typeface="Sitka Small" pitchFamily="2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3200">
                <a:latin typeface="Sitka Text" pitchFamily="2" charset="0"/>
              </a:defRPr>
            </a:lvl1pPr>
            <a:lvl2pPr>
              <a:defRPr sz="2665">
                <a:latin typeface="Sitka Text" pitchFamily="2" charset="0"/>
              </a:defRPr>
            </a:lvl2pPr>
            <a:lvl3pPr>
              <a:defRPr sz="2400">
                <a:latin typeface="Sitka Text" pitchFamily="2" charset="0"/>
              </a:defRPr>
            </a:lvl3pPr>
            <a:lvl4pPr>
              <a:defRPr sz="1865">
                <a:latin typeface="Sitka Text" pitchFamily="2" charset="0"/>
              </a:defRPr>
            </a:lvl4pPr>
            <a:lvl5pPr>
              <a:defRPr sz="1865">
                <a:latin typeface="Sitka Text" pitchFamily="2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FB9FF9-2C21-4BB1-A990-8B82B2961ECD}" type="datetime1">
              <a:rPr lang="zh-CN" altLang="en-US" smtClean="0"/>
              <a:pPr>
                <a:defRPr/>
              </a:pPr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lec8 Disjoint Set Class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712425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91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05A472-81F4-4E06-A995-E85261F833FC}" type="datetime1">
              <a:rPr lang="zh-CN" altLang="en-US" smtClean="0"/>
              <a:pPr>
                <a:defRPr/>
              </a:pPr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lec8 Disjoint Set Class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845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1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641C85-8648-424C-A674-FDD08973EE6D}" type="datetime1">
              <a:rPr lang="zh-CN" altLang="en-US" smtClean="0"/>
              <a:pPr>
                <a:defRPr/>
              </a:pPr>
              <a:t>2024/10/30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lec8 Disjoint Set Class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B17B5-A930-4446-BA1F-272BF9AC384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3848" y="1681850"/>
            <a:ext cx="386715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48" y="2507552"/>
            <a:ext cx="386715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3" y="1681852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3" y="2507552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43C2FF-4C00-45C0-BEE7-7114950D5E69}" type="datetime1">
              <a:rPr lang="zh-CN" altLang="en-US" smtClean="0"/>
              <a:pPr>
                <a:defRPr/>
              </a:pPr>
              <a:t>2024/10/30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lec8 Disjoint Set Class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24403-EF1A-4B6F-946B-A6E534429E5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C2F720-F92F-49DB-8E68-5DC0FABBB050}" type="datetime1">
              <a:rPr lang="zh-CN" altLang="en-US" smtClean="0"/>
              <a:pPr>
                <a:defRPr/>
              </a:pPr>
              <a:t>2024/10/30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lec8 Disjoint Set Class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C8C6E-2ECC-4C4B-9171-1828715EE8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0F3480-258F-49F5-8243-5E07CEAAC340}" type="datetime1">
              <a:rPr lang="zh-CN" altLang="en-US" smtClean="0"/>
              <a:pPr>
                <a:defRPr/>
              </a:pPr>
              <a:t>2024/10/30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lec8 Disjoint Set Class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7ABA4-88C9-4138-B5CD-00AB99C8AB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2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9E600C-6995-4B8F-A3AF-2DA0090236A3}" type="datetime1">
              <a:rPr lang="zh-CN" altLang="en-US" smtClean="0"/>
              <a:pPr>
                <a:defRPr/>
              </a:pPr>
              <a:t>2024/10/30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lec8 Disjoint Set Class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196B7-B9C7-42B1-8A5A-00AAACE51B9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F04F26-51E4-48B1-8CA3-E60A298815BC}" type="datetime1">
              <a:rPr lang="zh-CN" altLang="en-US" smtClean="0"/>
              <a:pPr>
                <a:defRPr/>
              </a:pPr>
              <a:t>2024/10/30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lec8 Disjoint Set Class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1FAD-2A9A-4887-9496-291ED06DDAC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39" y="35065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7" y="1828802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87F388C1-EAAA-44AD-83BC-8F3298A2E6F9}" type="datetime1">
              <a:rPr lang="zh-CN" altLang="en-US" smtClean="0"/>
              <a:pPr>
                <a:defRPr/>
              </a:pPr>
              <a:t>2024/10/30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lec8 Disjoint Set Class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itka Small" pitchFamily="2" charset="0"/>
          <a:ea typeface="+mj-ea"/>
          <a:cs typeface="Times New Roman" panose="02020603050405020304" pitchFamily="18" charset="0"/>
        </a:defRPr>
      </a:lvl1pPr>
    </p:titleStyle>
    <p:bodyStyle>
      <a:lvl1pPr marL="170815" indent="-170815" algn="l" defTabSz="685800" rtl="0" eaLnBrk="1" latinLnBrk="0" hangingPunct="1">
        <a:lnSpc>
          <a:spcPct val="90000"/>
        </a:lnSpc>
        <a:spcBef>
          <a:spcPct val="151000"/>
        </a:spcBef>
        <a:buFont typeface="Wingdings 2" pitchFamily="18" charset="2"/>
        <a:buChar char=""/>
        <a:defRPr sz="32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1pPr>
      <a:lvl2pPr marL="5137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6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2pPr>
      <a:lvl3pPr marL="8566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3pPr>
      <a:lvl4pPr marL="11995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4pPr>
      <a:lvl5pPr marL="15424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5pPr>
      <a:lvl6pPr marL="18853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" Type="http://schemas.openxmlformats.org/officeDocument/2006/relationships/tags" Target="../tags/tag20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17.xml"/><Relationship Id="rId7" Type="http://schemas.openxmlformats.org/officeDocument/2006/relationships/tags" Target="../tags/tag221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224.xml"/><Relationship Id="rId7" Type="http://schemas.openxmlformats.org/officeDocument/2006/relationships/tags" Target="../tags/tag228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6" Type="http://schemas.openxmlformats.org/officeDocument/2006/relationships/tags" Target="../tags/tag227.xml"/><Relationship Id="rId5" Type="http://schemas.openxmlformats.org/officeDocument/2006/relationships/tags" Target="../tags/tag226.xml"/><Relationship Id="rId4" Type="http://schemas.openxmlformats.org/officeDocument/2006/relationships/tags" Target="../tags/tag225.xml"/><Relationship Id="rId9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236.xml"/><Relationship Id="rId3" Type="http://schemas.openxmlformats.org/officeDocument/2006/relationships/tags" Target="../tags/tag231.xml"/><Relationship Id="rId7" Type="http://schemas.openxmlformats.org/officeDocument/2006/relationships/tags" Target="../tags/tag235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6" Type="http://schemas.openxmlformats.org/officeDocument/2006/relationships/tags" Target="../tags/tag234.xml"/><Relationship Id="rId5" Type="http://schemas.openxmlformats.org/officeDocument/2006/relationships/tags" Target="../tags/tag233.xml"/><Relationship Id="rId10" Type="http://schemas.openxmlformats.org/officeDocument/2006/relationships/image" Target="../media/image1.png"/><Relationship Id="rId4" Type="http://schemas.openxmlformats.org/officeDocument/2006/relationships/tags" Target="../tags/tag232.xml"/><Relationship Id="rId9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39.xml"/><Relationship Id="rId7" Type="http://schemas.openxmlformats.org/officeDocument/2006/relationships/image" Target="../media/image1.png"/><Relationship Id="rId2" Type="http://schemas.openxmlformats.org/officeDocument/2006/relationships/tags" Target="../tags/tag238.xml"/><Relationship Id="rId1" Type="http://schemas.openxmlformats.org/officeDocument/2006/relationships/tags" Target="../tags/tag237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41.xml"/><Relationship Id="rId4" Type="http://schemas.openxmlformats.org/officeDocument/2006/relationships/tags" Target="../tags/tag2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4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tags" Target="../tags/tag25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tags" Target="../tags/tag31.xml"/><Relationship Id="rId39" Type="http://schemas.openxmlformats.org/officeDocument/2006/relationships/tags" Target="../tags/tag44.xml"/><Relationship Id="rId21" Type="http://schemas.openxmlformats.org/officeDocument/2006/relationships/tags" Target="../tags/tag26.xml"/><Relationship Id="rId34" Type="http://schemas.openxmlformats.org/officeDocument/2006/relationships/tags" Target="../tags/tag39.xml"/><Relationship Id="rId42" Type="http://schemas.openxmlformats.org/officeDocument/2006/relationships/tags" Target="../tags/tag47.xml"/><Relationship Id="rId47" Type="http://schemas.openxmlformats.org/officeDocument/2006/relationships/tags" Target="../tags/tag52.xml"/><Relationship Id="rId50" Type="http://schemas.openxmlformats.org/officeDocument/2006/relationships/tags" Target="../tags/tag55.xml"/><Relationship Id="rId55" Type="http://schemas.openxmlformats.org/officeDocument/2006/relationships/tags" Target="../tags/tag60.xml"/><Relationship Id="rId63" Type="http://schemas.openxmlformats.org/officeDocument/2006/relationships/tags" Target="../tags/tag6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29" Type="http://schemas.openxmlformats.org/officeDocument/2006/relationships/tags" Target="../tags/tag34.xml"/><Relationship Id="rId41" Type="http://schemas.openxmlformats.org/officeDocument/2006/relationships/tags" Target="../tags/tag46.xml"/><Relationship Id="rId54" Type="http://schemas.openxmlformats.org/officeDocument/2006/relationships/tags" Target="../tags/tag59.xml"/><Relationship Id="rId62" Type="http://schemas.openxmlformats.org/officeDocument/2006/relationships/tags" Target="../tags/tag6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tags" Target="../tags/tag37.xml"/><Relationship Id="rId37" Type="http://schemas.openxmlformats.org/officeDocument/2006/relationships/tags" Target="../tags/tag42.xml"/><Relationship Id="rId40" Type="http://schemas.openxmlformats.org/officeDocument/2006/relationships/tags" Target="../tags/tag45.xml"/><Relationship Id="rId45" Type="http://schemas.openxmlformats.org/officeDocument/2006/relationships/tags" Target="../tags/tag50.xml"/><Relationship Id="rId53" Type="http://schemas.openxmlformats.org/officeDocument/2006/relationships/tags" Target="../tags/tag58.xml"/><Relationship Id="rId58" Type="http://schemas.openxmlformats.org/officeDocument/2006/relationships/tags" Target="../tags/tag63.xml"/><Relationship Id="rId66" Type="http://schemas.openxmlformats.org/officeDocument/2006/relationships/image" Target="../media/image1.png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36" Type="http://schemas.openxmlformats.org/officeDocument/2006/relationships/tags" Target="../tags/tag41.xml"/><Relationship Id="rId49" Type="http://schemas.openxmlformats.org/officeDocument/2006/relationships/tags" Target="../tags/tag54.xml"/><Relationship Id="rId57" Type="http://schemas.openxmlformats.org/officeDocument/2006/relationships/tags" Target="../tags/tag62.xml"/><Relationship Id="rId61" Type="http://schemas.openxmlformats.org/officeDocument/2006/relationships/tags" Target="../tags/tag66.xm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31" Type="http://schemas.openxmlformats.org/officeDocument/2006/relationships/tags" Target="../tags/tag36.xml"/><Relationship Id="rId44" Type="http://schemas.openxmlformats.org/officeDocument/2006/relationships/tags" Target="../tags/tag49.xml"/><Relationship Id="rId52" Type="http://schemas.openxmlformats.org/officeDocument/2006/relationships/tags" Target="../tags/tag57.xml"/><Relationship Id="rId60" Type="http://schemas.openxmlformats.org/officeDocument/2006/relationships/tags" Target="../tags/tag65.xml"/><Relationship Id="rId6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tags" Target="../tags/tag35.xml"/><Relationship Id="rId35" Type="http://schemas.openxmlformats.org/officeDocument/2006/relationships/tags" Target="../tags/tag40.xml"/><Relationship Id="rId43" Type="http://schemas.openxmlformats.org/officeDocument/2006/relationships/tags" Target="../tags/tag48.xml"/><Relationship Id="rId48" Type="http://schemas.openxmlformats.org/officeDocument/2006/relationships/tags" Target="../tags/tag53.xml"/><Relationship Id="rId56" Type="http://schemas.openxmlformats.org/officeDocument/2006/relationships/tags" Target="../tags/tag61.xml"/><Relationship Id="rId64" Type="http://schemas.openxmlformats.org/officeDocument/2006/relationships/tags" Target="../tags/tag69.xml"/><Relationship Id="rId8" Type="http://schemas.openxmlformats.org/officeDocument/2006/relationships/tags" Target="../tags/tag13.xml"/><Relationship Id="rId51" Type="http://schemas.openxmlformats.org/officeDocument/2006/relationships/tags" Target="../tags/tag56.xml"/><Relationship Id="rId3" Type="http://schemas.openxmlformats.org/officeDocument/2006/relationships/tags" Target="../tags/tag8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tags" Target="../tags/tag38.xml"/><Relationship Id="rId38" Type="http://schemas.openxmlformats.org/officeDocument/2006/relationships/tags" Target="../tags/tag43.xml"/><Relationship Id="rId46" Type="http://schemas.openxmlformats.org/officeDocument/2006/relationships/tags" Target="../tags/tag51.xml"/><Relationship Id="rId59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264.xml"/><Relationship Id="rId7" Type="http://schemas.openxmlformats.org/officeDocument/2006/relationships/image" Target="../media/image1.png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6.xml"/><Relationship Id="rId4" Type="http://schemas.openxmlformats.org/officeDocument/2006/relationships/tags" Target="../tags/tag26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" Type="http://schemas.openxmlformats.org/officeDocument/2006/relationships/tags" Target="../tags/tag26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7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tags" Target="../tags/tag27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7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tags" Target="../tags/tag27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8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3" Type="http://schemas.openxmlformats.org/officeDocument/2006/relationships/tags" Target="../tags/tag281.xml"/><Relationship Id="rId7" Type="http://schemas.openxmlformats.org/officeDocument/2006/relationships/tags" Target="../tags/tag285.xml"/><Relationship Id="rId2" Type="http://schemas.openxmlformats.org/officeDocument/2006/relationships/tags" Target="../tags/tag280.xml"/><Relationship Id="rId1" Type="http://schemas.openxmlformats.org/officeDocument/2006/relationships/tags" Target="../tags/tag279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9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88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9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3" Type="http://schemas.openxmlformats.org/officeDocument/2006/relationships/tags" Target="../tags/tag296.xml"/><Relationship Id="rId7" Type="http://schemas.openxmlformats.org/officeDocument/2006/relationships/tags" Target="../tags/tag300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10" Type="http://schemas.openxmlformats.org/officeDocument/2006/relationships/image" Target="../media/image1.png"/><Relationship Id="rId4" Type="http://schemas.openxmlformats.org/officeDocument/2006/relationships/tags" Target="../tags/tag297.xml"/><Relationship Id="rId9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tags" Target="../tags/tag30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30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313.xml"/><Relationship Id="rId13" Type="http://schemas.openxmlformats.org/officeDocument/2006/relationships/tags" Target="../tags/tag318.xml"/><Relationship Id="rId18" Type="http://schemas.openxmlformats.org/officeDocument/2006/relationships/tags" Target="../tags/tag323.xml"/><Relationship Id="rId26" Type="http://schemas.openxmlformats.org/officeDocument/2006/relationships/tags" Target="../tags/tag331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308.xml"/><Relationship Id="rId21" Type="http://schemas.openxmlformats.org/officeDocument/2006/relationships/tags" Target="../tags/tag326.xml"/><Relationship Id="rId34" Type="http://schemas.openxmlformats.org/officeDocument/2006/relationships/tags" Target="../tags/tag339.xml"/><Relationship Id="rId7" Type="http://schemas.openxmlformats.org/officeDocument/2006/relationships/tags" Target="../tags/tag312.xml"/><Relationship Id="rId12" Type="http://schemas.openxmlformats.org/officeDocument/2006/relationships/tags" Target="../tags/tag317.xml"/><Relationship Id="rId17" Type="http://schemas.openxmlformats.org/officeDocument/2006/relationships/tags" Target="../tags/tag322.xml"/><Relationship Id="rId25" Type="http://schemas.openxmlformats.org/officeDocument/2006/relationships/tags" Target="../tags/tag330.xml"/><Relationship Id="rId33" Type="http://schemas.openxmlformats.org/officeDocument/2006/relationships/tags" Target="../tags/tag338.xml"/><Relationship Id="rId38" Type="http://schemas.openxmlformats.org/officeDocument/2006/relationships/tags" Target="../tags/tag343.xml"/><Relationship Id="rId2" Type="http://schemas.openxmlformats.org/officeDocument/2006/relationships/tags" Target="../tags/tag307.xml"/><Relationship Id="rId16" Type="http://schemas.openxmlformats.org/officeDocument/2006/relationships/tags" Target="../tags/tag321.xml"/><Relationship Id="rId20" Type="http://schemas.openxmlformats.org/officeDocument/2006/relationships/tags" Target="../tags/tag325.xml"/><Relationship Id="rId29" Type="http://schemas.openxmlformats.org/officeDocument/2006/relationships/tags" Target="../tags/tag334.xml"/><Relationship Id="rId1" Type="http://schemas.openxmlformats.org/officeDocument/2006/relationships/tags" Target="../tags/tag306.xml"/><Relationship Id="rId6" Type="http://schemas.openxmlformats.org/officeDocument/2006/relationships/tags" Target="../tags/tag311.xml"/><Relationship Id="rId11" Type="http://schemas.openxmlformats.org/officeDocument/2006/relationships/tags" Target="../tags/tag316.xml"/><Relationship Id="rId24" Type="http://schemas.openxmlformats.org/officeDocument/2006/relationships/tags" Target="../tags/tag329.xml"/><Relationship Id="rId32" Type="http://schemas.openxmlformats.org/officeDocument/2006/relationships/tags" Target="../tags/tag337.xml"/><Relationship Id="rId37" Type="http://schemas.openxmlformats.org/officeDocument/2006/relationships/tags" Target="../tags/tag342.xml"/><Relationship Id="rId40" Type="http://schemas.openxmlformats.org/officeDocument/2006/relationships/image" Target="../media/image1.png"/><Relationship Id="rId5" Type="http://schemas.openxmlformats.org/officeDocument/2006/relationships/tags" Target="../tags/tag310.xml"/><Relationship Id="rId15" Type="http://schemas.openxmlformats.org/officeDocument/2006/relationships/tags" Target="../tags/tag320.xml"/><Relationship Id="rId23" Type="http://schemas.openxmlformats.org/officeDocument/2006/relationships/tags" Target="../tags/tag328.xml"/><Relationship Id="rId28" Type="http://schemas.openxmlformats.org/officeDocument/2006/relationships/tags" Target="../tags/tag333.xml"/><Relationship Id="rId36" Type="http://schemas.openxmlformats.org/officeDocument/2006/relationships/tags" Target="../tags/tag341.xml"/><Relationship Id="rId10" Type="http://schemas.openxmlformats.org/officeDocument/2006/relationships/tags" Target="../tags/tag315.xml"/><Relationship Id="rId19" Type="http://schemas.openxmlformats.org/officeDocument/2006/relationships/tags" Target="../tags/tag324.xml"/><Relationship Id="rId31" Type="http://schemas.openxmlformats.org/officeDocument/2006/relationships/tags" Target="../tags/tag336.xml"/><Relationship Id="rId4" Type="http://schemas.openxmlformats.org/officeDocument/2006/relationships/tags" Target="../tags/tag309.xml"/><Relationship Id="rId9" Type="http://schemas.openxmlformats.org/officeDocument/2006/relationships/tags" Target="../tags/tag314.xml"/><Relationship Id="rId14" Type="http://schemas.openxmlformats.org/officeDocument/2006/relationships/tags" Target="../tags/tag319.xml"/><Relationship Id="rId22" Type="http://schemas.openxmlformats.org/officeDocument/2006/relationships/tags" Target="../tags/tag327.xml"/><Relationship Id="rId27" Type="http://schemas.openxmlformats.org/officeDocument/2006/relationships/tags" Target="../tags/tag332.xml"/><Relationship Id="rId30" Type="http://schemas.openxmlformats.org/officeDocument/2006/relationships/tags" Target="../tags/tag335.xml"/><Relationship Id="rId35" Type="http://schemas.openxmlformats.org/officeDocument/2006/relationships/tags" Target="../tags/tag34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351.xml"/><Relationship Id="rId13" Type="http://schemas.openxmlformats.org/officeDocument/2006/relationships/tags" Target="../tags/tag356.xml"/><Relationship Id="rId18" Type="http://schemas.openxmlformats.org/officeDocument/2006/relationships/tags" Target="../tags/tag361.xml"/><Relationship Id="rId26" Type="http://schemas.openxmlformats.org/officeDocument/2006/relationships/tags" Target="../tags/tag369.xml"/><Relationship Id="rId39" Type="http://schemas.openxmlformats.org/officeDocument/2006/relationships/slideLayout" Target="../slideLayouts/slideLayout2.xml"/><Relationship Id="rId3" Type="http://schemas.openxmlformats.org/officeDocument/2006/relationships/tags" Target="../tags/tag346.xml"/><Relationship Id="rId21" Type="http://schemas.openxmlformats.org/officeDocument/2006/relationships/tags" Target="../tags/tag364.xml"/><Relationship Id="rId34" Type="http://schemas.openxmlformats.org/officeDocument/2006/relationships/tags" Target="../tags/tag377.xml"/><Relationship Id="rId7" Type="http://schemas.openxmlformats.org/officeDocument/2006/relationships/tags" Target="../tags/tag350.xml"/><Relationship Id="rId12" Type="http://schemas.openxmlformats.org/officeDocument/2006/relationships/tags" Target="../tags/tag355.xml"/><Relationship Id="rId17" Type="http://schemas.openxmlformats.org/officeDocument/2006/relationships/tags" Target="../tags/tag360.xml"/><Relationship Id="rId25" Type="http://schemas.openxmlformats.org/officeDocument/2006/relationships/tags" Target="../tags/tag368.xml"/><Relationship Id="rId33" Type="http://schemas.openxmlformats.org/officeDocument/2006/relationships/tags" Target="../tags/tag376.xml"/><Relationship Id="rId38" Type="http://schemas.openxmlformats.org/officeDocument/2006/relationships/tags" Target="../tags/tag381.xml"/><Relationship Id="rId2" Type="http://schemas.openxmlformats.org/officeDocument/2006/relationships/tags" Target="../tags/tag345.xml"/><Relationship Id="rId16" Type="http://schemas.openxmlformats.org/officeDocument/2006/relationships/tags" Target="../tags/tag359.xml"/><Relationship Id="rId20" Type="http://schemas.openxmlformats.org/officeDocument/2006/relationships/tags" Target="../tags/tag363.xml"/><Relationship Id="rId29" Type="http://schemas.openxmlformats.org/officeDocument/2006/relationships/tags" Target="../tags/tag372.xml"/><Relationship Id="rId1" Type="http://schemas.openxmlformats.org/officeDocument/2006/relationships/tags" Target="../tags/tag344.xml"/><Relationship Id="rId6" Type="http://schemas.openxmlformats.org/officeDocument/2006/relationships/tags" Target="../tags/tag349.xml"/><Relationship Id="rId11" Type="http://schemas.openxmlformats.org/officeDocument/2006/relationships/tags" Target="../tags/tag354.xml"/><Relationship Id="rId24" Type="http://schemas.openxmlformats.org/officeDocument/2006/relationships/tags" Target="../tags/tag367.xml"/><Relationship Id="rId32" Type="http://schemas.openxmlformats.org/officeDocument/2006/relationships/tags" Target="../tags/tag375.xml"/><Relationship Id="rId37" Type="http://schemas.openxmlformats.org/officeDocument/2006/relationships/tags" Target="../tags/tag380.xml"/><Relationship Id="rId40" Type="http://schemas.openxmlformats.org/officeDocument/2006/relationships/image" Target="../media/image1.png"/><Relationship Id="rId5" Type="http://schemas.openxmlformats.org/officeDocument/2006/relationships/tags" Target="../tags/tag348.xml"/><Relationship Id="rId15" Type="http://schemas.openxmlformats.org/officeDocument/2006/relationships/tags" Target="../tags/tag358.xml"/><Relationship Id="rId23" Type="http://schemas.openxmlformats.org/officeDocument/2006/relationships/tags" Target="../tags/tag366.xml"/><Relationship Id="rId28" Type="http://schemas.openxmlformats.org/officeDocument/2006/relationships/tags" Target="../tags/tag371.xml"/><Relationship Id="rId36" Type="http://schemas.openxmlformats.org/officeDocument/2006/relationships/tags" Target="../tags/tag379.xml"/><Relationship Id="rId10" Type="http://schemas.openxmlformats.org/officeDocument/2006/relationships/tags" Target="../tags/tag353.xml"/><Relationship Id="rId19" Type="http://schemas.openxmlformats.org/officeDocument/2006/relationships/tags" Target="../tags/tag362.xml"/><Relationship Id="rId31" Type="http://schemas.openxmlformats.org/officeDocument/2006/relationships/tags" Target="../tags/tag374.xml"/><Relationship Id="rId4" Type="http://schemas.openxmlformats.org/officeDocument/2006/relationships/tags" Target="../tags/tag347.xml"/><Relationship Id="rId9" Type="http://schemas.openxmlformats.org/officeDocument/2006/relationships/tags" Target="../tags/tag352.xml"/><Relationship Id="rId14" Type="http://schemas.openxmlformats.org/officeDocument/2006/relationships/tags" Target="../tags/tag357.xml"/><Relationship Id="rId22" Type="http://schemas.openxmlformats.org/officeDocument/2006/relationships/tags" Target="../tags/tag365.xml"/><Relationship Id="rId27" Type="http://schemas.openxmlformats.org/officeDocument/2006/relationships/tags" Target="../tags/tag370.xml"/><Relationship Id="rId30" Type="http://schemas.openxmlformats.org/officeDocument/2006/relationships/tags" Target="../tags/tag373.xml"/><Relationship Id="rId35" Type="http://schemas.openxmlformats.org/officeDocument/2006/relationships/tags" Target="../tags/tag37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" Type="http://schemas.openxmlformats.org/officeDocument/2006/relationships/tags" Target="../tags/tag38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" Type="http://schemas.openxmlformats.org/officeDocument/2006/relationships/tags" Target="../tags/tag38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392.xml"/><Relationship Id="rId2" Type="http://schemas.openxmlformats.org/officeDocument/2006/relationships/tags" Target="../tags/tag391.xml"/><Relationship Id="rId1" Type="http://schemas.openxmlformats.org/officeDocument/2006/relationships/tags" Target="../tags/tag39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3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tags" Target="../tags/tag406.xml"/><Relationship Id="rId18" Type="http://schemas.openxmlformats.org/officeDocument/2006/relationships/tags" Target="../tags/tag411.xml"/><Relationship Id="rId26" Type="http://schemas.openxmlformats.org/officeDocument/2006/relationships/tags" Target="../tags/tag419.xml"/><Relationship Id="rId39" Type="http://schemas.openxmlformats.org/officeDocument/2006/relationships/tags" Target="../tags/tag432.xml"/><Relationship Id="rId3" Type="http://schemas.openxmlformats.org/officeDocument/2006/relationships/tags" Target="../tags/tag396.xml"/><Relationship Id="rId21" Type="http://schemas.openxmlformats.org/officeDocument/2006/relationships/tags" Target="../tags/tag414.xml"/><Relationship Id="rId34" Type="http://schemas.openxmlformats.org/officeDocument/2006/relationships/tags" Target="../tags/tag427.xml"/><Relationship Id="rId42" Type="http://schemas.openxmlformats.org/officeDocument/2006/relationships/tags" Target="../tags/tag435.xml"/><Relationship Id="rId47" Type="http://schemas.openxmlformats.org/officeDocument/2006/relationships/tags" Target="../tags/tag440.xml"/><Relationship Id="rId50" Type="http://schemas.openxmlformats.org/officeDocument/2006/relationships/tags" Target="../tags/tag443.xml"/><Relationship Id="rId7" Type="http://schemas.openxmlformats.org/officeDocument/2006/relationships/tags" Target="../tags/tag400.xml"/><Relationship Id="rId12" Type="http://schemas.openxmlformats.org/officeDocument/2006/relationships/tags" Target="../tags/tag405.xml"/><Relationship Id="rId17" Type="http://schemas.openxmlformats.org/officeDocument/2006/relationships/tags" Target="../tags/tag410.xml"/><Relationship Id="rId25" Type="http://schemas.openxmlformats.org/officeDocument/2006/relationships/tags" Target="../tags/tag418.xml"/><Relationship Id="rId33" Type="http://schemas.openxmlformats.org/officeDocument/2006/relationships/tags" Target="../tags/tag426.xml"/><Relationship Id="rId38" Type="http://schemas.openxmlformats.org/officeDocument/2006/relationships/tags" Target="../tags/tag431.xml"/><Relationship Id="rId46" Type="http://schemas.openxmlformats.org/officeDocument/2006/relationships/tags" Target="../tags/tag439.xml"/><Relationship Id="rId2" Type="http://schemas.openxmlformats.org/officeDocument/2006/relationships/tags" Target="../tags/tag395.xml"/><Relationship Id="rId16" Type="http://schemas.openxmlformats.org/officeDocument/2006/relationships/tags" Target="../tags/tag409.xml"/><Relationship Id="rId20" Type="http://schemas.openxmlformats.org/officeDocument/2006/relationships/tags" Target="../tags/tag413.xml"/><Relationship Id="rId29" Type="http://schemas.openxmlformats.org/officeDocument/2006/relationships/tags" Target="../tags/tag422.xml"/><Relationship Id="rId41" Type="http://schemas.openxmlformats.org/officeDocument/2006/relationships/tags" Target="../tags/tag434.xml"/><Relationship Id="rId1" Type="http://schemas.openxmlformats.org/officeDocument/2006/relationships/tags" Target="../tags/tag394.xml"/><Relationship Id="rId6" Type="http://schemas.openxmlformats.org/officeDocument/2006/relationships/tags" Target="../tags/tag399.xml"/><Relationship Id="rId11" Type="http://schemas.openxmlformats.org/officeDocument/2006/relationships/tags" Target="../tags/tag404.xml"/><Relationship Id="rId24" Type="http://schemas.openxmlformats.org/officeDocument/2006/relationships/tags" Target="../tags/tag417.xml"/><Relationship Id="rId32" Type="http://schemas.openxmlformats.org/officeDocument/2006/relationships/tags" Target="../tags/tag425.xml"/><Relationship Id="rId37" Type="http://schemas.openxmlformats.org/officeDocument/2006/relationships/tags" Target="../tags/tag430.xml"/><Relationship Id="rId40" Type="http://schemas.openxmlformats.org/officeDocument/2006/relationships/tags" Target="../tags/tag433.xml"/><Relationship Id="rId45" Type="http://schemas.openxmlformats.org/officeDocument/2006/relationships/tags" Target="../tags/tag438.xml"/><Relationship Id="rId5" Type="http://schemas.openxmlformats.org/officeDocument/2006/relationships/tags" Target="../tags/tag398.xml"/><Relationship Id="rId15" Type="http://schemas.openxmlformats.org/officeDocument/2006/relationships/tags" Target="../tags/tag408.xml"/><Relationship Id="rId23" Type="http://schemas.openxmlformats.org/officeDocument/2006/relationships/tags" Target="../tags/tag416.xml"/><Relationship Id="rId28" Type="http://schemas.openxmlformats.org/officeDocument/2006/relationships/tags" Target="../tags/tag421.xml"/><Relationship Id="rId36" Type="http://schemas.openxmlformats.org/officeDocument/2006/relationships/tags" Target="../tags/tag429.xml"/><Relationship Id="rId49" Type="http://schemas.openxmlformats.org/officeDocument/2006/relationships/tags" Target="../tags/tag442.xml"/><Relationship Id="rId10" Type="http://schemas.openxmlformats.org/officeDocument/2006/relationships/tags" Target="../tags/tag403.xml"/><Relationship Id="rId19" Type="http://schemas.openxmlformats.org/officeDocument/2006/relationships/tags" Target="../tags/tag412.xml"/><Relationship Id="rId31" Type="http://schemas.openxmlformats.org/officeDocument/2006/relationships/tags" Target="../tags/tag424.xml"/><Relationship Id="rId44" Type="http://schemas.openxmlformats.org/officeDocument/2006/relationships/tags" Target="../tags/tag437.xml"/><Relationship Id="rId52" Type="http://schemas.openxmlformats.org/officeDocument/2006/relationships/image" Target="../media/image1.png"/><Relationship Id="rId4" Type="http://schemas.openxmlformats.org/officeDocument/2006/relationships/tags" Target="../tags/tag397.xml"/><Relationship Id="rId9" Type="http://schemas.openxmlformats.org/officeDocument/2006/relationships/tags" Target="../tags/tag402.xml"/><Relationship Id="rId14" Type="http://schemas.openxmlformats.org/officeDocument/2006/relationships/tags" Target="../tags/tag407.xml"/><Relationship Id="rId22" Type="http://schemas.openxmlformats.org/officeDocument/2006/relationships/tags" Target="../tags/tag415.xml"/><Relationship Id="rId27" Type="http://schemas.openxmlformats.org/officeDocument/2006/relationships/tags" Target="../tags/tag420.xml"/><Relationship Id="rId30" Type="http://schemas.openxmlformats.org/officeDocument/2006/relationships/tags" Target="../tags/tag423.xml"/><Relationship Id="rId35" Type="http://schemas.openxmlformats.org/officeDocument/2006/relationships/tags" Target="../tags/tag428.xml"/><Relationship Id="rId43" Type="http://schemas.openxmlformats.org/officeDocument/2006/relationships/tags" Target="../tags/tag436.xml"/><Relationship Id="rId48" Type="http://schemas.openxmlformats.org/officeDocument/2006/relationships/tags" Target="../tags/tag441.xml"/><Relationship Id="rId8" Type="http://schemas.openxmlformats.org/officeDocument/2006/relationships/tags" Target="../tags/tag401.xml"/><Relationship Id="rId5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446.xml"/><Relationship Id="rId2" Type="http://schemas.openxmlformats.org/officeDocument/2006/relationships/tags" Target="../tags/tag445.xml"/><Relationship Id="rId1" Type="http://schemas.openxmlformats.org/officeDocument/2006/relationships/tags" Target="../tags/tag44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4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450.xml"/><Relationship Id="rId2" Type="http://schemas.openxmlformats.org/officeDocument/2006/relationships/tags" Target="../tags/tag449.xml"/><Relationship Id="rId1" Type="http://schemas.openxmlformats.org/officeDocument/2006/relationships/tags" Target="../tags/tag44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5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454.xml"/><Relationship Id="rId2" Type="http://schemas.openxmlformats.org/officeDocument/2006/relationships/tags" Target="../tags/tag453.xml"/><Relationship Id="rId1" Type="http://schemas.openxmlformats.org/officeDocument/2006/relationships/tags" Target="../tags/tag45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5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458.xml"/><Relationship Id="rId2" Type="http://schemas.openxmlformats.org/officeDocument/2006/relationships/tags" Target="../tags/tag457.xml"/><Relationship Id="rId1" Type="http://schemas.openxmlformats.org/officeDocument/2006/relationships/tags" Target="../tags/tag45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5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462.xml"/><Relationship Id="rId2" Type="http://schemas.openxmlformats.org/officeDocument/2006/relationships/tags" Target="../tags/tag461.xml"/><Relationship Id="rId1" Type="http://schemas.openxmlformats.org/officeDocument/2006/relationships/tags" Target="../tags/tag46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466.xml"/><Relationship Id="rId2" Type="http://schemas.openxmlformats.org/officeDocument/2006/relationships/tags" Target="../tags/tag465.xml"/><Relationship Id="rId1" Type="http://schemas.openxmlformats.org/officeDocument/2006/relationships/tags" Target="../tags/tag46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6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470.xml"/><Relationship Id="rId2" Type="http://schemas.openxmlformats.org/officeDocument/2006/relationships/tags" Target="../tags/tag469.xml"/><Relationship Id="rId1" Type="http://schemas.openxmlformats.org/officeDocument/2006/relationships/tags" Target="../tags/tag46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7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7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478.xml"/><Relationship Id="rId2" Type="http://schemas.openxmlformats.org/officeDocument/2006/relationships/tags" Target="../tags/tag477.xml"/><Relationship Id="rId1" Type="http://schemas.openxmlformats.org/officeDocument/2006/relationships/tags" Target="../tags/tag47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79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492.xml"/><Relationship Id="rId18" Type="http://schemas.openxmlformats.org/officeDocument/2006/relationships/tags" Target="../tags/tag497.xml"/><Relationship Id="rId26" Type="http://schemas.openxmlformats.org/officeDocument/2006/relationships/tags" Target="../tags/tag505.xml"/><Relationship Id="rId39" Type="http://schemas.openxmlformats.org/officeDocument/2006/relationships/tags" Target="../tags/tag518.xml"/><Relationship Id="rId21" Type="http://schemas.openxmlformats.org/officeDocument/2006/relationships/tags" Target="../tags/tag500.xml"/><Relationship Id="rId34" Type="http://schemas.openxmlformats.org/officeDocument/2006/relationships/tags" Target="../tags/tag513.xml"/><Relationship Id="rId42" Type="http://schemas.openxmlformats.org/officeDocument/2006/relationships/tags" Target="../tags/tag521.xml"/><Relationship Id="rId47" Type="http://schemas.openxmlformats.org/officeDocument/2006/relationships/tags" Target="../tags/tag526.xml"/><Relationship Id="rId50" Type="http://schemas.openxmlformats.org/officeDocument/2006/relationships/tags" Target="../tags/tag529.xml"/><Relationship Id="rId55" Type="http://schemas.openxmlformats.org/officeDocument/2006/relationships/tags" Target="../tags/tag534.xml"/><Relationship Id="rId7" Type="http://schemas.openxmlformats.org/officeDocument/2006/relationships/tags" Target="../tags/tag486.xml"/><Relationship Id="rId12" Type="http://schemas.openxmlformats.org/officeDocument/2006/relationships/tags" Target="../tags/tag491.xml"/><Relationship Id="rId17" Type="http://schemas.openxmlformats.org/officeDocument/2006/relationships/tags" Target="../tags/tag496.xml"/><Relationship Id="rId25" Type="http://schemas.openxmlformats.org/officeDocument/2006/relationships/tags" Target="../tags/tag504.xml"/><Relationship Id="rId33" Type="http://schemas.openxmlformats.org/officeDocument/2006/relationships/tags" Target="../tags/tag512.xml"/><Relationship Id="rId38" Type="http://schemas.openxmlformats.org/officeDocument/2006/relationships/tags" Target="../tags/tag517.xml"/><Relationship Id="rId46" Type="http://schemas.openxmlformats.org/officeDocument/2006/relationships/tags" Target="../tags/tag525.xml"/><Relationship Id="rId2" Type="http://schemas.openxmlformats.org/officeDocument/2006/relationships/tags" Target="../tags/tag481.xml"/><Relationship Id="rId16" Type="http://schemas.openxmlformats.org/officeDocument/2006/relationships/tags" Target="../tags/tag495.xml"/><Relationship Id="rId20" Type="http://schemas.openxmlformats.org/officeDocument/2006/relationships/tags" Target="../tags/tag499.xml"/><Relationship Id="rId29" Type="http://schemas.openxmlformats.org/officeDocument/2006/relationships/tags" Target="../tags/tag508.xml"/><Relationship Id="rId41" Type="http://schemas.openxmlformats.org/officeDocument/2006/relationships/tags" Target="../tags/tag520.xml"/><Relationship Id="rId54" Type="http://schemas.openxmlformats.org/officeDocument/2006/relationships/tags" Target="../tags/tag533.xml"/><Relationship Id="rId1" Type="http://schemas.openxmlformats.org/officeDocument/2006/relationships/tags" Target="../tags/tag480.xml"/><Relationship Id="rId6" Type="http://schemas.openxmlformats.org/officeDocument/2006/relationships/tags" Target="../tags/tag485.xml"/><Relationship Id="rId11" Type="http://schemas.openxmlformats.org/officeDocument/2006/relationships/tags" Target="../tags/tag490.xml"/><Relationship Id="rId24" Type="http://schemas.openxmlformats.org/officeDocument/2006/relationships/tags" Target="../tags/tag503.xml"/><Relationship Id="rId32" Type="http://schemas.openxmlformats.org/officeDocument/2006/relationships/tags" Target="../tags/tag511.xml"/><Relationship Id="rId37" Type="http://schemas.openxmlformats.org/officeDocument/2006/relationships/tags" Target="../tags/tag516.xml"/><Relationship Id="rId40" Type="http://schemas.openxmlformats.org/officeDocument/2006/relationships/tags" Target="../tags/tag519.xml"/><Relationship Id="rId45" Type="http://schemas.openxmlformats.org/officeDocument/2006/relationships/tags" Target="../tags/tag524.xml"/><Relationship Id="rId53" Type="http://schemas.openxmlformats.org/officeDocument/2006/relationships/tags" Target="../tags/tag532.xml"/><Relationship Id="rId5" Type="http://schemas.openxmlformats.org/officeDocument/2006/relationships/tags" Target="../tags/tag484.xml"/><Relationship Id="rId15" Type="http://schemas.openxmlformats.org/officeDocument/2006/relationships/tags" Target="../tags/tag494.xml"/><Relationship Id="rId23" Type="http://schemas.openxmlformats.org/officeDocument/2006/relationships/tags" Target="../tags/tag502.xml"/><Relationship Id="rId28" Type="http://schemas.openxmlformats.org/officeDocument/2006/relationships/tags" Target="../tags/tag507.xml"/><Relationship Id="rId36" Type="http://schemas.openxmlformats.org/officeDocument/2006/relationships/tags" Target="../tags/tag515.xml"/><Relationship Id="rId49" Type="http://schemas.openxmlformats.org/officeDocument/2006/relationships/tags" Target="../tags/tag528.xml"/><Relationship Id="rId57" Type="http://schemas.openxmlformats.org/officeDocument/2006/relationships/image" Target="../media/image1.png"/><Relationship Id="rId10" Type="http://schemas.openxmlformats.org/officeDocument/2006/relationships/tags" Target="../tags/tag489.xml"/><Relationship Id="rId19" Type="http://schemas.openxmlformats.org/officeDocument/2006/relationships/tags" Target="../tags/tag498.xml"/><Relationship Id="rId31" Type="http://schemas.openxmlformats.org/officeDocument/2006/relationships/tags" Target="../tags/tag510.xml"/><Relationship Id="rId44" Type="http://schemas.openxmlformats.org/officeDocument/2006/relationships/tags" Target="../tags/tag523.xml"/><Relationship Id="rId52" Type="http://schemas.openxmlformats.org/officeDocument/2006/relationships/tags" Target="../tags/tag531.xml"/><Relationship Id="rId4" Type="http://schemas.openxmlformats.org/officeDocument/2006/relationships/tags" Target="../tags/tag483.xml"/><Relationship Id="rId9" Type="http://schemas.openxmlformats.org/officeDocument/2006/relationships/tags" Target="../tags/tag488.xml"/><Relationship Id="rId14" Type="http://schemas.openxmlformats.org/officeDocument/2006/relationships/tags" Target="../tags/tag493.xml"/><Relationship Id="rId22" Type="http://schemas.openxmlformats.org/officeDocument/2006/relationships/tags" Target="../tags/tag501.xml"/><Relationship Id="rId27" Type="http://schemas.openxmlformats.org/officeDocument/2006/relationships/tags" Target="../tags/tag506.xml"/><Relationship Id="rId30" Type="http://schemas.openxmlformats.org/officeDocument/2006/relationships/tags" Target="../tags/tag509.xml"/><Relationship Id="rId35" Type="http://schemas.openxmlformats.org/officeDocument/2006/relationships/tags" Target="../tags/tag514.xml"/><Relationship Id="rId43" Type="http://schemas.openxmlformats.org/officeDocument/2006/relationships/tags" Target="../tags/tag522.xml"/><Relationship Id="rId48" Type="http://schemas.openxmlformats.org/officeDocument/2006/relationships/tags" Target="../tags/tag527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487.xml"/><Relationship Id="rId51" Type="http://schemas.openxmlformats.org/officeDocument/2006/relationships/tags" Target="../tags/tag530.xml"/><Relationship Id="rId3" Type="http://schemas.openxmlformats.org/officeDocument/2006/relationships/tags" Target="../tags/tag48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26" Type="http://schemas.openxmlformats.org/officeDocument/2006/relationships/tags" Target="../tags/tag103.xml"/><Relationship Id="rId39" Type="http://schemas.openxmlformats.org/officeDocument/2006/relationships/tags" Target="../tags/tag116.xml"/><Relationship Id="rId21" Type="http://schemas.openxmlformats.org/officeDocument/2006/relationships/tags" Target="../tags/tag98.xml"/><Relationship Id="rId34" Type="http://schemas.openxmlformats.org/officeDocument/2006/relationships/tags" Target="../tags/tag111.xml"/><Relationship Id="rId42" Type="http://schemas.openxmlformats.org/officeDocument/2006/relationships/tags" Target="../tags/tag119.xml"/><Relationship Id="rId47" Type="http://schemas.openxmlformats.org/officeDocument/2006/relationships/tags" Target="../tags/tag124.xml"/><Relationship Id="rId50" Type="http://schemas.openxmlformats.org/officeDocument/2006/relationships/tags" Target="../tags/tag127.xml"/><Relationship Id="rId55" Type="http://schemas.openxmlformats.org/officeDocument/2006/relationships/tags" Target="../tags/tag132.xml"/><Relationship Id="rId63" Type="http://schemas.openxmlformats.org/officeDocument/2006/relationships/tags" Target="../tags/tag140.xml"/><Relationship Id="rId7" Type="http://schemas.openxmlformats.org/officeDocument/2006/relationships/tags" Target="../tags/tag84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tags" Target="../tags/tag97.xml"/><Relationship Id="rId29" Type="http://schemas.openxmlformats.org/officeDocument/2006/relationships/tags" Target="../tags/tag106.xml"/><Relationship Id="rId41" Type="http://schemas.openxmlformats.org/officeDocument/2006/relationships/tags" Target="../tags/tag118.xml"/><Relationship Id="rId54" Type="http://schemas.openxmlformats.org/officeDocument/2006/relationships/tags" Target="../tags/tag131.xml"/><Relationship Id="rId62" Type="http://schemas.openxmlformats.org/officeDocument/2006/relationships/tags" Target="../tags/tag13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tags" Target="../tags/tag101.xml"/><Relationship Id="rId32" Type="http://schemas.openxmlformats.org/officeDocument/2006/relationships/tags" Target="../tags/tag109.xml"/><Relationship Id="rId37" Type="http://schemas.openxmlformats.org/officeDocument/2006/relationships/tags" Target="../tags/tag114.xml"/><Relationship Id="rId40" Type="http://schemas.openxmlformats.org/officeDocument/2006/relationships/tags" Target="../tags/tag117.xml"/><Relationship Id="rId45" Type="http://schemas.openxmlformats.org/officeDocument/2006/relationships/tags" Target="../tags/tag122.xml"/><Relationship Id="rId53" Type="http://schemas.openxmlformats.org/officeDocument/2006/relationships/tags" Target="../tags/tag130.xml"/><Relationship Id="rId58" Type="http://schemas.openxmlformats.org/officeDocument/2006/relationships/tags" Target="../tags/tag135.xml"/><Relationship Id="rId66" Type="http://schemas.openxmlformats.org/officeDocument/2006/relationships/image" Target="../media/image1.png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tags" Target="../tags/tag100.xml"/><Relationship Id="rId28" Type="http://schemas.openxmlformats.org/officeDocument/2006/relationships/tags" Target="../tags/tag105.xml"/><Relationship Id="rId36" Type="http://schemas.openxmlformats.org/officeDocument/2006/relationships/tags" Target="../tags/tag113.xml"/><Relationship Id="rId49" Type="http://schemas.openxmlformats.org/officeDocument/2006/relationships/tags" Target="../tags/tag126.xml"/><Relationship Id="rId57" Type="http://schemas.openxmlformats.org/officeDocument/2006/relationships/tags" Target="../tags/tag134.xml"/><Relationship Id="rId61" Type="http://schemas.openxmlformats.org/officeDocument/2006/relationships/tags" Target="../tags/tag138.xml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31" Type="http://schemas.openxmlformats.org/officeDocument/2006/relationships/tags" Target="../tags/tag108.xml"/><Relationship Id="rId44" Type="http://schemas.openxmlformats.org/officeDocument/2006/relationships/tags" Target="../tags/tag121.xml"/><Relationship Id="rId52" Type="http://schemas.openxmlformats.org/officeDocument/2006/relationships/tags" Target="../tags/tag129.xml"/><Relationship Id="rId60" Type="http://schemas.openxmlformats.org/officeDocument/2006/relationships/tags" Target="../tags/tag137.xml"/><Relationship Id="rId6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tags" Target="../tags/tag99.xml"/><Relationship Id="rId27" Type="http://schemas.openxmlformats.org/officeDocument/2006/relationships/tags" Target="../tags/tag104.xml"/><Relationship Id="rId30" Type="http://schemas.openxmlformats.org/officeDocument/2006/relationships/tags" Target="../tags/tag107.xml"/><Relationship Id="rId35" Type="http://schemas.openxmlformats.org/officeDocument/2006/relationships/tags" Target="../tags/tag112.xml"/><Relationship Id="rId43" Type="http://schemas.openxmlformats.org/officeDocument/2006/relationships/tags" Target="../tags/tag120.xml"/><Relationship Id="rId48" Type="http://schemas.openxmlformats.org/officeDocument/2006/relationships/tags" Target="../tags/tag125.xml"/><Relationship Id="rId56" Type="http://schemas.openxmlformats.org/officeDocument/2006/relationships/tags" Target="../tags/tag133.xml"/><Relationship Id="rId64" Type="http://schemas.openxmlformats.org/officeDocument/2006/relationships/tags" Target="../tags/tag141.xml"/><Relationship Id="rId8" Type="http://schemas.openxmlformats.org/officeDocument/2006/relationships/tags" Target="../tags/tag85.xml"/><Relationship Id="rId51" Type="http://schemas.openxmlformats.org/officeDocument/2006/relationships/tags" Target="../tags/tag128.xml"/><Relationship Id="rId3" Type="http://schemas.openxmlformats.org/officeDocument/2006/relationships/tags" Target="../tags/tag80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5" Type="http://schemas.openxmlformats.org/officeDocument/2006/relationships/tags" Target="../tags/tag102.xml"/><Relationship Id="rId33" Type="http://schemas.openxmlformats.org/officeDocument/2006/relationships/tags" Target="../tags/tag110.xml"/><Relationship Id="rId38" Type="http://schemas.openxmlformats.org/officeDocument/2006/relationships/tags" Target="../tags/tag115.xml"/><Relationship Id="rId46" Type="http://schemas.openxmlformats.org/officeDocument/2006/relationships/tags" Target="../tags/tag123.xml"/><Relationship Id="rId59" Type="http://schemas.openxmlformats.org/officeDocument/2006/relationships/tags" Target="../tags/tag13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4.xml"/><Relationship Id="rId7" Type="http://schemas.openxmlformats.org/officeDocument/2006/relationships/tags" Target="../tags/tag148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61.xml"/><Relationship Id="rId18" Type="http://schemas.openxmlformats.org/officeDocument/2006/relationships/tags" Target="../tags/tag166.xml"/><Relationship Id="rId26" Type="http://schemas.openxmlformats.org/officeDocument/2006/relationships/tags" Target="../tags/tag174.xml"/><Relationship Id="rId39" Type="http://schemas.openxmlformats.org/officeDocument/2006/relationships/tags" Target="../tags/tag187.xml"/><Relationship Id="rId3" Type="http://schemas.openxmlformats.org/officeDocument/2006/relationships/tags" Target="../tags/tag151.xml"/><Relationship Id="rId21" Type="http://schemas.openxmlformats.org/officeDocument/2006/relationships/tags" Target="../tags/tag169.xml"/><Relationship Id="rId34" Type="http://schemas.openxmlformats.org/officeDocument/2006/relationships/tags" Target="../tags/tag182.xml"/><Relationship Id="rId42" Type="http://schemas.openxmlformats.org/officeDocument/2006/relationships/tags" Target="../tags/tag190.xml"/><Relationship Id="rId47" Type="http://schemas.openxmlformats.org/officeDocument/2006/relationships/tags" Target="../tags/tag195.xml"/><Relationship Id="rId50" Type="http://schemas.openxmlformats.org/officeDocument/2006/relationships/tags" Target="../tags/tag198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17" Type="http://schemas.openxmlformats.org/officeDocument/2006/relationships/tags" Target="../tags/tag165.xml"/><Relationship Id="rId25" Type="http://schemas.openxmlformats.org/officeDocument/2006/relationships/tags" Target="../tags/tag173.xml"/><Relationship Id="rId33" Type="http://schemas.openxmlformats.org/officeDocument/2006/relationships/tags" Target="../tags/tag181.xml"/><Relationship Id="rId38" Type="http://schemas.openxmlformats.org/officeDocument/2006/relationships/tags" Target="../tags/tag186.xml"/><Relationship Id="rId46" Type="http://schemas.openxmlformats.org/officeDocument/2006/relationships/tags" Target="../tags/tag194.xml"/><Relationship Id="rId2" Type="http://schemas.openxmlformats.org/officeDocument/2006/relationships/tags" Target="../tags/tag150.xml"/><Relationship Id="rId16" Type="http://schemas.openxmlformats.org/officeDocument/2006/relationships/tags" Target="../tags/tag164.xml"/><Relationship Id="rId20" Type="http://schemas.openxmlformats.org/officeDocument/2006/relationships/tags" Target="../tags/tag168.xml"/><Relationship Id="rId29" Type="http://schemas.openxmlformats.org/officeDocument/2006/relationships/tags" Target="../tags/tag177.xml"/><Relationship Id="rId41" Type="http://schemas.openxmlformats.org/officeDocument/2006/relationships/tags" Target="../tags/tag189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24" Type="http://schemas.openxmlformats.org/officeDocument/2006/relationships/tags" Target="../tags/tag172.xml"/><Relationship Id="rId32" Type="http://schemas.openxmlformats.org/officeDocument/2006/relationships/tags" Target="../tags/tag180.xml"/><Relationship Id="rId37" Type="http://schemas.openxmlformats.org/officeDocument/2006/relationships/tags" Target="../tags/tag185.xml"/><Relationship Id="rId40" Type="http://schemas.openxmlformats.org/officeDocument/2006/relationships/tags" Target="../tags/tag188.xml"/><Relationship Id="rId45" Type="http://schemas.openxmlformats.org/officeDocument/2006/relationships/tags" Target="../tags/tag193.xml"/><Relationship Id="rId5" Type="http://schemas.openxmlformats.org/officeDocument/2006/relationships/tags" Target="../tags/tag153.xml"/><Relationship Id="rId15" Type="http://schemas.openxmlformats.org/officeDocument/2006/relationships/tags" Target="../tags/tag163.xml"/><Relationship Id="rId23" Type="http://schemas.openxmlformats.org/officeDocument/2006/relationships/tags" Target="../tags/tag171.xml"/><Relationship Id="rId28" Type="http://schemas.openxmlformats.org/officeDocument/2006/relationships/tags" Target="../tags/tag176.xml"/><Relationship Id="rId36" Type="http://schemas.openxmlformats.org/officeDocument/2006/relationships/tags" Target="../tags/tag184.xml"/><Relationship Id="rId49" Type="http://schemas.openxmlformats.org/officeDocument/2006/relationships/tags" Target="../tags/tag197.xml"/><Relationship Id="rId10" Type="http://schemas.openxmlformats.org/officeDocument/2006/relationships/tags" Target="../tags/tag158.xml"/><Relationship Id="rId19" Type="http://schemas.openxmlformats.org/officeDocument/2006/relationships/tags" Target="../tags/tag167.xml"/><Relationship Id="rId31" Type="http://schemas.openxmlformats.org/officeDocument/2006/relationships/tags" Target="../tags/tag179.xml"/><Relationship Id="rId44" Type="http://schemas.openxmlformats.org/officeDocument/2006/relationships/tags" Target="../tags/tag192.xml"/><Relationship Id="rId52" Type="http://schemas.openxmlformats.org/officeDocument/2006/relationships/image" Target="../media/image1.png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tags" Target="../tags/tag162.xml"/><Relationship Id="rId22" Type="http://schemas.openxmlformats.org/officeDocument/2006/relationships/tags" Target="../tags/tag170.xml"/><Relationship Id="rId27" Type="http://schemas.openxmlformats.org/officeDocument/2006/relationships/tags" Target="../tags/tag175.xml"/><Relationship Id="rId30" Type="http://schemas.openxmlformats.org/officeDocument/2006/relationships/tags" Target="../tags/tag178.xml"/><Relationship Id="rId35" Type="http://schemas.openxmlformats.org/officeDocument/2006/relationships/tags" Target="../tags/tag183.xml"/><Relationship Id="rId43" Type="http://schemas.openxmlformats.org/officeDocument/2006/relationships/tags" Target="../tags/tag191.xml"/><Relationship Id="rId48" Type="http://schemas.openxmlformats.org/officeDocument/2006/relationships/tags" Target="../tags/tag196.xml"/><Relationship Id="rId8" Type="http://schemas.openxmlformats.org/officeDocument/2006/relationships/tags" Target="../tags/tag156.xml"/><Relationship Id="rId5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0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>
            <p:custDataLst>
              <p:tags r:id="rId1"/>
            </p:custDataLst>
          </p:nvPr>
        </p:nvSpPr>
        <p:spPr>
          <a:xfrm>
            <a:off x="0" y="2146141"/>
            <a:ext cx="9144000" cy="1817846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-36830" y="2060419"/>
            <a:ext cx="9144000" cy="15811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6600" dirty="0" smtClean="0">
                <a:solidFill>
                  <a:schemeClr val="bg1"/>
                </a:solidFill>
                <a:latin typeface="Sitka Text" pitchFamily="2" charset="0"/>
                <a:ea typeface="+mn-ea"/>
              </a:rPr>
              <a:t>Disjoint Set Class</a:t>
            </a:r>
          </a:p>
        </p:txBody>
      </p:sp>
      <p:sp>
        <p:nvSpPr>
          <p:cNvPr id="6" name="Sub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-108585" y="4418330"/>
            <a:ext cx="9438640" cy="1483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5pPr>
            <a:lvl6pPr marL="17145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sz="4000" dirty="0" smtClean="0">
                <a:solidFill>
                  <a:schemeClr val="tx1"/>
                </a:solidFill>
              </a:rPr>
              <a:t>Fall 2024</a:t>
            </a: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sz="4000" dirty="0" smtClean="0">
                <a:solidFill>
                  <a:schemeClr val="tx1"/>
                </a:solidFill>
              </a:rPr>
              <a:t>School of Software Engineering</a:t>
            </a: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sz="4000" dirty="0" smtClean="0">
                <a:solidFill>
                  <a:schemeClr val="tx1"/>
                </a:solidFill>
              </a:rPr>
              <a:t>South China University of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1548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Find Operation</a:t>
            </a:r>
          </a:p>
        </p:txBody>
      </p:sp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7D80BC-91F4-4A9F-B6D6-35CC284790E0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2765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276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EEB793-0E88-42D6-9788-EEEBA3A8C9C8}" type="slidenum">
              <a:rPr lang="en-US" altLang="zh-CN" sz="790"/>
              <a:pPr/>
              <a:t>10</a:t>
            </a:fld>
            <a:endParaRPr lang="en-US" altLang="zh-CN" sz="79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6600" y="1785620"/>
            <a:ext cx="7942580" cy="826135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Find(x) follow x to the root and return the root (which is the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name</a:t>
            </a:r>
            <a:r>
              <a:rPr lang="en-US" altLang="zh-CN" sz="2400" dirty="0">
                <a:ea typeface="宋体" panose="02010600030101010101" pitchFamily="2" charset="-122"/>
              </a:rPr>
              <a:t> of the class).</a:t>
            </a:r>
          </a:p>
        </p:txBody>
      </p:sp>
      <p:sp>
        <p:nvSpPr>
          <p:cNvPr id="27666" name="Text Box 15"/>
          <p:cNvSpPr txBox="1">
            <a:spLocks noChangeArrowheads="1"/>
          </p:cNvSpPr>
          <p:nvPr/>
        </p:nvSpPr>
        <p:spPr bwMode="auto">
          <a:xfrm>
            <a:off x="1547873" y="5099833"/>
            <a:ext cx="153860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Find(5)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= </a:t>
            </a:r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7667" name="Freeform 16"/>
          <p:cNvSpPr/>
          <p:nvPr/>
        </p:nvSpPr>
        <p:spPr bwMode="auto">
          <a:xfrm>
            <a:off x="5292090" y="4149090"/>
            <a:ext cx="554990" cy="950595"/>
          </a:xfrm>
          <a:custGeom>
            <a:avLst/>
            <a:gdLst>
              <a:gd name="T0" fmla="*/ 63500 w 280"/>
              <a:gd name="T1" fmla="*/ 762000 h 480"/>
              <a:gd name="T2" fmla="*/ 63500 w 280"/>
              <a:gd name="T3" fmla="*/ 228600 h 480"/>
              <a:gd name="T4" fmla="*/ 444500 w 280"/>
              <a:gd name="T5" fmla="*/ 0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80" h="480">
                <a:moveTo>
                  <a:pt x="40" y="480"/>
                </a:moveTo>
                <a:cubicBezTo>
                  <a:pt x="20" y="352"/>
                  <a:pt x="0" y="224"/>
                  <a:pt x="40" y="144"/>
                </a:cubicBezTo>
                <a:cubicBezTo>
                  <a:pt x="80" y="64"/>
                  <a:pt x="248" y="64"/>
                  <a:pt x="28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68" name="Freeform 17"/>
          <p:cNvSpPr/>
          <p:nvPr/>
        </p:nvSpPr>
        <p:spPr bwMode="auto">
          <a:xfrm>
            <a:off x="5730875" y="2841625"/>
            <a:ext cx="760730" cy="1236980"/>
          </a:xfrm>
          <a:custGeom>
            <a:avLst/>
            <a:gdLst>
              <a:gd name="T0" fmla="*/ 152400 w 384"/>
              <a:gd name="T1" fmla="*/ 990600 h 624"/>
              <a:gd name="T2" fmla="*/ 76200 w 384"/>
              <a:gd name="T3" fmla="*/ 304800 h 624"/>
              <a:gd name="T4" fmla="*/ 609600 w 384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4" h="624">
                <a:moveTo>
                  <a:pt x="96" y="624"/>
                </a:moveTo>
                <a:cubicBezTo>
                  <a:pt x="48" y="460"/>
                  <a:pt x="0" y="296"/>
                  <a:pt x="48" y="192"/>
                </a:cubicBezTo>
                <a:cubicBezTo>
                  <a:pt x="96" y="88"/>
                  <a:pt x="240" y="44"/>
                  <a:pt x="384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1619885" y="2996565"/>
            <a:ext cx="570230" cy="5600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Sitka Text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2" name="Oval 12"/>
          <p:cNvSpPr>
            <a:spLocks noChangeArrowheads="1"/>
          </p:cNvSpPr>
          <p:nvPr/>
        </p:nvSpPr>
        <p:spPr bwMode="auto">
          <a:xfrm>
            <a:off x="2195830" y="4004945"/>
            <a:ext cx="570230" cy="5600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3" name="Oval 13"/>
          <p:cNvSpPr>
            <a:spLocks noChangeArrowheads="1"/>
          </p:cNvSpPr>
          <p:nvPr/>
        </p:nvSpPr>
        <p:spPr bwMode="auto">
          <a:xfrm>
            <a:off x="3708400" y="3459480"/>
            <a:ext cx="570230" cy="5600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4" name="Oval 14"/>
          <p:cNvSpPr>
            <a:spLocks noChangeArrowheads="1"/>
          </p:cNvSpPr>
          <p:nvPr/>
        </p:nvSpPr>
        <p:spPr bwMode="auto">
          <a:xfrm>
            <a:off x="7092315" y="3932555"/>
            <a:ext cx="570230" cy="5600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5" name="Oval 15"/>
          <p:cNvSpPr>
            <a:spLocks noChangeArrowheads="1"/>
          </p:cNvSpPr>
          <p:nvPr/>
        </p:nvSpPr>
        <p:spPr bwMode="auto">
          <a:xfrm>
            <a:off x="5928995" y="3894455"/>
            <a:ext cx="570230" cy="5600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6" name="Oval 16"/>
          <p:cNvSpPr>
            <a:spLocks noChangeArrowheads="1"/>
          </p:cNvSpPr>
          <p:nvPr/>
        </p:nvSpPr>
        <p:spPr bwMode="auto">
          <a:xfrm>
            <a:off x="5364480" y="5012690"/>
            <a:ext cx="570230" cy="5600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7" name="Oval 17"/>
          <p:cNvSpPr>
            <a:spLocks noChangeArrowheads="1"/>
          </p:cNvSpPr>
          <p:nvPr/>
        </p:nvSpPr>
        <p:spPr bwMode="auto">
          <a:xfrm>
            <a:off x="6516370" y="2780665"/>
            <a:ext cx="570230" cy="56007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 flipH="1" flipV="1">
            <a:off x="2070735" y="3500755"/>
            <a:ext cx="213995" cy="5797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V="1">
            <a:off x="6372225" y="3356610"/>
            <a:ext cx="380365" cy="5803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 flipH="1" flipV="1">
            <a:off x="6847840" y="3356610"/>
            <a:ext cx="380365" cy="6013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 flipV="1">
            <a:off x="5836285" y="4454525"/>
            <a:ext cx="278765" cy="5797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56374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Union Operation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6F6DB4-273B-427D-A00C-D8A4A7113C1B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2867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286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FADC43-86AA-482C-A341-A1AF5B7985D0}" type="slidenum">
              <a:rPr lang="en-US" altLang="zh-CN" sz="790"/>
              <a:pPr/>
              <a:t>11</a:t>
            </a:fld>
            <a:endParaRPr lang="en-US" altLang="zh-CN" sz="790"/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3955" y="1844675"/>
            <a:ext cx="6641465" cy="7715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Union(</a:t>
            </a:r>
            <a:r>
              <a:rPr lang="en-US" altLang="zh-CN" dirty="0" err="1" smtClean="0">
                <a:ea typeface="宋体" panose="02010600030101010101" pitchFamily="2" charset="-122"/>
              </a:rPr>
              <a:t>i,j</a:t>
            </a:r>
            <a:r>
              <a:rPr lang="en-US" altLang="zh-CN" dirty="0" smtClean="0">
                <a:ea typeface="宋体" panose="02010600030101010101" pitchFamily="2" charset="-122"/>
              </a:rPr>
              <a:t>) - assuming 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 and j roots, point j to </a:t>
            </a:r>
            <a:r>
              <a:rPr lang="en-US" altLang="zh-CN" dirty="0" err="1" smtClean="0">
                <a:ea typeface="宋体" panose="02010600030101010101" pitchFamily="2" charset="-122"/>
              </a:rPr>
              <a:t>i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8690" name="Freeform 15"/>
          <p:cNvSpPr/>
          <p:nvPr/>
        </p:nvSpPr>
        <p:spPr bwMode="auto">
          <a:xfrm>
            <a:off x="1980565" y="2739390"/>
            <a:ext cx="4261485" cy="568960"/>
          </a:xfrm>
          <a:custGeom>
            <a:avLst/>
            <a:gdLst>
              <a:gd name="T0" fmla="*/ 0 w 2392"/>
              <a:gd name="T1" fmla="*/ 493713 h 319"/>
              <a:gd name="T2" fmla="*/ 98425 w 2392"/>
              <a:gd name="T3" fmla="*/ 393700 h 319"/>
              <a:gd name="T4" fmla="*/ 147638 w 2392"/>
              <a:gd name="T5" fmla="*/ 357188 h 319"/>
              <a:gd name="T6" fmla="*/ 185738 w 2392"/>
              <a:gd name="T7" fmla="*/ 333375 h 319"/>
              <a:gd name="T8" fmla="*/ 296863 w 2392"/>
              <a:gd name="T9" fmla="*/ 246063 h 319"/>
              <a:gd name="T10" fmla="*/ 692150 w 2392"/>
              <a:gd name="T11" fmla="*/ 158750 h 319"/>
              <a:gd name="T12" fmla="*/ 1311275 w 2392"/>
              <a:gd name="T13" fmla="*/ 60325 h 319"/>
              <a:gd name="T14" fmla="*/ 1768475 w 2392"/>
              <a:gd name="T15" fmla="*/ 11113 h 319"/>
              <a:gd name="T16" fmla="*/ 2733675 w 2392"/>
              <a:gd name="T17" fmla="*/ 47625 h 319"/>
              <a:gd name="T18" fmla="*/ 2770188 w 2392"/>
              <a:gd name="T19" fmla="*/ 60325 h 319"/>
              <a:gd name="T20" fmla="*/ 2857500 w 2392"/>
              <a:gd name="T21" fmla="*/ 73025 h 319"/>
              <a:gd name="T22" fmla="*/ 2906713 w 2392"/>
              <a:gd name="T23" fmla="*/ 96838 h 319"/>
              <a:gd name="T24" fmla="*/ 2994025 w 2392"/>
              <a:gd name="T25" fmla="*/ 109538 h 319"/>
              <a:gd name="T26" fmla="*/ 3389313 w 2392"/>
              <a:gd name="T27" fmla="*/ 271463 h 319"/>
              <a:gd name="T28" fmla="*/ 3711575 w 2392"/>
              <a:gd name="T29" fmla="*/ 406400 h 319"/>
              <a:gd name="T30" fmla="*/ 3797300 w 2392"/>
              <a:gd name="T31" fmla="*/ 506413 h 3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392" h="319">
                <a:moveTo>
                  <a:pt x="0" y="311"/>
                </a:moveTo>
                <a:cubicBezTo>
                  <a:pt x="27" y="293"/>
                  <a:pt x="38" y="269"/>
                  <a:pt x="62" y="248"/>
                </a:cubicBezTo>
                <a:cubicBezTo>
                  <a:pt x="72" y="240"/>
                  <a:pt x="82" y="232"/>
                  <a:pt x="93" y="225"/>
                </a:cubicBezTo>
                <a:cubicBezTo>
                  <a:pt x="101" y="220"/>
                  <a:pt x="110" y="216"/>
                  <a:pt x="117" y="210"/>
                </a:cubicBezTo>
                <a:cubicBezTo>
                  <a:pt x="147" y="185"/>
                  <a:pt x="140" y="171"/>
                  <a:pt x="187" y="155"/>
                </a:cubicBezTo>
                <a:cubicBezTo>
                  <a:pt x="268" y="127"/>
                  <a:pt x="352" y="114"/>
                  <a:pt x="436" y="100"/>
                </a:cubicBezTo>
                <a:cubicBezTo>
                  <a:pt x="567" y="78"/>
                  <a:pt x="694" y="53"/>
                  <a:pt x="826" y="38"/>
                </a:cubicBezTo>
                <a:cubicBezTo>
                  <a:pt x="920" y="14"/>
                  <a:pt x="1018" y="12"/>
                  <a:pt x="1114" y="7"/>
                </a:cubicBezTo>
                <a:cubicBezTo>
                  <a:pt x="1334" y="11"/>
                  <a:pt x="1517" y="0"/>
                  <a:pt x="1722" y="30"/>
                </a:cubicBezTo>
                <a:cubicBezTo>
                  <a:pt x="1730" y="33"/>
                  <a:pt x="1737" y="36"/>
                  <a:pt x="1745" y="38"/>
                </a:cubicBezTo>
                <a:cubicBezTo>
                  <a:pt x="1763" y="42"/>
                  <a:pt x="1782" y="41"/>
                  <a:pt x="1800" y="46"/>
                </a:cubicBezTo>
                <a:cubicBezTo>
                  <a:pt x="1811" y="49"/>
                  <a:pt x="1820" y="58"/>
                  <a:pt x="1831" y="61"/>
                </a:cubicBezTo>
                <a:cubicBezTo>
                  <a:pt x="1849" y="66"/>
                  <a:pt x="1868" y="66"/>
                  <a:pt x="1886" y="69"/>
                </a:cubicBezTo>
                <a:cubicBezTo>
                  <a:pt x="1971" y="98"/>
                  <a:pt x="2052" y="138"/>
                  <a:pt x="2135" y="171"/>
                </a:cubicBezTo>
                <a:cubicBezTo>
                  <a:pt x="2203" y="198"/>
                  <a:pt x="2275" y="217"/>
                  <a:pt x="2338" y="256"/>
                </a:cubicBezTo>
                <a:cubicBezTo>
                  <a:pt x="2353" y="281"/>
                  <a:pt x="2372" y="298"/>
                  <a:pt x="2392" y="319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triangle" w="lg" len="lg"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91" name="Text Box 16"/>
          <p:cNvSpPr txBox="1">
            <a:spLocks noChangeArrowheads="1"/>
          </p:cNvSpPr>
          <p:nvPr/>
        </p:nvSpPr>
        <p:spPr bwMode="auto">
          <a:xfrm>
            <a:off x="6012180" y="2498090"/>
            <a:ext cx="2145665" cy="59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Union(0,6)</a:t>
            </a:r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1620520" y="3300095"/>
            <a:ext cx="513080" cy="5041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Sitka Text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1" name="Oval 12"/>
          <p:cNvSpPr>
            <a:spLocks noChangeArrowheads="1"/>
          </p:cNvSpPr>
          <p:nvPr/>
        </p:nvSpPr>
        <p:spPr bwMode="auto">
          <a:xfrm>
            <a:off x="2052320" y="4292600"/>
            <a:ext cx="513080" cy="5041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2" name="Oval 13"/>
          <p:cNvSpPr>
            <a:spLocks noChangeArrowheads="1"/>
          </p:cNvSpPr>
          <p:nvPr/>
        </p:nvSpPr>
        <p:spPr bwMode="auto">
          <a:xfrm>
            <a:off x="3851910" y="3300095"/>
            <a:ext cx="513080" cy="5041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3" name="Oval 14"/>
          <p:cNvSpPr>
            <a:spLocks noChangeArrowheads="1"/>
          </p:cNvSpPr>
          <p:nvPr/>
        </p:nvSpPr>
        <p:spPr bwMode="auto">
          <a:xfrm>
            <a:off x="6804660" y="4325620"/>
            <a:ext cx="513080" cy="5041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4" name="Oval 15"/>
          <p:cNvSpPr>
            <a:spLocks noChangeArrowheads="1"/>
          </p:cNvSpPr>
          <p:nvPr/>
        </p:nvSpPr>
        <p:spPr bwMode="auto">
          <a:xfrm>
            <a:off x="5580380" y="4365625"/>
            <a:ext cx="513080" cy="5041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5" name="Oval 16"/>
          <p:cNvSpPr>
            <a:spLocks noChangeArrowheads="1"/>
          </p:cNvSpPr>
          <p:nvPr/>
        </p:nvSpPr>
        <p:spPr bwMode="auto">
          <a:xfrm>
            <a:off x="5076190" y="5374005"/>
            <a:ext cx="513080" cy="5041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6" name="Oval 17"/>
          <p:cNvSpPr>
            <a:spLocks noChangeArrowheads="1"/>
          </p:cNvSpPr>
          <p:nvPr/>
        </p:nvSpPr>
        <p:spPr bwMode="auto">
          <a:xfrm>
            <a:off x="6156325" y="3357245"/>
            <a:ext cx="513080" cy="5041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 dirty="0" smtClean="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7" name="Line 18"/>
          <p:cNvSpPr>
            <a:spLocks noChangeShapeType="1"/>
          </p:cNvSpPr>
          <p:nvPr/>
        </p:nvSpPr>
        <p:spPr bwMode="auto">
          <a:xfrm flipH="1" flipV="1">
            <a:off x="1980565" y="3804285"/>
            <a:ext cx="192405" cy="5213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V="1">
            <a:off x="5988050" y="3861435"/>
            <a:ext cx="341630" cy="5213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  <p:sp>
        <p:nvSpPr>
          <p:cNvPr id="29" name="Line 20"/>
          <p:cNvSpPr>
            <a:spLocks noChangeShapeType="1"/>
          </p:cNvSpPr>
          <p:nvPr/>
        </p:nvSpPr>
        <p:spPr bwMode="auto">
          <a:xfrm flipH="1" flipV="1">
            <a:off x="6516370" y="3861435"/>
            <a:ext cx="341630" cy="5403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  <p:sp>
        <p:nvSpPr>
          <p:cNvPr id="30" name="Line 21"/>
          <p:cNvSpPr>
            <a:spLocks noChangeShapeType="1"/>
          </p:cNvSpPr>
          <p:nvPr/>
        </p:nvSpPr>
        <p:spPr bwMode="auto">
          <a:xfrm flipV="1">
            <a:off x="5508625" y="4869815"/>
            <a:ext cx="250825" cy="52197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20585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Simple Implementation</a:t>
            </a:r>
          </a:p>
        </p:txBody>
      </p:sp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969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EA7325-CC21-41B0-BD70-F18901D7AEED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2969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2970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731315-5A0E-456B-B5E8-CBA5F53A5A00}" type="slidenum">
              <a:rPr lang="en-US" altLang="zh-CN" sz="790"/>
              <a:pPr/>
              <a:t>12</a:t>
            </a:fld>
            <a:endParaRPr lang="en-US" altLang="zh-CN" sz="790"/>
          </a:p>
        </p:txBody>
      </p:sp>
      <p:sp>
        <p:nvSpPr>
          <p:cNvPr id="3" name="矩形 2"/>
          <p:cNvSpPr/>
          <p:nvPr/>
        </p:nvSpPr>
        <p:spPr>
          <a:xfrm>
            <a:off x="467995" y="1484630"/>
            <a:ext cx="5944870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Sitka Text" pitchFamily="2" charset="0"/>
              </a:rPr>
              <a:t>class </a:t>
            </a:r>
            <a:r>
              <a:rPr lang="en-US" altLang="zh-CN" dirty="0" err="1" smtClean="0">
                <a:latin typeface="Sitka Text" pitchFamily="2" charset="0"/>
              </a:rPr>
              <a:t>DisjSets</a:t>
            </a:r>
            <a:r>
              <a:rPr lang="en-US" altLang="zh-CN" dirty="0" smtClean="0">
                <a:latin typeface="Sitka Text" pitchFamily="2" charset="0"/>
              </a:rPr>
              <a:t>{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public</a:t>
            </a:r>
            <a:r>
              <a:rPr lang="en-US" altLang="zh-CN" dirty="0">
                <a:latin typeface="Sitka Text" pitchFamily="2" charset="0"/>
              </a:rPr>
              <a:t>:</a:t>
            </a:r>
          </a:p>
          <a:p>
            <a:r>
              <a:rPr lang="fr-FR" altLang="zh-CN" i="1" dirty="0" smtClean="0">
                <a:latin typeface="Sitka Text" pitchFamily="2" charset="0"/>
              </a:rPr>
              <a:t>    </a:t>
            </a:r>
            <a:r>
              <a:rPr lang="fr-FR" altLang="zh-CN" dirty="0" smtClean="0">
                <a:latin typeface="Sitka Text" pitchFamily="2" charset="0"/>
              </a:rPr>
              <a:t>explicit </a:t>
            </a:r>
            <a:r>
              <a:rPr lang="fr-FR" altLang="zh-CN" dirty="0">
                <a:latin typeface="Sitka Text" pitchFamily="2" charset="0"/>
              </a:rPr>
              <a:t>DisjSets( int numElements );</a:t>
            </a:r>
          </a:p>
          <a:p>
            <a:r>
              <a:rPr lang="en-US" altLang="zh-CN" dirty="0" smtClean="0">
                <a:latin typeface="Sitka Text" pitchFamily="2" charset="0"/>
              </a:rPr>
              <a:t>    </a:t>
            </a:r>
            <a:r>
              <a:rPr lang="en-US" altLang="zh-CN" dirty="0" err="1" smtClean="0">
                <a:latin typeface="Sitka Text" pitchFamily="2" charset="0"/>
              </a:rPr>
              <a:t>int</a:t>
            </a:r>
            <a:r>
              <a:rPr lang="en-US" altLang="zh-CN" dirty="0" smtClean="0">
                <a:latin typeface="Sitka Text" pitchFamily="2" charset="0"/>
              </a:rPr>
              <a:t> </a:t>
            </a:r>
            <a:r>
              <a:rPr lang="en-US" altLang="zh-CN" dirty="0">
                <a:latin typeface="Sitka Text" pitchFamily="2" charset="0"/>
              </a:rPr>
              <a:t>find( </a:t>
            </a:r>
            <a:r>
              <a:rPr lang="en-US" altLang="zh-CN" dirty="0" err="1">
                <a:latin typeface="Sitka Text" pitchFamily="2" charset="0"/>
              </a:rPr>
              <a:t>int</a:t>
            </a:r>
            <a:r>
              <a:rPr lang="en-US" altLang="zh-CN" dirty="0">
                <a:latin typeface="Sitka Text" pitchFamily="2" charset="0"/>
              </a:rPr>
              <a:t> x ) </a:t>
            </a:r>
            <a:r>
              <a:rPr lang="en-US" altLang="zh-CN" dirty="0" err="1">
                <a:latin typeface="Sitka Text" pitchFamily="2" charset="0"/>
              </a:rPr>
              <a:t>const</a:t>
            </a:r>
            <a:r>
              <a:rPr lang="en-US" altLang="zh-CN" dirty="0">
                <a:latin typeface="Sitka Text" pitchFamily="2" charset="0"/>
              </a:rPr>
              <a:t>;</a:t>
            </a:r>
          </a:p>
          <a:p>
            <a:r>
              <a:rPr lang="en-US" altLang="zh-CN" i="1" dirty="0" smtClean="0">
                <a:latin typeface="Sitka Text" pitchFamily="2" charset="0"/>
              </a:rPr>
              <a:t>    </a:t>
            </a:r>
            <a:r>
              <a:rPr lang="en-US" altLang="zh-CN" dirty="0" err="1" smtClean="0">
                <a:latin typeface="Sitka Text" pitchFamily="2" charset="0"/>
              </a:rPr>
              <a:t>int</a:t>
            </a:r>
            <a:r>
              <a:rPr lang="en-US" altLang="zh-CN" dirty="0" smtClean="0">
                <a:latin typeface="Sitka Text" pitchFamily="2" charset="0"/>
              </a:rPr>
              <a:t> </a:t>
            </a:r>
            <a:r>
              <a:rPr lang="en-US" altLang="zh-CN" dirty="0">
                <a:latin typeface="Sitka Text" pitchFamily="2" charset="0"/>
              </a:rPr>
              <a:t>find( </a:t>
            </a:r>
            <a:r>
              <a:rPr lang="en-US" altLang="zh-CN" dirty="0" err="1">
                <a:latin typeface="Sitka Text" pitchFamily="2" charset="0"/>
              </a:rPr>
              <a:t>int</a:t>
            </a:r>
            <a:r>
              <a:rPr lang="en-US" altLang="zh-CN" dirty="0">
                <a:latin typeface="Sitka Text" pitchFamily="2" charset="0"/>
              </a:rPr>
              <a:t> x );</a:t>
            </a:r>
          </a:p>
          <a:p>
            <a:r>
              <a:rPr lang="en-US" altLang="zh-CN" i="1" dirty="0">
                <a:latin typeface="Sitka Text" pitchFamily="2" charset="0"/>
              </a:rPr>
              <a:t> </a:t>
            </a:r>
            <a:r>
              <a:rPr lang="en-US" altLang="zh-CN" i="1" dirty="0" smtClean="0">
                <a:latin typeface="Sitka Text" pitchFamily="2" charset="0"/>
              </a:rPr>
              <a:t>   </a:t>
            </a:r>
            <a:r>
              <a:rPr lang="en-US" altLang="zh-CN" dirty="0" smtClean="0">
                <a:latin typeface="Sitka Text" pitchFamily="2" charset="0"/>
              </a:rPr>
              <a:t>void </a:t>
            </a:r>
            <a:r>
              <a:rPr lang="en-US" altLang="zh-CN" dirty="0" err="1">
                <a:latin typeface="Sitka Text" pitchFamily="2" charset="0"/>
              </a:rPr>
              <a:t>unionSets</a:t>
            </a:r>
            <a:r>
              <a:rPr lang="en-US" altLang="zh-CN" dirty="0">
                <a:latin typeface="Sitka Text" pitchFamily="2" charset="0"/>
              </a:rPr>
              <a:t>( </a:t>
            </a:r>
            <a:r>
              <a:rPr lang="en-US" altLang="zh-CN" dirty="0" err="1">
                <a:latin typeface="Sitka Text" pitchFamily="2" charset="0"/>
              </a:rPr>
              <a:t>int</a:t>
            </a:r>
            <a:r>
              <a:rPr lang="en-US" altLang="zh-CN" dirty="0">
                <a:latin typeface="Sitka Text" pitchFamily="2" charset="0"/>
              </a:rPr>
              <a:t> root1, </a:t>
            </a:r>
            <a:r>
              <a:rPr lang="en-US" altLang="zh-CN" dirty="0" err="1">
                <a:latin typeface="Sitka Text" pitchFamily="2" charset="0"/>
              </a:rPr>
              <a:t>int</a:t>
            </a:r>
            <a:r>
              <a:rPr lang="en-US" altLang="zh-CN" dirty="0">
                <a:latin typeface="Sitka Text" pitchFamily="2" charset="0"/>
              </a:rPr>
              <a:t> root2 );</a:t>
            </a:r>
          </a:p>
          <a:p>
            <a:r>
              <a:rPr lang="en-US" altLang="zh-CN" dirty="0" smtClean="0">
                <a:latin typeface="Sitka Text" pitchFamily="2" charset="0"/>
              </a:rPr>
              <a:t>private</a:t>
            </a:r>
            <a:r>
              <a:rPr lang="en-US" altLang="zh-CN" dirty="0">
                <a:latin typeface="Sitka Text" pitchFamily="2" charset="0"/>
              </a:rPr>
              <a:t>:</a:t>
            </a:r>
          </a:p>
          <a:p>
            <a:r>
              <a:rPr lang="en-US" altLang="zh-CN" dirty="0" smtClean="0">
                <a:latin typeface="Sitka Text" pitchFamily="2" charset="0"/>
              </a:rPr>
              <a:t>    vector&lt;</a:t>
            </a:r>
            <a:r>
              <a:rPr lang="en-US" altLang="zh-CN" dirty="0" err="1" smtClean="0">
                <a:latin typeface="Sitka Text" pitchFamily="2" charset="0"/>
              </a:rPr>
              <a:t>int</a:t>
            </a:r>
            <a:r>
              <a:rPr lang="en-US" altLang="zh-CN" dirty="0">
                <a:latin typeface="Sitka Text" pitchFamily="2" charset="0"/>
              </a:rPr>
              <a:t>&gt; s;</a:t>
            </a:r>
          </a:p>
          <a:p>
            <a:r>
              <a:rPr lang="en-US" altLang="zh-CN" dirty="0" smtClean="0">
                <a:latin typeface="Sitka Text" pitchFamily="2" charset="0"/>
              </a:rPr>
              <a:t>};</a:t>
            </a:r>
          </a:p>
        </p:txBody>
      </p:sp>
      <p:sp>
        <p:nvSpPr>
          <p:cNvPr id="4" name="矩形 3"/>
          <p:cNvSpPr/>
          <p:nvPr/>
        </p:nvSpPr>
        <p:spPr>
          <a:xfrm>
            <a:off x="467995" y="4004945"/>
            <a:ext cx="7863205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Sitka Text" pitchFamily="2" charset="0"/>
              </a:rPr>
              <a:t>/**</a:t>
            </a:r>
          </a:p>
          <a:p>
            <a:r>
              <a:rPr lang="en-US" altLang="zh-CN" dirty="0" smtClean="0">
                <a:solidFill>
                  <a:srgbClr val="008000"/>
                </a:solidFill>
                <a:latin typeface="Sitka Text" pitchFamily="2" charset="0"/>
              </a:rPr>
              <a:t> * </a:t>
            </a:r>
            <a:r>
              <a:rPr lang="en-US" altLang="zh-CN" dirty="0">
                <a:solidFill>
                  <a:srgbClr val="008000"/>
                </a:solidFill>
                <a:latin typeface="Sitka Text" pitchFamily="2" charset="0"/>
              </a:rPr>
              <a:t>Construct the disjoint sets object.</a:t>
            </a:r>
          </a:p>
          <a:p>
            <a:r>
              <a:rPr lang="en-US" altLang="zh-CN" dirty="0" smtClean="0">
                <a:solidFill>
                  <a:srgbClr val="008000"/>
                </a:solidFill>
                <a:latin typeface="Sitka Text" pitchFamily="2" charset="0"/>
              </a:rPr>
              <a:t> * </a:t>
            </a:r>
            <a:r>
              <a:rPr lang="en-US" altLang="zh-CN" dirty="0" err="1">
                <a:solidFill>
                  <a:srgbClr val="008000"/>
                </a:solidFill>
                <a:latin typeface="Sitka Text" pitchFamily="2" charset="0"/>
              </a:rPr>
              <a:t>numElements</a:t>
            </a:r>
            <a:r>
              <a:rPr lang="en-US" altLang="zh-CN" dirty="0">
                <a:solidFill>
                  <a:srgbClr val="008000"/>
                </a:solidFill>
                <a:latin typeface="Sitka Text" pitchFamily="2" charset="0"/>
              </a:rPr>
              <a:t> is the initial number of </a:t>
            </a:r>
            <a:endParaRPr lang="en-US" altLang="zh-CN" dirty="0" smtClean="0">
              <a:solidFill>
                <a:srgbClr val="008000"/>
              </a:solidFill>
              <a:latin typeface="Sitka Text" pitchFamily="2" charset="0"/>
            </a:endParaRPr>
          </a:p>
          <a:p>
            <a:r>
              <a:rPr lang="en-US" altLang="zh-CN" dirty="0">
                <a:solidFill>
                  <a:srgbClr val="008000"/>
                </a:solidFill>
                <a:latin typeface="Sitka Text" pitchFamily="2" charset="0"/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  <a:latin typeface="Sitka Text" pitchFamily="2" charset="0"/>
              </a:rPr>
              <a:t>* disjoint </a:t>
            </a:r>
            <a:r>
              <a:rPr lang="en-US" altLang="zh-CN" dirty="0">
                <a:solidFill>
                  <a:srgbClr val="008000"/>
                </a:solidFill>
                <a:latin typeface="Sitka Text" pitchFamily="2" charset="0"/>
              </a:rPr>
              <a:t>sets.</a:t>
            </a:r>
          </a:p>
          <a:p>
            <a:r>
              <a:rPr lang="zh-CN" altLang="en-US" dirty="0" smtClean="0">
                <a:solidFill>
                  <a:srgbClr val="008000"/>
                </a:solidFill>
                <a:latin typeface="Sitka Text" pitchFamily="2" charset="0"/>
              </a:rPr>
              <a:t>*</a:t>
            </a:r>
            <a:r>
              <a:rPr lang="en-US" altLang="zh-CN" dirty="0" smtClean="0">
                <a:solidFill>
                  <a:srgbClr val="008000"/>
                </a:solidFill>
                <a:latin typeface="Sitka Text" pitchFamily="2" charset="0"/>
              </a:rPr>
              <a:t>/</a:t>
            </a:r>
            <a:endParaRPr lang="en-US" altLang="zh-CN" dirty="0">
              <a:solidFill>
                <a:srgbClr val="008000"/>
              </a:solidFill>
              <a:latin typeface="Sitka Text" pitchFamily="2" charset="0"/>
            </a:endParaRPr>
          </a:p>
          <a:p>
            <a:r>
              <a:rPr lang="en-US" altLang="zh-CN" dirty="0" err="1" smtClean="0">
                <a:latin typeface="Sitka Text" pitchFamily="2" charset="0"/>
              </a:rPr>
              <a:t>DisjSets</a:t>
            </a:r>
            <a:r>
              <a:rPr lang="en-US" altLang="zh-CN" dirty="0">
                <a:latin typeface="Sitka Text" pitchFamily="2" charset="0"/>
              </a:rPr>
              <a:t>::</a:t>
            </a:r>
            <a:r>
              <a:rPr lang="en-US" altLang="zh-CN" dirty="0" err="1">
                <a:latin typeface="Sitka Text" pitchFamily="2" charset="0"/>
              </a:rPr>
              <a:t>DisjSets</a:t>
            </a:r>
            <a:r>
              <a:rPr lang="en-US" altLang="zh-CN" dirty="0">
                <a:latin typeface="Sitka Text" pitchFamily="2" charset="0"/>
              </a:rPr>
              <a:t>( </a:t>
            </a:r>
            <a:r>
              <a:rPr lang="en-US" altLang="zh-CN" dirty="0" err="1">
                <a:latin typeface="Sitka Text" pitchFamily="2" charset="0"/>
              </a:rPr>
              <a:t>int</a:t>
            </a:r>
            <a:r>
              <a:rPr lang="en-US" altLang="zh-CN" dirty="0">
                <a:latin typeface="Sitka Text" pitchFamily="2" charset="0"/>
              </a:rPr>
              <a:t> </a:t>
            </a:r>
            <a:r>
              <a:rPr lang="en-US" altLang="zh-CN" dirty="0" err="1">
                <a:latin typeface="Sitka Text" pitchFamily="2" charset="0"/>
              </a:rPr>
              <a:t>numElements</a:t>
            </a:r>
            <a:r>
              <a:rPr lang="en-US" altLang="zh-CN" dirty="0">
                <a:latin typeface="Sitka Text" pitchFamily="2" charset="0"/>
              </a:rPr>
              <a:t> ) : s{ </a:t>
            </a:r>
            <a:r>
              <a:rPr lang="en-US" altLang="zh-CN" dirty="0" err="1">
                <a:latin typeface="Sitka Text" pitchFamily="2" charset="0"/>
              </a:rPr>
              <a:t>numElements</a:t>
            </a:r>
            <a:r>
              <a:rPr lang="en-US" altLang="zh-CN" dirty="0">
                <a:latin typeface="Sitka Text" pitchFamily="2" charset="0"/>
              </a:rPr>
              <a:t>, - 1 }</a:t>
            </a:r>
          </a:p>
          <a:p>
            <a:r>
              <a:rPr lang="en-US" altLang="zh-CN" dirty="0" smtClean="0">
                <a:latin typeface="Sitka Text" pitchFamily="2" charset="0"/>
              </a:rPr>
              <a:t>{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}</a:t>
            </a:r>
          </a:p>
        </p:txBody>
      </p:sp>
      <p:grpSp>
        <p:nvGrpSpPr>
          <p:cNvPr id="122" name="Group 115"/>
          <p:cNvGrpSpPr/>
          <p:nvPr/>
        </p:nvGrpSpPr>
        <p:grpSpPr>
          <a:xfrm>
            <a:off x="7735570" y="5302250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01930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Union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0722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EF8898-78A5-4FBA-A337-235023CC0992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30723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3072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E82C6D-544F-46F1-9CFE-8269F521A1DD}" type="slidenum">
              <a:rPr lang="en-US" altLang="zh-CN" sz="790"/>
              <a:pPr/>
              <a:t>13</a:t>
            </a:fld>
            <a:endParaRPr lang="en-US" altLang="zh-CN" sz="790"/>
          </a:p>
        </p:txBody>
      </p:sp>
      <p:sp>
        <p:nvSpPr>
          <p:cNvPr id="30727" name="Text Box 1028"/>
          <p:cNvSpPr txBox="1">
            <a:spLocks noChangeArrowheads="1"/>
          </p:cNvSpPr>
          <p:nvPr/>
        </p:nvSpPr>
        <p:spPr bwMode="auto">
          <a:xfrm>
            <a:off x="3276911" y="5372710"/>
            <a:ext cx="27311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Constant Time!</a:t>
            </a:r>
          </a:p>
        </p:txBody>
      </p:sp>
      <p:sp>
        <p:nvSpPr>
          <p:cNvPr id="2" name="矩形 1"/>
          <p:cNvSpPr/>
          <p:nvPr/>
        </p:nvSpPr>
        <p:spPr>
          <a:xfrm>
            <a:off x="628650" y="1557020"/>
            <a:ext cx="7725410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/**</a:t>
            </a:r>
            <a:endParaRPr lang="en-US" altLang="zh-CN" sz="2000" dirty="0">
              <a:solidFill>
                <a:srgbClr val="008000"/>
              </a:solidFill>
              <a:latin typeface="Sitka Text" pitchFamily="2" charset="0"/>
            </a:endParaRPr>
          </a:p>
          <a:p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 * 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Union two disjoint sets.</a:t>
            </a:r>
          </a:p>
          <a:p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 * 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For simplicity, we assume root1 </a:t>
            </a:r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and</a:t>
            </a:r>
          </a:p>
          <a:p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 </a:t>
            </a:r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* 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root2 are </a:t>
            </a:r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distinct and 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represent </a:t>
            </a:r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set</a:t>
            </a:r>
          </a:p>
          <a:p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 * 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names.</a:t>
            </a:r>
          </a:p>
          <a:p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 * 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root1 is the root of set 1.</a:t>
            </a:r>
          </a:p>
          <a:p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 * 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root2 is the root of set 2.</a:t>
            </a:r>
          </a:p>
          <a:p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 </a:t>
            </a:r>
            <a:r>
              <a:rPr lang="zh-CN" altLang="en-US" sz="2000" dirty="0">
                <a:solidFill>
                  <a:srgbClr val="008000"/>
                </a:solidFill>
                <a:latin typeface="Sitka Text" pitchFamily="2" charset="0"/>
              </a:rPr>
              <a:t>*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/</a:t>
            </a:r>
          </a:p>
          <a:p>
            <a:r>
              <a:rPr lang="en-US" altLang="zh-CN" sz="2000" dirty="0" smtClean="0">
                <a:latin typeface="Sitka Text" pitchFamily="2" charset="0"/>
              </a:rPr>
              <a:t>void </a:t>
            </a:r>
            <a:r>
              <a:rPr lang="en-US" altLang="zh-CN" sz="2000" dirty="0" err="1">
                <a:latin typeface="Sitka Text" pitchFamily="2" charset="0"/>
              </a:rPr>
              <a:t>DisjSets</a:t>
            </a:r>
            <a:r>
              <a:rPr lang="en-US" altLang="zh-CN" sz="2000" dirty="0">
                <a:latin typeface="Sitka Text" pitchFamily="2" charset="0"/>
              </a:rPr>
              <a:t>::</a:t>
            </a:r>
            <a:r>
              <a:rPr lang="en-US" altLang="zh-CN" sz="2000" dirty="0" err="1">
                <a:latin typeface="Sitka Text" pitchFamily="2" charset="0"/>
              </a:rPr>
              <a:t>unionSets</a:t>
            </a:r>
            <a:r>
              <a:rPr lang="en-US" altLang="zh-CN" sz="2000" dirty="0">
                <a:latin typeface="Sitka Text" pitchFamily="2" charset="0"/>
              </a:rPr>
              <a:t>( </a:t>
            </a:r>
            <a:r>
              <a:rPr lang="en-US" altLang="zh-CN" sz="2000" dirty="0" err="1">
                <a:latin typeface="Sitka Text" pitchFamily="2" charset="0"/>
              </a:rPr>
              <a:t>int</a:t>
            </a:r>
            <a:r>
              <a:rPr lang="en-US" altLang="zh-CN" sz="2000" dirty="0">
                <a:latin typeface="Sitka Text" pitchFamily="2" charset="0"/>
              </a:rPr>
              <a:t> root1, </a:t>
            </a:r>
            <a:r>
              <a:rPr lang="en-US" altLang="zh-CN" sz="2000" dirty="0" err="1">
                <a:latin typeface="Sitka Text" pitchFamily="2" charset="0"/>
              </a:rPr>
              <a:t>int</a:t>
            </a:r>
            <a:r>
              <a:rPr lang="en-US" altLang="zh-CN" sz="2000" dirty="0">
                <a:latin typeface="Sitka Text" pitchFamily="2" charset="0"/>
              </a:rPr>
              <a:t> root2 )</a:t>
            </a:r>
          </a:p>
          <a:p>
            <a:r>
              <a:rPr lang="en-US" altLang="zh-CN" sz="2000" dirty="0" smtClean="0">
                <a:latin typeface="Sitka Text" pitchFamily="2" charset="0"/>
              </a:rPr>
              <a:t>{</a:t>
            </a:r>
            <a:endParaRPr lang="en-US" altLang="zh-CN" sz="2000" dirty="0">
              <a:latin typeface="Sitka Text" pitchFamily="2" charset="0"/>
            </a:endParaRPr>
          </a:p>
          <a:p>
            <a:r>
              <a:rPr lang="en-US" altLang="zh-CN" sz="2000" dirty="0" smtClean="0">
                <a:latin typeface="Sitka Text" pitchFamily="2" charset="0"/>
              </a:rPr>
              <a:t>    s</a:t>
            </a:r>
            <a:r>
              <a:rPr lang="en-US" altLang="zh-CN" sz="2000" dirty="0">
                <a:latin typeface="Sitka Text" pitchFamily="2" charset="0"/>
              </a:rPr>
              <a:t>[ root2 ] = root1;</a:t>
            </a:r>
          </a:p>
          <a:p>
            <a:r>
              <a:rPr lang="en-US" altLang="zh-CN" sz="2000" dirty="0" smtClean="0">
                <a:latin typeface="Sitka Text" pitchFamily="2" charset="0"/>
              </a:rPr>
              <a:t>}</a:t>
            </a:r>
          </a:p>
        </p:txBody>
      </p:sp>
      <p:grpSp>
        <p:nvGrpSpPr>
          <p:cNvPr id="122" name="Group 115"/>
          <p:cNvGrpSpPr/>
          <p:nvPr/>
        </p:nvGrpSpPr>
        <p:grpSpPr>
          <a:xfrm>
            <a:off x="7735570" y="5302250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157607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Find</a:t>
            </a:r>
          </a:p>
        </p:txBody>
      </p:sp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174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CA1445-254A-40AC-955B-938B4AC0DF7C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3174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317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C93B88-AC13-4327-A31D-9DB830100CB8}" type="slidenum">
              <a:rPr lang="en-US" altLang="zh-CN" sz="790"/>
              <a:pPr/>
              <a:t>14</a:t>
            </a:fld>
            <a:endParaRPr lang="en-US" altLang="zh-CN" sz="790"/>
          </a:p>
        </p:txBody>
      </p:sp>
      <p:sp>
        <p:nvSpPr>
          <p:cNvPr id="3" name="矩形 2"/>
          <p:cNvSpPr/>
          <p:nvPr/>
        </p:nvSpPr>
        <p:spPr>
          <a:xfrm>
            <a:off x="741045" y="1953260"/>
            <a:ext cx="7093585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/**</a:t>
            </a:r>
          </a:p>
          <a:p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  * 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Perform a find.</a:t>
            </a:r>
          </a:p>
          <a:p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  * 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Error checks omitted again for simplicity.</a:t>
            </a:r>
          </a:p>
          <a:p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  * 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Return the set containing x.</a:t>
            </a:r>
          </a:p>
          <a:p>
            <a:r>
              <a:rPr lang="zh-CN" altLang="en-US" sz="2000" dirty="0" smtClean="0">
                <a:solidFill>
                  <a:srgbClr val="008000"/>
                </a:solidFill>
                <a:latin typeface="Sitka Text" pitchFamily="2" charset="0"/>
              </a:rPr>
              <a:t>*</a:t>
            </a:r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/</a:t>
            </a:r>
            <a:endParaRPr lang="en-US" altLang="zh-CN" sz="2000" dirty="0">
              <a:solidFill>
                <a:srgbClr val="008000"/>
              </a:solidFill>
              <a:latin typeface="Sitka Text" pitchFamily="2" charset="0"/>
            </a:endParaRPr>
          </a:p>
          <a:p>
            <a:r>
              <a:rPr lang="en-US" altLang="zh-CN" sz="2000" dirty="0" err="1" smtClean="0">
                <a:latin typeface="Sitka Text" pitchFamily="2" charset="0"/>
              </a:rPr>
              <a:t>int</a:t>
            </a:r>
            <a:r>
              <a:rPr lang="en-US" altLang="zh-CN" sz="2000" dirty="0" smtClean="0">
                <a:latin typeface="Sitka Text" pitchFamily="2" charset="0"/>
              </a:rPr>
              <a:t> </a:t>
            </a:r>
            <a:r>
              <a:rPr lang="en-US" altLang="zh-CN" sz="2000" dirty="0" err="1">
                <a:latin typeface="Sitka Text" pitchFamily="2" charset="0"/>
              </a:rPr>
              <a:t>DisjSets</a:t>
            </a:r>
            <a:r>
              <a:rPr lang="en-US" altLang="zh-CN" sz="2000" dirty="0">
                <a:latin typeface="Sitka Text" pitchFamily="2" charset="0"/>
              </a:rPr>
              <a:t>::find( </a:t>
            </a:r>
            <a:r>
              <a:rPr lang="en-US" altLang="zh-CN" sz="2000" dirty="0" err="1">
                <a:latin typeface="Sitka Text" pitchFamily="2" charset="0"/>
              </a:rPr>
              <a:t>int</a:t>
            </a:r>
            <a:r>
              <a:rPr lang="en-US" altLang="zh-CN" sz="2000" dirty="0">
                <a:latin typeface="Sitka Text" pitchFamily="2" charset="0"/>
              </a:rPr>
              <a:t> x ) </a:t>
            </a:r>
            <a:r>
              <a:rPr lang="en-US" altLang="zh-CN" sz="2000" dirty="0" err="1">
                <a:latin typeface="Sitka Text" pitchFamily="2" charset="0"/>
              </a:rPr>
              <a:t>const</a:t>
            </a:r>
            <a:endParaRPr lang="en-US" altLang="zh-CN" sz="2000" dirty="0">
              <a:latin typeface="Sitka Text" pitchFamily="2" charset="0"/>
            </a:endParaRPr>
          </a:p>
          <a:p>
            <a:r>
              <a:rPr lang="en-US" altLang="zh-CN" sz="2000" dirty="0" smtClean="0">
                <a:latin typeface="Sitka Text" pitchFamily="2" charset="0"/>
              </a:rPr>
              <a:t>{</a:t>
            </a:r>
            <a:endParaRPr lang="en-US" altLang="zh-CN" sz="2000" dirty="0">
              <a:latin typeface="Sitka Text" pitchFamily="2" charset="0"/>
            </a:endParaRPr>
          </a:p>
          <a:p>
            <a:r>
              <a:rPr lang="en-US" altLang="zh-CN" sz="2000" dirty="0" smtClean="0">
                <a:latin typeface="Sitka Text" pitchFamily="2" charset="0"/>
              </a:rPr>
              <a:t>    if</a:t>
            </a:r>
            <a:r>
              <a:rPr lang="en-US" altLang="zh-CN" sz="2000" dirty="0">
                <a:latin typeface="Sitka Text" pitchFamily="2" charset="0"/>
              </a:rPr>
              <a:t>( s[ x ] &lt; 0 )</a:t>
            </a:r>
          </a:p>
          <a:p>
            <a:r>
              <a:rPr lang="en-US" altLang="zh-CN" sz="2000" dirty="0" smtClean="0">
                <a:latin typeface="Sitka Text" pitchFamily="2" charset="0"/>
              </a:rPr>
              <a:t>        return </a:t>
            </a:r>
            <a:r>
              <a:rPr lang="en-US" altLang="zh-CN" sz="2000" dirty="0">
                <a:latin typeface="Sitka Text" pitchFamily="2" charset="0"/>
              </a:rPr>
              <a:t>x;</a:t>
            </a:r>
          </a:p>
          <a:p>
            <a:r>
              <a:rPr lang="en-US" altLang="zh-CN" sz="2000" dirty="0" smtClean="0">
                <a:latin typeface="Sitka Text" pitchFamily="2" charset="0"/>
              </a:rPr>
              <a:t>    </a:t>
            </a:r>
            <a:r>
              <a:rPr lang="en-US" altLang="zh-CN" sz="2000" dirty="0">
                <a:latin typeface="Sitka Text" pitchFamily="2" charset="0"/>
              </a:rPr>
              <a:t>else</a:t>
            </a:r>
          </a:p>
          <a:p>
            <a:r>
              <a:rPr lang="en-US" altLang="zh-CN" sz="2000" dirty="0" smtClean="0">
                <a:latin typeface="Sitka Text" pitchFamily="2" charset="0"/>
              </a:rPr>
              <a:t>        return </a:t>
            </a:r>
            <a:r>
              <a:rPr lang="en-US" altLang="zh-CN" sz="2000" dirty="0">
                <a:latin typeface="Sitka Text" pitchFamily="2" charset="0"/>
              </a:rPr>
              <a:t>find( s[ x ] );</a:t>
            </a:r>
          </a:p>
          <a:p>
            <a:r>
              <a:rPr lang="en-US" altLang="zh-CN" sz="2000" dirty="0" smtClean="0">
                <a:latin typeface="Sitka Text" pitchFamily="2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 rot="16500000">
            <a:off x="8041640" y="5382895"/>
            <a:ext cx="769620" cy="811530"/>
            <a:chOff x="7852" y="8022"/>
            <a:chExt cx="520" cy="548"/>
          </a:xfrm>
          <a:solidFill>
            <a:schemeClr val="accent1">
              <a:lumMod val="50000"/>
              <a:alpha val="11000"/>
            </a:schemeClr>
          </a:solidFill>
        </p:grpSpPr>
        <p:sp>
          <p:nvSpPr>
            <p:cNvPr id="16" name="Freeform 309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852" y="8022"/>
              <a:ext cx="520" cy="549"/>
            </a:xfrm>
            <a:custGeom>
              <a:avLst/>
              <a:gdLst>
                <a:gd name="T0" fmla="*/ 186 w 545"/>
                <a:gd name="T1" fmla="*/ 136 h 574"/>
                <a:gd name="T2" fmla="*/ 145 w 545"/>
                <a:gd name="T3" fmla="*/ 398 h 574"/>
                <a:gd name="T4" fmla="*/ 3 w 545"/>
                <a:gd name="T5" fmla="*/ 512 h 574"/>
                <a:gd name="T6" fmla="*/ 55 w 545"/>
                <a:gd name="T7" fmla="*/ 574 h 574"/>
                <a:gd name="T8" fmla="*/ 83 w 545"/>
                <a:gd name="T9" fmla="*/ 553 h 574"/>
                <a:gd name="T10" fmla="*/ 171 w 545"/>
                <a:gd name="T11" fmla="*/ 455 h 574"/>
                <a:gd name="T12" fmla="*/ 208 w 545"/>
                <a:gd name="T13" fmla="*/ 405 h 574"/>
                <a:gd name="T14" fmla="*/ 227 w 545"/>
                <a:gd name="T15" fmla="*/ 388 h 574"/>
                <a:gd name="T16" fmla="*/ 271 w 545"/>
                <a:gd name="T17" fmla="*/ 340 h 574"/>
                <a:gd name="T18" fmla="*/ 138 w 545"/>
                <a:gd name="T19" fmla="*/ 487 h 574"/>
                <a:gd name="T20" fmla="*/ 136 w 545"/>
                <a:gd name="T21" fmla="*/ 486 h 574"/>
                <a:gd name="T22" fmla="*/ 148 w 545"/>
                <a:gd name="T23" fmla="*/ 475 h 574"/>
                <a:gd name="T24" fmla="*/ 117 w 545"/>
                <a:gd name="T25" fmla="*/ 504 h 574"/>
                <a:gd name="T26" fmla="*/ 122 w 545"/>
                <a:gd name="T27" fmla="*/ 506 h 574"/>
                <a:gd name="T28" fmla="*/ 173 w 545"/>
                <a:gd name="T29" fmla="*/ 431 h 574"/>
                <a:gd name="T30" fmla="*/ 155 w 545"/>
                <a:gd name="T31" fmla="*/ 428 h 574"/>
                <a:gd name="T32" fmla="*/ 165 w 545"/>
                <a:gd name="T33" fmla="*/ 451 h 574"/>
                <a:gd name="T34" fmla="*/ 154 w 545"/>
                <a:gd name="T35" fmla="*/ 462 h 574"/>
                <a:gd name="T36" fmla="*/ 150 w 545"/>
                <a:gd name="T37" fmla="*/ 465 h 574"/>
                <a:gd name="T38" fmla="*/ 127 w 545"/>
                <a:gd name="T39" fmla="*/ 446 h 574"/>
                <a:gd name="T40" fmla="*/ 109 w 545"/>
                <a:gd name="T41" fmla="*/ 455 h 574"/>
                <a:gd name="T42" fmla="*/ 116 w 545"/>
                <a:gd name="T43" fmla="*/ 493 h 574"/>
                <a:gd name="T44" fmla="*/ 101 w 545"/>
                <a:gd name="T45" fmla="*/ 510 h 574"/>
                <a:gd name="T46" fmla="*/ 75 w 545"/>
                <a:gd name="T47" fmla="*/ 485 h 574"/>
                <a:gd name="T48" fmla="*/ 56 w 545"/>
                <a:gd name="T49" fmla="*/ 499 h 574"/>
                <a:gd name="T50" fmla="*/ 42 w 545"/>
                <a:gd name="T51" fmla="*/ 513 h 574"/>
                <a:gd name="T52" fmla="*/ 48 w 545"/>
                <a:gd name="T53" fmla="*/ 545 h 574"/>
                <a:gd name="T54" fmla="*/ 62 w 545"/>
                <a:gd name="T55" fmla="*/ 560 h 574"/>
                <a:gd name="T56" fmla="*/ 55 w 545"/>
                <a:gd name="T57" fmla="*/ 559 h 574"/>
                <a:gd name="T58" fmla="*/ 11 w 545"/>
                <a:gd name="T59" fmla="*/ 515 h 574"/>
                <a:gd name="T60" fmla="*/ 91 w 545"/>
                <a:gd name="T61" fmla="*/ 538 h 574"/>
                <a:gd name="T62" fmla="*/ 92 w 545"/>
                <a:gd name="T63" fmla="*/ 536 h 574"/>
                <a:gd name="T64" fmla="*/ 107 w 545"/>
                <a:gd name="T65" fmla="*/ 517 h 574"/>
                <a:gd name="T66" fmla="*/ 116 w 545"/>
                <a:gd name="T67" fmla="*/ 505 h 574"/>
                <a:gd name="T68" fmla="*/ 124 w 545"/>
                <a:gd name="T69" fmla="*/ 500 h 574"/>
                <a:gd name="T70" fmla="*/ 133 w 545"/>
                <a:gd name="T71" fmla="*/ 490 h 574"/>
                <a:gd name="T72" fmla="*/ 124 w 545"/>
                <a:gd name="T73" fmla="*/ 503 h 574"/>
                <a:gd name="T74" fmla="*/ 229 w 545"/>
                <a:gd name="T75" fmla="*/ 372 h 574"/>
                <a:gd name="T76" fmla="*/ 202 w 545"/>
                <a:gd name="T77" fmla="*/ 375 h 574"/>
                <a:gd name="T78" fmla="*/ 190 w 545"/>
                <a:gd name="T79" fmla="*/ 389 h 574"/>
                <a:gd name="T80" fmla="*/ 189 w 545"/>
                <a:gd name="T81" fmla="*/ 410 h 574"/>
                <a:gd name="T82" fmla="*/ 181 w 545"/>
                <a:gd name="T83" fmla="*/ 408 h 574"/>
                <a:gd name="T84" fmla="*/ 175 w 545"/>
                <a:gd name="T85" fmla="*/ 415 h 574"/>
                <a:gd name="T86" fmla="*/ 263 w 545"/>
                <a:gd name="T87" fmla="*/ 337 h 574"/>
                <a:gd name="T88" fmla="*/ 240 w 545"/>
                <a:gd name="T89" fmla="*/ 328 h 574"/>
                <a:gd name="T90" fmla="*/ 232 w 545"/>
                <a:gd name="T91" fmla="*/ 341 h 574"/>
                <a:gd name="T92" fmla="*/ 231 w 545"/>
                <a:gd name="T93" fmla="*/ 370 h 574"/>
                <a:gd name="T94" fmla="*/ 223 w 545"/>
                <a:gd name="T95" fmla="*/ 278 h 574"/>
                <a:gd name="T96" fmla="*/ 476 w 545"/>
                <a:gd name="T97" fmla="*/ 308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5" h="574">
                  <a:moveTo>
                    <a:pt x="525" y="138"/>
                  </a:moveTo>
                  <a:cubicBezTo>
                    <a:pt x="505" y="58"/>
                    <a:pt x="435" y="11"/>
                    <a:pt x="355" y="8"/>
                  </a:cubicBezTo>
                  <a:cubicBezTo>
                    <a:pt x="317" y="6"/>
                    <a:pt x="278" y="15"/>
                    <a:pt x="246" y="36"/>
                  </a:cubicBezTo>
                  <a:cubicBezTo>
                    <a:pt x="212" y="59"/>
                    <a:pt x="194" y="97"/>
                    <a:pt x="186" y="136"/>
                  </a:cubicBezTo>
                  <a:cubicBezTo>
                    <a:pt x="178" y="174"/>
                    <a:pt x="184" y="214"/>
                    <a:pt x="198" y="251"/>
                  </a:cubicBezTo>
                  <a:cubicBezTo>
                    <a:pt x="205" y="268"/>
                    <a:pt x="215" y="287"/>
                    <a:pt x="228" y="304"/>
                  </a:cubicBezTo>
                  <a:cubicBezTo>
                    <a:pt x="197" y="331"/>
                    <a:pt x="168" y="361"/>
                    <a:pt x="146" y="396"/>
                  </a:cubicBezTo>
                  <a:cubicBezTo>
                    <a:pt x="146" y="397"/>
                    <a:pt x="145" y="397"/>
                    <a:pt x="145" y="398"/>
                  </a:cubicBezTo>
                  <a:cubicBezTo>
                    <a:pt x="126" y="397"/>
                    <a:pt x="103" y="410"/>
                    <a:pt x="85" y="423"/>
                  </a:cubicBezTo>
                  <a:cubicBezTo>
                    <a:pt x="65" y="438"/>
                    <a:pt x="47" y="457"/>
                    <a:pt x="30" y="476"/>
                  </a:cubicBezTo>
                  <a:cubicBezTo>
                    <a:pt x="24" y="482"/>
                    <a:pt x="11" y="495"/>
                    <a:pt x="8" y="506"/>
                  </a:cubicBezTo>
                  <a:cubicBezTo>
                    <a:pt x="6" y="508"/>
                    <a:pt x="5" y="510"/>
                    <a:pt x="3" y="512"/>
                  </a:cubicBezTo>
                  <a:cubicBezTo>
                    <a:pt x="1" y="513"/>
                    <a:pt x="0" y="515"/>
                    <a:pt x="1" y="516"/>
                  </a:cubicBezTo>
                  <a:cubicBezTo>
                    <a:pt x="5" y="530"/>
                    <a:pt x="11" y="542"/>
                    <a:pt x="21" y="552"/>
                  </a:cubicBezTo>
                  <a:cubicBezTo>
                    <a:pt x="26" y="556"/>
                    <a:pt x="32" y="560"/>
                    <a:pt x="38" y="563"/>
                  </a:cubicBezTo>
                  <a:cubicBezTo>
                    <a:pt x="43" y="567"/>
                    <a:pt x="49" y="571"/>
                    <a:pt x="55" y="574"/>
                  </a:cubicBezTo>
                  <a:cubicBezTo>
                    <a:pt x="55" y="574"/>
                    <a:pt x="56" y="574"/>
                    <a:pt x="57" y="574"/>
                  </a:cubicBezTo>
                  <a:cubicBezTo>
                    <a:pt x="58" y="574"/>
                    <a:pt x="59" y="574"/>
                    <a:pt x="60" y="573"/>
                  </a:cubicBezTo>
                  <a:cubicBezTo>
                    <a:pt x="62" y="570"/>
                    <a:pt x="65" y="568"/>
                    <a:pt x="68" y="565"/>
                  </a:cubicBezTo>
                  <a:cubicBezTo>
                    <a:pt x="74" y="562"/>
                    <a:pt x="80" y="555"/>
                    <a:pt x="83" y="553"/>
                  </a:cubicBezTo>
                  <a:cubicBezTo>
                    <a:pt x="103" y="537"/>
                    <a:pt x="121" y="518"/>
                    <a:pt x="138" y="498"/>
                  </a:cubicBezTo>
                  <a:cubicBezTo>
                    <a:pt x="141" y="494"/>
                    <a:pt x="158" y="476"/>
                    <a:pt x="170" y="457"/>
                  </a:cubicBezTo>
                  <a:cubicBezTo>
                    <a:pt x="170" y="457"/>
                    <a:pt x="170" y="458"/>
                    <a:pt x="170" y="458"/>
                  </a:cubicBezTo>
                  <a:cubicBezTo>
                    <a:pt x="172" y="458"/>
                    <a:pt x="172" y="456"/>
                    <a:pt x="171" y="455"/>
                  </a:cubicBezTo>
                  <a:cubicBezTo>
                    <a:pt x="177" y="446"/>
                    <a:pt x="181" y="438"/>
                    <a:pt x="182" y="432"/>
                  </a:cubicBezTo>
                  <a:cubicBezTo>
                    <a:pt x="184" y="431"/>
                    <a:pt x="185" y="431"/>
                    <a:pt x="186" y="429"/>
                  </a:cubicBezTo>
                  <a:cubicBezTo>
                    <a:pt x="192" y="420"/>
                    <a:pt x="199" y="412"/>
                    <a:pt x="207" y="405"/>
                  </a:cubicBezTo>
                  <a:cubicBezTo>
                    <a:pt x="208" y="405"/>
                    <a:pt x="208" y="405"/>
                    <a:pt x="208" y="405"/>
                  </a:cubicBezTo>
                  <a:cubicBezTo>
                    <a:pt x="209" y="404"/>
                    <a:pt x="209" y="404"/>
                    <a:pt x="209" y="403"/>
                  </a:cubicBezTo>
                  <a:cubicBezTo>
                    <a:pt x="214" y="399"/>
                    <a:pt x="218" y="395"/>
                    <a:pt x="223" y="391"/>
                  </a:cubicBezTo>
                  <a:cubicBezTo>
                    <a:pt x="224" y="391"/>
                    <a:pt x="226" y="391"/>
                    <a:pt x="227" y="391"/>
                  </a:cubicBezTo>
                  <a:cubicBezTo>
                    <a:pt x="228" y="390"/>
                    <a:pt x="229" y="388"/>
                    <a:pt x="227" y="388"/>
                  </a:cubicBezTo>
                  <a:cubicBezTo>
                    <a:pt x="227" y="388"/>
                    <a:pt x="227" y="388"/>
                    <a:pt x="226" y="388"/>
                  </a:cubicBezTo>
                  <a:cubicBezTo>
                    <a:pt x="242" y="374"/>
                    <a:pt x="258" y="361"/>
                    <a:pt x="269" y="344"/>
                  </a:cubicBezTo>
                  <a:cubicBezTo>
                    <a:pt x="270" y="343"/>
                    <a:pt x="270" y="341"/>
                    <a:pt x="270" y="340"/>
                  </a:cubicBezTo>
                  <a:cubicBezTo>
                    <a:pt x="270" y="340"/>
                    <a:pt x="270" y="340"/>
                    <a:pt x="271" y="340"/>
                  </a:cubicBezTo>
                  <a:cubicBezTo>
                    <a:pt x="280" y="347"/>
                    <a:pt x="291" y="353"/>
                    <a:pt x="302" y="358"/>
                  </a:cubicBezTo>
                  <a:cubicBezTo>
                    <a:pt x="345" y="373"/>
                    <a:pt x="395" y="368"/>
                    <a:pt x="436" y="349"/>
                  </a:cubicBezTo>
                  <a:cubicBezTo>
                    <a:pt x="514" y="313"/>
                    <a:pt x="545" y="217"/>
                    <a:pt x="525" y="138"/>
                  </a:cubicBezTo>
                  <a:close/>
                  <a:moveTo>
                    <a:pt x="138" y="487"/>
                  </a:moveTo>
                  <a:cubicBezTo>
                    <a:pt x="138" y="487"/>
                    <a:pt x="138" y="487"/>
                    <a:pt x="138" y="487"/>
                  </a:cubicBezTo>
                  <a:cubicBezTo>
                    <a:pt x="138" y="487"/>
                    <a:pt x="138" y="487"/>
                    <a:pt x="138" y="487"/>
                  </a:cubicBezTo>
                  <a:cubicBezTo>
                    <a:pt x="139" y="486"/>
                    <a:pt x="137" y="485"/>
                    <a:pt x="137" y="486"/>
                  </a:cubicBezTo>
                  <a:cubicBezTo>
                    <a:pt x="136" y="486"/>
                    <a:pt x="136" y="486"/>
                    <a:pt x="136" y="486"/>
                  </a:cubicBezTo>
                  <a:cubicBezTo>
                    <a:pt x="136" y="486"/>
                    <a:pt x="136" y="486"/>
                    <a:pt x="136" y="485"/>
                  </a:cubicBezTo>
                  <a:cubicBezTo>
                    <a:pt x="139" y="482"/>
                    <a:pt x="143" y="479"/>
                    <a:pt x="147" y="476"/>
                  </a:cubicBezTo>
                  <a:cubicBezTo>
                    <a:pt x="147" y="476"/>
                    <a:pt x="147" y="476"/>
                    <a:pt x="148" y="475"/>
                  </a:cubicBezTo>
                  <a:cubicBezTo>
                    <a:pt x="148" y="475"/>
                    <a:pt x="148" y="475"/>
                    <a:pt x="148" y="475"/>
                  </a:cubicBezTo>
                  <a:cubicBezTo>
                    <a:pt x="148" y="475"/>
                    <a:pt x="149" y="474"/>
                    <a:pt x="149" y="474"/>
                  </a:cubicBezTo>
                  <a:cubicBezTo>
                    <a:pt x="145" y="479"/>
                    <a:pt x="142" y="483"/>
                    <a:pt x="138" y="487"/>
                  </a:cubicBezTo>
                  <a:close/>
                  <a:moveTo>
                    <a:pt x="122" y="506"/>
                  </a:moveTo>
                  <a:cubicBezTo>
                    <a:pt x="120" y="505"/>
                    <a:pt x="119" y="505"/>
                    <a:pt x="117" y="504"/>
                  </a:cubicBezTo>
                  <a:cubicBezTo>
                    <a:pt x="118" y="503"/>
                    <a:pt x="119" y="501"/>
                    <a:pt x="120" y="500"/>
                  </a:cubicBezTo>
                  <a:cubicBezTo>
                    <a:pt x="121" y="500"/>
                    <a:pt x="121" y="500"/>
                    <a:pt x="122" y="500"/>
                  </a:cubicBezTo>
                  <a:cubicBezTo>
                    <a:pt x="122" y="502"/>
                    <a:pt x="122" y="504"/>
                    <a:pt x="122" y="506"/>
                  </a:cubicBezTo>
                  <a:cubicBezTo>
                    <a:pt x="122" y="506"/>
                    <a:pt x="122" y="506"/>
                    <a:pt x="122" y="506"/>
                  </a:cubicBezTo>
                  <a:close/>
                  <a:moveTo>
                    <a:pt x="31" y="492"/>
                  </a:moveTo>
                  <a:cubicBezTo>
                    <a:pt x="44" y="476"/>
                    <a:pt x="58" y="461"/>
                    <a:pt x="73" y="447"/>
                  </a:cubicBezTo>
                  <a:cubicBezTo>
                    <a:pt x="97" y="425"/>
                    <a:pt x="150" y="383"/>
                    <a:pt x="171" y="429"/>
                  </a:cubicBezTo>
                  <a:cubicBezTo>
                    <a:pt x="172" y="430"/>
                    <a:pt x="172" y="431"/>
                    <a:pt x="173" y="431"/>
                  </a:cubicBezTo>
                  <a:cubicBezTo>
                    <a:pt x="173" y="433"/>
                    <a:pt x="173" y="436"/>
                    <a:pt x="172" y="438"/>
                  </a:cubicBezTo>
                  <a:cubicBezTo>
                    <a:pt x="172" y="439"/>
                    <a:pt x="172" y="439"/>
                    <a:pt x="171" y="440"/>
                  </a:cubicBezTo>
                  <a:cubicBezTo>
                    <a:pt x="168" y="434"/>
                    <a:pt x="162" y="429"/>
                    <a:pt x="157" y="426"/>
                  </a:cubicBezTo>
                  <a:cubicBezTo>
                    <a:pt x="155" y="425"/>
                    <a:pt x="154" y="428"/>
                    <a:pt x="155" y="428"/>
                  </a:cubicBezTo>
                  <a:cubicBezTo>
                    <a:pt x="161" y="431"/>
                    <a:pt x="166" y="437"/>
                    <a:pt x="168" y="442"/>
                  </a:cubicBezTo>
                  <a:cubicBezTo>
                    <a:pt x="169" y="442"/>
                    <a:pt x="169" y="443"/>
                    <a:pt x="170" y="443"/>
                  </a:cubicBezTo>
                  <a:cubicBezTo>
                    <a:pt x="168" y="445"/>
                    <a:pt x="167" y="448"/>
                    <a:pt x="165" y="451"/>
                  </a:cubicBezTo>
                  <a:cubicBezTo>
                    <a:pt x="165" y="451"/>
                    <a:pt x="165" y="451"/>
                    <a:pt x="165" y="451"/>
                  </a:cubicBezTo>
                  <a:cubicBezTo>
                    <a:pt x="158" y="448"/>
                    <a:pt x="152" y="443"/>
                    <a:pt x="147" y="437"/>
                  </a:cubicBezTo>
                  <a:cubicBezTo>
                    <a:pt x="147" y="436"/>
                    <a:pt x="146" y="437"/>
                    <a:pt x="146" y="437"/>
                  </a:cubicBezTo>
                  <a:cubicBezTo>
                    <a:pt x="151" y="443"/>
                    <a:pt x="155" y="450"/>
                    <a:pt x="162" y="454"/>
                  </a:cubicBezTo>
                  <a:cubicBezTo>
                    <a:pt x="160" y="457"/>
                    <a:pt x="157" y="460"/>
                    <a:pt x="154" y="462"/>
                  </a:cubicBezTo>
                  <a:cubicBezTo>
                    <a:pt x="151" y="460"/>
                    <a:pt x="147" y="458"/>
                    <a:pt x="145" y="454"/>
                  </a:cubicBezTo>
                  <a:cubicBezTo>
                    <a:pt x="140" y="450"/>
                    <a:pt x="138" y="443"/>
                    <a:pt x="138" y="437"/>
                  </a:cubicBezTo>
                  <a:cubicBezTo>
                    <a:pt x="138" y="436"/>
                    <a:pt x="136" y="436"/>
                    <a:pt x="136" y="437"/>
                  </a:cubicBezTo>
                  <a:cubicBezTo>
                    <a:pt x="136" y="447"/>
                    <a:pt x="141" y="460"/>
                    <a:pt x="150" y="465"/>
                  </a:cubicBezTo>
                  <a:cubicBezTo>
                    <a:pt x="148" y="467"/>
                    <a:pt x="146" y="469"/>
                    <a:pt x="144" y="470"/>
                  </a:cubicBezTo>
                  <a:cubicBezTo>
                    <a:pt x="142" y="468"/>
                    <a:pt x="139" y="466"/>
                    <a:pt x="137" y="464"/>
                  </a:cubicBezTo>
                  <a:cubicBezTo>
                    <a:pt x="132" y="459"/>
                    <a:pt x="130" y="452"/>
                    <a:pt x="128" y="446"/>
                  </a:cubicBezTo>
                  <a:cubicBezTo>
                    <a:pt x="128" y="446"/>
                    <a:pt x="127" y="446"/>
                    <a:pt x="127" y="446"/>
                  </a:cubicBezTo>
                  <a:cubicBezTo>
                    <a:pt x="128" y="453"/>
                    <a:pt x="131" y="458"/>
                    <a:pt x="134" y="464"/>
                  </a:cubicBezTo>
                  <a:cubicBezTo>
                    <a:pt x="136" y="466"/>
                    <a:pt x="138" y="470"/>
                    <a:pt x="141" y="473"/>
                  </a:cubicBezTo>
                  <a:cubicBezTo>
                    <a:pt x="137" y="476"/>
                    <a:pt x="133" y="478"/>
                    <a:pt x="130" y="481"/>
                  </a:cubicBezTo>
                  <a:cubicBezTo>
                    <a:pt x="122" y="473"/>
                    <a:pt x="116" y="464"/>
                    <a:pt x="109" y="455"/>
                  </a:cubicBezTo>
                  <a:cubicBezTo>
                    <a:pt x="109" y="455"/>
                    <a:pt x="108" y="456"/>
                    <a:pt x="108" y="456"/>
                  </a:cubicBezTo>
                  <a:cubicBezTo>
                    <a:pt x="113" y="466"/>
                    <a:pt x="119" y="476"/>
                    <a:pt x="127" y="483"/>
                  </a:cubicBezTo>
                  <a:cubicBezTo>
                    <a:pt x="126" y="484"/>
                    <a:pt x="125" y="485"/>
                    <a:pt x="125" y="485"/>
                  </a:cubicBezTo>
                  <a:cubicBezTo>
                    <a:pt x="122" y="488"/>
                    <a:pt x="119" y="491"/>
                    <a:pt x="116" y="493"/>
                  </a:cubicBezTo>
                  <a:cubicBezTo>
                    <a:pt x="107" y="488"/>
                    <a:pt x="100" y="479"/>
                    <a:pt x="95" y="470"/>
                  </a:cubicBezTo>
                  <a:cubicBezTo>
                    <a:pt x="95" y="469"/>
                    <a:pt x="93" y="470"/>
                    <a:pt x="94" y="470"/>
                  </a:cubicBezTo>
                  <a:cubicBezTo>
                    <a:pt x="98" y="480"/>
                    <a:pt x="104" y="491"/>
                    <a:pt x="113" y="497"/>
                  </a:cubicBezTo>
                  <a:cubicBezTo>
                    <a:pt x="108" y="501"/>
                    <a:pt x="105" y="506"/>
                    <a:pt x="101" y="510"/>
                  </a:cubicBezTo>
                  <a:cubicBezTo>
                    <a:pt x="101" y="510"/>
                    <a:pt x="100" y="510"/>
                    <a:pt x="100" y="509"/>
                  </a:cubicBezTo>
                  <a:cubicBezTo>
                    <a:pt x="99" y="509"/>
                    <a:pt x="99" y="509"/>
                    <a:pt x="98" y="510"/>
                  </a:cubicBezTo>
                  <a:cubicBezTo>
                    <a:pt x="90" y="502"/>
                    <a:pt x="83" y="492"/>
                    <a:pt x="76" y="484"/>
                  </a:cubicBezTo>
                  <a:cubicBezTo>
                    <a:pt x="76" y="483"/>
                    <a:pt x="75" y="484"/>
                    <a:pt x="75" y="485"/>
                  </a:cubicBezTo>
                  <a:cubicBezTo>
                    <a:pt x="81" y="496"/>
                    <a:pt x="87" y="507"/>
                    <a:pt x="97" y="516"/>
                  </a:cubicBezTo>
                  <a:cubicBezTo>
                    <a:pt x="93" y="521"/>
                    <a:pt x="89" y="526"/>
                    <a:pt x="85" y="531"/>
                  </a:cubicBezTo>
                  <a:cubicBezTo>
                    <a:pt x="73" y="523"/>
                    <a:pt x="62" y="513"/>
                    <a:pt x="57" y="499"/>
                  </a:cubicBezTo>
                  <a:cubicBezTo>
                    <a:pt x="57" y="498"/>
                    <a:pt x="56" y="498"/>
                    <a:pt x="56" y="499"/>
                  </a:cubicBezTo>
                  <a:cubicBezTo>
                    <a:pt x="60" y="513"/>
                    <a:pt x="70" y="527"/>
                    <a:pt x="83" y="535"/>
                  </a:cubicBezTo>
                  <a:cubicBezTo>
                    <a:pt x="79" y="539"/>
                    <a:pt x="76" y="543"/>
                    <a:pt x="73" y="547"/>
                  </a:cubicBezTo>
                  <a:cubicBezTo>
                    <a:pt x="58" y="541"/>
                    <a:pt x="48" y="528"/>
                    <a:pt x="43" y="513"/>
                  </a:cubicBezTo>
                  <a:cubicBezTo>
                    <a:pt x="43" y="512"/>
                    <a:pt x="42" y="512"/>
                    <a:pt x="42" y="513"/>
                  </a:cubicBezTo>
                  <a:cubicBezTo>
                    <a:pt x="46" y="529"/>
                    <a:pt x="55" y="544"/>
                    <a:pt x="69" y="551"/>
                  </a:cubicBezTo>
                  <a:cubicBezTo>
                    <a:pt x="68" y="553"/>
                    <a:pt x="67" y="554"/>
                    <a:pt x="66" y="556"/>
                  </a:cubicBezTo>
                  <a:cubicBezTo>
                    <a:pt x="65" y="555"/>
                    <a:pt x="64" y="555"/>
                    <a:pt x="63" y="554"/>
                  </a:cubicBezTo>
                  <a:cubicBezTo>
                    <a:pt x="57" y="552"/>
                    <a:pt x="53" y="548"/>
                    <a:pt x="48" y="545"/>
                  </a:cubicBezTo>
                  <a:cubicBezTo>
                    <a:pt x="41" y="538"/>
                    <a:pt x="34" y="530"/>
                    <a:pt x="29" y="522"/>
                  </a:cubicBezTo>
                  <a:cubicBezTo>
                    <a:pt x="28" y="521"/>
                    <a:pt x="27" y="522"/>
                    <a:pt x="28" y="523"/>
                  </a:cubicBezTo>
                  <a:cubicBezTo>
                    <a:pt x="33" y="532"/>
                    <a:pt x="39" y="540"/>
                    <a:pt x="46" y="547"/>
                  </a:cubicBezTo>
                  <a:cubicBezTo>
                    <a:pt x="50" y="551"/>
                    <a:pt x="56" y="557"/>
                    <a:pt x="62" y="560"/>
                  </a:cubicBezTo>
                  <a:cubicBezTo>
                    <a:pt x="60" y="562"/>
                    <a:pt x="58" y="563"/>
                    <a:pt x="56" y="565"/>
                  </a:cubicBezTo>
                  <a:cubicBezTo>
                    <a:pt x="55" y="565"/>
                    <a:pt x="54" y="564"/>
                    <a:pt x="53" y="563"/>
                  </a:cubicBezTo>
                  <a:cubicBezTo>
                    <a:pt x="54" y="563"/>
                    <a:pt x="55" y="563"/>
                    <a:pt x="55" y="562"/>
                  </a:cubicBezTo>
                  <a:cubicBezTo>
                    <a:pt x="57" y="561"/>
                    <a:pt x="57" y="560"/>
                    <a:pt x="55" y="559"/>
                  </a:cubicBezTo>
                  <a:cubicBezTo>
                    <a:pt x="50" y="555"/>
                    <a:pt x="43" y="555"/>
                    <a:pt x="38" y="552"/>
                  </a:cubicBezTo>
                  <a:cubicBezTo>
                    <a:pt x="37" y="552"/>
                    <a:pt x="36" y="551"/>
                    <a:pt x="36" y="551"/>
                  </a:cubicBezTo>
                  <a:cubicBezTo>
                    <a:pt x="29" y="545"/>
                    <a:pt x="22" y="538"/>
                    <a:pt x="16" y="531"/>
                  </a:cubicBezTo>
                  <a:cubicBezTo>
                    <a:pt x="13" y="526"/>
                    <a:pt x="9" y="518"/>
                    <a:pt x="11" y="515"/>
                  </a:cubicBezTo>
                  <a:cubicBezTo>
                    <a:pt x="11" y="515"/>
                    <a:pt x="11" y="515"/>
                    <a:pt x="11" y="514"/>
                  </a:cubicBezTo>
                  <a:cubicBezTo>
                    <a:pt x="20" y="512"/>
                    <a:pt x="25" y="498"/>
                    <a:pt x="31" y="492"/>
                  </a:cubicBezTo>
                  <a:close/>
                  <a:moveTo>
                    <a:pt x="90" y="539"/>
                  </a:moveTo>
                  <a:cubicBezTo>
                    <a:pt x="90" y="539"/>
                    <a:pt x="91" y="539"/>
                    <a:pt x="91" y="538"/>
                  </a:cubicBezTo>
                  <a:cubicBezTo>
                    <a:pt x="90" y="539"/>
                    <a:pt x="89" y="540"/>
                    <a:pt x="88" y="541"/>
                  </a:cubicBezTo>
                  <a:cubicBezTo>
                    <a:pt x="89" y="540"/>
                    <a:pt x="90" y="539"/>
                    <a:pt x="90" y="539"/>
                  </a:cubicBezTo>
                  <a:close/>
                  <a:moveTo>
                    <a:pt x="92" y="538"/>
                  </a:moveTo>
                  <a:cubicBezTo>
                    <a:pt x="92" y="537"/>
                    <a:pt x="92" y="537"/>
                    <a:pt x="92" y="536"/>
                  </a:cubicBezTo>
                  <a:cubicBezTo>
                    <a:pt x="96" y="531"/>
                    <a:pt x="100" y="526"/>
                    <a:pt x="104" y="520"/>
                  </a:cubicBezTo>
                  <a:cubicBezTo>
                    <a:pt x="105" y="521"/>
                    <a:pt x="105" y="520"/>
                    <a:pt x="106" y="519"/>
                  </a:cubicBezTo>
                  <a:cubicBezTo>
                    <a:pt x="106" y="520"/>
                    <a:pt x="107" y="519"/>
                    <a:pt x="107" y="518"/>
                  </a:cubicBezTo>
                  <a:cubicBezTo>
                    <a:pt x="107" y="518"/>
                    <a:pt x="107" y="518"/>
                    <a:pt x="107" y="517"/>
                  </a:cubicBezTo>
                  <a:cubicBezTo>
                    <a:pt x="110" y="517"/>
                    <a:pt x="111" y="515"/>
                    <a:pt x="114" y="514"/>
                  </a:cubicBezTo>
                  <a:cubicBezTo>
                    <a:pt x="115" y="514"/>
                    <a:pt x="114" y="512"/>
                    <a:pt x="113" y="512"/>
                  </a:cubicBezTo>
                  <a:cubicBezTo>
                    <a:pt x="112" y="512"/>
                    <a:pt x="111" y="512"/>
                    <a:pt x="110" y="512"/>
                  </a:cubicBezTo>
                  <a:cubicBezTo>
                    <a:pt x="112" y="510"/>
                    <a:pt x="114" y="507"/>
                    <a:pt x="116" y="505"/>
                  </a:cubicBezTo>
                  <a:cubicBezTo>
                    <a:pt x="117" y="506"/>
                    <a:pt x="119" y="507"/>
                    <a:pt x="120" y="508"/>
                  </a:cubicBezTo>
                  <a:cubicBezTo>
                    <a:pt x="111" y="518"/>
                    <a:pt x="101" y="528"/>
                    <a:pt x="92" y="538"/>
                  </a:cubicBezTo>
                  <a:close/>
                  <a:moveTo>
                    <a:pt x="124" y="503"/>
                  </a:moveTo>
                  <a:cubicBezTo>
                    <a:pt x="124" y="502"/>
                    <a:pt x="124" y="501"/>
                    <a:pt x="124" y="500"/>
                  </a:cubicBezTo>
                  <a:cubicBezTo>
                    <a:pt x="124" y="500"/>
                    <a:pt x="124" y="500"/>
                    <a:pt x="124" y="500"/>
                  </a:cubicBezTo>
                  <a:cubicBezTo>
                    <a:pt x="125" y="499"/>
                    <a:pt x="125" y="499"/>
                    <a:pt x="125" y="498"/>
                  </a:cubicBezTo>
                  <a:cubicBezTo>
                    <a:pt x="125" y="497"/>
                    <a:pt x="126" y="497"/>
                    <a:pt x="128" y="496"/>
                  </a:cubicBezTo>
                  <a:cubicBezTo>
                    <a:pt x="131" y="495"/>
                    <a:pt x="132" y="492"/>
                    <a:pt x="133" y="490"/>
                  </a:cubicBezTo>
                  <a:cubicBezTo>
                    <a:pt x="134" y="490"/>
                    <a:pt x="134" y="490"/>
                    <a:pt x="135" y="490"/>
                  </a:cubicBezTo>
                  <a:cubicBezTo>
                    <a:pt x="135" y="490"/>
                    <a:pt x="135" y="490"/>
                    <a:pt x="135" y="491"/>
                  </a:cubicBezTo>
                  <a:cubicBezTo>
                    <a:pt x="133" y="494"/>
                    <a:pt x="130" y="497"/>
                    <a:pt x="128" y="500"/>
                  </a:cubicBezTo>
                  <a:cubicBezTo>
                    <a:pt x="127" y="501"/>
                    <a:pt x="125" y="502"/>
                    <a:pt x="124" y="503"/>
                  </a:cubicBezTo>
                  <a:close/>
                  <a:moveTo>
                    <a:pt x="231" y="370"/>
                  </a:moveTo>
                  <a:cubicBezTo>
                    <a:pt x="226" y="366"/>
                    <a:pt x="220" y="362"/>
                    <a:pt x="218" y="356"/>
                  </a:cubicBezTo>
                  <a:cubicBezTo>
                    <a:pt x="218" y="356"/>
                    <a:pt x="217" y="356"/>
                    <a:pt x="217" y="356"/>
                  </a:cubicBezTo>
                  <a:cubicBezTo>
                    <a:pt x="219" y="362"/>
                    <a:pt x="224" y="368"/>
                    <a:pt x="229" y="372"/>
                  </a:cubicBezTo>
                  <a:cubicBezTo>
                    <a:pt x="224" y="377"/>
                    <a:pt x="219" y="381"/>
                    <a:pt x="214" y="385"/>
                  </a:cubicBezTo>
                  <a:cubicBezTo>
                    <a:pt x="214" y="385"/>
                    <a:pt x="214" y="385"/>
                    <a:pt x="214" y="385"/>
                  </a:cubicBezTo>
                  <a:cubicBezTo>
                    <a:pt x="209" y="383"/>
                    <a:pt x="206" y="379"/>
                    <a:pt x="204" y="374"/>
                  </a:cubicBezTo>
                  <a:cubicBezTo>
                    <a:pt x="204" y="373"/>
                    <a:pt x="202" y="374"/>
                    <a:pt x="202" y="375"/>
                  </a:cubicBezTo>
                  <a:cubicBezTo>
                    <a:pt x="205" y="380"/>
                    <a:pt x="208" y="384"/>
                    <a:pt x="212" y="387"/>
                  </a:cubicBezTo>
                  <a:cubicBezTo>
                    <a:pt x="208" y="391"/>
                    <a:pt x="203" y="395"/>
                    <a:pt x="198" y="400"/>
                  </a:cubicBezTo>
                  <a:cubicBezTo>
                    <a:pt x="198" y="400"/>
                    <a:pt x="198" y="400"/>
                    <a:pt x="198" y="399"/>
                  </a:cubicBezTo>
                  <a:cubicBezTo>
                    <a:pt x="194" y="397"/>
                    <a:pt x="191" y="393"/>
                    <a:pt x="190" y="389"/>
                  </a:cubicBezTo>
                  <a:cubicBezTo>
                    <a:pt x="190" y="388"/>
                    <a:pt x="188" y="388"/>
                    <a:pt x="188" y="389"/>
                  </a:cubicBezTo>
                  <a:cubicBezTo>
                    <a:pt x="189" y="394"/>
                    <a:pt x="191" y="398"/>
                    <a:pt x="195" y="401"/>
                  </a:cubicBezTo>
                  <a:cubicBezTo>
                    <a:pt x="195" y="401"/>
                    <a:pt x="196" y="401"/>
                    <a:pt x="197" y="402"/>
                  </a:cubicBezTo>
                  <a:cubicBezTo>
                    <a:pt x="194" y="404"/>
                    <a:pt x="192" y="407"/>
                    <a:pt x="189" y="410"/>
                  </a:cubicBezTo>
                  <a:cubicBezTo>
                    <a:pt x="187" y="409"/>
                    <a:pt x="184" y="408"/>
                    <a:pt x="182" y="406"/>
                  </a:cubicBezTo>
                  <a:cubicBezTo>
                    <a:pt x="177" y="403"/>
                    <a:pt x="173" y="399"/>
                    <a:pt x="171" y="394"/>
                  </a:cubicBezTo>
                  <a:cubicBezTo>
                    <a:pt x="170" y="393"/>
                    <a:pt x="170" y="394"/>
                    <a:pt x="170" y="394"/>
                  </a:cubicBezTo>
                  <a:cubicBezTo>
                    <a:pt x="172" y="400"/>
                    <a:pt x="176" y="404"/>
                    <a:pt x="181" y="408"/>
                  </a:cubicBezTo>
                  <a:cubicBezTo>
                    <a:pt x="183" y="409"/>
                    <a:pt x="185" y="411"/>
                    <a:pt x="187" y="412"/>
                  </a:cubicBezTo>
                  <a:cubicBezTo>
                    <a:pt x="185" y="415"/>
                    <a:pt x="183" y="417"/>
                    <a:pt x="182" y="420"/>
                  </a:cubicBezTo>
                  <a:cubicBezTo>
                    <a:pt x="180" y="418"/>
                    <a:pt x="179" y="416"/>
                    <a:pt x="176" y="415"/>
                  </a:cubicBezTo>
                  <a:cubicBezTo>
                    <a:pt x="175" y="415"/>
                    <a:pt x="175" y="415"/>
                    <a:pt x="175" y="415"/>
                  </a:cubicBezTo>
                  <a:cubicBezTo>
                    <a:pt x="174" y="415"/>
                    <a:pt x="173" y="414"/>
                    <a:pt x="172" y="413"/>
                  </a:cubicBezTo>
                  <a:cubicBezTo>
                    <a:pt x="168" y="407"/>
                    <a:pt x="163" y="403"/>
                    <a:pt x="157" y="401"/>
                  </a:cubicBezTo>
                  <a:cubicBezTo>
                    <a:pt x="179" y="368"/>
                    <a:pt x="205" y="338"/>
                    <a:pt x="231" y="308"/>
                  </a:cubicBezTo>
                  <a:cubicBezTo>
                    <a:pt x="240" y="320"/>
                    <a:pt x="251" y="330"/>
                    <a:pt x="263" y="337"/>
                  </a:cubicBezTo>
                  <a:cubicBezTo>
                    <a:pt x="262" y="337"/>
                    <a:pt x="261" y="338"/>
                    <a:pt x="260" y="339"/>
                  </a:cubicBezTo>
                  <a:cubicBezTo>
                    <a:pt x="260" y="339"/>
                    <a:pt x="260" y="339"/>
                    <a:pt x="260" y="339"/>
                  </a:cubicBezTo>
                  <a:cubicBezTo>
                    <a:pt x="253" y="337"/>
                    <a:pt x="246" y="333"/>
                    <a:pt x="242" y="327"/>
                  </a:cubicBezTo>
                  <a:cubicBezTo>
                    <a:pt x="241" y="326"/>
                    <a:pt x="240" y="327"/>
                    <a:pt x="240" y="328"/>
                  </a:cubicBezTo>
                  <a:cubicBezTo>
                    <a:pt x="245" y="334"/>
                    <a:pt x="251" y="338"/>
                    <a:pt x="259" y="341"/>
                  </a:cubicBezTo>
                  <a:cubicBezTo>
                    <a:pt x="255" y="346"/>
                    <a:pt x="251" y="350"/>
                    <a:pt x="248" y="355"/>
                  </a:cubicBezTo>
                  <a:cubicBezTo>
                    <a:pt x="245" y="355"/>
                    <a:pt x="243" y="354"/>
                    <a:pt x="241" y="353"/>
                  </a:cubicBezTo>
                  <a:cubicBezTo>
                    <a:pt x="236" y="351"/>
                    <a:pt x="233" y="346"/>
                    <a:pt x="232" y="341"/>
                  </a:cubicBezTo>
                  <a:cubicBezTo>
                    <a:pt x="232" y="341"/>
                    <a:pt x="231" y="341"/>
                    <a:pt x="231" y="342"/>
                  </a:cubicBezTo>
                  <a:cubicBezTo>
                    <a:pt x="232" y="347"/>
                    <a:pt x="235" y="352"/>
                    <a:pt x="240" y="355"/>
                  </a:cubicBezTo>
                  <a:cubicBezTo>
                    <a:pt x="241" y="356"/>
                    <a:pt x="243" y="357"/>
                    <a:pt x="245" y="357"/>
                  </a:cubicBezTo>
                  <a:cubicBezTo>
                    <a:pt x="241" y="362"/>
                    <a:pt x="236" y="366"/>
                    <a:pt x="231" y="370"/>
                  </a:cubicBezTo>
                  <a:close/>
                  <a:moveTo>
                    <a:pt x="476" y="308"/>
                  </a:moveTo>
                  <a:cubicBezTo>
                    <a:pt x="439" y="349"/>
                    <a:pt x="382" y="364"/>
                    <a:pt x="328" y="356"/>
                  </a:cubicBezTo>
                  <a:cubicBezTo>
                    <a:pt x="287" y="349"/>
                    <a:pt x="260" y="321"/>
                    <a:pt x="233" y="292"/>
                  </a:cubicBezTo>
                  <a:cubicBezTo>
                    <a:pt x="230" y="288"/>
                    <a:pt x="226" y="283"/>
                    <a:pt x="223" y="278"/>
                  </a:cubicBezTo>
                  <a:cubicBezTo>
                    <a:pt x="210" y="257"/>
                    <a:pt x="201" y="233"/>
                    <a:pt x="196" y="209"/>
                  </a:cubicBezTo>
                  <a:cubicBezTo>
                    <a:pt x="186" y="161"/>
                    <a:pt x="196" y="104"/>
                    <a:pt x="228" y="66"/>
                  </a:cubicBezTo>
                  <a:cubicBezTo>
                    <a:pt x="282" y="0"/>
                    <a:pt x="400" y="4"/>
                    <a:pt x="462" y="54"/>
                  </a:cubicBezTo>
                  <a:cubicBezTo>
                    <a:pt x="539" y="116"/>
                    <a:pt x="540" y="238"/>
                    <a:pt x="476" y="308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39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" name="Freeform 310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8058" y="8067"/>
              <a:ext cx="274" cy="268"/>
            </a:xfrm>
            <a:custGeom>
              <a:avLst/>
              <a:gdLst>
                <a:gd name="T0" fmla="*/ 62 w 287"/>
                <a:gd name="T1" fmla="*/ 35 h 282"/>
                <a:gd name="T2" fmla="*/ 24 w 287"/>
                <a:gd name="T3" fmla="*/ 88 h 282"/>
                <a:gd name="T4" fmla="*/ 21 w 287"/>
                <a:gd name="T5" fmla="*/ 111 h 282"/>
                <a:gd name="T6" fmla="*/ 103 w 287"/>
                <a:gd name="T7" fmla="*/ 267 h 282"/>
                <a:gd name="T8" fmla="*/ 266 w 287"/>
                <a:gd name="T9" fmla="*/ 174 h 282"/>
                <a:gd name="T10" fmla="*/ 183 w 287"/>
                <a:gd name="T11" fmla="*/ 12 h 282"/>
                <a:gd name="T12" fmla="*/ 62 w 287"/>
                <a:gd name="T13" fmla="*/ 35 h 282"/>
                <a:gd name="T14" fmla="*/ 169 w 287"/>
                <a:gd name="T15" fmla="*/ 19 h 282"/>
                <a:gd name="T16" fmla="*/ 258 w 287"/>
                <a:gd name="T17" fmla="*/ 163 h 282"/>
                <a:gd name="T18" fmla="*/ 125 w 287"/>
                <a:gd name="T19" fmla="*/ 258 h 282"/>
                <a:gd name="T20" fmla="*/ 41 w 287"/>
                <a:gd name="T21" fmla="*/ 80 h 282"/>
                <a:gd name="T22" fmla="*/ 38 w 287"/>
                <a:gd name="T23" fmla="*/ 79 h 282"/>
                <a:gd name="T24" fmla="*/ 37 w 287"/>
                <a:gd name="T25" fmla="*/ 80 h 282"/>
                <a:gd name="T26" fmla="*/ 50 w 287"/>
                <a:gd name="T27" fmla="*/ 59 h 282"/>
                <a:gd name="T28" fmla="*/ 169 w 287"/>
                <a:gd name="T29" fmla="*/ 1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7" h="282">
                  <a:moveTo>
                    <a:pt x="62" y="35"/>
                  </a:moveTo>
                  <a:cubicBezTo>
                    <a:pt x="44" y="49"/>
                    <a:pt x="32" y="67"/>
                    <a:pt x="24" y="88"/>
                  </a:cubicBezTo>
                  <a:cubicBezTo>
                    <a:pt x="21" y="96"/>
                    <a:pt x="21" y="103"/>
                    <a:pt x="21" y="111"/>
                  </a:cubicBezTo>
                  <a:cubicBezTo>
                    <a:pt x="0" y="174"/>
                    <a:pt x="36" y="253"/>
                    <a:pt x="103" y="267"/>
                  </a:cubicBezTo>
                  <a:cubicBezTo>
                    <a:pt x="174" y="282"/>
                    <a:pt x="244" y="244"/>
                    <a:pt x="266" y="174"/>
                  </a:cubicBezTo>
                  <a:cubicBezTo>
                    <a:pt x="287" y="107"/>
                    <a:pt x="250" y="33"/>
                    <a:pt x="183" y="12"/>
                  </a:cubicBezTo>
                  <a:cubicBezTo>
                    <a:pt x="145" y="0"/>
                    <a:pt x="94" y="9"/>
                    <a:pt x="62" y="35"/>
                  </a:cubicBezTo>
                  <a:close/>
                  <a:moveTo>
                    <a:pt x="169" y="19"/>
                  </a:moveTo>
                  <a:cubicBezTo>
                    <a:pt x="236" y="30"/>
                    <a:pt x="272" y="100"/>
                    <a:pt x="258" y="163"/>
                  </a:cubicBezTo>
                  <a:cubicBezTo>
                    <a:pt x="244" y="226"/>
                    <a:pt x="187" y="261"/>
                    <a:pt x="125" y="258"/>
                  </a:cubicBezTo>
                  <a:cubicBezTo>
                    <a:pt x="38" y="255"/>
                    <a:pt x="12" y="150"/>
                    <a:pt x="41" y="80"/>
                  </a:cubicBezTo>
                  <a:cubicBezTo>
                    <a:pt x="41" y="79"/>
                    <a:pt x="39" y="78"/>
                    <a:pt x="38" y="79"/>
                  </a:cubicBezTo>
                  <a:cubicBezTo>
                    <a:pt x="38" y="79"/>
                    <a:pt x="38" y="79"/>
                    <a:pt x="37" y="80"/>
                  </a:cubicBezTo>
                  <a:cubicBezTo>
                    <a:pt x="41" y="73"/>
                    <a:pt x="45" y="66"/>
                    <a:pt x="50" y="59"/>
                  </a:cubicBezTo>
                  <a:cubicBezTo>
                    <a:pt x="78" y="24"/>
                    <a:pt x="127" y="12"/>
                    <a:pt x="169" y="1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39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" name="Freeform 311"/>
            <p:cNvSpPr/>
            <p:nvPr>
              <p:custDataLst>
                <p:tags r:id="rId7"/>
              </p:custDataLst>
            </p:nvPr>
          </p:nvSpPr>
          <p:spPr bwMode="auto">
            <a:xfrm>
              <a:off x="8045" y="8060"/>
              <a:ext cx="186" cy="167"/>
            </a:xfrm>
            <a:custGeom>
              <a:avLst/>
              <a:gdLst>
                <a:gd name="T0" fmla="*/ 51 w 194"/>
                <a:gd name="T1" fmla="*/ 47 h 176"/>
                <a:gd name="T2" fmla="*/ 116 w 194"/>
                <a:gd name="T3" fmla="*/ 14 h 176"/>
                <a:gd name="T4" fmla="*/ 191 w 194"/>
                <a:gd name="T5" fmla="*/ 10 h 176"/>
                <a:gd name="T6" fmla="*/ 191 w 194"/>
                <a:gd name="T7" fmla="*/ 6 h 176"/>
                <a:gd name="T8" fmla="*/ 43 w 194"/>
                <a:gd name="T9" fmla="*/ 48 h 176"/>
                <a:gd name="T10" fmla="*/ 16 w 194"/>
                <a:gd name="T11" fmla="*/ 175 h 176"/>
                <a:gd name="T12" fmla="*/ 17 w 194"/>
                <a:gd name="T13" fmla="*/ 175 h 176"/>
                <a:gd name="T14" fmla="*/ 51 w 194"/>
                <a:gd name="T15" fmla="*/ 4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176">
                  <a:moveTo>
                    <a:pt x="51" y="47"/>
                  </a:moveTo>
                  <a:cubicBezTo>
                    <a:pt x="70" y="29"/>
                    <a:pt x="91" y="18"/>
                    <a:pt x="116" y="14"/>
                  </a:cubicBezTo>
                  <a:cubicBezTo>
                    <a:pt x="141" y="9"/>
                    <a:pt x="167" y="13"/>
                    <a:pt x="191" y="10"/>
                  </a:cubicBezTo>
                  <a:cubicBezTo>
                    <a:pt x="194" y="10"/>
                    <a:pt x="194" y="7"/>
                    <a:pt x="191" y="6"/>
                  </a:cubicBezTo>
                  <a:cubicBezTo>
                    <a:pt x="137" y="0"/>
                    <a:pt x="83" y="8"/>
                    <a:pt x="43" y="48"/>
                  </a:cubicBezTo>
                  <a:cubicBezTo>
                    <a:pt x="7" y="83"/>
                    <a:pt x="0" y="128"/>
                    <a:pt x="16" y="175"/>
                  </a:cubicBezTo>
                  <a:cubicBezTo>
                    <a:pt x="16" y="176"/>
                    <a:pt x="17" y="175"/>
                    <a:pt x="17" y="175"/>
                  </a:cubicBezTo>
                  <a:cubicBezTo>
                    <a:pt x="3" y="126"/>
                    <a:pt x="15" y="83"/>
                    <a:pt x="51" y="47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39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12"/>
            <p:cNvSpPr/>
            <p:nvPr>
              <p:custDataLst>
                <p:tags r:id="rId8"/>
              </p:custDataLst>
            </p:nvPr>
          </p:nvSpPr>
          <p:spPr bwMode="auto">
            <a:xfrm>
              <a:off x="8065" y="8075"/>
              <a:ext cx="279" cy="302"/>
            </a:xfrm>
            <a:custGeom>
              <a:avLst/>
              <a:gdLst>
                <a:gd name="T0" fmla="*/ 203 w 294"/>
                <a:gd name="T1" fmla="*/ 4 h 317"/>
                <a:gd name="T2" fmla="*/ 258 w 294"/>
                <a:gd name="T3" fmla="*/ 37 h 317"/>
                <a:gd name="T4" fmla="*/ 282 w 294"/>
                <a:gd name="T5" fmla="*/ 97 h 317"/>
                <a:gd name="T6" fmla="*/ 254 w 294"/>
                <a:gd name="T7" fmla="*/ 218 h 317"/>
                <a:gd name="T8" fmla="*/ 1 w 294"/>
                <a:gd name="T9" fmla="*/ 192 h 317"/>
                <a:gd name="T10" fmla="*/ 0 w 294"/>
                <a:gd name="T11" fmla="*/ 192 h 317"/>
                <a:gd name="T12" fmla="*/ 258 w 294"/>
                <a:gd name="T13" fmla="*/ 224 h 317"/>
                <a:gd name="T14" fmla="*/ 287 w 294"/>
                <a:gd name="T15" fmla="*/ 88 h 317"/>
                <a:gd name="T16" fmla="*/ 203 w 294"/>
                <a:gd name="T17" fmla="*/ 0 h 317"/>
                <a:gd name="T18" fmla="*/ 203 w 294"/>
                <a:gd name="T19" fmla="*/ 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317">
                  <a:moveTo>
                    <a:pt x="203" y="4"/>
                  </a:moveTo>
                  <a:cubicBezTo>
                    <a:pt x="225" y="12"/>
                    <a:pt x="243" y="18"/>
                    <a:pt x="258" y="37"/>
                  </a:cubicBezTo>
                  <a:cubicBezTo>
                    <a:pt x="273" y="53"/>
                    <a:pt x="279" y="76"/>
                    <a:pt x="282" y="97"/>
                  </a:cubicBezTo>
                  <a:cubicBezTo>
                    <a:pt x="287" y="138"/>
                    <a:pt x="276" y="183"/>
                    <a:pt x="254" y="218"/>
                  </a:cubicBezTo>
                  <a:cubicBezTo>
                    <a:pt x="194" y="316"/>
                    <a:pt x="51" y="281"/>
                    <a:pt x="1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41" y="296"/>
                    <a:pt x="194" y="317"/>
                    <a:pt x="258" y="224"/>
                  </a:cubicBezTo>
                  <a:cubicBezTo>
                    <a:pt x="285" y="186"/>
                    <a:pt x="294" y="134"/>
                    <a:pt x="287" y="88"/>
                  </a:cubicBezTo>
                  <a:cubicBezTo>
                    <a:pt x="281" y="47"/>
                    <a:pt x="249" y="1"/>
                    <a:pt x="203" y="0"/>
                  </a:cubicBezTo>
                  <a:cubicBezTo>
                    <a:pt x="201" y="0"/>
                    <a:pt x="201" y="3"/>
                    <a:pt x="203" y="4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39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1515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92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 Bad Case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2770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7FCD92-28B2-48D6-92B1-1B72D66D21D0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32771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3277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E6D4C1-737B-458D-9221-F713C37AA1C2}" type="slidenum">
              <a:rPr lang="en-US" altLang="zh-CN" sz="790"/>
              <a:pPr/>
              <a:t>15</a:t>
            </a:fld>
            <a:endParaRPr lang="en-US" altLang="zh-CN" sz="790"/>
          </a:p>
        </p:txBody>
      </p:sp>
      <p:sp>
        <p:nvSpPr>
          <p:cNvPr id="36" name="Oval 3"/>
          <p:cNvSpPr>
            <a:spLocks noChangeArrowheads="1"/>
          </p:cNvSpPr>
          <p:nvPr/>
        </p:nvSpPr>
        <p:spPr bwMode="auto">
          <a:xfrm>
            <a:off x="1823085" y="1700530"/>
            <a:ext cx="410210" cy="4102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2686050" y="1700530"/>
            <a:ext cx="410210" cy="4102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8" name="Oval 5"/>
          <p:cNvSpPr>
            <a:spLocks noChangeArrowheads="1"/>
          </p:cNvSpPr>
          <p:nvPr/>
        </p:nvSpPr>
        <p:spPr bwMode="auto">
          <a:xfrm>
            <a:off x="3549015" y="1700530"/>
            <a:ext cx="410210" cy="4102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39" name="Oval 7"/>
          <p:cNvSpPr>
            <a:spLocks noChangeArrowheads="1"/>
          </p:cNvSpPr>
          <p:nvPr/>
        </p:nvSpPr>
        <p:spPr bwMode="auto">
          <a:xfrm>
            <a:off x="4883785" y="1700530"/>
            <a:ext cx="410210" cy="4102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2124075" y="3140710"/>
            <a:ext cx="410210" cy="4102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1" name="Oval 10"/>
          <p:cNvSpPr>
            <a:spLocks noChangeArrowheads="1"/>
          </p:cNvSpPr>
          <p:nvPr/>
        </p:nvSpPr>
        <p:spPr bwMode="auto">
          <a:xfrm>
            <a:off x="2686685" y="2527300"/>
            <a:ext cx="410210" cy="4102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2" name="Oval 11"/>
          <p:cNvSpPr>
            <a:spLocks noChangeArrowheads="1"/>
          </p:cNvSpPr>
          <p:nvPr/>
        </p:nvSpPr>
        <p:spPr bwMode="auto">
          <a:xfrm>
            <a:off x="3555365" y="2528570"/>
            <a:ext cx="410210" cy="4102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4883785" y="2528570"/>
            <a:ext cx="410210" cy="4102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 flipV="1">
            <a:off x="2470785" y="2908935"/>
            <a:ext cx="281305" cy="2959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5964369" y="2109934"/>
            <a:ext cx="1325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 smtClean="0">
                <a:latin typeface="Sitka Text" pitchFamily="2" charset="0"/>
                <a:ea typeface="宋体" panose="02010600030101010101" pitchFamily="2" charset="-122"/>
              </a:rPr>
              <a:t>Union(2,1)</a:t>
            </a:r>
          </a:p>
        </p:txBody>
      </p:sp>
      <p:sp>
        <p:nvSpPr>
          <p:cNvPr id="48" name="Oval 18"/>
          <p:cNvSpPr>
            <a:spLocks noChangeArrowheads="1"/>
          </p:cNvSpPr>
          <p:nvPr/>
        </p:nvSpPr>
        <p:spPr bwMode="auto">
          <a:xfrm>
            <a:off x="3555365" y="3356610"/>
            <a:ext cx="410210" cy="4102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9" name="Oval 20"/>
          <p:cNvSpPr>
            <a:spLocks noChangeArrowheads="1"/>
          </p:cNvSpPr>
          <p:nvPr/>
        </p:nvSpPr>
        <p:spPr bwMode="auto">
          <a:xfrm>
            <a:off x="4883785" y="3356610"/>
            <a:ext cx="410210" cy="4102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1" name="Line 22"/>
          <p:cNvSpPr>
            <a:spLocks noChangeShapeType="1"/>
          </p:cNvSpPr>
          <p:nvPr/>
        </p:nvSpPr>
        <p:spPr bwMode="auto">
          <a:xfrm flipV="1">
            <a:off x="3359150" y="3743325"/>
            <a:ext cx="286385" cy="19304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5964369" y="3010999"/>
            <a:ext cx="1349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 smtClean="0">
                <a:latin typeface="Sitka Text" pitchFamily="2" charset="0"/>
                <a:ea typeface="宋体" panose="02010600030101010101" pitchFamily="2" charset="-122"/>
              </a:rPr>
              <a:t>Union(3,2)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6036124" y="4155269"/>
            <a:ext cx="156019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 smtClean="0">
                <a:latin typeface="Sitka Text" pitchFamily="2" charset="0"/>
                <a:ea typeface="宋体" panose="02010600030101010101" pitchFamily="2" charset="-122"/>
              </a:rPr>
              <a:t>Union(n,n-1)</a:t>
            </a:r>
          </a:p>
        </p:txBody>
      </p:sp>
      <p:sp>
        <p:nvSpPr>
          <p:cNvPr id="54" name="Text Box 28"/>
          <p:cNvSpPr txBox="1">
            <a:spLocks noChangeArrowheads="1"/>
          </p:cNvSpPr>
          <p:nvPr/>
        </p:nvSpPr>
        <p:spPr bwMode="auto">
          <a:xfrm>
            <a:off x="4102735" y="3133090"/>
            <a:ext cx="1149985" cy="1158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5" name="Text Box 29"/>
          <p:cNvSpPr txBox="1">
            <a:spLocks noChangeArrowheads="1"/>
          </p:cNvSpPr>
          <p:nvPr/>
        </p:nvSpPr>
        <p:spPr bwMode="auto">
          <a:xfrm>
            <a:off x="4102735" y="2290445"/>
            <a:ext cx="1149985" cy="1158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9" name="Oval 33"/>
          <p:cNvSpPr>
            <a:spLocks noChangeArrowheads="1"/>
          </p:cNvSpPr>
          <p:nvPr/>
        </p:nvSpPr>
        <p:spPr bwMode="auto">
          <a:xfrm>
            <a:off x="4883785" y="4181475"/>
            <a:ext cx="410210" cy="4102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2" name="Line 36"/>
          <p:cNvSpPr>
            <a:spLocks noChangeShapeType="1"/>
          </p:cNvSpPr>
          <p:nvPr/>
        </p:nvSpPr>
        <p:spPr bwMode="auto">
          <a:xfrm flipV="1">
            <a:off x="4636770" y="4533265"/>
            <a:ext cx="314960" cy="15748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auto">
          <a:xfrm>
            <a:off x="6453478" y="3391444"/>
            <a:ext cx="27241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:</a:t>
            </a:r>
          </a:p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64" name="Text Box 39"/>
          <p:cNvSpPr txBox="1">
            <a:spLocks noChangeArrowheads="1"/>
          </p:cNvSpPr>
          <p:nvPr/>
        </p:nvSpPr>
        <p:spPr bwMode="auto">
          <a:xfrm>
            <a:off x="5724498" y="5107214"/>
            <a:ext cx="228028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Find(1)   n steps!!</a:t>
            </a:r>
          </a:p>
        </p:txBody>
      </p:sp>
      <p:sp>
        <p:nvSpPr>
          <p:cNvPr id="65" name="Oval 9"/>
          <p:cNvSpPr>
            <a:spLocks noChangeArrowheads="1"/>
          </p:cNvSpPr>
          <p:nvPr/>
        </p:nvSpPr>
        <p:spPr bwMode="auto">
          <a:xfrm>
            <a:off x="2326005" y="4446905"/>
            <a:ext cx="410210" cy="4102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6" name="Oval 10"/>
          <p:cNvSpPr>
            <a:spLocks noChangeArrowheads="1"/>
          </p:cNvSpPr>
          <p:nvPr/>
        </p:nvSpPr>
        <p:spPr bwMode="auto">
          <a:xfrm>
            <a:off x="2991485" y="3910330"/>
            <a:ext cx="410210" cy="4102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7" name="Line 14"/>
          <p:cNvSpPr>
            <a:spLocks noChangeShapeType="1"/>
          </p:cNvSpPr>
          <p:nvPr/>
        </p:nvSpPr>
        <p:spPr bwMode="auto">
          <a:xfrm flipV="1">
            <a:off x="2668905" y="4227830"/>
            <a:ext cx="358140" cy="273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8" name="Oval 18"/>
          <p:cNvSpPr>
            <a:spLocks noChangeArrowheads="1"/>
          </p:cNvSpPr>
          <p:nvPr/>
        </p:nvSpPr>
        <p:spPr bwMode="auto">
          <a:xfrm>
            <a:off x="3555365" y="4725035"/>
            <a:ext cx="410210" cy="4102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0" name="Oval 9"/>
          <p:cNvSpPr>
            <a:spLocks noChangeArrowheads="1"/>
          </p:cNvSpPr>
          <p:nvPr/>
        </p:nvSpPr>
        <p:spPr bwMode="auto">
          <a:xfrm>
            <a:off x="2604135" y="5804535"/>
            <a:ext cx="410210" cy="4102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1" name="Oval 10"/>
          <p:cNvSpPr>
            <a:spLocks noChangeArrowheads="1"/>
          </p:cNvSpPr>
          <p:nvPr/>
        </p:nvSpPr>
        <p:spPr bwMode="auto">
          <a:xfrm>
            <a:off x="3096895" y="5262880"/>
            <a:ext cx="410210" cy="41021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2" name="Line 14"/>
          <p:cNvSpPr>
            <a:spLocks noChangeShapeType="1"/>
          </p:cNvSpPr>
          <p:nvPr/>
        </p:nvSpPr>
        <p:spPr bwMode="auto">
          <a:xfrm flipV="1">
            <a:off x="2936240" y="5607685"/>
            <a:ext cx="225425" cy="236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" name="Line 14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 flipV="1">
            <a:off x="3420110" y="5084445"/>
            <a:ext cx="225425" cy="236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4272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Weighted Union</a:t>
            </a:r>
          </a:p>
        </p:txBody>
      </p:sp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097521-753E-46D8-A292-3431C9FFEC87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337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337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7CBA45-EE91-4B40-94EB-53F20E51C007}" type="slidenum">
              <a:rPr lang="en-US" altLang="zh-CN" sz="790"/>
              <a:pPr/>
              <a:t>16</a:t>
            </a:fld>
            <a:endParaRPr lang="en-US" altLang="zh-CN" sz="79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1593850"/>
            <a:ext cx="8052435" cy="1361440"/>
          </a:xfrm>
        </p:spPr>
        <p:txBody>
          <a:bodyPr>
            <a:no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Weighted Union (weight = number of nodes)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Always point the smaller tree to the root of the larger </a:t>
            </a:r>
            <a:r>
              <a:rPr lang="en-US" altLang="zh-CN" dirty="0" smtClean="0">
                <a:ea typeface="宋体" panose="02010600030101010101" pitchFamily="2" charset="-122"/>
              </a:rPr>
              <a:t>tree (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Union-by-Size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3810" name="Freeform 15"/>
          <p:cNvSpPr/>
          <p:nvPr/>
        </p:nvSpPr>
        <p:spPr bwMode="auto">
          <a:xfrm>
            <a:off x="2484120" y="3462020"/>
            <a:ext cx="3423285" cy="426720"/>
          </a:xfrm>
          <a:custGeom>
            <a:avLst/>
            <a:gdLst>
              <a:gd name="T0" fmla="*/ 0 w 2392"/>
              <a:gd name="T1" fmla="*/ 493713 h 319"/>
              <a:gd name="T2" fmla="*/ 98425 w 2392"/>
              <a:gd name="T3" fmla="*/ 393700 h 319"/>
              <a:gd name="T4" fmla="*/ 147638 w 2392"/>
              <a:gd name="T5" fmla="*/ 357188 h 319"/>
              <a:gd name="T6" fmla="*/ 185738 w 2392"/>
              <a:gd name="T7" fmla="*/ 333375 h 319"/>
              <a:gd name="T8" fmla="*/ 296863 w 2392"/>
              <a:gd name="T9" fmla="*/ 246063 h 319"/>
              <a:gd name="T10" fmla="*/ 692150 w 2392"/>
              <a:gd name="T11" fmla="*/ 158750 h 319"/>
              <a:gd name="T12" fmla="*/ 1311275 w 2392"/>
              <a:gd name="T13" fmla="*/ 60325 h 319"/>
              <a:gd name="T14" fmla="*/ 1768475 w 2392"/>
              <a:gd name="T15" fmla="*/ 11113 h 319"/>
              <a:gd name="T16" fmla="*/ 2733675 w 2392"/>
              <a:gd name="T17" fmla="*/ 47625 h 319"/>
              <a:gd name="T18" fmla="*/ 2770188 w 2392"/>
              <a:gd name="T19" fmla="*/ 60325 h 319"/>
              <a:gd name="T20" fmla="*/ 2857500 w 2392"/>
              <a:gd name="T21" fmla="*/ 73025 h 319"/>
              <a:gd name="T22" fmla="*/ 2906713 w 2392"/>
              <a:gd name="T23" fmla="*/ 96838 h 319"/>
              <a:gd name="T24" fmla="*/ 2994025 w 2392"/>
              <a:gd name="T25" fmla="*/ 109538 h 319"/>
              <a:gd name="T26" fmla="*/ 3389313 w 2392"/>
              <a:gd name="T27" fmla="*/ 271463 h 319"/>
              <a:gd name="T28" fmla="*/ 3711575 w 2392"/>
              <a:gd name="T29" fmla="*/ 406400 h 319"/>
              <a:gd name="T30" fmla="*/ 3797300 w 2392"/>
              <a:gd name="T31" fmla="*/ 506413 h 31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392" h="319">
                <a:moveTo>
                  <a:pt x="0" y="311"/>
                </a:moveTo>
                <a:cubicBezTo>
                  <a:pt x="27" y="293"/>
                  <a:pt x="38" y="269"/>
                  <a:pt x="62" y="248"/>
                </a:cubicBezTo>
                <a:cubicBezTo>
                  <a:pt x="72" y="240"/>
                  <a:pt x="82" y="232"/>
                  <a:pt x="93" y="225"/>
                </a:cubicBezTo>
                <a:cubicBezTo>
                  <a:pt x="101" y="220"/>
                  <a:pt x="110" y="216"/>
                  <a:pt x="117" y="210"/>
                </a:cubicBezTo>
                <a:cubicBezTo>
                  <a:pt x="147" y="185"/>
                  <a:pt x="140" y="171"/>
                  <a:pt x="187" y="155"/>
                </a:cubicBezTo>
                <a:cubicBezTo>
                  <a:pt x="268" y="127"/>
                  <a:pt x="352" y="114"/>
                  <a:pt x="436" y="100"/>
                </a:cubicBezTo>
                <a:cubicBezTo>
                  <a:pt x="567" y="78"/>
                  <a:pt x="694" y="53"/>
                  <a:pt x="826" y="38"/>
                </a:cubicBezTo>
                <a:cubicBezTo>
                  <a:pt x="920" y="14"/>
                  <a:pt x="1018" y="12"/>
                  <a:pt x="1114" y="7"/>
                </a:cubicBezTo>
                <a:cubicBezTo>
                  <a:pt x="1334" y="11"/>
                  <a:pt x="1517" y="0"/>
                  <a:pt x="1722" y="30"/>
                </a:cubicBezTo>
                <a:cubicBezTo>
                  <a:pt x="1730" y="33"/>
                  <a:pt x="1737" y="36"/>
                  <a:pt x="1745" y="38"/>
                </a:cubicBezTo>
                <a:cubicBezTo>
                  <a:pt x="1763" y="42"/>
                  <a:pt x="1782" y="41"/>
                  <a:pt x="1800" y="46"/>
                </a:cubicBezTo>
                <a:cubicBezTo>
                  <a:pt x="1811" y="49"/>
                  <a:pt x="1820" y="58"/>
                  <a:pt x="1831" y="61"/>
                </a:cubicBezTo>
                <a:cubicBezTo>
                  <a:pt x="1849" y="66"/>
                  <a:pt x="1868" y="66"/>
                  <a:pt x="1886" y="69"/>
                </a:cubicBezTo>
                <a:cubicBezTo>
                  <a:pt x="1971" y="98"/>
                  <a:pt x="2052" y="138"/>
                  <a:pt x="2135" y="171"/>
                </a:cubicBezTo>
                <a:cubicBezTo>
                  <a:pt x="2203" y="198"/>
                  <a:pt x="2275" y="217"/>
                  <a:pt x="2338" y="256"/>
                </a:cubicBezTo>
                <a:cubicBezTo>
                  <a:pt x="2353" y="281"/>
                  <a:pt x="2372" y="298"/>
                  <a:pt x="2392" y="319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33811" name="Text Box 16"/>
          <p:cNvSpPr txBox="1">
            <a:spLocks noChangeArrowheads="1"/>
          </p:cNvSpPr>
          <p:nvPr/>
        </p:nvSpPr>
        <p:spPr bwMode="auto">
          <a:xfrm>
            <a:off x="6516590" y="3500304"/>
            <a:ext cx="185229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W-Union(6,0)</a:t>
            </a:r>
          </a:p>
        </p:txBody>
      </p:sp>
      <p:sp>
        <p:nvSpPr>
          <p:cNvPr id="33812" name="Text Box 17"/>
          <p:cNvSpPr txBox="1">
            <a:spLocks noChangeArrowheads="1"/>
          </p:cNvSpPr>
          <p:nvPr/>
        </p:nvSpPr>
        <p:spPr bwMode="auto">
          <a:xfrm>
            <a:off x="1692275" y="3932555"/>
            <a:ext cx="445770" cy="447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0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3813" name="Text Box 18"/>
          <p:cNvSpPr txBox="1">
            <a:spLocks noChangeArrowheads="1"/>
          </p:cNvSpPr>
          <p:nvPr/>
        </p:nvSpPr>
        <p:spPr bwMode="auto">
          <a:xfrm>
            <a:off x="5293995" y="3888740"/>
            <a:ext cx="445770" cy="447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0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3814" name="Text Box 19"/>
          <p:cNvSpPr txBox="1">
            <a:spLocks noChangeArrowheads="1"/>
          </p:cNvSpPr>
          <p:nvPr/>
        </p:nvSpPr>
        <p:spPr bwMode="auto">
          <a:xfrm>
            <a:off x="3564255" y="3932555"/>
            <a:ext cx="445770" cy="4476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0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3" name="Oval 11"/>
          <p:cNvSpPr>
            <a:spLocks noChangeArrowheads="1"/>
          </p:cNvSpPr>
          <p:nvPr/>
        </p:nvSpPr>
        <p:spPr bwMode="auto">
          <a:xfrm>
            <a:off x="2201545" y="3932555"/>
            <a:ext cx="412115" cy="377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4" name="Oval 12"/>
          <p:cNvSpPr>
            <a:spLocks noChangeArrowheads="1"/>
          </p:cNvSpPr>
          <p:nvPr/>
        </p:nvSpPr>
        <p:spPr bwMode="auto">
          <a:xfrm>
            <a:off x="2555875" y="4701540"/>
            <a:ext cx="412115" cy="377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5" name="Oval 13"/>
          <p:cNvSpPr>
            <a:spLocks noChangeArrowheads="1"/>
          </p:cNvSpPr>
          <p:nvPr/>
        </p:nvSpPr>
        <p:spPr bwMode="auto">
          <a:xfrm>
            <a:off x="4068445" y="3958590"/>
            <a:ext cx="412115" cy="377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6" name="Oval 14"/>
          <p:cNvSpPr>
            <a:spLocks noChangeArrowheads="1"/>
          </p:cNvSpPr>
          <p:nvPr/>
        </p:nvSpPr>
        <p:spPr bwMode="auto">
          <a:xfrm>
            <a:off x="6372225" y="4716145"/>
            <a:ext cx="412115" cy="377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" name="Oval 15"/>
          <p:cNvSpPr>
            <a:spLocks noChangeArrowheads="1"/>
          </p:cNvSpPr>
          <p:nvPr/>
        </p:nvSpPr>
        <p:spPr bwMode="auto">
          <a:xfrm>
            <a:off x="5292090" y="4701540"/>
            <a:ext cx="412115" cy="377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8" name="Oval 16"/>
          <p:cNvSpPr>
            <a:spLocks noChangeArrowheads="1"/>
          </p:cNvSpPr>
          <p:nvPr/>
        </p:nvSpPr>
        <p:spPr bwMode="auto">
          <a:xfrm>
            <a:off x="4860290" y="5481955"/>
            <a:ext cx="412115" cy="377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5828665" y="3932555"/>
            <a:ext cx="412115" cy="37782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0" name="Line 18"/>
          <p:cNvSpPr>
            <a:spLocks noChangeShapeType="1"/>
          </p:cNvSpPr>
          <p:nvPr/>
        </p:nvSpPr>
        <p:spPr bwMode="auto">
          <a:xfrm flipH="1" flipV="1">
            <a:off x="2494280" y="4310380"/>
            <a:ext cx="154305" cy="391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  <p:sp>
        <p:nvSpPr>
          <p:cNvPr id="31" name="Line 19"/>
          <p:cNvSpPr>
            <a:spLocks noChangeShapeType="1"/>
          </p:cNvSpPr>
          <p:nvPr/>
        </p:nvSpPr>
        <p:spPr bwMode="auto">
          <a:xfrm flipV="1">
            <a:off x="5652135" y="4310380"/>
            <a:ext cx="274320" cy="391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 flipH="1" flipV="1">
            <a:off x="6156325" y="4310380"/>
            <a:ext cx="274320" cy="4057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  <p:sp>
        <p:nvSpPr>
          <p:cNvPr id="33" name="Line 21"/>
          <p:cNvSpPr>
            <a:spLocks noChangeShapeType="1"/>
          </p:cNvSpPr>
          <p:nvPr/>
        </p:nvSpPr>
        <p:spPr bwMode="auto">
          <a:xfrm flipV="1">
            <a:off x="5193030" y="5085080"/>
            <a:ext cx="201295" cy="391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08622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 Again</a:t>
            </a:r>
          </a:p>
        </p:txBody>
      </p:sp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4818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570C5A-CCF7-4B27-84CD-C5CF456F9969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3481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3482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DAFA06-9737-4A93-B17B-D48324DAB052}" type="slidenum">
              <a:rPr lang="en-US" altLang="zh-CN" sz="790"/>
              <a:pPr/>
              <a:t>17</a:t>
            </a:fld>
            <a:endParaRPr lang="en-US" altLang="zh-CN" sz="790"/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899795" y="1844675"/>
            <a:ext cx="466090" cy="46609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2124075" y="1844675"/>
            <a:ext cx="466090" cy="46609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352165" y="1844675"/>
            <a:ext cx="466090" cy="46609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0" name="Oval 6"/>
          <p:cNvSpPr>
            <a:spLocks noChangeArrowheads="1"/>
          </p:cNvSpPr>
          <p:nvPr/>
        </p:nvSpPr>
        <p:spPr bwMode="auto">
          <a:xfrm>
            <a:off x="5149215" y="1844675"/>
            <a:ext cx="466090" cy="46609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1" name="Oval 7"/>
          <p:cNvSpPr>
            <a:spLocks noChangeArrowheads="1"/>
          </p:cNvSpPr>
          <p:nvPr/>
        </p:nvSpPr>
        <p:spPr bwMode="auto">
          <a:xfrm>
            <a:off x="1475740" y="3336290"/>
            <a:ext cx="466090" cy="46609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2" name="Oval 8"/>
          <p:cNvSpPr>
            <a:spLocks noChangeArrowheads="1"/>
          </p:cNvSpPr>
          <p:nvPr/>
        </p:nvSpPr>
        <p:spPr bwMode="auto">
          <a:xfrm>
            <a:off x="2124075" y="2693035"/>
            <a:ext cx="466090" cy="46609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3" name="Oval 9"/>
          <p:cNvSpPr>
            <a:spLocks noChangeArrowheads="1"/>
          </p:cNvSpPr>
          <p:nvPr/>
        </p:nvSpPr>
        <p:spPr bwMode="auto">
          <a:xfrm>
            <a:off x="3348355" y="2693035"/>
            <a:ext cx="466090" cy="46609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4" name="Oval 10"/>
          <p:cNvSpPr>
            <a:spLocks noChangeArrowheads="1"/>
          </p:cNvSpPr>
          <p:nvPr/>
        </p:nvSpPr>
        <p:spPr bwMode="auto">
          <a:xfrm>
            <a:off x="5145405" y="2693035"/>
            <a:ext cx="466090" cy="46609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 flipV="1">
            <a:off x="1831975" y="3069590"/>
            <a:ext cx="326390" cy="3263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6104255" y="1916430"/>
            <a:ext cx="2123440" cy="61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Union(2,1)</a:t>
            </a:r>
          </a:p>
        </p:txBody>
      </p:sp>
      <p:sp>
        <p:nvSpPr>
          <p:cNvPr id="47" name="Oval 13"/>
          <p:cNvSpPr>
            <a:spLocks noChangeArrowheads="1"/>
          </p:cNvSpPr>
          <p:nvPr/>
        </p:nvSpPr>
        <p:spPr bwMode="auto">
          <a:xfrm>
            <a:off x="2282825" y="4207510"/>
            <a:ext cx="466090" cy="46609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8" name="Oval 14"/>
          <p:cNvSpPr>
            <a:spLocks noChangeArrowheads="1"/>
          </p:cNvSpPr>
          <p:nvPr/>
        </p:nvSpPr>
        <p:spPr bwMode="auto">
          <a:xfrm>
            <a:off x="2882265" y="3541395"/>
            <a:ext cx="466090" cy="46609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9" name="Oval 15"/>
          <p:cNvSpPr>
            <a:spLocks noChangeArrowheads="1"/>
          </p:cNvSpPr>
          <p:nvPr/>
        </p:nvSpPr>
        <p:spPr bwMode="auto">
          <a:xfrm>
            <a:off x="3491865" y="4206240"/>
            <a:ext cx="466090" cy="46609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0" name="Oval 16"/>
          <p:cNvSpPr>
            <a:spLocks noChangeArrowheads="1"/>
          </p:cNvSpPr>
          <p:nvPr/>
        </p:nvSpPr>
        <p:spPr bwMode="auto">
          <a:xfrm>
            <a:off x="5145405" y="3541395"/>
            <a:ext cx="466090" cy="46609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6085205" y="3067050"/>
            <a:ext cx="2159635" cy="61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Union(2,3)</a:t>
            </a: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6037580" y="4148455"/>
            <a:ext cx="2479675" cy="61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Union(n-1,n)</a:t>
            </a:r>
          </a:p>
        </p:txBody>
      </p:sp>
      <p:sp>
        <p:nvSpPr>
          <p:cNvPr id="53" name="Text Box 19"/>
          <p:cNvSpPr txBox="1">
            <a:spLocks noChangeArrowheads="1"/>
          </p:cNvSpPr>
          <p:nvPr/>
        </p:nvSpPr>
        <p:spPr bwMode="auto">
          <a:xfrm>
            <a:off x="4138930" y="2420620"/>
            <a:ext cx="1073150" cy="103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440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3954145" y="3247390"/>
            <a:ext cx="1073150" cy="1034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4400"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6624320" y="3296285"/>
            <a:ext cx="510540" cy="112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latin typeface="Sitka Text" pitchFamily="2" charset="0"/>
                <a:ea typeface="宋体" panose="02010600030101010101" pitchFamily="2" charset="-122"/>
              </a:rPr>
              <a:t>:</a:t>
            </a:r>
          </a:p>
          <a:p>
            <a:r>
              <a:rPr lang="en-US" altLang="zh-CN" sz="2800">
                <a:latin typeface="Sitka Text" pitchFamily="2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56" name="Line 22"/>
          <p:cNvSpPr>
            <a:spLocks noChangeShapeType="1"/>
          </p:cNvSpPr>
          <p:nvPr/>
        </p:nvSpPr>
        <p:spPr bwMode="auto">
          <a:xfrm flipV="1">
            <a:off x="2670175" y="3981450"/>
            <a:ext cx="290830" cy="29083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7" name="Line 23"/>
          <p:cNvSpPr>
            <a:spLocks noChangeShapeType="1"/>
          </p:cNvSpPr>
          <p:nvPr/>
        </p:nvSpPr>
        <p:spPr bwMode="auto">
          <a:xfrm flipH="1" flipV="1">
            <a:off x="3275965" y="3981450"/>
            <a:ext cx="291465" cy="29146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8" name="Oval 24"/>
          <p:cNvSpPr>
            <a:spLocks noChangeArrowheads="1"/>
          </p:cNvSpPr>
          <p:nvPr/>
        </p:nvSpPr>
        <p:spPr bwMode="auto">
          <a:xfrm>
            <a:off x="1990725" y="5593715"/>
            <a:ext cx="466090" cy="46609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9" name="Oval 25"/>
          <p:cNvSpPr>
            <a:spLocks noChangeArrowheads="1"/>
          </p:cNvSpPr>
          <p:nvPr/>
        </p:nvSpPr>
        <p:spPr bwMode="auto">
          <a:xfrm>
            <a:off x="2742565" y="4796790"/>
            <a:ext cx="466090" cy="46609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 dirty="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0" name="Oval 26"/>
          <p:cNvSpPr>
            <a:spLocks noChangeArrowheads="1"/>
          </p:cNvSpPr>
          <p:nvPr/>
        </p:nvSpPr>
        <p:spPr bwMode="auto">
          <a:xfrm>
            <a:off x="3249295" y="5593715"/>
            <a:ext cx="466090" cy="46609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1" name="Oval 27"/>
          <p:cNvSpPr>
            <a:spLocks noChangeArrowheads="1"/>
          </p:cNvSpPr>
          <p:nvPr/>
        </p:nvSpPr>
        <p:spPr bwMode="auto">
          <a:xfrm>
            <a:off x="4293235" y="5589270"/>
            <a:ext cx="466090" cy="46609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2" name="Line 28"/>
          <p:cNvSpPr>
            <a:spLocks noChangeShapeType="1"/>
          </p:cNvSpPr>
          <p:nvPr/>
        </p:nvSpPr>
        <p:spPr bwMode="auto">
          <a:xfrm flipV="1">
            <a:off x="2426335" y="5255260"/>
            <a:ext cx="408305" cy="40830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3" name="Line 29"/>
          <p:cNvSpPr>
            <a:spLocks noChangeShapeType="1"/>
          </p:cNvSpPr>
          <p:nvPr/>
        </p:nvSpPr>
        <p:spPr bwMode="auto">
          <a:xfrm flipH="1" flipV="1">
            <a:off x="3070225" y="5281295"/>
            <a:ext cx="313055" cy="3130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4" name="Line 30"/>
          <p:cNvSpPr>
            <a:spLocks noChangeShapeType="1"/>
          </p:cNvSpPr>
          <p:nvPr/>
        </p:nvSpPr>
        <p:spPr bwMode="auto">
          <a:xfrm flipH="1" flipV="1">
            <a:off x="3182620" y="5188585"/>
            <a:ext cx="1170305" cy="4705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5076190" y="5229860"/>
            <a:ext cx="3463290" cy="489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Find(1)   constant time</a:t>
            </a:r>
          </a:p>
        </p:txBody>
      </p:sp>
      <p:sp>
        <p:nvSpPr>
          <p:cNvPr id="66" name="Text Box 33"/>
          <p:cNvSpPr txBox="1">
            <a:spLocks noChangeArrowheads="1"/>
          </p:cNvSpPr>
          <p:nvPr/>
        </p:nvSpPr>
        <p:spPr bwMode="auto">
          <a:xfrm>
            <a:off x="3614420" y="5360670"/>
            <a:ext cx="751205" cy="9747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4400" dirty="0">
                <a:ea typeface="宋体" panose="02010600030101010101" pitchFamily="2" charset="-12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36435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Weighted Union</a:t>
            </a:r>
          </a:p>
        </p:txBody>
      </p:sp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097521-753E-46D8-A292-3431C9FFEC87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337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337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7CBA45-EE91-4B40-94EB-53F20E51C007}" type="slidenum">
              <a:rPr lang="en-US" altLang="zh-CN" sz="790"/>
              <a:pPr/>
              <a:t>18</a:t>
            </a:fld>
            <a:endParaRPr lang="en-US" altLang="zh-CN" sz="79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6710" y="1916430"/>
            <a:ext cx="6225540" cy="549275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How to save weight information?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775789" y="3110890"/>
          <a:ext cx="2431415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345"/>
                <a:gridCol w="347345"/>
                <a:gridCol w="347345"/>
                <a:gridCol w="347345"/>
                <a:gridCol w="347345"/>
                <a:gridCol w="347345"/>
                <a:gridCol w="347345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775790" y="2786854"/>
          <a:ext cx="2431415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345"/>
                <a:gridCol w="347345"/>
                <a:gridCol w="347345"/>
                <a:gridCol w="347345"/>
                <a:gridCol w="347345"/>
                <a:gridCol w="347345"/>
                <a:gridCol w="347345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2473596" y="2785403"/>
            <a:ext cx="11830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Sitka Text" pitchFamily="2" charset="0"/>
              </a:rPr>
              <a:t>element </a:t>
            </a:r>
            <a:r>
              <a:rPr lang="en-US" altLang="zh-CN" dirty="0" err="1" smtClean="0">
                <a:latin typeface="Sitka Text" pitchFamily="2" charset="0"/>
              </a:rPr>
              <a:t>i</a:t>
            </a:r>
          </a:p>
        </p:txBody>
      </p:sp>
      <p:sp>
        <p:nvSpPr>
          <p:cNvPr id="37" name="矩形 36"/>
          <p:cNvSpPr/>
          <p:nvPr/>
        </p:nvSpPr>
        <p:spPr>
          <a:xfrm>
            <a:off x="3125121" y="3110890"/>
            <a:ext cx="55689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itka Text" pitchFamily="2" charset="0"/>
              </a:rPr>
              <a:t>s[</a:t>
            </a:r>
            <a:r>
              <a:rPr lang="en-US" altLang="zh-CN" dirty="0" err="1">
                <a:latin typeface="Sitka Text" pitchFamily="2" charset="0"/>
              </a:rPr>
              <a:t>i</a:t>
            </a:r>
            <a:r>
              <a:rPr lang="en-US" altLang="zh-CN" dirty="0">
                <a:latin typeface="Sitka Text" pitchFamily="2" charset="0"/>
              </a:rPr>
              <a:t>]</a:t>
            </a:r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3775788" y="3510192"/>
          <a:ext cx="2431415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345"/>
                <a:gridCol w="347345"/>
                <a:gridCol w="347345"/>
                <a:gridCol w="347345"/>
                <a:gridCol w="347345"/>
                <a:gridCol w="347345"/>
                <a:gridCol w="347345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矩形 38"/>
          <p:cNvSpPr/>
          <p:nvPr/>
        </p:nvSpPr>
        <p:spPr>
          <a:xfrm>
            <a:off x="2754697" y="3510192"/>
            <a:ext cx="9169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Sitka Text" pitchFamily="2" charset="0"/>
              </a:rPr>
              <a:t>weight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3188100" y="4365202"/>
            <a:ext cx="295910" cy="33718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5374087" y="4322339"/>
            <a:ext cx="295910" cy="33718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4250733" y="4344664"/>
            <a:ext cx="295910" cy="33718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" name="Oval 11"/>
          <p:cNvSpPr>
            <a:spLocks noChangeArrowheads="1"/>
          </p:cNvSpPr>
          <p:nvPr/>
        </p:nvSpPr>
        <p:spPr bwMode="auto">
          <a:xfrm>
            <a:off x="3443563" y="4319630"/>
            <a:ext cx="257175" cy="2528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Sitka Text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3615013" y="4833980"/>
            <a:ext cx="257175" cy="2528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5" name="Oval 13"/>
          <p:cNvSpPr>
            <a:spLocks noChangeArrowheads="1"/>
          </p:cNvSpPr>
          <p:nvPr/>
        </p:nvSpPr>
        <p:spPr bwMode="auto">
          <a:xfrm>
            <a:off x="4515126" y="4319630"/>
            <a:ext cx="257175" cy="2528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6" name="Oval 14"/>
          <p:cNvSpPr>
            <a:spLocks noChangeArrowheads="1"/>
          </p:cNvSpPr>
          <p:nvPr/>
        </p:nvSpPr>
        <p:spPr bwMode="auto">
          <a:xfrm>
            <a:off x="5972450" y="4833980"/>
            <a:ext cx="257175" cy="2528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7" name="Oval 15"/>
          <p:cNvSpPr>
            <a:spLocks noChangeArrowheads="1"/>
          </p:cNvSpPr>
          <p:nvPr/>
        </p:nvSpPr>
        <p:spPr bwMode="auto">
          <a:xfrm>
            <a:off x="5415238" y="4833980"/>
            <a:ext cx="257175" cy="2528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8" name="Oval 16"/>
          <p:cNvSpPr>
            <a:spLocks noChangeArrowheads="1"/>
          </p:cNvSpPr>
          <p:nvPr/>
        </p:nvSpPr>
        <p:spPr bwMode="auto">
          <a:xfrm>
            <a:off x="5200925" y="5348330"/>
            <a:ext cx="257175" cy="2528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5672413" y="4319630"/>
            <a:ext cx="257175" cy="2528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 flipH="1" flipV="1">
            <a:off x="3604297" y="4572508"/>
            <a:ext cx="96440" cy="2614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  <p:sp>
        <p:nvSpPr>
          <p:cNvPr id="51" name="Line 19"/>
          <p:cNvSpPr>
            <a:spLocks noChangeShapeType="1"/>
          </p:cNvSpPr>
          <p:nvPr/>
        </p:nvSpPr>
        <p:spPr bwMode="auto">
          <a:xfrm flipV="1">
            <a:off x="5586688" y="4572508"/>
            <a:ext cx="171450" cy="2614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 flipH="1" flipV="1">
            <a:off x="5843863" y="4563074"/>
            <a:ext cx="171450" cy="27090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 flipV="1">
            <a:off x="5372375" y="5086858"/>
            <a:ext cx="126002" cy="2614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  <p:sp>
        <p:nvSpPr>
          <p:cNvPr id="54" name="Text Box 1028"/>
          <p:cNvSpPr txBox="1">
            <a:spLocks noChangeArrowheads="1"/>
          </p:cNvSpPr>
          <p:nvPr/>
        </p:nvSpPr>
        <p:spPr bwMode="auto">
          <a:xfrm>
            <a:off x="2161050" y="5451551"/>
            <a:ext cx="272224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 smtClean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Need more space!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36435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Weighted Union</a:t>
            </a:r>
          </a:p>
        </p:txBody>
      </p:sp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097521-753E-46D8-A292-3431C9FFEC87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337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337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7CBA45-EE91-4B40-94EB-53F20E51C007}" type="slidenum">
              <a:rPr lang="en-US" altLang="zh-CN" sz="790"/>
              <a:pPr/>
              <a:t>19</a:t>
            </a:fld>
            <a:endParaRPr lang="en-US" altLang="zh-CN" sz="79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035" y="1856740"/>
            <a:ext cx="7183120" cy="504190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Less space to save weight information.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847544" y="3182645"/>
          <a:ext cx="2431415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345"/>
                <a:gridCol w="347345"/>
                <a:gridCol w="347345"/>
                <a:gridCol w="347345"/>
                <a:gridCol w="347345"/>
                <a:gridCol w="347345"/>
                <a:gridCol w="347345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847545" y="2858609"/>
          <a:ext cx="2431415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345"/>
                <a:gridCol w="347345"/>
                <a:gridCol w="347345"/>
                <a:gridCol w="347345"/>
                <a:gridCol w="347345"/>
                <a:gridCol w="347345"/>
                <a:gridCol w="347345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2473596" y="2857158"/>
            <a:ext cx="11830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Sitka Text" pitchFamily="2" charset="0"/>
              </a:rPr>
              <a:t>element </a:t>
            </a:r>
            <a:r>
              <a:rPr lang="en-US" altLang="zh-CN" dirty="0" err="1" smtClean="0">
                <a:latin typeface="Sitka Text" pitchFamily="2" charset="0"/>
              </a:rPr>
              <a:t>i</a:t>
            </a:r>
          </a:p>
        </p:txBody>
      </p:sp>
      <p:sp>
        <p:nvSpPr>
          <p:cNvPr id="37" name="矩形 36"/>
          <p:cNvSpPr/>
          <p:nvPr/>
        </p:nvSpPr>
        <p:spPr>
          <a:xfrm>
            <a:off x="3125121" y="3182645"/>
            <a:ext cx="55689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itka Text" pitchFamily="2" charset="0"/>
              </a:rPr>
              <a:t>s[</a:t>
            </a:r>
            <a:r>
              <a:rPr lang="en-US" altLang="zh-CN" dirty="0" err="1">
                <a:latin typeface="Sitka Text" pitchFamily="2" charset="0"/>
              </a:rPr>
              <a:t>i</a:t>
            </a:r>
            <a:r>
              <a:rPr lang="en-US" altLang="zh-CN" dirty="0">
                <a:latin typeface="Sitka Text" pitchFamily="2" charset="0"/>
              </a:rPr>
              <a:t>]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3188100" y="4436957"/>
            <a:ext cx="295910" cy="33718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5374087" y="4394094"/>
            <a:ext cx="295910" cy="33718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4250733" y="4416419"/>
            <a:ext cx="295910" cy="33718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3" name="Oval 11"/>
          <p:cNvSpPr>
            <a:spLocks noChangeArrowheads="1"/>
          </p:cNvSpPr>
          <p:nvPr/>
        </p:nvSpPr>
        <p:spPr bwMode="auto">
          <a:xfrm>
            <a:off x="3443563" y="4391385"/>
            <a:ext cx="257175" cy="2528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Sitka Text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4" name="Oval 12"/>
          <p:cNvSpPr>
            <a:spLocks noChangeArrowheads="1"/>
          </p:cNvSpPr>
          <p:nvPr/>
        </p:nvSpPr>
        <p:spPr bwMode="auto">
          <a:xfrm>
            <a:off x="3615013" y="4905735"/>
            <a:ext cx="257175" cy="2528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5" name="Oval 13"/>
          <p:cNvSpPr>
            <a:spLocks noChangeArrowheads="1"/>
          </p:cNvSpPr>
          <p:nvPr/>
        </p:nvSpPr>
        <p:spPr bwMode="auto">
          <a:xfrm>
            <a:off x="4515126" y="4391385"/>
            <a:ext cx="257175" cy="2528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6" name="Oval 14"/>
          <p:cNvSpPr>
            <a:spLocks noChangeArrowheads="1"/>
          </p:cNvSpPr>
          <p:nvPr/>
        </p:nvSpPr>
        <p:spPr bwMode="auto">
          <a:xfrm>
            <a:off x="5972450" y="4905735"/>
            <a:ext cx="257175" cy="2528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7" name="Oval 15"/>
          <p:cNvSpPr>
            <a:spLocks noChangeArrowheads="1"/>
          </p:cNvSpPr>
          <p:nvPr/>
        </p:nvSpPr>
        <p:spPr bwMode="auto">
          <a:xfrm>
            <a:off x="5415238" y="4905735"/>
            <a:ext cx="257175" cy="2528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8" name="Oval 16"/>
          <p:cNvSpPr>
            <a:spLocks noChangeArrowheads="1"/>
          </p:cNvSpPr>
          <p:nvPr/>
        </p:nvSpPr>
        <p:spPr bwMode="auto">
          <a:xfrm>
            <a:off x="5200925" y="5420085"/>
            <a:ext cx="257175" cy="2528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5672413" y="4391385"/>
            <a:ext cx="257175" cy="2528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0" name="Line 18"/>
          <p:cNvSpPr>
            <a:spLocks noChangeShapeType="1"/>
          </p:cNvSpPr>
          <p:nvPr/>
        </p:nvSpPr>
        <p:spPr bwMode="auto">
          <a:xfrm flipH="1" flipV="1">
            <a:off x="3604297" y="4644263"/>
            <a:ext cx="96440" cy="2614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  <p:sp>
        <p:nvSpPr>
          <p:cNvPr id="51" name="Line 19"/>
          <p:cNvSpPr>
            <a:spLocks noChangeShapeType="1"/>
          </p:cNvSpPr>
          <p:nvPr/>
        </p:nvSpPr>
        <p:spPr bwMode="auto">
          <a:xfrm flipV="1">
            <a:off x="5586688" y="4644263"/>
            <a:ext cx="171450" cy="2614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  <p:sp>
        <p:nvSpPr>
          <p:cNvPr id="52" name="Line 20"/>
          <p:cNvSpPr>
            <a:spLocks noChangeShapeType="1"/>
          </p:cNvSpPr>
          <p:nvPr/>
        </p:nvSpPr>
        <p:spPr bwMode="auto">
          <a:xfrm flipH="1" flipV="1">
            <a:off x="5843863" y="4634829"/>
            <a:ext cx="171450" cy="27090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  <p:sp>
        <p:nvSpPr>
          <p:cNvPr id="53" name="Line 21"/>
          <p:cNvSpPr>
            <a:spLocks noChangeShapeType="1"/>
          </p:cNvSpPr>
          <p:nvPr/>
        </p:nvSpPr>
        <p:spPr bwMode="auto">
          <a:xfrm flipV="1">
            <a:off x="5372375" y="5158613"/>
            <a:ext cx="126002" cy="2614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71182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Equivalence Relations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17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B9EE04D-E680-4FFB-82A0-2F3F985248AF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717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717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9FBFF0-198B-4D03-97D3-C8846925D53A}" type="slidenum">
              <a:rPr lang="en-US" altLang="zh-CN" sz="790"/>
              <a:pPr/>
              <a:t>2</a:t>
            </a:fld>
            <a:endParaRPr lang="en-US" altLang="zh-CN" sz="790"/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092" y="1541782"/>
            <a:ext cx="7886700" cy="519958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A relation </a:t>
            </a:r>
            <a:r>
              <a:rPr lang="en-US" altLang="zh-CN" sz="2000" dirty="0" smtClean="0">
                <a:solidFill>
                  <a:srgbClr val="263AF8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is</a:t>
            </a:r>
            <a:r>
              <a:rPr lang="en-US" altLang="zh-CN" sz="20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defined on set </a:t>
            </a:r>
            <a:r>
              <a:rPr lang="en-US" altLang="zh-CN" sz="2000" dirty="0">
                <a:solidFill>
                  <a:srgbClr val="263AF8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000" dirty="0" smtClean="0">
                <a:ea typeface="宋体" panose="02010600030101010101" pitchFamily="2" charset="-122"/>
              </a:rPr>
              <a:t> if for every pair of elements a, b </a:t>
            </a:r>
            <a:r>
              <a:rPr lang="el-GR" altLang="zh-CN" sz="2000" dirty="0" smtClean="0">
                <a:ea typeface="宋体" panose="02010600030101010101" pitchFamily="2" charset="-122"/>
              </a:rPr>
              <a:t>ϵ</a:t>
            </a:r>
            <a:r>
              <a:rPr lang="en-US" altLang="zh-CN" sz="2000" dirty="0" smtClean="0">
                <a:ea typeface="宋体" panose="02010600030101010101" pitchFamily="2" charset="-122"/>
              </a:rPr>
              <a:t> S, </a:t>
            </a:r>
            <a:r>
              <a:rPr lang="en-US" altLang="zh-CN" sz="2000" dirty="0">
                <a:solidFill>
                  <a:srgbClr val="263AF8"/>
                </a:solidFill>
                <a:ea typeface="宋体" panose="02010600030101010101" pitchFamily="2" charset="-122"/>
              </a:rPr>
              <a:t>a R b </a:t>
            </a:r>
            <a:r>
              <a:rPr lang="en-US" altLang="zh-CN" sz="2000" dirty="0" smtClean="0">
                <a:ea typeface="宋体" panose="02010600030101010101" pitchFamily="2" charset="-122"/>
              </a:rPr>
              <a:t>is either true or false.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An </a:t>
            </a:r>
            <a:r>
              <a:rPr lang="en-US" altLang="zh-CN" sz="2000" dirty="0" smtClean="0">
                <a:solidFill>
                  <a:srgbClr val="263AF8"/>
                </a:solidFill>
                <a:ea typeface="宋体" panose="02010600030101010101" pitchFamily="2" charset="-122"/>
              </a:rPr>
              <a:t>equivalence relation </a:t>
            </a:r>
            <a:r>
              <a:rPr lang="en-US" altLang="zh-CN" sz="2000" dirty="0" smtClean="0">
                <a:ea typeface="宋体" panose="02010600030101010101" pitchFamily="2" charset="-122"/>
              </a:rPr>
              <a:t>is a relation R that satisfies the 3 properties:</a:t>
            </a:r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  <a:ea typeface="宋体" panose="02010600030101010101" pitchFamily="2" charset="-122"/>
              </a:rPr>
              <a:t>Reflexive:</a:t>
            </a:r>
            <a:r>
              <a:rPr lang="en-US" altLang="zh-CN" sz="1600" dirty="0" smtClean="0">
                <a:ea typeface="宋体" panose="02010600030101010101" pitchFamily="2" charset="-122"/>
              </a:rPr>
              <a:t> a R a for all a </a:t>
            </a:r>
            <a:r>
              <a:rPr lang="el-GR" altLang="zh-CN" sz="1600" dirty="0"/>
              <a:t>ϵ</a:t>
            </a:r>
            <a:r>
              <a:rPr lang="en-US" altLang="zh-CN" sz="1600" dirty="0" smtClean="0">
                <a:ea typeface="宋体" panose="02010600030101010101" pitchFamily="2" charset="-122"/>
              </a:rPr>
              <a:t> S</a:t>
            </a:r>
          </a:p>
          <a:p>
            <a:pPr lvl="1"/>
            <a:r>
              <a:rPr lang="en-US" altLang="zh-CN" sz="1600" dirty="0" smtClean="0">
                <a:solidFill>
                  <a:srgbClr val="FF0000"/>
                </a:solidFill>
                <a:ea typeface="宋体" panose="02010600030101010101" pitchFamily="2" charset="-122"/>
              </a:rPr>
              <a:t>Symmetric:</a:t>
            </a:r>
            <a:r>
              <a:rPr lang="en-US" altLang="zh-CN" sz="1600" dirty="0" smtClean="0">
                <a:ea typeface="宋体" panose="02010600030101010101" pitchFamily="2" charset="-122"/>
              </a:rPr>
              <a:t> a R b </a:t>
            </a:r>
            <a:r>
              <a:rPr lang="en-US" altLang="zh-CN" sz="1600" dirty="0" err="1" smtClean="0">
                <a:ea typeface="宋体" panose="02010600030101010101" pitchFamily="2" charset="-122"/>
              </a:rPr>
              <a:t>iff</a:t>
            </a:r>
            <a:r>
              <a:rPr lang="en-US" altLang="zh-CN" sz="1600" dirty="0" smtClean="0">
                <a:ea typeface="宋体" panose="02010600030101010101" pitchFamily="2" charset="-122"/>
              </a:rPr>
              <a:t> b R a; a, b </a:t>
            </a:r>
            <a:r>
              <a:rPr lang="el-GR" altLang="zh-CN" sz="1600" dirty="0"/>
              <a:t>ϵ </a:t>
            </a:r>
            <a:r>
              <a:rPr lang="en-US" altLang="zh-CN" sz="1600" dirty="0" smtClean="0">
                <a:ea typeface="宋体" panose="02010600030101010101" pitchFamily="2" charset="-122"/>
              </a:rPr>
              <a:t>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dirty="0" smtClean="0">
                <a:solidFill>
                  <a:srgbClr val="FF0000"/>
                </a:solidFill>
                <a:ea typeface="宋体" panose="02010600030101010101" pitchFamily="2" charset="-122"/>
              </a:rPr>
              <a:t>Transitive:</a:t>
            </a:r>
            <a:r>
              <a:rPr lang="en-US" altLang="zh-CN" sz="1600" dirty="0" smtClean="0">
                <a:ea typeface="宋体" panose="02010600030101010101" pitchFamily="2" charset="-122"/>
              </a:rPr>
              <a:t> a R b and b R c implies a R c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Some examples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Relation “≤”, “</a:t>
            </a:r>
            <a:r>
              <a:rPr lang="en-US" altLang="zh-CN" sz="2000" dirty="0"/>
              <a:t>≥</a:t>
            </a:r>
            <a:r>
              <a:rPr lang="en-US" altLang="zh-CN" sz="2000" dirty="0" smtClean="0">
                <a:ea typeface="宋体" panose="02010600030101010101" pitchFamily="2" charset="-122"/>
              </a:rPr>
              <a:t>”---</a:t>
            </a:r>
            <a:r>
              <a:rPr lang="en-US" altLang="zh-CN" sz="2000" dirty="0" smtClean="0"/>
              <a:t>not equivalence relation , “=“  is equivalence relation </a:t>
            </a:r>
          </a:p>
          <a:p>
            <a:pPr lvl="1">
              <a:spcBef>
                <a:spcPts val="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Relation “be in the same </a:t>
            </a:r>
            <a:r>
              <a:rPr lang="en-US" altLang="zh-CN" sz="2000" dirty="0"/>
              <a:t>class</a:t>
            </a:r>
            <a:r>
              <a:rPr lang="en-US" altLang="zh-CN" sz="2000" dirty="0" smtClean="0"/>
              <a:t>”, </a:t>
            </a:r>
            <a:r>
              <a:rPr lang="en-US" altLang="zh-CN" sz="2000" dirty="0"/>
              <a:t>“Electrical </a:t>
            </a:r>
            <a:r>
              <a:rPr lang="en-US" altLang="zh-CN" sz="2000" dirty="0" smtClean="0"/>
              <a:t>connectivity” ---</a:t>
            </a:r>
            <a:r>
              <a:rPr lang="en-US" altLang="zh-CN" sz="2000" dirty="0"/>
              <a:t> equivalence relation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grpSp>
        <p:nvGrpSpPr>
          <p:cNvPr id="1277" name="组合 1276"/>
          <p:cNvGrpSpPr/>
          <p:nvPr/>
        </p:nvGrpSpPr>
        <p:grpSpPr>
          <a:xfrm>
            <a:off x="7795896" y="4494513"/>
            <a:ext cx="971551" cy="901701"/>
            <a:chOff x="3119438" y="984250"/>
            <a:chExt cx="728663" cy="676276"/>
          </a:xfrm>
          <a:solidFill>
            <a:schemeClr val="accent1">
              <a:lumMod val="75000"/>
              <a:alpha val="37000"/>
            </a:schemeClr>
          </a:solidFill>
        </p:grpSpPr>
        <p:sp>
          <p:nvSpPr>
            <p:cNvPr id="12751" name="Freeform 463"/>
            <p:cNvSpPr/>
            <p:nvPr>
              <p:custDataLst>
                <p:tags r:id="rId5"/>
              </p:custDataLst>
            </p:nvPr>
          </p:nvSpPr>
          <p:spPr bwMode="auto">
            <a:xfrm>
              <a:off x="3146426" y="1431925"/>
              <a:ext cx="17463" cy="26988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5" y="15"/>
                </a:cxn>
                <a:cxn ang="0">
                  <a:pos x="14" y="29"/>
                </a:cxn>
                <a:cxn ang="0">
                  <a:pos x="6" y="4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6"/>
                </a:cxn>
                <a:cxn ang="0">
                  <a:pos x="2" y="67"/>
                </a:cxn>
                <a:cxn ang="0">
                  <a:pos x="4" y="68"/>
                </a:cxn>
                <a:cxn ang="0">
                  <a:pos x="8" y="68"/>
                </a:cxn>
                <a:cxn ang="0">
                  <a:pos x="10" y="67"/>
                </a:cxn>
                <a:cxn ang="0">
                  <a:pos x="11" y="65"/>
                </a:cxn>
                <a:cxn ang="0">
                  <a:pos x="11" y="65"/>
                </a:cxn>
                <a:cxn ang="0">
                  <a:pos x="17" y="50"/>
                </a:cxn>
                <a:cxn ang="0">
                  <a:pos x="25" y="36"/>
                </a:cxn>
                <a:cxn ang="0">
                  <a:pos x="34" y="23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45" y="8"/>
                </a:cxn>
                <a:cxn ang="0">
                  <a:pos x="45" y="6"/>
                </a:cxn>
                <a:cxn ang="0">
                  <a:pos x="43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5" h="68">
                  <a:moveTo>
                    <a:pt x="35" y="2"/>
                  </a:moveTo>
                  <a:lnTo>
                    <a:pt x="35" y="2"/>
                  </a:lnTo>
                  <a:lnTo>
                    <a:pt x="25" y="15"/>
                  </a:lnTo>
                  <a:lnTo>
                    <a:pt x="14" y="29"/>
                  </a:lnTo>
                  <a:lnTo>
                    <a:pt x="6" y="4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6"/>
                  </a:lnTo>
                  <a:lnTo>
                    <a:pt x="2" y="67"/>
                  </a:lnTo>
                  <a:lnTo>
                    <a:pt x="4" y="68"/>
                  </a:lnTo>
                  <a:lnTo>
                    <a:pt x="8" y="68"/>
                  </a:lnTo>
                  <a:lnTo>
                    <a:pt x="10" y="67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7" y="50"/>
                  </a:lnTo>
                  <a:lnTo>
                    <a:pt x="25" y="36"/>
                  </a:lnTo>
                  <a:lnTo>
                    <a:pt x="34" y="23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5" y="8"/>
                  </a:lnTo>
                  <a:lnTo>
                    <a:pt x="45" y="6"/>
                  </a:lnTo>
                  <a:lnTo>
                    <a:pt x="43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52" name="Freeform 464"/>
            <p:cNvSpPr/>
            <p:nvPr>
              <p:custDataLst>
                <p:tags r:id="rId6"/>
              </p:custDataLst>
            </p:nvPr>
          </p:nvSpPr>
          <p:spPr bwMode="auto">
            <a:xfrm>
              <a:off x="3162301" y="1450975"/>
              <a:ext cx="23813" cy="33338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2" y="21"/>
                </a:cxn>
                <a:cxn ang="0">
                  <a:pos x="20" y="39"/>
                </a:cxn>
                <a:cxn ang="0">
                  <a:pos x="9" y="59"/>
                </a:cxn>
                <a:cxn ang="0">
                  <a:pos x="3" y="70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3"/>
                </a:cxn>
                <a:cxn ang="0">
                  <a:pos x="0" y="84"/>
                </a:cxn>
                <a:cxn ang="0">
                  <a:pos x="2" y="87"/>
                </a:cxn>
                <a:cxn ang="0">
                  <a:pos x="3" y="87"/>
                </a:cxn>
                <a:cxn ang="0">
                  <a:pos x="7" y="87"/>
                </a:cxn>
                <a:cxn ang="0">
                  <a:pos x="10" y="85"/>
                </a:cxn>
                <a:cxn ang="0">
                  <a:pos x="11" y="83"/>
                </a:cxn>
                <a:cxn ang="0">
                  <a:pos x="11" y="83"/>
                </a:cxn>
                <a:cxn ang="0">
                  <a:pos x="15" y="73"/>
                </a:cxn>
                <a:cxn ang="0">
                  <a:pos x="19" y="63"/>
                </a:cxn>
                <a:cxn ang="0">
                  <a:pos x="31" y="45"/>
                </a:cxn>
                <a:cxn ang="0">
                  <a:pos x="43" y="26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7" y="7"/>
                </a:cxn>
                <a:cxn ang="0">
                  <a:pos x="57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1" y="0"/>
                </a:cxn>
                <a:cxn ang="0">
                  <a:pos x="48" y="2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7" h="87">
                  <a:moveTo>
                    <a:pt x="47" y="3"/>
                  </a:moveTo>
                  <a:lnTo>
                    <a:pt x="47" y="3"/>
                  </a:lnTo>
                  <a:lnTo>
                    <a:pt x="32" y="21"/>
                  </a:lnTo>
                  <a:lnTo>
                    <a:pt x="20" y="39"/>
                  </a:lnTo>
                  <a:lnTo>
                    <a:pt x="9" y="59"/>
                  </a:lnTo>
                  <a:lnTo>
                    <a:pt x="3" y="7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4"/>
                  </a:lnTo>
                  <a:lnTo>
                    <a:pt x="2" y="87"/>
                  </a:lnTo>
                  <a:lnTo>
                    <a:pt x="3" y="87"/>
                  </a:lnTo>
                  <a:lnTo>
                    <a:pt x="7" y="87"/>
                  </a:lnTo>
                  <a:lnTo>
                    <a:pt x="10" y="85"/>
                  </a:lnTo>
                  <a:lnTo>
                    <a:pt x="11" y="83"/>
                  </a:lnTo>
                  <a:lnTo>
                    <a:pt x="11" y="83"/>
                  </a:lnTo>
                  <a:lnTo>
                    <a:pt x="15" y="73"/>
                  </a:lnTo>
                  <a:lnTo>
                    <a:pt x="19" y="63"/>
                  </a:lnTo>
                  <a:lnTo>
                    <a:pt x="31" y="45"/>
                  </a:lnTo>
                  <a:lnTo>
                    <a:pt x="43" y="26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7" y="7"/>
                  </a:lnTo>
                  <a:lnTo>
                    <a:pt x="57" y="4"/>
                  </a:lnTo>
                  <a:lnTo>
                    <a:pt x="56" y="3"/>
                  </a:lnTo>
                  <a:lnTo>
                    <a:pt x="54" y="2"/>
                  </a:lnTo>
                  <a:lnTo>
                    <a:pt x="51" y="0"/>
                  </a:lnTo>
                  <a:lnTo>
                    <a:pt x="48" y="2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53" name="Freeform 465"/>
            <p:cNvSpPr/>
            <p:nvPr>
              <p:custDataLst>
                <p:tags r:id="rId7"/>
              </p:custDataLst>
            </p:nvPr>
          </p:nvSpPr>
          <p:spPr bwMode="auto">
            <a:xfrm>
              <a:off x="3192463" y="1466850"/>
              <a:ext cx="22225" cy="31750"/>
            </a:xfrm>
            <a:custGeom>
              <a:avLst/>
              <a:gdLst/>
              <a:ahLst/>
              <a:cxnLst>
                <a:cxn ang="0">
                  <a:pos x="42" y="5"/>
                </a:cxn>
                <a:cxn ang="0">
                  <a:pos x="42" y="5"/>
                </a:cxn>
                <a:cxn ang="0">
                  <a:pos x="40" y="14"/>
                </a:cxn>
                <a:cxn ang="0">
                  <a:pos x="36" y="22"/>
                </a:cxn>
                <a:cxn ang="0">
                  <a:pos x="30" y="30"/>
                </a:cxn>
                <a:cxn ang="0">
                  <a:pos x="25" y="38"/>
                </a:cxn>
                <a:cxn ang="0">
                  <a:pos x="25" y="38"/>
                </a:cxn>
                <a:cxn ang="0">
                  <a:pos x="20" y="46"/>
                </a:cxn>
                <a:cxn ang="0">
                  <a:pos x="13" y="55"/>
                </a:cxn>
                <a:cxn ang="0">
                  <a:pos x="2" y="71"/>
                </a:cxn>
                <a:cxn ang="0">
                  <a:pos x="2" y="71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2" y="77"/>
                </a:cxn>
                <a:cxn ang="0">
                  <a:pos x="3" y="79"/>
                </a:cxn>
                <a:cxn ang="0">
                  <a:pos x="7" y="80"/>
                </a:cxn>
                <a:cxn ang="0">
                  <a:pos x="10" y="79"/>
                </a:cxn>
                <a:cxn ang="0">
                  <a:pos x="11" y="77"/>
                </a:cxn>
                <a:cxn ang="0">
                  <a:pos x="11" y="77"/>
                </a:cxn>
                <a:cxn ang="0">
                  <a:pos x="25" y="58"/>
                </a:cxn>
                <a:cxn ang="0">
                  <a:pos x="38" y="37"/>
                </a:cxn>
                <a:cxn ang="0">
                  <a:pos x="38" y="37"/>
                </a:cxn>
                <a:cxn ang="0">
                  <a:pos x="48" y="22"/>
                </a:cxn>
                <a:cxn ang="0">
                  <a:pos x="51" y="14"/>
                </a:cxn>
                <a:cxn ang="0">
                  <a:pos x="54" y="5"/>
                </a:cxn>
                <a:cxn ang="0">
                  <a:pos x="54" y="5"/>
                </a:cxn>
                <a:cxn ang="0">
                  <a:pos x="54" y="3"/>
                </a:cxn>
                <a:cxn ang="0">
                  <a:pos x="53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3"/>
                </a:cxn>
                <a:cxn ang="0">
                  <a:pos x="42" y="5"/>
                </a:cxn>
                <a:cxn ang="0">
                  <a:pos x="42" y="5"/>
                </a:cxn>
              </a:cxnLst>
              <a:rect l="0" t="0" r="r" b="b"/>
              <a:pathLst>
                <a:path w="54" h="80">
                  <a:moveTo>
                    <a:pt x="42" y="5"/>
                  </a:moveTo>
                  <a:lnTo>
                    <a:pt x="42" y="5"/>
                  </a:lnTo>
                  <a:lnTo>
                    <a:pt x="40" y="14"/>
                  </a:lnTo>
                  <a:lnTo>
                    <a:pt x="36" y="22"/>
                  </a:lnTo>
                  <a:lnTo>
                    <a:pt x="30" y="30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20" y="46"/>
                  </a:lnTo>
                  <a:lnTo>
                    <a:pt x="13" y="55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2" y="77"/>
                  </a:lnTo>
                  <a:lnTo>
                    <a:pt x="3" y="79"/>
                  </a:lnTo>
                  <a:lnTo>
                    <a:pt x="7" y="80"/>
                  </a:lnTo>
                  <a:lnTo>
                    <a:pt x="10" y="79"/>
                  </a:lnTo>
                  <a:lnTo>
                    <a:pt x="11" y="77"/>
                  </a:lnTo>
                  <a:lnTo>
                    <a:pt x="11" y="77"/>
                  </a:lnTo>
                  <a:lnTo>
                    <a:pt x="25" y="58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48" y="22"/>
                  </a:lnTo>
                  <a:lnTo>
                    <a:pt x="51" y="14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3"/>
                  </a:lnTo>
                  <a:lnTo>
                    <a:pt x="53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2" y="5"/>
                  </a:lnTo>
                  <a:lnTo>
                    <a:pt x="4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54" name="Freeform 466"/>
            <p:cNvSpPr/>
            <p:nvPr>
              <p:custDataLst>
                <p:tags r:id="rId8"/>
              </p:custDataLst>
            </p:nvPr>
          </p:nvSpPr>
          <p:spPr bwMode="auto">
            <a:xfrm>
              <a:off x="3228976" y="1474788"/>
              <a:ext cx="14288" cy="25400"/>
            </a:xfrm>
            <a:custGeom>
              <a:avLst/>
              <a:gdLst/>
              <a:ahLst/>
              <a:cxnLst>
                <a:cxn ang="0">
                  <a:pos x="27" y="4"/>
                </a:cxn>
                <a:cxn ang="0">
                  <a:pos x="27" y="4"/>
                </a:cxn>
                <a:cxn ang="0">
                  <a:pos x="24" y="10"/>
                </a:cxn>
                <a:cxn ang="0">
                  <a:pos x="20" y="17"/>
                </a:cxn>
                <a:cxn ang="0">
                  <a:pos x="16" y="23"/>
                </a:cxn>
                <a:cxn ang="0">
                  <a:pos x="13" y="30"/>
                </a:cxn>
                <a:cxn ang="0">
                  <a:pos x="13" y="30"/>
                </a:cxn>
                <a:cxn ang="0">
                  <a:pos x="9" y="35"/>
                </a:cxn>
                <a:cxn ang="0">
                  <a:pos x="7" y="40"/>
                </a:cxn>
                <a:cxn ang="0">
                  <a:pos x="7" y="40"/>
                </a:cxn>
                <a:cxn ang="0">
                  <a:pos x="4" y="48"/>
                </a:cxn>
                <a:cxn ang="0">
                  <a:pos x="1" y="55"/>
                </a:cxn>
                <a:cxn ang="0">
                  <a:pos x="1" y="55"/>
                </a:cxn>
                <a:cxn ang="0">
                  <a:pos x="0" y="57"/>
                </a:cxn>
                <a:cxn ang="0">
                  <a:pos x="1" y="60"/>
                </a:cxn>
                <a:cxn ang="0">
                  <a:pos x="4" y="62"/>
                </a:cxn>
                <a:cxn ang="0">
                  <a:pos x="5" y="64"/>
                </a:cxn>
                <a:cxn ang="0">
                  <a:pos x="8" y="64"/>
                </a:cxn>
                <a:cxn ang="0">
                  <a:pos x="9" y="62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14" y="51"/>
                </a:cxn>
                <a:cxn ang="0">
                  <a:pos x="14" y="51"/>
                </a:cxn>
                <a:cxn ang="0">
                  <a:pos x="16" y="47"/>
                </a:cxn>
                <a:cxn ang="0">
                  <a:pos x="18" y="43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6" y="28"/>
                </a:cxn>
                <a:cxn ang="0">
                  <a:pos x="30" y="21"/>
                </a:cxn>
                <a:cxn ang="0">
                  <a:pos x="34" y="14"/>
                </a:cxn>
                <a:cxn ang="0">
                  <a:pos x="38" y="6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8" y="2"/>
                </a:cxn>
                <a:cxn ang="0">
                  <a:pos x="37" y="0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29" y="1"/>
                </a:cxn>
                <a:cxn ang="0">
                  <a:pos x="27" y="4"/>
                </a:cxn>
                <a:cxn ang="0">
                  <a:pos x="27" y="4"/>
                </a:cxn>
              </a:cxnLst>
              <a:rect l="0" t="0" r="r" b="b"/>
              <a:pathLst>
                <a:path w="38" h="64">
                  <a:moveTo>
                    <a:pt x="27" y="4"/>
                  </a:moveTo>
                  <a:lnTo>
                    <a:pt x="27" y="4"/>
                  </a:lnTo>
                  <a:lnTo>
                    <a:pt x="24" y="10"/>
                  </a:lnTo>
                  <a:lnTo>
                    <a:pt x="20" y="17"/>
                  </a:lnTo>
                  <a:lnTo>
                    <a:pt x="16" y="23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9" y="3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4" y="48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4" y="62"/>
                  </a:lnTo>
                  <a:lnTo>
                    <a:pt x="5" y="64"/>
                  </a:lnTo>
                  <a:lnTo>
                    <a:pt x="8" y="64"/>
                  </a:lnTo>
                  <a:lnTo>
                    <a:pt x="9" y="62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14" y="51"/>
                  </a:lnTo>
                  <a:lnTo>
                    <a:pt x="14" y="51"/>
                  </a:lnTo>
                  <a:lnTo>
                    <a:pt x="16" y="47"/>
                  </a:lnTo>
                  <a:lnTo>
                    <a:pt x="18" y="43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6" y="28"/>
                  </a:lnTo>
                  <a:lnTo>
                    <a:pt x="30" y="21"/>
                  </a:lnTo>
                  <a:lnTo>
                    <a:pt x="34" y="14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8" y="2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9" y="1"/>
                  </a:lnTo>
                  <a:lnTo>
                    <a:pt x="27" y="4"/>
                  </a:lnTo>
                  <a:lnTo>
                    <a:pt x="27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55" name="Freeform 467"/>
            <p:cNvSpPr/>
            <p:nvPr>
              <p:custDataLst>
                <p:tags r:id="rId9"/>
              </p:custDataLst>
            </p:nvPr>
          </p:nvSpPr>
          <p:spPr bwMode="auto">
            <a:xfrm>
              <a:off x="3262313" y="1473200"/>
              <a:ext cx="19050" cy="30163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0" y="20"/>
                </a:cxn>
                <a:cxn ang="0">
                  <a:pos x="19" y="36"/>
                </a:cxn>
                <a:cxn ang="0">
                  <a:pos x="10" y="51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71"/>
                </a:cxn>
                <a:cxn ang="0">
                  <a:pos x="0" y="74"/>
                </a:cxn>
                <a:cxn ang="0">
                  <a:pos x="2" y="76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19" y="58"/>
                </a:cxn>
                <a:cxn ang="0">
                  <a:pos x="30" y="42"/>
                </a:cxn>
                <a:cxn ang="0">
                  <a:pos x="39" y="25"/>
                </a:cxn>
                <a:cxn ang="0">
                  <a:pos x="48" y="10"/>
                </a:cxn>
                <a:cxn ang="0">
                  <a:pos x="48" y="10"/>
                </a:cxn>
                <a:cxn ang="0">
                  <a:pos x="49" y="7"/>
                </a:cxn>
                <a:cxn ang="0">
                  <a:pos x="49" y="4"/>
                </a:cxn>
                <a:cxn ang="0">
                  <a:pos x="45" y="2"/>
                </a:cxn>
                <a:cxn ang="0">
                  <a:pos x="42" y="0"/>
                </a:cxn>
                <a:cxn ang="0">
                  <a:pos x="40" y="2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49" h="78">
                  <a:moveTo>
                    <a:pt x="39" y="4"/>
                  </a:moveTo>
                  <a:lnTo>
                    <a:pt x="39" y="4"/>
                  </a:lnTo>
                  <a:lnTo>
                    <a:pt x="30" y="20"/>
                  </a:lnTo>
                  <a:lnTo>
                    <a:pt x="19" y="36"/>
                  </a:lnTo>
                  <a:lnTo>
                    <a:pt x="10" y="51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19" y="58"/>
                  </a:lnTo>
                  <a:lnTo>
                    <a:pt x="30" y="42"/>
                  </a:lnTo>
                  <a:lnTo>
                    <a:pt x="39" y="25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9" y="7"/>
                  </a:lnTo>
                  <a:lnTo>
                    <a:pt x="49" y="4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56" name="Freeform 468"/>
            <p:cNvSpPr/>
            <p:nvPr>
              <p:custDataLst>
                <p:tags r:id="rId10"/>
              </p:custDataLst>
            </p:nvPr>
          </p:nvSpPr>
          <p:spPr bwMode="auto">
            <a:xfrm>
              <a:off x="3298826" y="1471613"/>
              <a:ext cx="15875" cy="23813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3"/>
                </a:cxn>
                <a:cxn ang="0">
                  <a:pos x="25" y="17"/>
                </a:cxn>
                <a:cxn ang="0">
                  <a:pos x="17" y="28"/>
                </a:cxn>
                <a:cxn ang="0">
                  <a:pos x="8" y="40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4"/>
                </a:cxn>
                <a:cxn ang="0">
                  <a:pos x="0" y="57"/>
                </a:cxn>
                <a:cxn ang="0">
                  <a:pos x="3" y="60"/>
                </a:cxn>
                <a:cxn ang="0">
                  <a:pos x="7" y="61"/>
                </a:cxn>
                <a:cxn ang="0">
                  <a:pos x="9" y="60"/>
                </a:cxn>
                <a:cxn ang="0">
                  <a:pos x="11" y="58"/>
                </a:cxn>
                <a:cxn ang="0">
                  <a:pos x="11" y="58"/>
                </a:cxn>
                <a:cxn ang="0">
                  <a:pos x="19" y="45"/>
                </a:cxn>
                <a:cxn ang="0">
                  <a:pos x="26" y="34"/>
                </a:cxn>
                <a:cxn ang="0">
                  <a:pos x="34" y="22"/>
                </a:cxn>
                <a:cxn ang="0">
                  <a:pos x="41" y="9"/>
                </a:cxn>
                <a:cxn ang="0">
                  <a:pos x="41" y="9"/>
                </a:cxn>
                <a:cxn ang="0">
                  <a:pos x="42" y="6"/>
                </a:cxn>
                <a:cxn ang="0">
                  <a:pos x="41" y="3"/>
                </a:cxn>
                <a:cxn ang="0">
                  <a:pos x="38" y="1"/>
                </a:cxn>
                <a:cxn ang="0">
                  <a:pos x="37" y="0"/>
                </a:cxn>
                <a:cxn ang="0">
                  <a:pos x="34" y="0"/>
                </a:cxn>
                <a:cxn ang="0">
                  <a:pos x="33" y="1"/>
                </a:cxn>
                <a:cxn ang="0">
                  <a:pos x="32" y="3"/>
                </a:cxn>
                <a:cxn ang="0">
                  <a:pos x="32" y="3"/>
                </a:cxn>
              </a:cxnLst>
              <a:rect l="0" t="0" r="r" b="b"/>
              <a:pathLst>
                <a:path w="42" h="61">
                  <a:moveTo>
                    <a:pt x="32" y="3"/>
                  </a:moveTo>
                  <a:lnTo>
                    <a:pt x="32" y="3"/>
                  </a:lnTo>
                  <a:lnTo>
                    <a:pt x="25" y="17"/>
                  </a:lnTo>
                  <a:lnTo>
                    <a:pt x="17" y="28"/>
                  </a:lnTo>
                  <a:lnTo>
                    <a:pt x="8" y="40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3" y="60"/>
                  </a:lnTo>
                  <a:lnTo>
                    <a:pt x="7" y="61"/>
                  </a:lnTo>
                  <a:lnTo>
                    <a:pt x="9" y="60"/>
                  </a:lnTo>
                  <a:lnTo>
                    <a:pt x="11" y="58"/>
                  </a:lnTo>
                  <a:lnTo>
                    <a:pt x="11" y="58"/>
                  </a:lnTo>
                  <a:lnTo>
                    <a:pt x="19" y="45"/>
                  </a:lnTo>
                  <a:lnTo>
                    <a:pt x="26" y="34"/>
                  </a:lnTo>
                  <a:lnTo>
                    <a:pt x="34" y="22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2" y="6"/>
                  </a:lnTo>
                  <a:lnTo>
                    <a:pt x="41" y="3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33" y="1"/>
                  </a:lnTo>
                  <a:lnTo>
                    <a:pt x="32" y="3"/>
                  </a:lnTo>
                  <a:lnTo>
                    <a:pt x="3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57" name="Freeform 469"/>
            <p:cNvSpPr/>
            <p:nvPr>
              <p:custDataLst>
                <p:tags r:id="rId11"/>
              </p:custDataLst>
            </p:nvPr>
          </p:nvSpPr>
          <p:spPr bwMode="auto">
            <a:xfrm>
              <a:off x="3333751" y="1468438"/>
              <a:ext cx="12700" cy="23813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0"/>
                </a:cxn>
                <a:cxn ang="0">
                  <a:pos x="17" y="16"/>
                </a:cxn>
                <a:cxn ang="0">
                  <a:pos x="14" y="21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8" y="39"/>
                </a:cxn>
                <a:cxn ang="0">
                  <a:pos x="5" y="46"/>
                </a:cxn>
                <a:cxn ang="0">
                  <a:pos x="1" y="51"/>
                </a:cxn>
                <a:cxn ang="0">
                  <a:pos x="1" y="51"/>
                </a:cxn>
                <a:cxn ang="0">
                  <a:pos x="0" y="52"/>
                </a:cxn>
                <a:cxn ang="0">
                  <a:pos x="0" y="55"/>
                </a:cxn>
                <a:cxn ang="0">
                  <a:pos x="1" y="59"/>
                </a:cxn>
                <a:cxn ang="0">
                  <a:pos x="5" y="60"/>
                </a:cxn>
                <a:cxn ang="0">
                  <a:pos x="8" y="60"/>
                </a:cxn>
                <a:cxn ang="0">
                  <a:pos x="9" y="59"/>
                </a:cxn>
                <a:cxn ang="0">
                  <a:pos x="9" y="59"/>
                </a:cxn>
                <a:cxn ang="0">
                  <a:pos x="13" y="54"/>
                </a:cxn>
                <a:cxn ang="0">
                  <a:pos x="17" y="48"/>
                </a:cxn>
                <a:cxn ang="0">
                  <a:pos x="21" y="35"/>
                </a:cxn>
                <a:cxn ang="0">
                  <a:pos x="21" y="35"/>
                </a:cxn>
                <a:cxn ang="0">
                  <a:pos x="23" y="27"/>
                </a:cxn>
                <a:cxn ang="0">
                  <a:pos x="27" y="21"/>
                </a:cxn>
                <a:cxn ang="0">
                  <a:pos x="31" y="13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60">
                  <a:moveTo>
                    <a:pt x="22" y="5"/>
                  </a:moveTo>
                  <a:lnTo>
                    <a:pt x="22" y="5"/>
                  </a:lnTo>
                  <a:lnTo>
                    <a:pt x="21" y="10"/>
                  </a:lnTo>
                  <a:lnTo>
                    <a:pt x="17" y="16"/>
                  </a:lnTo>
                  <a:lnTo>
                    <a:pt x="14" y="21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8" y="39"/>
                  </a:lnTo>
                  <a:lnTo>
                    <a:pt x="5" y="46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1" y="59"/>
                  </a:lnTo>
                  <a:lnTo>
                    <a:pt x="5" y="60"/>
                  </a:lnTo>
                  <a:lnTo>
                    <a:pt x="8" y="60"/>
                  </a:lnTo>
                  <a:lnTo>
                    <a:pt x="9" y="59"/>
                  </a:lnTo>
                  <a:lnTo>
                    <a:pt x="9" y="59"/>
                  </a:lnTo>
                  <a:lnTo>
                    <a:pt x="13" y="54"/>
                  </a:lnTo>
                  <a:lnTo>
                    <a:pt x="17" y="48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3" y="27"/>
                  </a:lnTo>
                  <a:lnTo>
                    <a:pt x="27" y="21"/>
                  </a:lnTo>
                  <a:lnTo>
                    <a:pt x="31" y="13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58" name="Freeform 470"/>
            <p:cNvSpPr/>
            <p:nvPr>
              <p:custDataLst>
                <p:tags r:id="rId12"/>
              </p:custDataLst>
            </p:nvPr>
          </p:nvSpPr>
          <p:spPr bwMode="auto">
            <a:xfrm>
              <a:off x="3589338" y="1428750"/>
              <a:ext cx="19050" cy="22225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0" y="51"/>
                </a:cxn>
                <a:cxn ang="0">
                  <a:pos x="0" y="52"/>
                </a:cxn>
                <a:cxn ang="0">
                  <a:pos x="1" y="55"/>
                </a:cxn>
                <a:cxn ang="0">
                  <a:pos x="3" y="56"/>
                </a:cxn>
                <a:cxn ang="0">
                  <a:pos x="8" y="56"/>
                </a:cxn>
                <a:cxn ang="0">
                  <a:pos x="9" y="56"/>
                </a:cxn>
                <a:cxn ang="0">
                  <a:pos x="12" y="53"/>
                </a:cxn>
                <a:cxn ang="0">
                  <a:pos x="12" y="53"/>
                </a:cxn>
                <a:cxn ang="0">
                  <a:pos x="46" y="9"/>
                </a:cxn>
                <a:cxn ang="0">
                  <a:pos x="46" y="9"/>
                </a:cxn>
                <a:cxn ang="0">
                  <a:pos x="47" y="6"/>
                </a:cxn>
                <a:cxn ang="0">
                  <a:pos x="46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39" y="0"/>
                </a:cxn>
                <a:cxn ang="0">
                  <a:pos x="38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7" h="56">
                  <a:moveTo>
                    <a:pt x="35" y="2"/>
                  </a:moveTo>
                  <a:lnTo>
                    <a:pt x="35" y="2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0" y="51"/>
                  </a:lnTo>
                  <a:lnTo>
                    <a:pt x="0" y="52"/>
                  </a:lnTo>
                  <a:lnTo>
                    <a:pt x="1" y="55"/>
                  </a:lnTo>
                  <a:lnTo>
                    <a:pt x="3" y="56"/>
                  </a:lnTo>
                  <a:lnTo>
                    <a:pt x="8" y="56"/>
                  </a:lnTo>
                  <a:lnTo>
                    <a:pt x="9" y="56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46" y="9"/>
                  </a:lnTo>
                  <a:lnTo>
                    <a:pt x="46" y="9"/>
                  </a:lnTo>
                  <a:lnTo>
                    <a:pt x="47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39" y="0"/>
                  </a:lnTo>
                  <a:lnTo>
                    <a:pt x="38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59" name="Freeform 471"/>
            <p:cNvSpPr/>
            <p:nvPr>
              <p:custDataLst>
                <p:tags r:id="rId13"/>
              </p:custDataLst>
            </p:nvPr>
          </p:nvSpPr>
          <p:spPr bwMode="auto">
            <a:xfrm>
              <a:off x="3606801" y="1447800"/>
              <a:ext cx="22225" cy="30163"/>
            </a:xfrm>
            <a:custGeom>
              <a:avLst/>
              <a:gdLst/>
              <a:ahLst/>
              <a:cxnLst>
                <a:cxn ang="0">
                  <a:pos x="47" y="2"/>
                </a:cxn>
                <a:cxn ang="0">
                  <a:pos x="47" y="2"/>
                </a:cxn>
                <a:cxn ang="0">
                  <a:pos x="33" y="17"/>
                </a:cxn>
                <a:cxn ang="0">
                  <a:pos x="21" y="33"/>
                </a:cxn>
                <a:cxn ang="0">
                  <a:pos x="11" y="50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70"/>
                </a:cxn>
                <a:cxn ang="0">
                  <a:pos x="0" y="72"/>
                </a:cxn>
                <a:cxn ang="0">
                  <a:pos x="3" y="76"/>
                </a:cxn>
                <a:cxn ang="0">
                  <a:pos x="7" y="76"/>
                </a:cxn>
                <a:cxn ang="0">
                  <a:pos x="8" y="75"/>
                </a:cxn>
                <a:cxn ang="0">
                  <a:pos x="11" y="74"/>
                </a:cxn>
                <a:cxn ang="0">
                  <a:pos x="11" y="74"/>
                </a:cxn>
                <a:cxn ang="0">
                  <a:pos x="20" y="57"/>
                </a:cxn>
                <a:cxn ang="0">
                  <a:pos x="30" y="40"/>
                </a:cxn>
                <a:cxn ang="0">
                  <a:pos x="42" y="25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57" y="8"/>
                </a:cxn>
                <a:cxn ang="0">
                  <a:pos x="57" y="6"/>
                </a:cxn>
                <a:cxn ang="0">
                  <a:pos x="55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2"/>
                </a:cxn>
                <a:cxn ang="0">
                  <a:pos x="47" y="2"/>
                </a:cxn>
              </a:cxnLst>
              <a:rect l="0" t="0" r="r" b="b"/>
              <a:pathLst>
                <a:path w="57" h="76">
                  <a:moveTo>
                    <a:pt x="47" y="2"/>
                  </a:moveTo>
                  <a:lnTo>
                    <a:pt x="47" y="2"/>
                  </a:lnTo>
                  <a:lnTo>
                    <a:pt x="33" y="17"/>
                  </a:lnTo>
                  <a:lnTo>
                    <a:pt x="21" y="33"/>
                  </a:lnTo>
                  <a:lnTo>
                    <a:pt x="11" y="5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3" y="76"/>
                  </a:lnTo>
                  <a:lnTo>
                    <a:pt x="7" y="76"/>
                  </a:lnTo>
                  <a:lnTo>
                    <a:pt x="8" y="75"/>
                  </a:lnTo>
                  <a:lnTo>
                    <a:pt x="11" y="74"/>
                  </a:lnTo>
                  <a:lnTo>
                    <a:pt x="11" y="74"/>
                  </a:lnTo>
                  <a:lnTo>
                    <a:pt x="20" y="57"/>
                  </a:lnTo>
                  <a:lnTo>
                    <a:pt x="30" y="40"/>
                  </a:lnTo>
                  <a:lnTo>
                    <a:pt x="42" y="25"/>
                  </a:lnTo>
                  <a:lnTo>
                    <a:pt x="55" y="10"/>
                  </a:lnTo>
                  <a:lnTo>
                    <a:pt x="55" y="10"/>
                  </a:lnTo>
                  <a:lnTo>
                    <a:pt x="57" y="8"/>
                  </a:lnTo>
                  <a:lnTo>
                    <a:pt x="57" y="6"/>
                  </a:lnTo>
                  <a:lnTo>
                    <a:pt x="55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2"/>
                  </a:lnTo>
                  <a:lnTo>
                    <a:pt x="47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60" name="Freeform 472"/>
            <p:cNvSpPr/>
            <p:nvPr>
              <p:custDataLst>
                <p:tags r:id="rId14"/>
              </p:custDataLst>
            </p:nvPr>
          </p:nvSpPr>
          <p:spPr bwMode="auto">
            <a:xfrm>
              <a:off x="3629026" y="1465263"/>
              <a:ext cx="23813" cy="31750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22" y="37"/>
                </a:cxn>
                <a:cxn ang="0">
                  <a:pos x="11" y="54"/>
                </a:cxn>
                <a:cxn ang="0">
                  <a:pos x="1" y="71"/>
                </a:cxn>
                <a:cxn ang="0">
                  <a:pos x="1" y="71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3" y="79"/>
                </a:cxn>
                <a:cxn ang="0">
                  <a:pos x="7" y="80"/>
                </a:cxn>
                <a:cxn ang="0">
                  <a:pos x="9" y="79"/>
                </a:cxn>
                <a:cxn ang="0">
                  <a:pos x="10" y="77"/>
                </a:cxn>
                <a:cxn ang="0">
                  <a:pos x="10" y="77"/>
                </a:cxn>
                <a:cxn ang="0">
                  <a:pos x="20" y="59"/>
                </a:cxn>
                <a:cxn ang="0">
                  <a:pos x="32" y="42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7" y="7"/>
                </a:cxn>
                <a:cxn ang="0">
                  <a:pos x="57" y="4"/>
                </a:cxn>
                <a:cxn ang="0">
                  <a:pos x="56" y="3"/>
                </a:cxn>
                <a:cxn ang="0">
                  <a:pos x="54" y="1"/>
                </a:cxn>
                <a:cxn ang="0">
                  <a:pos x="51" y="0"/>
                </a:cxn>
                <a:cxn ang="0">
                  <a:pos x="48" y="1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7" h="80">
                  <a:moveTo>
                    <a:pt x="47" y="3"/>
                  </a:moveTo>
                  <a:lnTo>
                    <a:pt x="47" y="3"/>
                  </a:lnTo>
                  <a:lnTo>
                    <a:pt x="22" y="37"/>
                  </a:lnTo>
                  <a:lnTo>
                    <a:pt x="11" y="54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3" y="79"/>
                  </a:lnTo>
                  <a:lnTo>
                    <a:pt x="7" y="80"/>
                  </a:lnTo>
                  <a:lnTo>
                    <a:pt x="9" y="79"/>
                  </a:lnTo>
                  <a:lnTo>
                    <a:pt x="10" y="77"/>
                  </a:lnTo>
                  <a:lnTo>
                    <a:pt x="10" y="77"/>
                  </a:lnTo>
                  <a:lnTo>
                    <a:pt x="20" y="59"/>
                  </a:lnTo>
                  <a:lnTo>
                    <a:pt x="32" y="42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7" y="7"/>
                  </a:lnTo>
                  <a:lnTo>
                    <a:pt x="57" y="4"/>
                  </a:lnTo>
                  <a:lnTo>
                    <a:pt x="56" y="3"/>
                  </a:lnTo>
                  <a:lnTo>
                    <a:pt x="54" y="1"/>
                  </a:lnTo>
                  <a:lnTo>
                    <a:pt x="51" y="0"/>
                  </a:lnTo>
                  <a:lnTo>
                    <a:pt x="48" y="1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61" name="Freeform 473"/>
            <p:cNvSpPr/>
            <p:nvPr>
              <p:custDataLst>
                <p:tags r:id="rId15"/>
              </p:custDataLst>
            </p:nvPr>
          </p:nvSpPr>
          <p:spPr bwMode="auto">
            <a:xfrm>
              <a:off x="3656013" y="1474788"/>
              <a:ext cx="20638" cy="28575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0" y="17"/>
                </a:cxn>
                <a:cxn ang="0">
                  <a:pos x="20" y="30"/>
                </a:cxn>
                <a:cxn ang="0">
                  <a:pos x="20" y="30"/>
                </a:cxn>
                <a:cxn ang="0">
                  <a:pos x="15" y="38"/>
                </a:cxn>
                <a:cxn ang="0">
                  <a:pos x="10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7"/>
                </a:cxn>
                <a:cxn ang="0">
                  <a:pos x="1" y="68"/>
                </a:cxn>
                <a:cxn ang="0">
                  <a:pos x="3" y="72"/>
                </a:cxn>
                <a:cxn ang="0">
                  <a:pos x="7" y="72"/>
                </a:cxn>
                <a:cxn ang="0">
                  <a:pos x="9" y="72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20" y="53"/>
                </a:cxn>
                <a:cxn ang="0">
                  <a:pos x="30" y="36"/>
                </a:cxn>
                <a:cxn ang="0">
                  <a:pos x="30" y="36"/>
                </a:cxn>
                <a:cxn ang="0">
                  <a:pos x="40" y="23"/>
                </a:cxn>
                <a:cxn ang="0">
                  <a:pos x="44" y="16"/>
                </a:cxn>
                <a:cxn ang="0">
                  <a:pos x="49" y="10"/>
                </a:cxn>
                <a:cxn ang="0">
                  <a:pos x="49" y="10"/>
                </a:cxn>
                <a:cxn ang="0">
                  <a:pos x="49" y="7"/>
                </a:cxn>
                <a:cxn ang="0">
                  <a:pos x="49" y="4"/>
                </a:cxn>
                <a:cxn ang="0">
                  <a:pos x="47" y="2"/>
                </a:cxn>
                <a:cxn ang="0">
                  <a:pos x="43" y="0"/>
                </a:cxn>
                <a:cxn ang="0">
                  <a:pos x="40" y="2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9" h="72">
                  <a:moveTo>
                    <a:pt x="39" y="3"/>
                  </a:moveTo>
                  <a:lnTo>
                    <a:pt x="39" y="3"/>
                  </a:lnTo>
                  <a:lnTo>
                    <a:pt x="30" y="17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15" y="38"/>
                  </a:lnTo>
                  <a:lnTo>
                    <a:pt x="10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7"/>
                  </a:lnTo>
                  <a:lnTo>
                    <a:pt x="1" y="68"/>
                  </a:lnTo>
                  <a:lnTo>
                    <a:pt x="3" y="72"/>
                  </a:lnTo>
                  <a:lnTo>
                    <a:pt x="7" y="72"/>
                  </a:lnTo>
                  <a:lnTo>
                    <a:pt x="9" y="72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20" y="53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0" y="23"/>
                  </a:lnTo>
                  <a:lnTo>
                    <a:pt x="44" y="16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49" y="7"/>
                  </a:lnTo>
                  <a:lnTo>
                    <a:pt x="49" y="4"/>
                  </a:lnTo>
                  <a:lnTo>
                    <a:pt x="47" y="2"/>
                  </a:lnTo>
                  <a:lnTo>
                    <a:pt x="43" y="0"/>
                  </a:lnTo>
                  <a:lnTo>
                    <a:pt x="40" y="2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62" name="Freeform 474"/>
            <p:cNvSpPr/>
            <p:nvPr>
              <p:custDataLst>
                <p:tags r:id="rId16"/>
              </p:custDataLst>
            </p:nvPr>
          </p:nvSpPr>
          <p:spPr bwMode="auto">
            <a:xfrm>
              <a:off x="3692526" y="1479550"/>
              <a:ext cx="22225" cy="26988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48" y="1"/>
                </a:cxn>
                <a:cxn ang="0">
                  <a:pos x="42" y="9"/>
                </a:cxn>
                <a:cxn ang="0">
                  <a:pos x="38" y="16"/>
                </a:cxn>
                <a:cxn ang="0">
                  <a:pos x="33" y="2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13" y="45"/>
                </a:cxn>
                <a:cxn ang="0">
                  <a:pos x="1" y="60"/>
                </a:cxn>
                <a:cxn ang="0">
                  <a:pos x="1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7" y="68"/>
                </a:cxn>
                <a:cxn ang="0">
                  <a:pos x="9" y="68"/>
                </a:cxn>
                <a:cxn ang="0">
                  <a:pos x="11" y="66"/>
                </a:cxn>
                <a:cxn ang="0">
                  <a:pos x="11" y="66"/>
                </a:cxn>
                <a:cxn ang="0">
                  <a:pos x="24" y="51"/>
                </a:cxn>
                <a:cxn ang="0">
                  <a:pos x="37" y="37"/>
                </a:cxn>
                <a:cxn ang="0">
                  <a:pos x="37" y="37"/>
                </a:cxn>
                <a:cxn ang="0">
                  <a:pos x="42" y="30"/>
                </a:cxn>
                <a:cxn ang="0">
                  <a:pos x="47" y="24"/>
                </a:cxn>
                <a:cxn ang="0">
                  <a:pos x="51" y="16"/>
                </a:cxn>
                <a:cxn ang="0">
                  <a:pos x="56" y="9"/>
                </a:cxn>
                <a:cxn ang="0">
                  <a:pos x="56" y="9"/>
                </a:cxn>
                <a:cxn ang="0">
                  <a:pos x="58" y="8"/>
                </a:cxn>
                <a:cxn ang="0">
                  <a:pos x="58" y="5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50" y="0"/>
                </a:cxn>
                <a:cxn ang="0">
                  <a:pos x="48" y="1"/>
                </a:cxn>
                <a:cxn ang="0">
                  <a:pos x="48" y="1"/>
                </a:cxn>
              </a:cxnLst>
              <a:rect l="0" t="0" r="r" b="b"/>
              <a:pathLst>
                <a:path w="58" h="68">
                  <a:moveTo>
                    <a:pt x="48" y="1"/>
                  </a:moveTo>
                  <a:lnTo>
                    <a:pt x="48" y="1"/>
                  </a:lnTo>
                  <a:lnTo>
                    <a:pt x="42" y="9"/>
                  </a:lnTo>
                  <a:lnTo>
                    <a:pt x="38" y="16"/>
                  </a:lnTo>
                  <a:lnTo>
                    <a:pt x="33" y="2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13" y="45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7" y="68"/>
                  </a:lnTo>
                  <a:lnTo>
                    <a:pt x="9" y="68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24" y="51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42" y="30"/>
                  </a:lnTo>
                  <a:lnTo>
                    <a:pt x="47" y="24"/>
                  </a:lnTo>
                  <a:lnTo>
                    <a:pt x="51" y="16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8" y="8"/>
                  </a:lnTo>
                  <a:lnTo>
                    <a:pt x="58" y="5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1"/>
                  </a:lnTo>
                  <a:lnTo>
                    <a:pt x="48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63" name="Freeform 475"/>
            <p:cNvSpPr/>
            <p:nvPr>
              <p:custDataLst>
                <p:tags r:id="rId17"/>
              </p:custDataLst>
            </p:nvPr>
          </p:nvSpPr>
          <p:spPr bwMode="auto">
            <a:xfrm>
              <a:off x="3725863" y="1477963"/>
              <a:ext cx="17463" cy="25400"/>
            </a:xfrm>
            <a:custGeom>
              <a:avLst/>
              <a:gdLst/>
              <a:ahLst/>
              <a:cxnLst>
                <a:cxn ang="0">
                  <a:pos x="36" y="2"/>
                </a:cxn>
                <a:cxn ang="0">
                  <a:pos x="36" y="2"/>
                </a:cxn>
                <a:cxn ang="0">
                  <a:pos x="26" y="15"/>
                </a:cxn>
                <a:cxn ang="0">
                  <a:pos x="17" y="28"/>
                </a:cxn>
                <a:cxn ang="0">
                  <a:pos x="9" y="42"/>
                </a:cxn>
                <a:cxn ang="0">
                  <a:pos x="1" y="56"/>
                </a:cxn>
                <a:cxn ang="0">
                  <a:pos x="1" y="56"/>
                </a:cxn>
                <a:cxn ang="0">
                  <a:pos x="0" y="59"/>
                </a:cxn>
                <a:cxn ang="0">
                  <a:pos x="1" y="62"/>
                </a:cxn>
                <a:cxn ang="0">
                  <a:pos x="4" y="64"/>
                </a:cxn>
                <a:cxn ang="0">
                  <a:pos x="8" y="66"/>
                </a:cxn>
                <a:cxn ang="0">
                  <a:pos x="9" y="64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8" y="49"/>
                </a:cxn>
                <a:cxn ang="0">
                  <a:pos x="26" y="34"/>
                </a:cxn>
                <a:cxn ang="0">
                  <a:pos x="34" y="22"/>
                </a:cxn>
                <a:cxn ang="0">
                  <a:pos x="44" y="11"/>
                </a:cxn>
                <a:cxn ang="0">
                  <a:pos x="44" y="11"/>
                </a:cxn>
                <a:cxn ang="0">
                  <a:pos x="46" y="8"/>
                </a:cxn>
                <a:cxn ang="0">
                  <a:pos x="46" y="5"/>
                </a:cxn>
                <a:cxn ang="0">
                  <a:pos x="44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2"/>
                </a:cxn>
                <a:cxn ang="0">
                  <a:pos x="36" y="2"/>
                </a:cxn>
              </a:cxnLst>
              <a:rect l="0" t="0" r="r" b="b"/>
              <a:pathLst>
                <a:path w="46" h="66">
                  <a:moveTo>
                    <a:pt x="36" y="2"/>
                  </a:moveTo>
                  <a:lnTo>
                    <a:pt x="36" y="2"/>
                  </a:lnTo>
                  <a:lnTo>
                    <a:pt x="26" y="15"/>
                  </a:lnTo>
                  <a:lnTo>
                    <a:pt x="17" y="28"/>
                  </a:lnTo>
                  <a:lnTo>
                    <a:pt x="9" y="42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0" y="59"/>
                  </a:lnTo>
                  <a:lnTo>
                    <a:pt x="1" y="62"/>
                  </a:lnTo>
                  <a:lnTo>
                    <a:pt x="4" y="64"/>
                  </a:lnTo>
                  <a:lnTo>
                    <a:pt x="8" y="66"/>
                  </a:lnTo>
                  <a:lnTo>
                    <a:pt x="9" y="64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8" y="49"/>
                  </a:lnTo>
                  <a:lnTo>
                    <a:pt x="26" y="34"/>
                  </a:lnTo>
                  <a:lnTo>
                    <a:pt x="34" y="22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6" y="8"/>
                  </a:lnTo>
                  <a:lnTo>
                    <a:pt x="46" y="5"/>
                  </a:lnTo>
                  <a:lnTo>
                    <a:pt x="44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64" name="Freeform 476"/>
            <p:cNvSpPr/>
            <p:nvPr>
              <p:custDataLst>
                <p:tags r:id="rId18"/>
              </p:custDataLst>
            </p:nvPr>
          </p:nvSpPr>
          <p:spPr bwMode="auto">
            <a:xfrm>
              <a:off x="3767138" y="1474788"/>
              <a:ext cx="12700" cy="22225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24" y="3"/>
                </a:cxn>
                <a:cxn ang="0">
                  <a:pos x="13" y="27"/>
                </a:cxn>
                <a:cxn ang="0">
                  <a:pos x="8" y="38"/>
                </a:cxn>
                <a:cxn ang="0">
                  <a:pos x="0" y="49"/>
                </a:cxn>
                <a:cxn ang="0">
                  <a:pos x="0" y="49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1" y="55"/>
                </a:cxn>
                <a:cxn ang="0">
                  <a:pos x="3" y="57"/>
                </a:cxn>
                <a:cxn ang="0">
                  <a:pos x="7" y="58"/>
                </a:cxn>
                <a:cxn ang="0">
                  <a:pos x="9" y="57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7" y="44"/>
                </a:cxn>
                <a:cxn ang="0">
                  <a:pos x="24" y="33"/>
                </a:cxn>
                <a:cxn ang="0">
                  <a:pos x="33" y="10"/>
                </a:cxn>
                <a:cxn ang="0">
                  <a:pos x="33" y="10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2" y="2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5" y="2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4" h="58">
                  <a:moveTo>
                    <a:pt x="24" y="3"/>
                  </a:moveTo>
                  <a:lnTo>
                    <a:pt x="24" y="3"/>
                  </a:lnTo>
                  <a:lnTo>
                    <a:pt x="13" y="27"/>
                  </a:lnTo>
                  <a:lnTo>
                    <a:pt x="8" y="3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1" y="55"/>
                  </a:lnTo>
                  <a:lnTo>
                    <a:pt x="3" y="57"/>
                  </a:lnTo>
                  <a:lnTo>
                    <a:pt x="7" y="58"/>
                  </a:lnTo>
                  <a:lnTo>
                    <a:pt x="9" y="57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7" y="44"/>
                  </a:lnTo>
                  <a:lnTo>
                    <a:pt x="24" y="33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5" y="2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65" name="Freeform 477"/>
            <p:cNvSpPr/>
            <p:nvPr>
              <p:custDataLst>
                <p:tags r:id="rId19"/>
              </p:custDataLst>
            </p:nvPr>
          </p:nvSpPr>
          <p:spPr bwMode="auto">
            <a:xfrm>
              <a:off x="3354388" y="1589088"/>
              <a:ext cx="44450" cy="55563"/>
            </a:xfrm>
            <a:custGeom>
              <a:avLst/>
              <a:gdLst/>
              <a:ahLst/>
              <a:cxnLst>
                <a:cxn ang="0">
                  <a:pos x="99" y="3"/>
                </a:cxn>
                <a:cxn ang="0">
                  <a:pos x="99" y="3"/>
                </a:cxn>
                <a:cxn ang="0">
                  <a:pos x="71" y="29"/>
                </a:cxn>
                <a:cxn ang="0">
                  <a:pos x="58" y="44"/>
                </a:cxn>
                <a:cxn ang="0">
                  <a:pos x="47" y="58"/>
                </a:cxn>
                <a:cxn ang="0">
                  <a:pos x="47" y="58"/>
                </a:cxn>
                <a:cxn ang="0">
                  <a:pos x="34" y="76"/>
                </a:cxn>
                <a:cxn ang="0">
                  <a:pos x="22" y="95"/>
                </a:cxn>
                <a:cxn ang="0">
                  <a:pos x="0" y="134"/>
                </a:cxn>
                <a:cxn ang="0">
                  <a:pos x="0" y="134"/>
                </a:cxn>
                <a:cxn ang="0">
                  <a:pos x="0" y="135"/>
                </a:cxn>
                <a:cxn ang="0">
                  <a:pos x="0" y="138"/>
                </a:cxn>
                <a:cxn ang="0">
                  <a:pos x="2" y="140"/>
                </a:cxn>
                <a:cxn ang="0">
                  <a:pos x="6" y="142"/>
                </a:cxn>
                <a:cxn ang="0">
                  <a:pos x="7" y="140"/>
                </a:cxn>
                <a:cxn ang="0">
                  <a:pos x="10" y="139"/>
                </a:cxn>
                <a:cxn ang="0">
                  <a:pos x="10" y="139"/>
                </a:cxn>
                <a:cxn ang="0">
                  <a:pos x="27" y="108"/>
                </a:cxn>
                <a:cxn ang="0">
                  <a:pos x="36" y="92"/>
                </a:cxn>
                <a:cxn ang="0">
                  <a:pos x="47" y="78"/>
                </a:cxn>
                <a:cxn ang="0">
                  <a:pos x="47" y="78"/>
                </a:cxn>
                <a:cxn ang="0">
                  <a:pos x="61" y="59"/>
                </a:cxn>
                <a:cxn ang="0">
                  <a:pos x="75" y="42"/>
                </a:cxn>
                <a:cxn ang="0">
                  <a:pos x="108" y="11"/>
                </a:cxn>
                <a:cxn ang="0">
                  <a:pos x="108" y="11"/>
                </a:cxn>
                <a:cxn ang="0">
                  <a:pos x="109" y="8"/>
                </a:cxn>
                <a:cxn ang="0">
                  <a:pos x="109" y="7"/>
                </a:cxn>
                <a:cxn ang="0">
                  <a:pos x="108" y="3"/>
                </a:cxn>
                <a:cxn ang="0">
                  <a:pos x="104" y="0"/>
                </a:cxn>
                <a:cxn ang="0">
                  <a:pos x="102" y="2"/>
                </a:cxn>
                <a:cxn ang="0">
                  <a:pos x="99" y="3"/>
                </a:cxn>
                <a:cxn ang="0">
                  <a:pos x="99" y="3"/>
                </a:cxn>
              </a:cxnLst>
              <a:rect l="0" t="0" r="r" b="b"/>
              <a:pathLst>
                <a:path w="109" h="142">
                  <a:moveTo>
                    <a:pt x="99" y="3"/>
                  </a:moveTo>
                  <a:lnTo>
                    <a:pt x="99" y="3"/>
                  </a:lnTo>
                  <a:lnTo>
                    <a:pt x="71" y="29"/>
                  </a:lnTo>
                  <a:lnTo>
                    <a:pt x="58" y="44"/>
                  </a:lnTo>
                  <a:lnTo>
                    <a:pt x="47" y="58"/>
                  </a:lnTo>
                  <a:lnTo>
                    <a:pt x="47" y="58"/>
                  </a:lnTo>
                  <a:lnTo>
                    <a:pt x="34" y="76"/>
                  </a:lnTo>
                  <a:lnTo>
                    <a:pt x="22" y="95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5"/>
                  </a:lnTo>
                  <a:lnTo>
                    <a:pt x="0" y="138"/>
                  </a:lnTo>
                  <a:lnTo>
                    <a:pt x="2" y="140"/>
                  </a:lnTo>
                  <a:lnTo>
                    <a:pt x="6" y="142"/>
                  </a:lnTo>
                  <a:lnTo>
                    <a:pt x="7" y="140"/>
                  </a:lnTo>
                  <a:lnTo>
                    <a:pt x="10" y="139"/>
                  </a:lnTo>
                  <a:lnTo>
                    <a:pt x="10" y="139"/>
                  </a:lnTo>
                  <a:lnTo>
                    <a:pt x="27" y="108"/>
                  </a:lnTo>
                  <a:lnTo>
                    <a:pt x="36" y="92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61" y="59"/>
                  </a:lnTo>
                  <a:lnTo>
                    <a:pt x="75" y="42"/>
                  </a:lnTo>
                  <a:lnTo>
                    <a:pt x="108" y="11"/>
                  </a:lnTo>
                  <a:lnTo>
                    <a:pt x="108" y="11"/>
                  </a:lnTo>
                  <a:lnTo>
                    <a:pt x="109" y="8"/>
                  </a:lnTo>
                  <a:lnTo>
                    <a:pt x="109" y="7"/>
                  </a:lnTo>
                  <a:lnTo>
                    <a:pt x="108" y="3"/>
                  </a:lnTo>
                  <a:lnTo>
                    <a:pt x="104" y="0"/>
                  </a:lnTo>
                  <a:lnTo>
                    <a:pt x="102" y="2"/>
                  </a:lnTo>
                  <a:lnTo>
                    <a:pt x="99" y="3"/>
                  </a:lnTo>
                  <a:lnTo>
                    <a:pt x="9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66" name="Freeform 478"/>
            <p:cNvSpPr/>
            <p:nvPr>
              <p:custDataLst>
                <p:tags r:id="rId20"/>
              </p:custDataLst>
            </p:nvPr>
          </p:nvSpPr>
          <p:spPr bwMode="auto">
            <a:xfrm>
              <a:off x="3382963" y="1584325"/>
              <a:ext cx="50800" cy="63500"/>
            </a:xfrm>
            <a:custGeom>
              <a:avLst/>
              <a:gdLst/>
              <a:ahLst/>
              <a:cxnLst>
                <a:cxn ang="0">
                  <a:pos x="120" y="3"/>
                </a:cxn>
                <a:cxn ang="0">
                  <a:pos x="120" y="3"/>
                </a:cxn>
                <a:cxn ang="0">
                  <a:pos x="88" y="43"/>
                </a:cxn>
                <a:cxn ang="0">
                  <a:pos x="58" y="82"/>
                </a:cxn>
                <a:cxn ang="0">
                  <a:pos x="58" y="82"/>
                </a:cxn>
                <a:cxn ang="0">
                  <a:pos x="44" y="101"/>
                </a:cxn>
                <a:cxn ang="0">
                  <a:pos x="29" y="119"/>
                </a:cxn>
                <a:cxn ang="0">
                  <a:pos x="15" y="136"/>
                </a:cxn>
                <a:cxn ang="0">
                  <a:pos x="0" y="154"/>
                </a:cxn>
                <a:cxn ang="0">
                  <a:pos x="0" y="154"/>
                </a:cxn>
                <a:cxn ang="0">
                  <a:pos x="0" y="157"/>
                </a:cxn>
                <a:cxn ang="0">
                  <a:pos x="0" y="160"/>
                </a:cxn>
                <a:cxn ang="0">
                  <a:pos x="2" y="161"/>
                </a:cxn>
                <a:cxn ang="0">
                  <a:pos x="3" y="162"/>
                </a:cxn>
                <a:cxn ang="0">
                  <a:pos x="7" y="163"/>
                </a:cxn>
                <a:cxn ang="0">
                  <a:pos x="10" y="162"/>
                </a:cxn>
                <a:cxn ang="0">
                  <a:pos x="11" y="161"/>
                </a:cxn>
                <a:cxn ang="0">
                  <a:pos x="11" y="161"/>
                </a:cxn>
                <a:cxn ang="0">
                  <a:pos x="24" y="144"/>
                </a:cxn>
                <a:cxn ang="0">
                  <a:pos x="37" y="128"/>
                </a:cxn>
                <a:cxn ang="0">
                  <a:pos x="50" y="112"/>
                </a:cxn>
                <a:cxn ang="0">
                  <a:pos x="63" y="97"/>
                </a:cxn>
                <a:cxn ang="0">
                  <a:pos x="63" y="97"/>
                </a:cxn>
                <a:cxn ang="0">
                  <a:pos x="79" y="73"/>
                </a:cxn>
                <a:cxn ang="0">
                  <a:pos x="96" y="52"/>
                </a:cxn>
                <a:cxn ang="0">
                  <a:pos x="129" y="8"/>
                </a:cxn>
                <a:cxn ang="0">
                  <a:pos x="129" y="8"/>
                </a:cxn>
                <a:cxn ang="0">
                  <a:pos x="130" y="7"/>
                </a:cxn>
                <a:cxn ang="0">
                  <a:pos x="130" y="4"/>
                </a:cxn>
                <a:cxn ang="0">
                  <a:pos x="129" y="3"/>
                </a:cxn>
                <a:cxn ang="0">
                  <a:pos x="127" y="1"/>
                </a:cxn>
                <a:cxn ang="0">
                  <a:pos x="123" y="0"/>
                </a:cxn>
                <a:cxn ang="0">
                  <a:pos x="121" y="1"/>
                </a:cxn>
                <a:cxn ang="0">
                  <a:pos x="120" y="3"/>
                </a:cxn>
                <a:cxn ang="0">
                  <a:pos x="120" y="3"/>
                </a:cxn>
              </a:cxnLst>
              <a:rect l="0" t="0" r="r" b="b"/>
              <a:pathLst>
                <a:path w="130" h="163">
                  <a:moveTo>
                    <a:pt x="120" y="3"/>
                  </a:moveTo>
                  <a:lnTo>
                    <a:pt x="120" y="3"/>
                  </a:lnTo>
                  <a:lnTo>
                    <a:pt x="88" y="43"/>
                  </a:lnTo>
                  <a:lnTo>
                    <a:pt x="58" y="82"/>
                  </a:lnTo>
                  <a:lnTo>
                    <a:pt x="58" y="82"/>
                  </a:lnTo>
                  <a:lnTo>
                    <a:pt x="44" y="101"/>
                  </a:lnTo>
                  <a:lnTo>
                    <a:pt x="29" y="119"/>
                  </a:lnTo>
                  <a:lnTo>
                    <a:pt x="15" y="136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57"/>
                  </a:lnTo>
                  <a:lnTo>
                    <a:pt x="0" y="160"/>
                  </a:lnTo>
                  <a:lnTo>
                    <a:pt x="2" y="161"/>
                  </a:lnTo>
                  <a:lnTo>
                    <a:pt x="3" y="162"/>
                  </a:lnTo>
                  <a:lnTo>
                    <a:pt x="7" y="163"/>
                  </a:lnTo>
                  <a:lnTo>
                    <a:pt x="10" y="162"/>
                  </a:lnTo>
                  <a:lnTo>
                    <a:pt x="11" y="161"/>
                  </a:lnTo>
                  <a:lnTo>
                    <a:pt x="11" y="161"/>
                  </a:lnTo>
                  <a:lnTo>
                    <a:pt x="24" y="144"/>
                  </a:lnTo>
                  <a:lnTo>
                    <a:pt x="37" y="128"/>
                  </a:lnTo>
                  <a:lnTo>
                    <a:pt x="50" y="112"/>
                  </a:lnTo>
                  <a:lnTo>
                    <a:pt x="63" y="97"/>
                  </a:lnTo>
                  <a:lnTo>
                    <a:pt x="63" y="97"/>
                  </a:lnTo>
                  <a:lnTo>
                    <a:pt x="79" y="73"/>
                  </a:lnTo>
                  <a:lnTo>
                    <a:pt x="96" y="52"/>
                  </a:lnTo>
                  <a:lnTo>
                    <a:pt x="129" y="8"/>
                  </a:lnTo>
                  <a:lnTo>
                    <a:pt x="129" y="8"/>
                  </a:lnTo>
                  <a:lnTo>
                    <a:pt x="130" y="7"/>
                  </a:lnTo>
                  <a:lnTo>
                    <a:pt x="130" y="4"/>
                  </a:lnTo>
                  <a:lnTo>
                    <a:pt x="129" y="3"/>
                  </a:lnTo>
                  <a:lnTo>
                    <a:pt x="127" y="1"/>
                  </a:lnTo>
                  <a:lnTo>
                    <a:pt x="123" y="0"/>
                  </a:lnTo>
                  <a:lnTo>
                    <a:pt x="121" y="1"/>
                  </a:lnTo>
                  <a:lnTo>
                    <a:pt x="120" y="3"/>
                  </a:lnTo>
                  <a:lnTo>
                    <a:pt x="120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67" name="Freeform 479"/>
            <p:cNvSpPr/>
            <p:nvPr>
              <p:custDataLst>
                <p:tags r:id="rId21"/>
              </p:custDataLst>
            </p:nvPr>
          </p:nvSpPr>
          <p:spPr bwMode="auto">
            <a:xfrm>
              <a:off x="3424238" y="1584325"/>
              <a:ext cx="50800" cy="61913"/>
            </a:xfrm>
            <a:custGeom>
              <a:avLst/>
              <a:gdLst/>
              <a:ahLst/>
              <a:cxnLst>
                <a:cxn ang="0">
                  <a:pos x="120" y="1"/>
                </a:cxn>
                <a:cxn ang="0">
                  <a:pos x="120" y="1"/>
                </a:cxn>
                <a:cxn ang="0">
                  <a:pos x="105" y="18"/>
                </a:cxn>
                <a:cxn ang="0">
                  <a:pos x="91" y="35"/>
                </a:cxn>
                <a:cxn ang="0">
                  <a:pos x="66" y="72"/>
                </a:cxn>
                <a:cxn ang="0">
                  <a:pos x="66" y="72"/>
                </a:cxn>
                <a:cxn ang="0">
                  <a:pos x="51" y="92"/>
                </a:cxn>
                <a:cxn ang="0">
                  <a:pos x="34" y="111"/>
                </a:cxn>
                <a:cxn ang="0">
                  <a:pos x="17" y="131"/>
                </a:cxn>
                <a:cxn ang="0">
                  <a:pos x="1" y="150"/>
                </a:cxn>
                <a:cxn ang="0">
                  <a:pos x="1" y="150"/>
                </a:cxn>
                <a:cxn ang="0">
                  <a:pos x="0" y="153"/>
                </a:cxn>
                <a:cxn ang="0">
                  <a:pos x="0" y="156"/>
                </a:cxn>
                <a:cxn ang="0">
                  <a:pos x="1" y="157"/>
                </a:cxn>
                <a:cxn ang="0">
                  <a:pos x="2" y="158"/>
                </a:cxn>
                <a:cxn ang="0">
                  <a:pos x="7" y="160"/>
                </a:cxn>
                <a:cxn ang="0">
                  <a:pos x="9" y="158"/>
                </a:cxn>
                <a:cxn ang="0">
                  <a:pos x="11" y="157"/>
                </a:cxn>
                <a:cxn ang="0">
                  <a:pos x="11" y="157"/>
                </a:cxn>
                <a:cxn ang="0">
                  <a:pos x="24" y="139"/>
                </a:cxn>
                <a:cxn ang="0">
                  <a:pos x="39" y="120"/>
                </a:cxn>
                <a:cxn ang="0">
                  <a:pos x="69" y="86"/>
                </a:cxn>
                <a:cxn ang="0">
                  <a:pos x="69" y="86"/>
                </a:cxn>
                <a:cxn ang="0">
                  <a:pos x="83" y="67"/>
                </a:cxn>
                <a:cxn ang="0">
                  <a:pos x="98" y="47"/>
                </a:cxn>
                <a:cxn ang="0">
                  <a:pos x="112" y="27"/>
                </a:cxn>
                <a:cxn ang="0">
                  <a:pos x="128" y="9"/>
                </a:cxn>
                <a:cxn ang="0">
                  <a:pos x="128" y="9"/>
                </a:cxn>
                <a:cxn ang="0">
                  <a:pos x="129" y="8"/>
                </a:cxn>
                <a:cxn ang="0">
                  <a:pos x="129" y="5"/>
                </a:cxn>
                <a:cxn ang="0">
                  <a:pos x="128" y="1"/>
                </a:cxn>
                <a:cxn ang="0">
                  <a:pos x="124" y="0"/>
                </a:cxn>
                <a:cxn ang="0">
                  <a:pos x="121" y="0"/>
                </a:cxn>
                <a:cxn ang="0">
                  <a:pos x="120" y="1"/>
                </a:cxn>
                <a:cxn ang="0">
                  <a:pos x="120" y="1"/>
                </a:cxn>
              </a:cxnLst>
              <a:rect l="0" t="0" r="r" b="b"/>
              <a:pathLst>
                <a:path w="129" h="160">
                  <a:moveTo>
                    <a:pt x="120" y="1"/>
                  </a:moveTo>
                  <a:lnTo>
                    <a:pt x="120" y="1"/>
                  </a:lnTo>
                  <a:lnTo>
                    <a:pt x="105" y="18"/>
                  </a:lnTo>
                  <a:lnTo>
                    <a:pt x="91" y="35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51" y="92"/>
                  </a:lnTo>
                  <a:lnTo>
                    <a:pt x="34" y="111"/>
                  </a:lnTo>
                  <a:lnTo>
                    <a:pt x="17" y="131"/>
                  </a:lnTo>
                  <a:lnTo>
                    <a:pt x="1" y="150"/>
                  </a:lnTo>
                  <a:lnTo>
                    <a:pt x="1" y="150"/>
                  </a:lnTo>
                  <a:lnTo>
                    <a:pt x="0" y="153"/>
                  </a:lnTo>
                  <a:lnTo>
                    <a:pt x="0" y="156"/>
                  </a:lnTo>
                  <a:lnTo>
                    <a:pt x="1" y="157"/>
                  </a:lnTo>
                  <a:lnTo>
                    <a:pt x="2" y="158"/>
                  </a:lnTo>
                  <a:lnTo>
                    <a:pt x="7" y="160"/>
                  </a:lnTo>
                  <a:lnTo>
                    <a:pt x="9" y="158"/>
                  </a:lnTo>
                  <a:lnTo>
                    <a:pt x="11" y="157"/>
                  </a:lnTo>
                  <a:lnTo>
                    <a:pt x="11" y="157"/>
                  </a:lnTo>
                  <a:lnTo>
                    <a:pt x="24" y="139"/>
                  </a:lnTo>
                  <a:lnTo>
                    <a:pt x="39" y="120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83" y="67"/>
                  </a:lnTo>
                  <a:lnTo>
                    <a:pt x="98" y="47"/>
                  </a:lnTo>
                  <a:lnTo>
                    <a:pt x="112" y="27"/>
                  </a:lnTo>
                  <a:lnTo>
                    <a:pt x="128" y="9"/>
                  </a:lnTo>
                  <a:lnTo>
                    <a:pt x="128" y="9"/>
                  </a:lnTo>
                  <a:lnTo>
                    <a:pt x="129" y="8"/>
                  </a:lnTo>
                  <a:lnTo>
                    <a:pt x="129" y="5"/>
                  </a:lnTo>
                  <a:lnTo>
                    <a:pt x="128" y="1"/>
                  </a:lnTo>
                  <a:lnTo>
                    <a:pt x="124" y="0"/>
                  </a:lnTo>
                  <a:lnTo>
                    <a:pt x="121" y="0"/>
                  </a:lnTo>
                  <a:lnTo>
                    <a:pt x="120" y="1"/>
                  </a:lnTo>
                  <a:lnTo>
                    <a:pt x="120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68" name="Freeform 480"/>
            <p:cNvSpPr/>
            <p:nvPr>
              <p:custDataLst>
                <p:tags r:id="rId22"/>
              </p:custDataLst>
            </p:nvPr>
          </p:nvSpPr>
          <p:spPr bwMode="auto">
            <a:xfrm>
              <a:off x="3465513" y="1581150"/>
              <a:ext cx="46038" cy="55563"/>
            </a:xfrm>
            <a:custGeom>
              <a:avLst/>
              <a:gdLst/>
              <a:ahLst/>
              <a:cxnLst>
                <a:cxn ang="0">
                  <a:pos x="104" y="1"/>
                </a:cxn>
                <a:cxn ang="0">
                  <a:pos x="104" y="1"/>
                </a:cxn>
                <a:cxn ang="0">
                  <a:pos x="93" y="13"/>
                </a:cxn>
                <a:cxn ang="0">
                  <a:pos x="82" y="26"/>
                </a:cxn>
                <a:cxn ang="0">
                  <a:pos x="63" y="54"/>
                </a:cxn>
                <a:cxn ang="0">
                  <a:pos x="63" y="54"/>
                </a:cxn>
                <a:cxn ang="0">
                  <a:pos x="32" y="93"/>
                </a:cxn>
                <a:cxn ang="0">
                  <a:pos x="1" y="131"/>
                </a:cxn>
                <a:cxn ang="0">
                  <a:pos x="1" y="131"/>
                </a:cxn>
                <a:cxn ang="0">
                  <a:pos x="0" y="134"/>
                </a:cxn>
                <a:cxn ang="0">
                  <a:pos x="0" y="136"/>
                </a:cxn>
                <a:cxn ang="0">
                  <a:pos x="2" y="140"/>
                </a:cxn>
                <a:cxn ang="0">
                  <a:pos x="4" y="140"/>
                </a:cxn>
                <a:cxn ang="0">
                  <a:pos x="5" y="141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32" y="110"/>
                </a:cxn>
                <a:cxn ang="0">
                  <a:pos x="56" y="81"/>
                </a:cxn>
                <a:cxn ang="0">
                  <a:pos x="56" y="81"/>
                </a:cxn>
                <a:cxn ang="0">
                  <a:pos x="82" y="45"/>
                </a:cxn>
                <a:cxn ang="0">
                  <a:pos x="97" y="26"/>
                </a:cxn>
                <a:cxn ang="0">
                  <a:pos x="104" y="17"/>
                </a:cxn>
                <a:cxn ang="0">
                  <a:pos x="112" y="9"/>
                </a:cxn>
                <a:cxn ang="0">
                  <a:pos x="112" y="9"/>
                </a:cxn>
                <a:cxn ang="0">
                  <a:pos x="114" y="8"/>
                </a:cxn>
                <a:cxn ang="0">
                  <a:pos x="114" y="5"/>
                </a:cxn>
                <a:cxn ang="0">
                  <a:pos x="114" y="4"/>
                </a:cxn>
                <a:cxn ang="0">
                  <a:pos x="112" y="3"/>
                </a:cxn>
                <a:cxn ang="0">
                  <a:pos x="108" y="0"/>
                </a:cxn>
                <a:cxn ang="0">
                  <a:pos x="106" y="0"/>
                </a:cxn>
                <a:cxn ang="0">
                  <a:pos x="104" y="1"/>
                </a:cxn>
                <a:cxn ang="0">
                  <a:pos x="104" y="1"/>
                </a:cxn>
              </a:cxnLst>
              <a:rect l="0" t="0" r="r" b="b"/>
              <a:pathLst>
                <a:path w="114" h="141">
                  <a:moveTo>
                    <a:pt x="104" y="1"/>
                  </a:moveTo>
                  <a:lnTo>
                    <a:pt x="104" y="1"/>
                  </a:lnTo>
                  <a:lnTo>
                    <a:pt x="93" y="13"/>
                  </a:lnTo>
                  <a:lnTo>
                    <a:pt x="82" y="26"/>
                  </a:lnTo>
                  <a:lnTo>
                    <a:pt x="63" y="54"/>
                  </a:lnTo>
                  <a:lnTo>
                    <a:pt x="63" y="54"/>
                  </a:lnTo>
                  <a:lnTo>
                    <a:pt x="32" y="93"/>
                  </a:lnTo>
                  <a:lnTo>
                    <a:pt x="1" y="131"/>
                  </a:lnTo>
                  <a:lnTo>
                    <a:pt x="1" y="131"/>
                  </a:lnTo>
                  <a:lnTo>
                    <a:pt x="0" y="134"/>
                  </a:lnTo>
                  <a:lnTo>
                    <a:pt x="0" y="136"/>
                  </a:lnTo>
                  <a:lnTo>
                    <a:pt x="2" y="140"/>
                  </a:lnTo>
                  <a:lnTo>
                    <a:pt x="4" y="140"/>
                  </a:lnTo>
                  <a:lnTo>
                    <a:pt x="5" y="141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32" y="110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82" y="45"/>
                  </a:lnTo>
                  <a:lnTo>
                    <a:pt x="97" y="26"/>
                  </a:lnTo>
                  <a:lnTo>
                    <a:pt x="104" y="17"/>
                  </a:lnTo>
                  <a:lnTo>
                    <a:pt x="112" y="9"/>
                  </a:lnTo>
                  <a:lnTo>
                    <a:pt x="112" y="9"/>
                  </a:lnTo>
                  <a:lnTo>
                    <a:pt x="114" y="8"/>
                  </a:lnTo>
                  <a:lnTo>
                    <a:pt x="114" y="5"/>
                  </a:lnTo>
                  <a:lnTo>
                    <a:pt x="114" y="4"/>
                  </a:lnTo>
                  <a:lnTo>
                    <a:pt x="112" y="3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104" y="1"/>
                  </a:lnTo>
                  <a:lnTo>
                    <a:pt x="10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69" name="Freeform 481"/>
            <p:cNvSpPr/>
            <p:nvPr>
              <p:custDataLst>
                <p:tags r:id="rId23"/>
              </p:custDataLst>
            </p:nvPr>
          </p:nvSpPr>
          <p:spPr bwMode="auto">
            <a:xfrm>
              <a:off x="3509963" y="1582738"/>
              <a:ext cx="38100" cy="63500"/>
            </a:xfrm>
            <a:custGeom>
              <a:avLst/>
              <a:gdLst/>
              <a:ahLst/>
              <a:cxnLst>
                <a:cxn ang="0">
                  <a:pos x="85" y="3"/>
                </a:cxn>
                <a:cxn ang="0">
                  <a:pos x="85" y="3"/>
                </a:cxn>
                <a:cxn ang="0">
                  <a:pos x="44" y="80"/>
                </a:cxn>
                <a:cxn ang="0">
                  <a:pos x="23" y="118"/>
                </a:cxn>
                <a:cxn ang="0">
                  <a:pos x="1" y="154"/>
                </a:cxn>
                <a:cxn ang="0">
                  <a:pos x="1" y="154"/>
                </a:cxn>
                <a:cxn ang="0">
                  <a:pos x="0" y="157"/>
                </a:cxn>
                <a:cxn ang="0">
                  <a:pos x="0" y="160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9" y="162"/>
                </a:cxn>
                <a:cxn ang="0">
                  <a:pos x="10" y="161"/>
                </a:cxn>
                <a:cxn ang="0">
                  <a:pos x="10" y="161"/>
                </a:cxn>
                <a:cxn ang="0">
                  <a:pos x="32" y="123"/>
                </a:cxn>
                <a:cxn ang="0">
                  <a:pos x="53" y="85"/>
                </a:cxn>
                <a:cxn ang="0">
                  <a:pos x="94" y="8"/>
                </a:cxn>
                <a:cxn ang="0">
                  <a:pos x="94" y="8"/>
                </a:cxn>
                <a:cxn ang="0">
                  <a:pos x="95" y="7"/>
                </a:cxn>
                <a:cxn ang="0">
                  <a:pos x="95" y="4"/>
                </a:cxn>
                <a:cxn ang="0">
                  <a:pos x="93" y="1"/>
                </a:cxn>
                <a:cxn ang="0">
                  <a:pos x="89" y="0"/>
                </a:cxn>
                <a:cxn ang="0">
                  <a:pos x="86" y="1"/>
                </a:cxn>
                <a:cxn ang="0">
                  <a:pos x="85" y="3"/>
                </a:cxn>
                <a:cxn ang="0">
                  <a:pos x="85" y="3"/>
                </a:cxn>
              </a:cxnLst>
              <a:rect l="0" t="0" r="r" b="b"/>
              <a:pathLst>
                <a:path w="95" h="164">
                  <a:moveTo>
                    <a:pt x="85" y="3"/>
                  </a:moveTo>
                  <a:lnTo>
                    <a:pt x="85" y="3"/>
                  </a:lnTo>
                  <a:lnTo>
                    <a:pt x="44" y="80"/>
                  </a:lnTo>
                  <a:lnTo>
                    <a:pt x="23" y="118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0" y="157"/>
                  </a:lnTo>
                  <a:lnTo>
                    <a:pt x="0" y="160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9" y="162"/>
                  </a:lnTo>
                  <a:lnTo>
                    <a:pt x="10" y="161"/>
                  </a:lnTo>
                  <a:lnTo>
                    <a:pt x="10" y="161"/>
                  </a:lnTo>
                  <a:lnTo>
                    <a:pt x="32" y="123"/>
                  </a:lnTo>
                  <a:lnTo>
                    <a:pt x="53" y="85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5" y="7"/>
                  </a:lnTo>
                  <a:lnTo>
                    <a:pt x="95" y="4"/>
                  </a:lnTo>
                  <a:lnTo>
                    <a:pt x="93" y="1"/>
                  </a:lnTo>
                  <a:lnTo>
                    <a:pt x="89" y="0"/>
                  </a:lnTo>
                  <a:lnTo>
                    <a:pt x="86" y="1"/>
                  </a:lnTo>
                  <a:lnTo>
                    <a:pt x="85" y="3"/>
                  </a:lnTo>
                  <a:lnTo>
                    <a:pt x="85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70" name="Freeform 482"/>
            <p:cNvSpPr/>
            <p:nvPr>
              <p:custDataLst>
                <p:tags r:id="rId24"/>
              </p:custDataLst>
            </p:nvPr>
          </p:nvSpPr>
          <p:spPr bwMode="auto">
            <a:xfrm>
              <a:off x="3546476" y="1597025"/>
              <a:ext cx="31750" cy="50800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71" y="1"/>
                </a:cxn>
                <a:cxn ang="0">
                  <a:pos x="50" y="30"/>
                </a:cxn>
                <a:cxn ang="0">
                  <a:pos x="33" y="59"/>
                </a:cxn>
                <a:cxn ang="0">
                  <a:pos x="16" y="89"/>
                </a:cxn>
                <a:cxn ang="0">
                  <a:pos x="2" y="120"/>
                </a:cxn>
                <a:cxn ang="0">
                  <a:pos x="2" y="120"/>
                </a:cxn>
                <a:cxn ang="0">
                  <a:pos x="0" y="123"/>
                </a:cxn>
                <a:cxn ang="0">
                  <a:pos x="2" y="126"/>
                </a:cxn>
                <a:cxn ang="0">
                  <a:pos x="4" y="128"/>
                </a:cxn>
                <a:cxn ang="0">
                  <a:pos x="5" y="129"/>
                </a:cxn>
                <a:cxn ang="0">
                  <a:pos x="8" y="129"/>
                </a:cxn>
                <a:cxn ang="0">
                  <a:pos x="9" y="128"/>
                </a:cxn>
                <a:cxn ang="0">
                  <a:pos x="11" y="127"/>
                </a:cxn>
                <a:cxn ang="0">
                  <a:pos x="11" y="127"/>
                </a:cxn>
                <a:cxn ang="0">
                  <a:pos x="25" y="95"/>
                </a:cxn>
                <a:cxn ang="0">
                  <a:pos x="41" y="67"/>
                </a:cxn>
                <a:cxn ang="0">
                  <a:pos x="59" y="38"/>
                </a:cxn>
                <a:cxn ang="0">
                  <a:pos x="79" y="9"/>
                </a:cxn>
                <a:cxn ang="0">
                  <a:pos x="79" y="9"/>
                </a:cxn>
                <a:cxn ang="0">
                  <a:pos x="80" y="8"/>
                </a:cxn>
                <a:cxn ang="0">
                  <a:pos x="80" y="5"/>
                </a:cxn>
                <a:cxn ang="0">
                  <a:pos x="77" y="1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2" y="0"/>
                </a:cxn>
                <a:cxn ang="0">
                  <a:pos x="71" y="1"/>
                </a:cxn>
                <a:cxn ang="0">
                  <a:pos x="71" y="1"/>
                </a:cxn>
              </a:cxnLst>
              <a:rect l="0" t="0" r="r" b="b"/>
              <a:pathLst>
                <a:path w="80" h="129">
                  <a:moveTo>
                    <a:pt x="71" y="1"/>
                  </a:moveTo>
                  <a:lnTo>
                    <a:pt x="71" y="1"/>
                  </a:lnTo>
                  <a:lnTo>
                    <a:pt x="50" y="30"/>
                  </a:lnTo>
                  <a:lnTo>
                    <a:pt x="33" y="59"/>
                  </a:lnTo>
                  <a:lnTo>
                    <a:pt x="16" y="89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0" y="123"/>
                  </a:lnTo>
                  <a:lnTo>
                    <a:pt x="2" y="126"/>
                  </a:lnTo>
                  <a:lnTo>
                    <a:pt x="4" y="128"/>
                  </a:lnTo>
                  <a:lnTo>
                    <a:pt x="5" y="129"/>
                  </a:lnTo>
                  <a:lnTo>
                    <a:pt x="8" y="129"/>
                  </a:lnTo>
                  <a:lnTo>
                    <a:pt x="9" y="128"/>
                  </a:lnTo>
                  <a:lnTo>
                    <a:pt x="11" y="127"/>
                  </a:lnTo>
                  <a:lnTo>
                    <a:pt x="11" y="127"/>
                  </a:lnTo>
                  <a:lnTo>
                    <a:pt x="25" y="95"/>
                  </a:lnTo>
                  <a:lnTo>
                    <a:pt x="41" y="67"/>
                  </a:lnTo>
                  <a:lnTo>
                    <a:pt x="59" y="38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80" y="8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71" y="1"/>
                  </a:lnTo>
                  <a:lnTo>
                    <a:pt x="71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71" name="Freeform 483"/>
            <p:cNvSpPr/>
            <p:nvPr>
              <p:custDataLst>
                <p:tags r:id="rId25"/>
              </p:custDataLst>
            </p:nvPr>
          </p:nvSpPr>
          <p:spPr bwMode="auto">
            <a:xfrm>
              <a:off x="3581401" y="1608138"/>
              <a:ext cx="15875" cy="39688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30" y="6"/>
                </a:cxn>
                <a:cxn ang="0">
                  <a:pos x="29" y="17"/>
                </a:cxn>
                <a:cxn ang="0">
                  <a:pos x="25" y="29"/>
                </a:cxn>
                <a:cxn ang="0">
                  <a:pos x="17" y="53"/>
                </a:cxn>
                <a:cxn ang="0">
                  <a:pos x="17" y="53"/>
                </a:cxn>
                <a:cxn ang="0">
                  <a:pos x="10" y="74"/>
                </a:cxn>
                <a:cxn ang="0">
                  <a:pos x="6" y="84"/>
                </a:cxn>
                <a:cxn ang="0">
                  <a:pos x="1" y="93"/>
                </a:cxn>
                <a:cxn ang="0">
                  <a:pos x="1" y="93"/>
                </a:cxn>
                <a:cxn ang="0">
                  <a:pos x="0" y="96"/>
                </a:cxn>
                <a:cxn ang="0">
                  <a:pos x="0" y="99"/>
                </a:cxn>
                <a:cxn ang="0">
                  <a:pos x="2" y="101"/>
                </a:cxn>
                <a:cxn ang="0">
                  <a:pos x="6" y="102"/>
                </a:cxn>
                <a:cxn ang="0">
                  <a:pos x="9" y="101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6" y="89"/>
                </a:cxn>
                <a:cxn ang="0">
                  <a:pos x="21" y="78"/>
                </a:cxn>
                <a:cxn ang="0">
                  <a:pos x="29" y="55"/>
                </a:cxn>
                <a:cxn ang="0">
                  <a:pos x="29" y="55"/>
                </a:cxn>
                <a:cxn ang="0">
                  <a:pos x="36" y="31"/>
                </a:cxn>
                <a:cxn ang="0">
                  <a:pos x="40" y="19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3" y="2"/>
                </a:cxn>
                <a:cxn ang="0">
                  <a:pos x="31" y="3"/>
                </a:cxn>
                <a:cxn ang="0">
                  <a:pos x="30" y="6"/>
                </a:cxn>
                <a:cxn ang="0">
                  <a:pos x="30" y="6"/>
                </a:cxn>
              </a:cxnLst>
              <a:rect l="0" t="0" r="r" b="b"/>
              <a:pathLst>
                <a:path w="42" h="102">
                  <a:moveTo>
                    <a:pt x="30" y="6"/>
                  </a:moveTo>
                  <a:lnTo>
                    <a:pt x="30" y="6"/>
                  </a:lnTo>
                  <a:lnTo>
                    <a:pt x="29" y="17"/>
                  </a:lnTo>
                  <a:lnTo>
                    <a:pt x="25" y="29"/>
                  </a:lnTo>
                  <a:lnTo>
                    <a:pt x="17" y="53"/>
                  </a:lnTo>
                  <a:lnTo>
                    <a:pt x="17" y="53"/>
                  </a:lnTo>
                  <a:lnTo>
                    <a:pt x="10" y="74"/>
                  </a:lnTo>
                  <a:lnTo>
                    <a:pt x="6" y="84"/>
                  </a:lnTo>
                  <a:lnTo>
                    <a:pt x="1" y="93"/>
                  </a:lnTo>
                  <a:lnTo>
                    <a:pt x="1" y="93"/>
                  </a:lnTo>
                  <a:lnTo>
                    <a:pt x="0" y="96"/>
                  </a:lnTo>
                  <a:lnTo>
                    <a:pt x="0" y="99"/>
                  </a:lnTo>
                  <a:lnTo>
                    <a:pt x="2" y="101"/>
                  </a:lnTo>
                  <a:lnTo>
                    <a:pt x="6" y="102"/>
                  </a:lnTo>
                  <a:lnTo>
                    <a:pt x="9" y="101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6" y="89"/>
                  </a:lnTo>
                  <a:lnTo>
                    <a:pt x="21" y="78"/>
                  </a:lnTo>
                  <a:lnTo>
                    <a:pt x="29" y="55"/>
                  </a:lnTo>
                  <a:lnTo>
                    <a:pt x="29" y="55"/>
                  </a:lnTo>
                  <a:lnTo>
                    <a:pt x="36" y="31"/>
                  </a:lnTo>
                  <a:lnTo>
                    <a:pt x="40" y="19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3" y="2"/>
                  </a:lnTo>
                  <a:lnTo>
                    <a:pt x="31" y="3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72" name="Freeform 484"/>
            <p:cNvSpPr/>
            <p:nvPr>
              <p:custDataLst>
                <p:tags r:id="rId26"/>
              </p:custDataLst>
            </p:nvPr>
          </p:nvSpPr>
          <p:spPr bwMode="auto">
            <a:xfrm>
              <a:off x="3214688" y="1146175"/>
              <a:ext cx="12700" cy="30163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1" y="37"/>
                </a:cxn>
                <a:cxn ang="0">
                  <a:pos x="4" y="53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72"/>
                </a:cxn>
                <a:cxn ang="0">
                  <a:pos x="1" y="73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1" y="75"/>
                </a:cxn>
                <a:cxn ang="0">
                  <a:pos x="11" y="72"/>
                </a:cxn>
                <a:cxn ang="0">
                  <a:pos x="11" y="72"/>
                </a:cxn>
                <a:cxn ang="0">
                  <a:pos x="16" y="55"/>
                </a:cxn>
                <a:cxn ang="0">
                  <a:pos x="21" y="39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5" y="3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4" h="76">
                  <a:moveTo>
                    <a:pt x="24" y="4"/>
                  </a:moveTo>
                  <a:lnTo>
                    <a:pt x="24" y="4"/>
                  </a:lnTo>
                  <a:lnTo>
                    <a:pt x="11" y="37"/>
                  </a:lnTo>
                  <a:lnTo>
                    <a:pt x="4" y="53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1" y="73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1" y="75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6" y="55"/>
                  </a:lnTo>
                  <a:lnTo>
                    <a:pt x="21" y="39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5" y="3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73" name="Freeform 485"/>
            <p:cNvSpPr/>
            <p:nvPr>
              <p:custDataLst>
                <p:tags r:id="rId27"/>
              </p:custDataLst>
            </p:nvPr>
          </p:nvSpPr>
          <p:spPr bwMode="auto">
            <a:xfrm>
              <a:off x="3240088" y="1150938"/>
              <a:ext cx="20638" cy="2857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6" y="0"/>
                </a:cxn>
                <a:cxn ang="0">
                  <a:pos x="39" y="7"/>
                </a:cxn>
                <a:cxn ang="0">
                  <a:pos x="34" y="13"/>
                </a:cxn>
                <a:cxn ang="0">
                  <a:pos x="30" y="21"/>
                </a:cxn>
                <a:cxn ang="0">
                  <a:pos x="26" y="29"/>
                </a:cxn>
                <a:cxn ang="0">
                  <a:pos x="26" y="29"/>
                </a:cxn>
                <a:cxn ang="0">
                  <a:pos x="13" y="47"/>
                </a:cxn>
                <a:cxn ang="0">
                  <a:pos x="1" y="67"/>
                </a:cxn>
                <a:cxn ang="0">
                  <a:pos x="1" y="67"/>
                </a:cxn>
                <a:cxn ang="0">
                  <a:pos x="0" y="69"/>
                </a:cxn>
                <a:cxn ang="0">
                  <a:pos x="1" y="72"/>
                </a:cxn>
                <a:cxn ang="0">
                  <a:pos x="4" y="75"/>
                </a:cxn>
                <a:cxn ang="0">
                  <a:pos x="8" y="76"/>
                </a:cxn>
                <a:cxn ang="0">
                  <a:pos x="9" y="75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21" y="56"/>
                </a:cxn>
                <a:cxn ang="0">
                  <a:pos x="32" y="41"/>
                </a:cxn>
                <a:cxn ang="0">
                  <a:pos x="32" y="41"/>
                </a:cxn>
                <a:cxn ang="0">
                  <a:pos x="35" y="33"/>
                </a:cxn>
                <a:cxn ang="0">
                  <a:pos x="41" y="24"/>
                </a:cxn>
                <a:cxn ang="0">
                  <a:pos x="45" y="16"/>
                </a:cxn>
                <a:cxn ang="0">
                  <a:pos x="47" y="13"/>
                </a:cxn>
                <a:cxn ang="0">
                  <a:pos x="51" y="10"/>
                </a:cxn>
                <a:cxn ang="0">
                  <a:pos x="51" y="10"/>
                </a:cxn>
                <a:cxn ang="0">
                  <a:pos x="52" y="9"/>
                </a:cxn>
                <a:cxn ang="0">
                  <a:pos x="54" y="7"/>
                </a:cxn>
                <a:cxn ang="0">
                  <a:pos x="52" y="3"/>
                </a:cxn>
                <a:cxn ang="0">
                  <a:pos x="50" y="0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54" h="76">
                  <a:moveTo>
                    <a:pt x="46" y="0"/>
                  </a:moveTo>
                  <a:lnTo>
                    <a:pt x="46" y="0"/>
                  </a:lnTo>
                  <a:lnTo>
                    <a:pt x="39" y="7"/>
                  </a:lnTo>
                  <a:lnTo>
                    <a:pt x="34" y="13"/>
                  </a:lnTo>
                  <a:lnTo>
                    <a:pt x="30" y="21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13" y="47"/>
                  </a:lnTo>
                  <a:lnTo>
                    <a:pt x="1" y="67"/>
                  </a:lnTo>
                  <a:lnTo>
                    <a:pt x="1" y="67"/>
                  </a:lnTo>
                  <a:lnTo>
                    <a:pt x="0" y="69"/>
                  </a:lnTo>
                  <a:lnTo>
                    <a:pt x="1" y="72"/>
                  </a:lnTo>
                  <a:lnTo>
                    <a:pt x="4" y="75"/>
                  </a:lnTo>
                  <a:lnTo>
                    <a:pt x="8" y="76"/>
                  </a:lnTo>
                  <a:lnTo>
                    <a:pt x="9" y="75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21" y="56"/>
                  </a:lnTo>
                  <a:lnTo>
                    <a:pt x="32" y="41"/>
                  </a:lnTo>
                  <a:lnTo>
                    <a:pt x="32" y="41"/>
                  </a:lnTo>
                  <a:lnTo>
                    <a:pt x="35" y="33"/>
                  </a:lnTo>
                  <a:lnTo>
                    <a:pt x="41" y="24"/>
                  </a:lnTo>
                  <a:lnTo>
                    <a:pt x="45" y="16"/>
                  </a:lnTo>
                  <a:lnTo>
                    <a:pt x="47" y="13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52" y="9"/>
                  </a:lnTo>
                  <a:lnTo>
                    <a:pt x="54" y="7"/>
                  </a:lnTo>
                  <a:lnTo>
                    <a:pt x="52" y="3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74" name="Freeform 486"/>
            <p:cNvSpPr/>
            <p:nvPr>
              <p:custDataLst>
                <p:tags r:id="rId28"/>
              </p:custDataLst>
            </p:nvPr>
          </p:nvSpPr>
          <p:spPr bwMode="auto">
            <a:xfrm>
              <a:off x="3273426" y="1149350"/>
              <a:ext cx="12700" cy="23813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3"/>
                </a:cxn>
                <a:cxn ang="0">
                  <a:pos x="18" y="20"/>
                </a:cxn>
                <a:cxn ang="0">
                  <a:pos x="9" y="33"/>
                </a:cxn>
                <a:cxn ang="0">
                  <a:pos x="9" y="33"/>
                </a:cxn>
                <a:cxn ang="0">
                  <a:pos x="4" y="4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5"/>
                </a:cxn>
                <a:cxn ang="0">
                  <a:pos x="0" y="56"/>
                </a:cxn>
                <a:cxn ang="0">
                  <a:pos x="3" y="60"/>
                </a:cxn>
                <a:cxn ang="0">
                  <a:pos x="4" y="60"/>
                </a:cxn>
                <a:cxn ang="0">
                  <a:pos x="7" y="60"/>
                </a:cxn>
                <a:cxn ang="0">
                  <a:pos x="8" y="60"/>
                </a:cxn>
                <a:cxn ang="0">
                  <a:pos x="11" y="58"/>
                </a:cxn>
                <a:cxn ang="0">
                  <a:pos x="11" y="58"/>
                </a:cxn>
                <a:cxn ang="0">
                  <a:pos x="16" y="45"/>
                </a:cxn>
                <a:cxn ang="0">
                  <a:pos x="20" y="38"/>
                </a:cxn>
                <a:cxn ang="0">
                  <a:pos x="24" y="33"/>
                </a:cxn>
                <a:cxn ang="0">
                  <a:pos x="24" y="33"/>
                </a:cxn>
                <a:cxn ang="0">
                  <a:pos x="28" y="26"/>
                </a:cxn>
                <a:cxn ang="0">
                  <a:pos x="32" y="20"/>
                </a:cxn>
                <a:cxn ang="0">
                  <a:pos x="33" y="12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3" y="3"/>
                </a:cxn>
                <a:cxn ang="0">
                  <a:pos x="32" y="1"/>
                </a:cxn>
                <a:cxn ang="0">
                  <a:pos x="29" y="0"/>
                </a:cxn>
                <a:cxn ang="0">
                  <a:pos x="24" y="1"/>
                </a:cxn>
                <a:cxn ang="0">
                  <a:pos x="22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60">
                  <a:moveTo>
                    <a:pt x="22" y="5"/>
                  </a:moveTo>
                  <a:lnTo>
                    <a:pt x="22" y="5"/>
                  </a:lnTo>
                  <a:lnTo>
                    <a:pt x="21" y="13"/>
                  </a:lnTo>
                  <a:lnTo>
                    <a:pt x="18" y="20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4" y="4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3" y="60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8" y="60"/>
                  </a:lnTo>
                  <a:lnTo>
                    <a:pt x="11" y="58"/>
                  </a:lnTo>
                  <a:lnTo>
                    <a:pt x="11" y="58"/>
                  </a:lnTo>
                  <a:lnTo>
                    <a:pt x="16" y="45"/>
                  </a:lnTo>
                  <a:lnTo>
                    <a:pt x="20" y="38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8" y="26"/>
                  </a:lnTo>
                  <a:lnTo>
                    <a:pt x="32" y="20"/>
                  </a:lnTo>
                  <a:lnTo>
                    <a:pt x="33" y="12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75" name="Freeform 487"/>
            <p:cNvSpPr/>
            <p:nvPr>
              <p:custDataLst>
                <p:tags r:id="rId29"/>
              </p:custDataLst>
            </p:nvPr>
          </p:nvSpPr>
          <p:spPr bwMode="auto">
            <a:xfrm>
              <a:off x="3379788" y="1117600"/>
              <a:ext cx="12700" cy="15875"/>
            </a:xfrm>
            <a:custGeom>
              <a:avLst/>
              <a:gdLst/>
              <a:ahLst/>
              <a:cxnLst>
                <a:cxn ang="0">
                  <a:pos x="19" y="6"/>
                </a:cxn>
                <a:cxn ang="0">
                  <a:pos x="19" y="6"/>
                </a:cxn>
                <a:cxn ang="0">
                  <a:pos x="18" y="9"/>
                </a:cxn>
                <a:cxn ang="0">
                  <a:pos x="15" y="12"/>
                </a:cxn>
                <a:cxn ang="0">
                  <a:pos x="11" y="19"/>
                </a:cxn>
                <a:cxn ang="0">
                  <a:pos x="11" y="19"/>
                </a:cxn>
                <a:cxn ang="0">
                  <a:pos x="5" y="25"/>
                </a:cxn>
                <a:cxn ang="0">
                  <a:pos x="1" y="33"/>
                </a:cxn>
                <a:cxn ang="0">
                  <a:pos x="1" y="33"/>
                </a:cxn>
                <a:cxn ang="0">
                  <a:pos x="0" y="36"/>
                </a:cxn>
                <a:cxn ang="0">
                  <a:pos x="0" y="38"/>
                </a:cxn>
                <a:cxn ang="0">
                  <a:pos x="2" y="41"/>
                </a:cxn>
                <a:cxn ang="0">
                  <a:pos x="6" y="42"/>
                </a:cxn>
                <a:cxn ang="0">
                  <a:pos x="9" y="41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5" y="30"/>
                </a:cxn>
                <a:cxn ang="0">
                  <a:pos x="22" y="23"/>
                </a:cxn>
                <a:cxn ang="0">
                  <a:pos x="27" y="15"/>
                </a:cxn>
                <a:cxn ang="0">
                  <a:pos x="30" y="11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30" y="3"/>
                </a:cxn>
                <a:cxn ang="0">
                  <a:pos x="28" y="2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9" y="6"/>
                </a:cxn>
                <a:cxn ang="0">
                  <a:pos x="19" y="6"/>
                </a:cxn>
              </a:cxnLst>
              <a:rect l="0" t="0" r="r" b="b"/>
              <a:pathLst>
                <a:path w="30" h="42">
                  <a:moveTo>
                    <a:pt x="19" y="6"/>
                  </a:moveTo>
                  <a:lnTo>
                    <a:pt x="19" y="6"/>
                  </a:lnTo>
                  <a:lnTo>
                    <a:pt x="18" y="9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5" y="25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1"/>
                  </a:lnTo>
                  <a:lnTo>
                    <a:pt x="6" y="42"/>
                  </a:lnTo>
                  <a:lnTo>
                    <a:pt x="9" y="41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5" y="30"/>
                  </a:lnTo>
                  <a:lnTo>
                    <a:pt x="22" y="23"/>
                  </a:lnTo>
                  <a:lnTo>
                    <a:pt x="27" y="15"/>
                  </a:lnTo>
                  <a:lnTo>
                    <a:pt x="30" y="11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0" y="3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1" y="2"/>
                  </a:lnTo>
                  <a:lnTo>
                    <a:pt x="19" y="3"/>
                  </a:lnTo>
                  <a:lnTo>
                    <a:pt x="19" y="6"/>
                  </a:lnTo>
                  <a:lnTo>
                    <a:pt x="19" y="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76" name="Freeform 488"/>
            <p:cNvSpPr/>
            <p:nvPr>
              <p:custDataLst>
                <p:tags r:id="rId30"/>
              </p:custDataLst>
            </p:nvPr>
          </p:nvSpPr>
          <p:spPr bwMode="auto">
            <a:xfrm>
              <a:off x="3406776" y="1123950"/>
              <a:ext cx="14288" cy="19050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23" y="1"/>
                </a:cxn>
                <a:cxn ang="0">
                  <a:pos x="17" y="10"/>
                </a:cxn>
                <a:cxn ang="0">
                  <a:pos x="9" y="20"/>
                </a:cxn>
                <a:cxn ang="0">
                  <a:pos x="4" y="29"/>
                </a:cxn>
                <a:cxn ang="0">
                  <a:pos x="1" y="34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" y="42"/>
                </a:cxn>
                <a:cxn ang="0">
                  <a:pos x="2" y="43"/>
                </a:cxn>
                <a:cxn ang="0">
                  <a:pos x="5" y="44"/>
                </a:cxn>
                <a:cxn ang="0">
                  <a:pos x="10" y="43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1" y="39"/>
                </a:cxn>
                <a:cxn ang="0">
                  <a:pos x="13" y="34"/>
                </a:cxn>
                <a:cxn ang="0">
                  <a:pos x="15" y="30"/>
                </a:cxn>
                <a:cxn ang="0">
                  <a:pos x="21" y="23"/>
                </a:cxn>
                <a:cxn ang="0">
                  <a:pos x="21" y="23"/>
                </a:cxn>
                <a:cxn ang="0">
                  <a:pos x="27" y="16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35" y="5"/>
                </a:cxn>
                <a:cxn ang="0">
                  <a:pos x="35" y="4"/>
                </a:cxn>
                <a:cxn ang="0">
                  <a:pos x="34" y="1"/>
                </a:cxn>
                <a:cxn ang="0">
                  <a:pos x="32" y="0"/>
                </a:cxn>
                <a:cxn ang="0">
                  <a:pos x="27" y="0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3" y="1"/>
                </a:cxn>
              </a:cxnLst>
              <a:rect l="0" t="0" r="r" b="b"/>
              <a:pathLst>
                <a:path w="35" h="44">
                  <a:moveTo>
                    <a:pt x="23" y="1"/>
                  </a:moveTo>
                  <a:lnTo>
                    <a:pt x="23" y="1"/>
                  </a:lnTo>
                  <a:lnTo>
                    <a:pt x="17" y="10"/>
                  </a:lnTo>
                  <a:lnTo>
                    <a:pt x="9" y="20"/>
                  </a:lnTo>
                  <a:lnTo>
                    <a:pt x="4" y="29"/>
                  </a:lnTo>
                  <a:lnTo>
                    <a:pt x="1" y="34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" y="42"/>
                  </a:lnTo>
                  <a:lnTo>
                    <a:pt x="2" y="43"/>
                  </a:lnTo>
                  <a:lnTo>
                    <a:pt x="5" y="44"/>
                  </a:lnTo>
                  <a:lnTo>
                    <a:pt x="10" y="43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3" y="34"/>
                  </a:lnTo>
                  <a:lnTo>
                    <a:pt x="15" y="30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7" y="16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3" y="1"/>
                  </a:lnTo>
                  <a:lnTo>
                    <a:pt x="23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77" name="Freeform 489"/>
            <p:cNvSpPr/>
            <p:nvPr>
              <p:custDataLst>
                <p:tags r:id="rId31"/>
              </p:custDataLst>
            </p:nvPr>
          </p:nvSpPr>
          <p:spPr bwMode="auto">
            <a:xfrm>
              <a:off x="3440113" y="1130300"/>
              <a:ext cx="14288" cy="23813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24" y="3"/>
                </a:cxn>
                <a:cxn ang="0">
                  <a:pos x="2" y="53"/>
                </a:cxn>
                <a:cxn ang="0">
                  <a:pos x="2" y="53"/>
                </a:cxn>
                <a:cxn ang="0">
                  <a:pos x="0" y="55"/>
                </a:cxn>
                <a:cxn ang="0">
                  <a:pos x="2" y="57"/>
                </a:cxn>
                <a:cxn ang="0">
                  <a:pos x="4" y="60"/>
                </a:cxn>
                <a:cxn ang="0">
                  <a:pos x="6" y="60"/>
                </a:cxn>
                <a:cxn ang="0">
                  <a:pos x="8" y="60"/>
                </a:cxn>
                <a:cxn ang="0">
                  <a:pos x="10" y="60"/>
                </a:cxn>
                <a:cxn ang="0">
                  <a:pos x="12" y="58"/>
                </a:cxn>
                <a:cxn ang="0">
                  <a:pos x="12" y="58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2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4" h="60">
                  <a:moveTo>
                    <a:pt x="24" y="3"/>
                  </a:moveTo>
                  <a:lnTo>
                    <a:pt x="24" y="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0" y="55"/>
                  </a:lnTo>
                  <a:lnTo>
                    <a:pt x="2" y="57"/>
                  </a:lnTo>
                  <a:lnTo>
                    <a:pt x="4" y="60"/>
                  </a:lnTo>
                  <a:lnTo>
                    <a:pt x="6" y="60"/>
                  </a:lnTo>
                  <a:lnTo>
                    <a:pt x="8" y="60"/>
                  </a:lnTo>
                  <a:lnTo>
                    <a:pt x="10" y="60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2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78" name="Freeform 490"/>
            <p:cNvSpPr/>
            <p:nvPr>
              <p:custDataLst>
                <p:tags r:id="rId32"/>
              </p:custDataLst>
            </p:nvPr>
          </p:nvSpPr>
          <p:spPr bwMode="auto">
            <a:xfrm>
              <a:off x="3463926" y="1141413"/>
              <a:ext cx="15875" cy="26988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23" y="12"/>
                </a:cxn>
                <a:cxn ang="0">
                  <a:pos x="21" y="21"/>
                </a:cxn>
                <a:cxn ang="0">
                  <a:pos x="17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8" y="44"/>
                </a:cxn>
                <a:cxn ang="0">
                  <a:pos x="4" y="50"/>
                </a:cxn>
                <a:cxn ang="0">
                  <a:pos x="1" y="57"/>
                </a:cxn>
                <a:cxn ang="0">
                  <a:pos x="0" y="63"/>
                </a:cxn>
                <a:cxn ang="0">
                  <a:pos x="0" y="63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2" y="68"/>
                </a:cxn>
                <a:cxn ang="0">
                  <a:pos x="5" y="68"/>
                </a:cxn>
                <a:cxn ang="0">
                  <a:pos x="9" y="67"/>
                </a:cxn>
                <a:cxn ang="0">
                  <a:pos x="10" y="66"/>
                </a:cxn>
                <a:cxn ang="0">
                  <a:pos x="12" y="63"/>
                </a:cxn>
                <a:cxn ang="0">
                  <a:pos x="12" y="63"/>
                </a:cxn>
                <a:cxn ang="0">
                  <a:pos x="13" y="57"/>
                </a:cxn>
                <a:cxn ang="0">
                  <a:pos x="17" y="51"/>
                </a:cxn>
                <a:cxn ang="0">
                  <a:pos x="22" y="45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9" y="33"/>
                </a:cxn>
                <a:cxn ang="0">
                  <a:pos x="31" y="25"/>
                </a:cxn>
                <a:cxn ang="0">
                  <a:pos x="34" y="17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8" y="7"/>
                </a:cxn>
                <a:cxn ang="0">
                  <a:pos x="38" y="4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9" y="2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38" h="68">
                  <a:moveTo>
                    <a:pt x="27" y="3"/>
                  </a:moveTo>
                  <a:lnTo>
                    <a:pt x="27" y="3"/>
                  </a:lnTo>
                  <a:lnTo>
                    <a:pt x="23" y="12"/>
                  </a:lnTo>
                  <a:lnTo>
                    <a:pt x="21" y="21"/>
                  </a:lnTo>
                  <a:lnTo>
                    <a:pt x="17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8" y="44"/>
                  </a:lnTo>
                  <a:lnTo>
                    <a:pt x="4" y="50"/>
                  </a:lnTo>
                  <a:lnTo>
                    <a:pt x="1" y="57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2" y="68"/>
                  </a:lnTo>
                  <a:lnTo>
                    <a:pt x="5" y="68"/>
                  </a:lnTo>
                  <a:lnTo>
                    <a:pt x="9" y="67"/>
                  </a:lnTo>
                  <a:lnTo>
                    <a:pt x="10" y="66"/>
                  </a:lnTo>
                  <a:lnTo>
                    <a:pt x="12" y="63"/>
                  </a:lnTo>
                  <a:lnTo>
                    <a:pt x="12" y="63"/>
                  </a:lnTo>
                  <a:lnTo>
                    <a:pt x="13" y="57"/>
                  </a:lnTo>
                  <a:lnTo>
                    <a:pt x="17" y="51"/>
                  </a:lnTo>
                  <a:lnTo>
                    <a:pt x="22" y="45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9" y="33"/>
                  </a:lnTo>
                  <a:lnTo>
                    <a:pt x="31" y="25"/>
                  </a:lnTo>
                  <a:lnTo>
                    <a:pt x="34" y="17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8" y="7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79" name="Freeform 491"/>
            <p:cNvSpPr/>
            <p:nvPr>
              <p:custDataLst>
                <p:tags r:id="rId33"/>
              </p:custDataLst>
            </p:nvPr>
          </p:nvSpPr>
          <p:spPr bwMode="auto">
            <a:xfrm>
              <a:off x="3489326" y="1144588"/>
              <a:ext cx="14288" cy="22225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7" y="15"/>
                </a:cxn>
                <a:cxn ang="0">
                  <a:pos x="9" y="26"/>
                </a:cxn>
                <a:cxn ang="0">
                  <a:pos x="4" y="38"/>
                </a:cxn>
                <a:cxn ang="0">
                  <a:pos x="1" y="45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54"/>
                </a:cxn>
                <a:cxn ang="0">
                  <a:pos x="3" y="57"/>
                </a:cxn>
                <a:cxn ang="0">
                  <a:pos x="6" y="58"/>
                </a:cxn>
                <a:cxn ang="0">
                  <a:pos x="10" y="57"/>
                </a:cxn>
                <a:cxn ang="0">
                  <a:pos x="12" y="54"/>
                </a:cxn>
                <a:cxn ang="0">
                  <a:pos x="12" y="51"/>
                </a:cxn>
                <a:cxn ang="0">
                  <a:pos x="12" y="51"/>
                </a:cxn>
                <a:cxn ang="0">
                  <a:pos x="13" y="46"/>
                </a:cxn>
                <a:cxn ang="0">
                  <a:pos x="14" y="41"/>
                </a:cxn>
                <a:cxn ang="0">
                  <a:pos x="21" y="29"/>
                </a:cxn>
                <a:cxn ang="0">
                  <a:pos x="27" y="19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5" y="7"/>
                </a:cxn>
                <a:cxn ang="0">
                  <a:pos x="34" y="4"/>
                </a:cxn>
                <a:cxn ang="0">
                  <a:pos x="31" y="2"/>
                </a:cxn>
                <a:cxn ang="0">
                  <a:pos x="27" y="0"/>
                </a:cxn>
                <a:cxn ang="0">
                  <a:pos x="26" y="2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5" h="58">
                  <a:moveTo>
                    <a:pt x="23" y="3"/>
                  </a:moveTo>
                  <a:lnTo>
                    <a:pt x="23" y="3"/>
                  </a:lnTo>
                  <a:lnTo>
                    <a:pt x="17" y="15"/>
                  </a:lnTo>
                  <a:lnTo>
                    <a:pt x="9" y="26"/>
                  </a:lnTo>
                  <a:lnTo>
                    <a:pt x="4" y="38"/>
                  </a:lnTo>
                  <a:lnTo>
                    <a:pt x="1" y="4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54"/>
                  </a:lnTo>
                  <a:lnTo>
                    <a:pt x="3" y="57"/>
                  </a:lnTo>
                  <a:lnTo>
                    <a:pt x="6" y="58"/>
                  </a:lnTo>
                  <a:lnTo>
                    <a:pt x="10" y="57"/>
                  </a:lnTo>
                  <a:lnTo>
                    <a:pt x="12" y="54"/>
                  </a:lnTo>
                  <a:lnTo>
                    <a:pt x="12" y="51"/>
                  </a:lnTo>
                  <a:lnTo>
                    <a:pt x="12" y="51"/>
                  </a:lnTo>
                  <a:lnTo>
                    <a:pt x="13" y="46"/>
                  </a:lnTo>
                  <a:lnTo>
                    <a:pt x="14" y="41"/>
                  </a:lnTo>
                  <a:lnTo>
                    <a:pt x="21" y="29"/>
                  </a:lnTo>
                  <a:lnTo>
                    <a:pt x="27" y="19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5" y="7"/>
                  </a:lnTo>
                  <a:lnTo>
                    <a:pt x="34" y="4"/>
                  </a:lnTo>
                  <a:lnTo>
                    <a:pt x="31" y="2"/>
                  </a:lnTo>
                  <a:lnTo>
                    <a:pt x="27" y="0"/>
                  </a:lnTo>
                  <a:lnTo>
                    <a:pt x="26" y="2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80" name="Freeform 492"/>
            <p:cNvSpPr/>
            <p:nvPr>
              <p:custDataLst>
                <p:tags r:id="rId34"/>
              </p:custDataLst>
            </p:nvPr>
          </p:nvSpPr>
          <p:spPr bwMode="auto">
            <a:xfrm>
              <a:off x="3517901" y="1138238"/>
              <a:ext cx="9525" cy="12700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8" y="14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0" y="31"/>
                </a:cxn>
                <a:cxn ang="0">
                  <a:pos x="3" y="34"/>
                </a:cxn>
                <a:cxn ang="0">
                  <a:pos x="7" y="35"/>
                </a:cxn>
                <a:cxn ang="0">
                  <a:pos x="9" y="34"/>
                </a:cxn>
                <a:cxn ang="0">
                  <a:pos x="11" y="31"/>
                </a:cxn>
                <a:cxn ang="0">
                  <a:pos x="11" y="31"/>
                </a:cxn>
                <a:cxn ang="0">
                  <a:pos x="19" y="21"/>
                </a:cxn>
                <a:cxn ang="0">
                  <a:pos x="26" y="9"/>
                </a:cxn>
                <a:cxn ang="0">
                  <a:pos x="26" y="9"/>
                </a:cxn>
                <a:cxn ang="0">
                  <a:pos x="26" y="6"/>
                </a:cxn>
                <a:cxn ang="0">
                  <a:pos x="26" y="5"/>
                </a:cxn>
                <a:cxn ang="0">
                  <a:pos x="24" y="1"/>
                </a:cxn>
                <a:cxn ang="0">
                  <a:pos x="20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26" h="35">
                  <a:moveTo>
                    <a:pt x="16" y="4"/>
                  </a:moveTo>
                  <a:lnTo>
                    <a:pt x="16" y="4"/>
                  </a:lnTo>
                  <a:lnTo>
                    <a:pt x="8" y="1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3" y="34"/>
                  </a:lnTo>
                  <a:lnTo>
                    <a:pt x="7" y="35"/>
                  </a:lnTo>
                  <a:lnTo>
                    <a:pt x="9" y="34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7" y="1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81" name="Freeform 493"/>
            <p:cNvSpPr/>
            <p:nvPr>
              <p:custDataLst>
                <p:tags r:id="rId35"/>
              </p:custDataLst>
            </p:nvPr>
          </p:nvSpPr>
          <p:spPr bwMode="auto">
            <a:xfrm>
              <a:off x="3608388" y="1120775"/>
              <a:ext cx="14288" cy="17463"/>
            </a:xfrm>
            <a:custGeom>
              <a:avLst/>
              <a:gdLst/>
              <a:ahLst/>
              <a:cxnLst>
                <a:cxn ang="0">
                  <a:pos x="25" y="2"/>
                </a:cxn>
                <a:cxn ang="0">
                  <a:pos x="25" y="2"/>
                </a:cxn>
                <a:cxn ang="0">
                  <a:pos x="18" y="9"/>
                </a:cxn>
                <a:cxn ang="0">
                  <a:pos x="13" y="17"/>
                </a:cxn>
                <a:cxn ang="0">
                  <a:pos x="8" y="25"/>
                </a:cxn>
                <a:cxn ang="0">
                  <a:pos x="2" y="32"/>
                </a:cxn>
                <a:cxn ang="0">
                  <a:pos x="2" y="32"/>
                </a:cxn>
                <a:cxn ang="0">
                  <a:pos x="1" y="35"/>
                </a:cxn>
                <a:cxn ang="0">
                  <a:pos x="0" y="36"/>
                </a:cxn>
                <a:cxn ang="0">
                  <a:pos x="2" y="40"/>
                </a:cxn>
                <a:cxn ang="0">
                  <a:pos x="6" y="42"/>
                </a:cxn>
                <a:cxn ang="0">
                  <a:pos x="8" y="42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6" y="34"/>
                </a:cxn>
                <a:cxn ang="0">
                  <a:pos x="22" y="26"/>
                </a:cxn>
                <a:cxn ang="0">
                  <a:pos x="27" y="17"/>
                </a:cxn>
                <a:cxn ang="0">
                  <a:pos x="33" y="10"/>
                </a:cxn>
                <a:cxn ang="0">
                  <a:pos x="33" y="10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3" y="2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5" y="2"/>
                </a:cxn>
                <a:cxn ang="0">
                  <a:pos x="25" y="2"/>
                </a:cxn>
              </a:cxnLst>
              <a:rect l="0" t="0" r="r" b="b"/>
              <a:pathLst>
                <a:path w="35" h="42">
                  <a:moveTo>
                    <a:pt x="25" y="2"/>
                  </a:moveTo>
                  <a:lnTo>
                    <a:pt x="25" y="2"/>
                  </a:lnTo>
                  <a:lnTo>
                    <a:pt x="18" y="9"/>
                  </a:lnTo>
                  <a:lnTo>
                    <a:pt x="13" y="17"/>
                  </a:lnTo>
                  <a:lnTo>
                    <a:pt x="8" y="25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6" y="34"/>
                  </a:lnTo>
                  <a:lnTo>
                    <a:pt x="22" y="26"/>
                  </a:lnTo>
                  <a:lnTo>
                    <a:pt x="27" y="17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4" y="8"/>
                  </a:lnTo>
                  <a:lnTo>
                    <a:pt x="35" y="6"/>
                  </a:lnTo>
                  <a:lnTo>
                    <a:pt x="33" y="2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5" y="2"/>
                  </a:lnTo>
                  <a:lnTo>
                    <a:pt x="2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82" name="Freeform 494"/>
            <p:cNvSpPr/>
            <p:nvPr>
              <p:custDataLst>
                <p:tags r:id="rId36"/>
              </p:custDataLst>
            </p:nvPr>
          </p:nvSpPr>
          <p:spPr bwMode="auto">
            <a:xfrm>
              <a:off x="3640138" y="1130300"/>
              <a:ext cx="9525" cy="17463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6"/>
                </a:cxn>
                <a:cxn ang="0">
                  <a:pos x="9" y="13"/>
                </a:cxn>
                <a:cxn ang="0">
                  <a:pos x="7" y="20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0" y="38"/>
                </a:cxn>
                <a:cxn ang="0">
                  <a:pos x="3" y="41"/>
                </a:cxn>
                <a:cxn ang="0">
                  <a:pos x="7" y="42"/>
                </a:cxn>
                <a:cxn ang="0">
                  <a:pos x="8" y="41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8" y="23"/>
                </a:cxn>
                <a:cxn ang="0">
                  <a:pos x="21" y="15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3"/>
                </a:cxn>
                <a:cxn ang="0">
                  <a:pos x="21" y="2"/>
                </a:cxn>
                <a:cxn ang="0">
                  <a:pos x="17" y="0"/>
                </a:cxn>
                <a:cxn ang="0">
                  <a:pos x="13" y="2"/>
                </a:cxn>
                <a:cxn ang="0">
                  <a:pos x="12" y="3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22" h="42">
                  <a:moveTo>
                    <a:pt x="10" y="6"/>
                  </a:moveTo>
                  <a:lnTo>
                    <a:pt x="10" y="6"/>
                  </a:lnTo>
                  <a:lnTo>
                    <a:pt x="9" y="13"/>
                  </a:lnTo>
                  <a:lnTo>
                    <a:pt x="7" y="2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3" y="41"/>
                  </a:lnTo>
                  <a:lnTo>
                    <a:pt x="7" y="42"/>
                  </a:lnTo>
                  <a:lnTo>
                    <a:pt x="8" y="41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8" y="23"/>
                  </a:lnTo>
                  <a:lnTo>
                    <a:pt x="21" y="1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3" y="2"/>
                  </a:lnTo>
                  <a:lnTo>
                    <a:pt x="12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83" name="Freeform 495"/>
            <p:cNvSpPr/>
            <p:nvPr>
              <p:custDataLst>
                <p:tags r:id="rId37"/>
              </p:custDataLst>
            </p:nvPr>
          </p:nvSpPr>
          <p:spPr bwMode="auto">
            <a:xfrm>
              <a:off x="3662363" y="1141413"/>
              <a:ext cx="14288" cy="23813"/>
            </a:xfrm>
            <a:custGeom>
              <a:avLst/>
              <a:gdLst/>
              <a:ahLst/>
              <a:cxnLst>
                <a:cxn ang="0">
                  <a:pos x="24" y="7"/>
                </a:cxn>
                <a:cxn ang="0">
                  <a:pos x="24" y="7"/>
                </a:cxn>
                <a:cxn ang="0">
                  <a:pos x="22" y="14"/>
                </a:cxn>
                <a:cxn ang="0">
                  <a:pos x="19" y="19"/>
                </a:cxn>
                <a:cxn ang="0">
                  <a:pos x="12" y="31"/>
                </a:cxn>
                <a:cxn ang="0">
                  <a:pos x="12" y="31"/>
                </a:cxn>
                <a:cxn ang="0">
                  <a:pos x="5" y="42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57"/>
                </a:cxn>
                <a:cxn ang="0">
                  <a:pos x="2" y="59"/>
                </a:cxn>
                <a:cxn ang="0">
                  <a:pos x="5" y="62"/>
                </a:cxn>
                <a:cxn ang="0">
                  <a:pos x="9" y="61"/>
                </a:cxn>
                <a:cxn ang="0">
                  <a:pos x="11" y="59"/>
                </a:cxn>
                <a:cxn ang="0">
                  <a:pos x="12" y="58"/>
                </a:cxn>
                <a:cxn ang="0">
                  <a:pos x="12" y="58"/>
                </a:cxn>
                <a:cxn ang="0">
                  <a:pos x="13" y="50"/>
                </a:cxn>
                <a:cxn ang="0">
                  <a:pos x="17" y="45"/>
                </a:cxn>
                <a:cxn ang="0">
                  <a:pos x="24" y="32"/>
                </a:cxn>
                <a:cxn ang="0">
                  <a:pos x="32" y="20"/>
                </a:cxn>
                <a:cxn ang="0">
                  <a:pos x="33" y="1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3" y="2"/>
                </a:cxn>
                <a:cxn ang="0">
                  <a:pos x="29" y="0"/>
                </a:cxn>
                <a:cxn ang="0">
                  <a:pos x="25" y="2"/>
                </a:cxn>
                <a:cxn ang="0">
                  <a:pos x="24" y="4"/>
                </a:cxn>
                <a:cxn ang="0">
                  <a:pos x="24" y="7"/>
                </a:cxn>
                <a:cxn ang="0">
                  <a:pos x="24" y="7"/>
                </a:cxn>
              </a:cxnLst>
              <a:rect l="0" t="0" r="r" b="b"/>
              <a:pathLst>
                <a:path w="34" h="62">
                  <a:moveTo>
                    <a:pt x="24" y="7"/>
                  </a:moveTo>
                  <a:lnTo>
                    <a:pt x="24" y="7"/>
                  </a:lnTo>
                  <a:lnTo>
                    <a:pt x="22" y="14"/>
                  </a:lnTo>
                  <a:lnTo>
                    <a:pt x="19" y="19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5" y="4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2" y="59"/>
                  </a:lnTo>
                  <a:lnTo>
                    <a:pt x="5" y="62"/>
                  </a:lnTo>
                  <a:lnTo>
                    <a:pt x="9" y="61"/>
                  </a:lnTo>
                  <a:lnTo>
                    <a:pt x="11" y="59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3" y="5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2" y="20"/>
                  </a:lnTo>
                  <a:lnTo>
                    <a:pt x="33" y="1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3" y="2"/>
                  </a:lnTo>
                  <a:lnTo>
                    <a:pt x="29" y="0"/>
                  </a:lnTo>
                  <a:lnTo>
                    <a:pt x="25" y="2"/>
                  </a:lnTo>
                  <a:lnTo>
                    <a:pt x="24" y="4"/>
                  </a:lnTo>
                  <a:lnTo>
                    <a:pt x="24" y="7"/>
                  </a:lnTo>
                  <a:lnTo>
                    <a:pt x="24" y="7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84" name="Freeform 496"/>
            <p:cNvSpPr/>
            <p:nvPr>
              <p:custDataLst>
                <p:tags r:id="rId38"/>
              </p:custDataLst>
            </p:nvPr>
          </p:nvSpPr>
          <p:spPr bwMode="auto">
            <a:xfrm>
              <a:off x="3681413" y="1150938"/>
              <a:ext cx="15875" cy="25400"/>
            </a:xfrm>
            <a:custGeom>
              <a:avLst/>
              <a:gdLst/>
              <a:ahLst/>
              <a:cxnLst>
                <a:cxn ang="0">
                  <a:pos x="29" y="1"/>
                </a:cxn>
                <a:cxn ang="0">
                  <a:pos x="29" y="1"/>
                </a:cxn>
                <a:cxn ang="0">
                  <a:pos x="22" y="6"/>
                </a:cxn>
                <a:cxn ang="0">
                  <a:pos x="18" y="12"/>
                </a:cxn>
                <a:cxn ang="0">
                  <a:pos x="12" y="25"/>
                </a:cxn>
                <a:cxn ang="0">
                  <a:pos x="6" y="38"/>
                </a:cxn>
                <a:cxn ang="0">
                  <a:pos x="1" y="52"/>
                </a:cxn>
                <a:cxn ang="0">
                  <a:pos x="1" y="52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3" y="60"/>
                </a:cxn>
                <a:cxn ang="0">
                  <a:pos x="5" y="60"/>
                </a:cxn>
                <a:cxn ang="0">
                  <a:pos x="8" y="60"/>
                </a:cxn>
                <a:cxn ang="0">
                  <a:pos x="9" y="59"/>
                </a:cxn>
                <a:cxn ang="0">
                  <a:pos x="10" y="57"/>
                </a:cxn>
                <a:cxn ang="0">
                  <a:pos x="10" y="57"/>
                </a:cxn>
                <a:cxn ang="0">
                  <a:pos x="16" y="44"/>
                </a:cxn>
                <a:cxn ang="0">
                  <a:pos x="21" y="31"/>
                </a:cxn>
                <a:cxn ang="0">
                  <a:pos x="27" y="20"/>
                </a:cxn>
                <a:cxn ang="0">
                  <a:pos x="31" y="14"/>
                </a:cxn>
                <a:cxn ang="0">
                  <a:pos x="37" y="9"/>
                </a:cxn>
                <a:cxn ang="0">
                  <a:pos x="37" y="9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9" y="1"/>
                </a:cxn>
                <a:cxn ang="0">
                  <a:pos x="29" y="1"/>
                </a:cxn>
              </a:cxnLst>
              <a:rect l="0" t="0" r="r" b="b"/>
              <a:pathLst>
                <a:path w="38" h="60">
                  <a:moveTo>
                    <a:pt x="29" y="1"/>
                  </a:moveTo>
                  <a:lnTo>
                    <a:pt x="29" y="1"/>
                  </a:lnTo>
                  <a:lnTo>
                    <a:pt x="22" y="6"/>
                  </a:lnTo>
                  <a:lnTo>
                    <a:pt x="18" y="12"/>
                  </a:lnTo>
                  <a:lnTo>
                    <a:pt x="12" y="25"/>
                  </a:lnTo>
                  <a:lnTo>
                    <a:pt x="6" y="38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3" y="60"/>
                  </a:lnTo>
                  <a:lnTo>
                    <a:pt x="5" y="60"/>
                  </a:lnTo>
                  <a:lnTo>
                    <a:pt x="8" y="60"/>
                  </a:lnTo>
                  <a:lnTo>
                    <a:pt x="9" y="59"/>
                  </a:lnTo>
                  <a:lnTo>
                    <a:pt x="10" y="57"/>
                  </a:lnTo>
                  <a:lnTo>
                    <a:pt x="10" y="57"/>
                  </a:lnTo>
                  <a:lnTo>
                    <a:pt x="16" y="44"/>
                  </a:lnTo>
                  <a:lnTo>
                    <a:pt x="21" y="31"/>
                  </a:lnTo>
                  <a:lnTo>
                    <a:pt x="27" y="20"/>
                  </a:lnTo>
                  <a:lnTo>
                    <a:pt x="31" y="14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85" name="Freeform 497"/>
            <p:cNvSpPr/>
            <p:nvPr>
              <p:custDataLst>
                <p:tags r:id="rId39"/>
              </p:custDataLst>
            </p:nvPr>
          </p:nvSpPr>
          <p:spPr bwMode="auto">
            <a:xfrm>
              <a:off x="3708401" y="1157288"/>
              <a:ext cx="9525" cy="19050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16" y="7"/>
                </a:cxn>
                <a:cxn ang="0">
                  <a:pos x="14" y="11"/>
                </a:cxn>
                <a:cxn ang="0">
                  <a:pos x="12" y="15"/>
                </a:cxn>
                <a:cxn ang="0">
                  <a:pos x="7" y="23"/>
                </a:cxn>
                <a:cxn ang="0">
                  <a:pos x="7" y="23"/>
                </a:cxn>
                <a:cxn ang="0">
                  <a:pos x="3" y="32"/>
                </a:cxn>
                <a:cxn ang="0">
                  <a:pos x="1" y="36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1" y="43"/>
                </a:cxn>
                <a:cxn ang="0">
                  <a:pos x="3" y="45"/>
                </a:cxn>
                <a:cxn ang="0">
                  <a:pos x="7" y="46"/>
                </a:cxn>
                <a:cxn ang="0">
                  <a:pos x="10" y="45"/>
                </a:cxn>
                <a:cxn ang="0">
                  <a:pos x="12" y="43"/>
                </a:cxn>
                <a:cxn ang="0">
                  <a:pos x="12" y="41"/>
                </a:cxn>
                <a:cxn ang="0">
                  <a:pos x="12" y="41"/>
                </a:cxn>
                <a:cxn ang="0">
                  <a:pos x="13" y="36"/>
                </a:cxn>
                <a:cxn ang="0">
                  <a:pos x="16" y="30"/>
                </a:cxn>
                <a:cxn ang="0">
                  <a:pos x="21" y="23"/>
                </a:cxn>
                <a:cxn ang="0">
                  <a:pos x="21" y="23"/>
                </a:cxn>
                <a:cxn ang="0">
                  <a:pos x="24" y="19"/>
                </a:cxn>
                <a:cxn ang="0">
                  <a:pos x="26" y="15"/>
                </a:cxn>
                <a:cxn ang="0">
                  <a:pos x="28" y="7"/>
                </a:cxn>
                <a:cxn ang="0">
                  <a:pos x="28" y="7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2" y="0"/>
                </a:cxn>
                <a:cxn ang="0">
                  <a:pos x="18" y="2"/>
                </a:cxn>
                <a:cxn ang="0">
                  <a:pos x="17" y="4"/>
                </a:cxn>
                <a:cxn ang="0">
                  <a:pos x="16" y="7"/>
                </a:cxn>
                <a:cxn ang="0">
                  <a:pos x="16" y="7"/>
                </a:cxn>
              </a:cxnLst>
              <a:rect l="0" t="0" r="r" b="b"/>
              <a:pathLst>
                <a:path w="28" h="46">
                  <a:moveTo>
                    <a:pt x="16" y="7"/>
                  </a:moveTo>
                  <a:lnTo>
                    <a:pt x="16" y="7"/>
                  </a:lnTo>
                  <a:lnTo>
                    <a:pt x="14" y="11"/>
                  </a:lnTo>
                  <a:lnTo>
                    <a:pt x="12" y="15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3" y="32"/>
                  </a:lnTo>
                  <a:lnTo>
                    <a:pt x="1" y="36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" y="43"/>
                  </a:lnTo>
                  <a:lnTo>
                    <a:pt x="3" y="45"/>
                  </a:lnTo>
                  <a:lnTo>
                    <a:pt x="7" y="46"/>
                  </a:lnTo>
                  <a:lnTo>
                    <a:pt x="10" y="45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36"/>
                  </a:lnTo>
                  <a:lnTo>
                    <a:pt x="16" y="30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4" y="19"/>
                  </a:lnTo>
                  <a:lnTo>
                    <a:pt x="26" y="15"/>
                  </a:lnTo>
                  <a:lnTo>
                    <a:pt x="28" y="7"/>
                  </a:lnTo>
                  <a:lnTo>
                    <a:pt x="28" y="7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18" y="2"/>
                  </a:lnTo>
                  <a:lnTo>
                    <a:pt x="17" y="4"/>
                  </a:lnTo>
                  <a:lnTo>
                    <a:pt x="16" y="7"/>
                  </a:lnTo>
                  <a:lnTo>
                    <a:pt x="16" y="7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86" name="Freeform 498"/>
            <p:cNvSpPr/>
            <p:nvPr>
              <p:custDataLst>
                <p:tags r:id="rId40"/>
              </p:custDataLst>
            </p:nvPr>
          </p:nvSpPr>
          <p:spPr bwMode="auto">
            <a:xfrm>
              <a:off x="3736976" y="1157288"/>
              <a:ext cx="7938" cy="17463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1" y="7"/>
                </a:cxn>
                <a:cxn ang="0">
                  <a:pos x="9" y="13"/>
                </a:cxn>
                <a:cxn ang="0">
                  <a:pos x="7" y="2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37"/>
                </a:cxn>
                <a:cxn ang="0">
                  <a:pos x="0" y="38"/>
                </a:cxn>
                <a:cxn ang="0">
                  <a:pos x="3" y="42"/>
                </a:cxn>
                <a:cxn ang="0">
                  <a:pos x="7" y="42"/>
                </a:cxn>
                <a:cxn ang="0">
                  <a:pos x="9" y="42"/>
                </a:cxn>
                <a:cxn ang="0">
                  <a:pos x="11" y="40"/>
                </a:cxn>
                <a:cxn ang="0">
                  <a:pos x="11" y="40"/>
                </a:cxn>
                <a:cxn ang="0">
                  <a:pos x="19" y="24"/>
                </a:cxn>
                <a:cxn ang="0">
                  <a:pos x="21" y="15"/>
                </a:cxn>
                <a:cxn ang="0">
                  <a:pos x="23" y="7"/>
                </a:cxn>
                <a:cxn ang="0">
                  <a:pos x="23" y="7"/>
                </a:cxn>
                <a:cxn ang="0">
                  <a:pos x="23" y="4"/>
                </a:cxn>
                <a:cxn ang="0">
                  <a:pos x="21" y="2"/>
                </a:cxn>
                <a:cxn ang="0">
                  <a:pos x="17" y="0"/>
                </a:cxn>
                <a:cxn ang="0">
                  <a:pos x="13" y="2"/>
                </a:cxn>
                <a:cxn ang="0">
                  <a:pos x="12" y="4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23" h="42">
                  <a:moveTo>
                    <a:pt x="11" y="7"/>
                  </a:moveTo>
                  <a:lnTo>
                    <a:pt x="11" y="7"/>
                  </a:lnTo>
                  <a:lnTo>
                    <a:pt x="9" y="13"/>
                  </a:lnTo>
                  <a:lnTo>
                    <a:pt x="7" y="2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3" y="42"/>
                  </a:lnTo>
                  <a:lnTo>
                    <a:pt x="7" y="42"/>
                  </a:lnTo>
                  <a:lnTo>
                    <a:pt x="9" y="42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9" y="24"/>
                  </a:lnTo>
                  <a:lnTo>
                    <a:pt x="21" y="15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3" y="2"/>
                  </a:lnTo>
                  <a:lnTo>
                    <a:pt x="12" y="4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87" name="Freeform 499"/>
            <p:cNvSpPr/>
            <p:nvPr>
              <p:custDataLst>
                <p:tags r:id="rId41"/>
              </p:custDataLst>
            </p:nvPr>
          </p:nvSpPr>
          <p:spPr bwMode="auto">
            <a:xfrm>
              <a:off x="3435351" y="1001713"/>
              <a:ext cx="53975" cy="57150"/>
            </a:xfrm>
            <a:custGeom>
              <a:avLst/>
              <a:gdLst/>
              <a:ahLst/>
              <a:cxnLst>
                <a:cxn ang="0">
                  <a:pos x="122" y="3"/>
                </a:cxn>
                <a:cxn ang="0">
                  <a:pos x="122" y="3"/>
                </a:cxn>
                <a:cxn ang="0">
                  <a:pos x="116" y="11"/>
                </a:cxn>
                <a:cxn ang="0">
                  <a:pos x="108" y="17"/>
                </a:cxn>
                <a:cxn ang="0">
                  <a:pos x="94" y="30"/>
                </a:cxn>
                <a:cxn ang="0">
                  <a:pos x="57" y="67"/>
                </a:cxn>
                <a:cxn ang="0">
                  <a:pos x="57" y="67"/>
                </a:cxn>
                <a:cxn ang="0">
                  <a:pos x="42" y="83"/>
                </a:cxn>
                <a:cxn ang="0">
                  <a:pos x="25" y="100"/>
                </a:cxn>
                <a:cxn ang="0">
                  <a:pos x="17" y="108"/>
                </a:cxn>
                <a:cxn ang="0">
                  <a:pos x="10" y="117"/>
                </a:cxn>
                <a:cxn ang="0">
                  <a:pos x="4" y="127"/>
                </a:cxn>
                <a:cxn ang="0">
                  <a:pos x="0" y="138"/>
                </a:cxn>
                <a:cxn ang="0">
                  <a:pos x="0" y="138"/>
                </a:cxn>
                <a:cxn ang="0">
                  <a:pos x="0" y="139"/>
                </a:cxn>
                <a:cxn ang="0">
                  <a:pos x="0" y="142"/>
                </a:cxn>
                <a:cxn ang="0">
                  <a:pos x="1" y="143"/>
                </a:cxn>
                <a:cxn ang="0">
                  <a:pos x="4" y="144"/>
                </a:cxn>
                <a:cxn ang="0">
                  <a:pos x="8" y="143"/>
                </a:cxn>
                <a:cxn ang="0">
                  <a:pos x="9" y="143"/>
                </a:cxn>
                <a:cxn ang="0">
                  <a:pos x="10" y="140"/>
                </a:cxn>
                <a:cxn ang="0">
                  <a:pos x="10" y="140"/>
                </a:cxn>
                <a:cxn ang="0">
                  <a:pos x="16" y="128"/>
                </a:cxn>
                <a:cxn ang="0">
                  <a:pos x="23" y="118"/>
                </a:cxn>
                <a:cxn ang="0">
                  <a:pos x="31" y="108"/>
                </a:cxn>
                <a:cxn ang="0">
                  <a:pos x="40" y="98"/>
                </a:cxn>
                <a:cxn ang="0">
                  <a:pos x="60" y="79"/>
                </a:cxn>
                <a:cxn ang="0">
                  <a:pos x="78" y="62"/>
                </a:cxn>
                <a:cxn ang="0">
                  <a:pos x="78" y="62"/>
                </a:cxn>
                <a:cxn ang="0">
                  <a:pos x="93" y="49"/>
                </a:cxn>
                <a:cxn ang="0">
                  <a:pos x="107" y="36"/>
                </a:cxn>
                <a:cxn ang="0">
                  <a:pos x="120" y="23"/>
                </a:cxn>
                <a:cxn ang="0">
                  <a:pos x="127" y="1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33" y="6"/>
                </a:cxn>
                <a:cxn ang="0">
                  <a:pos x="132" y="4"/>
                </a:cxn>
                <a:cxn ang="0">
                  <a:pos x="129" y="0"/>
                </a:cxn>
                <a:cxn ang="0">
                  <a:pos x="125" y="0"/>
                </a:cxn>
                <a:cxn ang="0">
                  <a:pos x="124" y="0"/>
                </a:cxn>
                <a:cxn ang="0">
                  <a:pos x="122" y="3"/>
                </a:cxn>
                <a:cxn ang="0">
                  <a:pos x="122" y="3"/>
                </a:cxn>
              </a:cxnLst>
              <a:rect l="0" t="0" r="r" b="b"/>
              <a:pathLst>
                <a:path w="133" h="144">
                  <a:moveTo>
                    <a:pt x="122" y="3"/>
                  </a:moveTo>
                  <a:lnTo>
                    <a:pt x="122" y="3"/>
                  </a:lnTo>
                  <a:lnTo>
                    <a:pt x="116" y="11"/>
                  </a:lnTo>
                  <a:lnTo>
                    <a:pt x="108" y="17"/>
                  </a:lnTo>
                  <a:lnTo>
                    <a:pt x="94" y="30"/>
                  </a:lnTo>
                  <a:lnTo>
                    <a:pt x="57" y="67"/>
                  </a:lnTo>
                  <a:lnTo>
                    <a:pt x="57" y="67"/>
                  </a:lnTo>
                  <a:lnTo>
                    <a:pt x="42" y="83"/>
                  </a:lnTo>
                  <a:lnTo>
                    <a:pt x="25" y="100"/>
                  </a:lnTo>
                  <a:lnTo>
                    <a:pt x="17" y="108"/>
                  </a:lnTo>
                  <a:lnTo>
                    <a:pt x="10" y="117"/>
                  </a:lnTo>
                  <a:lnTo>
                    <a:pt x="4" y="127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9"/>
                  </a:lnTo>
                  <a:lnTo>
                    <a:pt x="0" y="142"/>
                  </a:lnTo>
                  <a:lnTo>
                    <a:pt x="1" y="143"/>
                  </a:lnTo>
                  <a:lnTo>
                    <a:pt x="4" y="144"/>
                  </a:lnTo>
                  <a:lnTo>
                    <a:pt x="8" y="143"/>
                  </a:lnTo>
                  <a:lnTo>
                    <a:pt x="9" y="143"/>
                  </a:lnTo>
                  <a:lnTo>
                    <a:pt x="10" y="140"/>
                  </a:lnTo>
                  <a:lnTo>
                    <a:pt x="10" y="140"/>
                  </a:lnTo>
                  <a:lnTo>
                    <a:pt x="16" y="128"/>
                  </a:lnTo>
                  <a:lnTo>
                    <a:pt x="23" y="118"/>
                  </a:lnTo>
                  <a:lnTo>
                    <a:pt x="31" y="108"/>
                  </a:lnTo>
                  <a:lnTo>
                    <a:pt x="40" y="98"/>
                  </a:lnTo>
                  <a:lnTo>
                    <a:pt x="60" y="79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93" y="49"/>
                  </a:lnTo>
                  <a:lnTo>
                    <a:pt x="107" y="36"/>
                  </a:lnTo>
                  <a:lnTo>
                    <a:pt x="120" y="23"/>
                  </a:lnTo>
                  <a:lnTo>
                    <a:pt x="127" y="1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3" y="6"/>
                  </a:lnTo>
                  <a:lnTo>
                    <a:pt x="132" y="4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124" y="0"/>
                  </a:lnTo>
                  <a:lnTo>
                    <a:pt x="122" y="3"/>
                  </a:lnTo>
                  <a:lnTo>
                    <a:pt x="12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88" name="Freeform 500"/>
            <p:cNvSpPr/>
            <p:nvPr>
              <p:custDataLst>
                <p:tags r:id="rId42"/>
              </p:custDataLst>
            </p:nvPr>
          </p:nvSpPr>
          <p:spPr bwMode="auto">
            <a:xfrm>
              <a:off x="3441701" y="1014413"/>
              <a:ext cx="69850" cy="73025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68" y="0"/>
                </a:cxn>
                <a:cxn ang="0">
                  <a:pos x="159" y="7"/>
                </a:cxn>
                <a:cxn ang="0">
                  <a:pos x="151" y="13"/>
                </a:cxn>
                <a:cxn ang="0">
                  <a:pos x="136" y="28"/>
                </a:cxn>
                <a:cxn ang="0">
                  <a:pos x="136" y="28"/>
                </a:cxn>
                <a:cxn ang="0">
                  <a:pos x="113" y="53"/>
                </a:cxn>
                <a:cxn ang="0">
                  <a:pos x="91" y="78"/>
                </a:cxn>
                <a:cxn ang="0">
                  <a:pos x="91" y="78"/>
                </a:cxn>
                <a:cxn ang="0">
                  <a:pos x="47" y="129"/>
                </a:cxn>
                <a:cxn ang="0">
                  <a:pos x="25" y="153"/>
                </a:cxn>
                <a:cxn ang="0">
                  <a:pos x="3" y="177"/>
                </a:cxn>
                <a:cxn ang="0">
                  <a:pos x="3" y="177"/>
                </a:cxn>
                <a:cxn ang="0">
                  <a:pos x="2" y="180"/>
                </a:cxn>
                <a:cxn ang="0">
                  <a:pos x="0" y="181"/>
                </a:cxn>
                <a:cxn ang="0">
                  <a:pos x="3" y="185"/>
                </a:cxn>
                <a:cxn ang="0">
                  <a:pos x="7" y="186"/>
                </a:cxn>
                <a:cxn ang="0">
                  <a:pos x="8" y="186"/>
                </a:cxn>
                <a:cxn ang="0">
                  <a:pos x="11" y="185"/>
                </a:cxn>
                <a:cxn ang="0">
                  <a:pos x="11" y="185"/>
                </a:cxn>
                <a:cxn ang="0">
                  <a:pos x="32" y="163"/>
                </a:cxn>
                <a:cxn ang="0">
                  <a:pos x="51" y="140"/>
                </a:cxn>
                <a:cxn ang="0">
                  <a:pos x="91" y="95"/>
                </a:cxn>
                <a:cxn ang="0">
                  <a:pos x="91" y="95"/>
                </a:cxn>
                <a:cxn ang="0">
                  <a:pos x="110" y="72"/>
                </a:cxn>
                <a:cxn ang="0">
                  <a:pos x="130" y="50"/>
                </a:cxn>
                <a:cxn ang="0">
                  <a:pos x="130" y="50"/>
                </a:cxn>
                <a:cxn ang="0">
                  <a:pos x="149" y="29"/>
                </a:cxn>
                <a:cxn ang="0">
                  <a:pos x="161" y="19"/>
                </a:cxn>
                <a:cxn ang="0">
                  <a:pos x="166" y="15"/>
                </a:cxn>
                <a:cxn ang="0">
                  <a:pos x="173" y="11"/>
                </a:cxn>
                <a:cxn ang="0">
                  <a:pos x="173" y="11"/>
                </a:cxn>
                <a:cxn ang="0">
                  <a:pos x="174" y="10"/>
                </a:cxn>
                <a:cxn ang="0">
                  <a:pos x="176" y="7"/>
                </a:cxn>
                <a:cxn ang="0">
                  <a:pos x="176" y="6"/>
                </a:cxn>
                <a:cxn ang="0">
                  <a:pos x="176" y="3"/>
                </a:cxn>
                <a:cxn ang="0">
                  <a:pos x="172" y="0"/>
                </a:cxn>
                <a:cxn ang="0">
                  <a:pos x="169" y="0"/>
                </a:cxn>
                <a:cxn ang="0">
                  <a:pos x="168" y="0"/>
                </a:cxn>
                <a:cxn ang="0">
                  <a:pos x="168" y="0"/>
                </a:cxn>
              </a:cxnLst>
              <a:rect l="0" t="0" r="r" b="b"/>
              <a:pathLst>
                <a:path w="176" h="186">
                  <a:moveTo>
                    <a:pt x="168" y="0"/>
                  </a:moveTo>
                  <a:lnTo>
                    <a:pt x="168" y="0"/>
                  </a:lnTo>
                  <a:lnTo>
                    <a:pt x="159" y="7"/>
                  </a:lnTo>
                  <a:lnTo>
                    <a:pt x="151" y="13"/>
                  </a:lnTo>
                  <a:lnTo>
                    <a:pt x="136" y="28"/>
                  </a:lnTo>
                  <a:lnTo>
                    <a:pt x="136" y="28"/>
                  </a:lnTo>
                  <a:lnTo>
                    <a:pt x="113" y="53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47" y="129"/>
                  </a:lnTo>
                  <a:lnTo>
                    <a:pt x="25" y="153"/>
                  </a:lnTo>
                  <a:lnTo>
                    <a:pt x="3" y="177"/>
                  </a:lnTo>
                  <a:lnTo>
                    <a:pt x="3" y="177"/>
                  </a:lnTo>
                  <a:lnTo>
                    <a:pt x="2" y="180"/>
                  </a:lnTo>
                  <a:lnTo>
                    <a:pt x="0" y="181"/>
                  </a:lnTo>
                  <a:lnTo>
                    <a:pt x="3" y="185"/>
                  </a:lnTo>
                  <a:lnTo>
                    <a:pt x="7" y="186"/>
                  </a:lnTo>
                  <a:lnTo>
                    <a:pt x="8" y="186"/>
                  </a:lnTo>
                  <a:lnTo>
                    <a:pt x="11" y="185"/>
                  </a:lnTo>
                  <a:lnTo>
                    <a:pt x="11" y="185"/>
                  </a:lnTo>
                  <a:lnTo>
                    <a:pt x="32" y="163"/>
                  </a:lnTo>
                  <a:lnTo>
                    <a:pt x="51" y="140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110" y="72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49" y="29"/>
                  </a:lnTo>
                  <a:lnTo>
                    <a:pt x="161" y="19"/>
                  </a:lnTo>
                  <a:lnTo>
                    <a:pt x="166" y="15"/>
                  </a:lnTo>
                  <a:lnTo>
                    <a:pt x="173" y="11"/>
                  </a:lnTo>
                  <a:lnTo>
                    <a:pt x="173" y="11"/>
                  </a:lnTo>
                  <a:lnTo>
                    <a:pt x="174" y="10"/>
                  </a:lnTo>
                  <a:lnTo>
                    <a:pt x="176" y="7"/>
                  </a:lnTo>
                  <a:lnTo>
                    <a:pt x="176" y="6"/>
                  </a:lnTo>
                  <a:lnTo>
                    <a:pt x="176" y="3"/>
                  </a:lnTo>
                  <a:lnTo>
                    <a:pt x="172" y="0"/>
                  </a:lnTo>
                  <a:lnTo>
                    <a:pt x="169" y="0"/>
                  </a:lnTo>
                  <a:lnTo>
                    <a:pt x="168" y="0"/>
                  </a:lnTo>
                  <a:lnTo>
                    <a:pt x="168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89" name="Freeform 501"/>
            <p:cNvSpPr/>
            <p:nvPr>
              <p:custDataLst>
                <p:tags r:id="rId43"/>
              </p:custDataLst>
            </p:nvPr>
          </p:nvSpPr>
          <p:spPr bwMode="auto">
            <a:xfrm>
              <a:off x="3465513" y="1044575"/>
              <a:ext cx="50800" cy="57150"/>
            </a:xfrm>
            <a:custGeom>
              <a:avLst/>
              <a:gdLst/>
              <a:ahLst/>
              <a:cxnLst>
                <a:cxn ang="0">
                  <a:pos x="115" y="2"/>
                </a:cxn>
                <a:cxn ang="0">
                  <a:pos x="115" y="2"/>
                </a:cxn>
                <a:cxn ang="0">
                  <a:pos x="86" y="34"/>
                </a:cxn>
                <a:cxn ang="0">
                  <a:pos x="57" y="67"/>
                </a:cxn>
                <a:cxn ang="0">
                  <a:pos x="1" y="135"/>
                </a:cxn>
                <a:cxn ang="0">
                  <a:pos x="1" y="135"/>
                </a:cxn>
                <a:cxn ang="0">
                  <a:pos x="0" y="138"/>
                </a:cxn>
                <a:cxn ang="0">
                  <a:pos x="0" y="140"/>
                </a:cxn>
                <a:cxn ang="0">
                  <a:pos x="2" y="143"/>
                </a:cxn>
                <a:cxn ang="0">
                  <a:pos x="4" y="144"/>
                </a:cxn>
                <a:cxn ang="0">
                  <a:pos x="5" y="145"/>
                </a:cxn>
                <a:cxn ang="0">
                  <a:pos x="8" y="144"/>
                </a:cxn>
                <a:cxn ang="0">
                  <a:pos x="9" y="143"/>
                </a:cxn>
                <a:cxn ang="0">
                  <a:pos x="9" y="143"/>
                </a:cxn>
                <a:cxn ang="0">
                  <a:pos x="65" y="75"/>
                </a:cxn>
                <a:cxn ang="0">
                  <a:pos x="94" y="42"/>
                </a:cxn>
                <a:cxn ang="0">
                  <a:pos x="124" y="9"/>
                </a:cxn>
                <a:cxn ang="0">
                  <a:pos x="124" y="9"/>
                </a:cxn>
                <a:cxn ang="0">
                  <a:pos x="125" y="8"/>
                </a:cxn>
                <a:cxn ang="0">
                  <a:pos x="125" y="5"/>
                </a:cxn>
                <a:cxn ang="0">
                  <a:pos x="123" y="2"/>
                </a:cxn>
                <a:cxn ang="0">
                  <a:pos x="120" y="0"/>
                </a:cxn>
                <a:cxn ang="0">
                  <a:pos x="118" y="0"/>
                </a:cxn>
                <a:cxn ang="0">
                  <a:pos x="115" y="2"/>
                </a:cxn>
                <a:cxn ang="0">
                  <a:pos x="115" y="2"/>
                </a:cxn>
              </a:cxnLst>
              <a:rect l="0" t="0" r="r" b="b"/>
              <a:pathLst>
                <a:path w="125" h="145">
                  <a:moveTo>
                    <a:pt x="115" y="2"/>
                  </a:moveTo>
                  <a:lnTo>
                    <a:pt x="115" y="2"/>
                  </a:lnTo>
                  <a:lnTo>
                    <a:pt x="86" y="34"/>
                  </a:lnTo>
                  <a:lnTo>
                    <a:pt x="57" y="67"/>
                  </a:lnTo>
                  <a:lnTo>
                    <a:pt x="1" y="135"/>
                  </a:lnTo>
                  <a:lnTo>
                    <a:pt x="1" y="135"/>
                  </a:lnTo>
                  <a:lnTo>
                    <a:pt x="0" y="138"/>
                  </a:lnTo>
                  <a:lnTo>
                    <a:pt x="0" y="140"/>
                  </a:lnTo>
                  <a:lnTo>
                    <a:pt x="2" y="143"/>
                  </a:lnTo>
                  <a:lnTo>
                    <a:pt x="4" y="144"/>
                  </a:lnTo>
                  <a:lnTo>
                    <a:pt x="5" y="145"/>
                  </a:lnTo>
                  <a:lnTo>
                    <a:pt x="8" y="144"/>
                  </a:lnTo>
                  <a:lnTo>
                    <a:pt x="9" y="143"/>
                  </a:lnTo>
                  <a:lnTo>
                    <a:pt x="9" y="143"/>
                  </a:lnTo>
                  <a:lnTo>
                    <a:pt x="65" y="75"/>
                  </a:lnTo>
                  <a:lnTo>
                    <a:pt x="94" y="42"/>
                  </a:lnTo>
                  <a:lnTo>
                    <a:pt x="124" y="9"/>
                  </a:lnTo>
                  <a:lnTo>
                    <a:pt x="124" y="9"/>
                  </a:lnTo>
                  <a:lnTo>
                    <a:pt x="125" y="8"/>
                  </a:lnTo>
                  <a:lnTo>
                    <a:pt x="125" y="5"/>
                  </a:lnTo>
                  <a:lnTo>
                    <a:pt x="123" y="2"/>
                  </a:lnTo>
                  <a:lnTo>
                    <a:pt x="120" y="0"/>
                  </a:lnTo>
                  <a:lnTo>
                    <a:pt x="118" y="0"/>
                  </a:lnTo>
                  <a:lnTo>
                    <a:pt x="115" y="2"/>
                  </a:lnTo>
                  <a:lnTo>
                    <a:pt x="11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90" name="Freeform 502"/>
            <p:cNvSpPr/>
            <p:nvPr>
              <p:custDataLst>
                <p:tags r:id="rId44"/>
              </p:custDataLst>
            </p:nvPr>
          </p:nvSpPr>
          <p:spPr bwMode="auto">
            <a:xfrm>
              <a:off x="3430588" y="1176338"/>
              <a:ext cx="38100" cy="52388"/>
            </a:xfrm>
            <a:custGeom>
              <a:avLst/>
              <a:gdLst/>
              <a:ahLst/>
              <a:cxnLst>
                <a:cxn ang="0">
                  <a:pos x="89" y="1"/>
                </a:cxn>
                <a:cxn ang="0">
                  <a:pos x="89" y="1"/>
                </a:cxn>
                <a:cxn ang="0">
                  <a:pos x="64" y="33"/>
                </a:cxn>
                <a:cxn ang="0">
                  <a:pos x="39" y="64"/>
                </a:cxn>
                <a:cxn ang="0">
                  <a:pos x="39" y="64"/>
                </a:cxn>
                <a:cxn ang="0">
                  <a:pos x="17" y="94"/>
                </a:cxn>
                <a:cxn ang="0">
                  <a:pos x="8" y="110"/>
                </a:cxn>
                <a:cxn ang="0">
                  <a:pos x="4" y="118"/>
                </a:cxn>
                <a:cxn ang="0">
                  <a:pos x="0" y="126"/>
                </a:cxn>
                <a:cxn ang="0">
                  <a:pos x="0" y="126"/>
                </a:cxn>
                <a:cxn ang="0">
                  <a:pos x="0" y="128"/>
                </a:cxn>
                <a:cxn ang="0">
                  <a:pos x="2" y="131"/>
                </a:cxn>
                <a:cxn ang="0">
                  <a:pos x="4" y="133"/>
                </a:cxn>
                <a:cxn ang="0">
                  <a:pos x="8" y="132"/>
                </a:cxn>
                <a:cxn ang="0">
                  <a:pos x="11" y="131"/>
                </a:cxn>
                <a:cxn ang="0">
                  <a:pos x="12" y="130"/>
                </a:cxn>
                <a:cxn ang="0">
                  <a:pos x="12" y="130"/>
                </a:cxn>
                <a:cxn ang="0">
                  <a:pos x="15" y="122"/>
                </a:cxn>
                <a:cxn ang="0">
                  <a:pos x="17" y="115"/>
                </a:cxn>
                <a:cxn ang="0">
                  <a:pos x="26" y="102"/>
                </a:cxn>
                <a:cxn ang="0">
                  <a:pos x="36" y="90"/>
                </a:cxn>
                <a:cxn ang="0">
                  <a:pos x="45" y="77"/>
                </a:cxn>
                <a:cxn ang="0">
                  <a:pos x="45" y="77"/>
                </a:cxn>
                <a:cxn ang="0">
                  <a:pos x="58" y="60"/>
                </a:cxn>
                <a:cxn ang="0">
                  <a:pos x="71" y="43"/>
                </a:cxn>
                <a:cxn ang="0">
                  <a:pos x="97" y="11"/>
                </a:cxn>
                <a:cxn ang="0">
                  <a:pos x="97" y="11"/>
                </a:cxn>
                <a:cxn ang="0">
                  <a:pos x="98" y="8"/>
                </a:cxn>
                <a:cxn ang="0">
                  <a:pos x="98" y="5"/>
                </a:cxn>
                <a:cxn ang="0">
                  <a:pos x="97" y="1"/>
                </a:cxn>
                <a:cxn ang="0">
                  <a:pos x="96" y="0"/>
                </a:cxn>
                <a:cxn ang="0">
                  <a:pos x="93" y="0"/>
                </a:cxn>
                <a:cxn ang="0">
                  <a:pos x="92" y="0"/>
                </a:cxn>
                <a:cxn ang="0">
                  <a:pos x="89" y="1"/>
                </a:cxn>
                <a:cxn ang="0">
                  <a:pos x="89" y="1"/>
                </a:cxn>
              </a:cxnLst>
              <a:rect l="0" t="0" r="r" b="b"/>
              <a:pathLst>
                <a:path w="98" h="133">
                  <a:moveTo>
                    <a:pt x="89" y="1"/>
                  </a:moveTo>
                  <a:lnTo>
                    <a:pt x="89" y="1"/>
                  </a:lnTo>
                  <a:lnTo>
                    <a:pt x="64" y="33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17" y="94"/>
                  </a:lnTo>
                  <a:lnTo>
                    <a:pt x="8" y="110"/>
                  </a:lnTo>
                  <a:lnTo>
                    <a:pt x="4" y="11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28"/>
                  </a:lnTo>
                  <a:lnTo>
                    <a:pt x="2" y="131"/>
                  </a:lnTo>
                  <a:lnTo>
                    <a:pt x="4" y="133"/>
                  </a:lnTo>
                  <a:lnTo>
                    <a:pt x="8" y="132"/>
                  </a:lnTo>
                  <a:lnTo>
                    <a:pt x="11" y="131"/>
                  </a:lnTo>
                  <a:lnTo>
                    <a:pt x="12" y="130"/>
                  </a:lnTo>
                  <a:lnTo>
                    <a:pt x="12" y="130"/>
                  </a:lnTo>
                  <a:lnTo>
                    <a:pt x="15" y="122"/>
                  </a:lnTo>
                  <a:lnTo>
                    <a:pt x="17" y="115"/>
                  </a:lnTo>
                  <a:lnTo>
                    <a:pt x="26" y="102"/>
                  </a:lnTo>
                  <a:lnTo>
                    <a:pt x="36" y="90"/>
                  </a:lnTo>
                  <a:lnTo>
                    <a:pt x="45" y="77"/>
                  </a:lnTo>
                  <a:lnTo>
                    <a:pt x="45" y="77"/>
                  </a:lnTo>
                  <a:lnTo>
                    <a:pt x="58" y="60"/>
                  </a:lnTo>
                  <a:lnTo>
                    <a:pt x="71" y="43"/>
                  </a:lnTo>
                  <a:lnTo>
                    <a:pt x="97" y="11"/>
                  </a:lnTo>
                  <a:lnTo>
                    <a:pt x="97" y="11"/>
                  </a:lnTo>
                  <a:lnTo>
                    <a:pt x="98" y="8"/>
                  </a:lnTo>
                  <a:lnTo>
                    <a:pt x="98" y="5"/>
                  </a:lnTo>
                  <a:lnTo>
                    <a:pt x="97" y="1"/>
                  </a:lnTo>
                  <a:lnTo>
                    <a:pt x="96" y="0"/>
                  </a:lnTo>
                  <a:lnTo>
                    <a:pt x="93" y="0"/>
                  </a:lnTo>
                  <a:lnTo>
                    <a:pt x="92" y="0"/>
                  </a:lnTo>
                  <a:lnTo>
                    <a:pt x="89" y="1"/>
                  </a:lnTo>
                  <a:lnTo>
                    <a:pt x="89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91" name="Freeform 503"/>
            <p:cNvSpPr/>
            <p:nvPr>
              <p:custDataLst>
                <p:tags r:id="rId45"/>
              </p:custDataLst>
            </p:nvPr>
          </p:nvSpPr>
          <p:spPr bwMode="auto">
            <a:xfrm>
              <a:off x="3443288" y="1169988"/>
              <a:ext cx="65088" cy="79375"/>
            </a:xfrm>
            <a:custGeom>
              <a:avLst/>
              <a:gdLst/>
              <a:ahLst/>
              <a:cxnLst>
                <a:cxn ang="0">
                  <a:pos x="155" y="3"/>
                </a:cxn>
                <a:cxn ang="0">
                  <a:pos x="155" y="3"/>
                </a:cxn>
                <a:cxn ang="0">
                  <a:pos x="135" y="27"/>
                </a:cxn>
                <a:cxn ang="0">
                  <a:pos x="115" y="50"/>
                </a:cxn>
                <a:cxn ang="0">
                  <a:pos x="75" y="96"/>
                </a:cxn>
                <a:cxn ang="0">
                  <a:pos x="55" y="119"/>
                </a:cxn>
                <a:cxn ang="0">
                  <a:pos x="36" y="143"/>
                </a:cxn>
                <a:cxn ang="0">
                  <a:pos x="17" y="168"/>
                </a:cxn>
                <a:cxn ang="0">
                  <a:pos x="2" y="194"/>
                </a:cxn>
                <a:cxn ang="0">
                  <a:pos x="2" y="194"/>
                </a:cxn>
                <a:cxn ang="0">
                  <a:pos x="0" y="197"/>
                </a:cxn>
                <a:cxn ang="0">
                  <a:pos x="0" y="199"/>
                </a:cxn>
                <a:cxn ang="0">
                  <a:pos x="3" y="202"/>
                </a:cxn>
                <a:cxn ang="0">
                  <a:pos x="8" y="203"/>
                </a:cxn>
                <a:cxn ang="0">
                  <a:pos x="9" y="202"/>
                </a:cxn>
                <a:cxn ang="0">
                  <a:pos x="11" y="200"/>
                </a:cxn>
                <a:cxn ang="0">
                  <a:pos x="11" y="200"/>
                </a:cxn>
                <a:cxn ang="0">
                  <a:pos x="28" y="174"/>
                </a:cxn>
                <a:cxn ang="0">
                  <a:pos x="45" y="149"/>
                </a:cxn>
                <a:cxn ang="0">
                  <a:pos x="64" y="126"/>
                </a:cxn>
                <a:cxn ang="0">
                  <a:pos x="84" y="102"/>
                </a:cxn>
                <a:cxn ang="0">
                  <a:pos x="123" y="57"/>
                </a:cxn>
                <a:cxn ang="0">
                  <a:pos x="144" y="34"/>
                </a:cxn>
                <a:cxn ang="0">
                  <a:pos x="162" y="11"/>
                </a:cxn>
                <a:cxn ang="0">
                  <a:pos x="162" y="11"/>
                </a:cxn>
                <a:cxn ang="0">
                  <a:pos x="164" y="8"/>
                </a:cxn>
                <a:cxn ang="0">
                  <a:pos x="164" y="7"/>
                </a:cxn>
                <a:cxn ang="0">
                  <a:pos x="162" y="3"/>
                </a:cxn>
                <a:cxn ang="0">
                  <a:pos x="160" y="2"/>
                </a:cxn>
                <a:cxn ang="0">
                  <a:pos x="158" y="0"/>
                </a:cxn>
                <a:cxn ang="0">
                  <a:pos x="156" y="2"/>
                </a:cxn>
                <a:cxn ang="0">
                  <a:pos x="155" y="3"/>
                </a:cxn>
                <a:cxn ang="0">
                  <a:pos x="155" y="3"/>
                </a:cxn>
              </a:cxnLst>
              <a:rect l="0" t="0" r="r" b="b"/>
              <a:pathLst>
                <a:path w="164" h="203">
                  <a:moveTo>
                    <a:pt x="155" y="3"/>
                  </a:moveTo>
                  <a:lnTo>
                    <a:pt x="155" y="3"/>
                  </a:lnTo>
                  <a:lnTo>
                    <a:pt x="135" y="27"/>
                  </a:lnTo>
                  <a:lnTo>
                    <a:pt x="115" y="50"/>
                  </a:lnTo>
                  <a:lnTo>
                    <a:pt x="75" y="96"/>
                  </a:lnTo>
                  <a:lnTo>
                    <a:pt x="55" y="119"/>
                  </a:lnTo>
                  <a:lnTo>
                    <a:pt x="36" y="143"/>
                  </a:lnTo>
                  <a:lnTo>
                    <a:pt x="17" y="168"/>
                  </a:lnTo>
                  <a:lnTo>
                    <a:pt x="2" y="194"/>
                  </a:lnTo>
                  <a:lnTo>
                    <a:pt x="2" y="194"/>
                  </a:lnTo>
                  <a:lnTo>
                    <a:pt x="0" y="197"/>
                  </a:lnTo>
                  <a:lnTo>
                    <a:pt x="0" y="199"/>
                  </a:lnTo>
                  <a:lnTo>
                    <a:pt x="3" y="202"/>
                  </a:lnTo>
                  <a:lnTo>
                    <a:pt x="8" y="203"/>
                  </a:lnTo>
                  <a:lnTo>
                    <a:pt x="9" y="202"/>
                  </a:lnTo>
                  <a:lnTo>
                    <a:pt x="11" y="200"/>
                  </a:lnTo>
                  <a:lnTo>
                    <a:pt x="11" y="200"/>
                  </a:lnTo>
                  <a:lnTo>
                    <a:pt x="28" y="174"/>
                  </a:lnTo>
                  <a:lnTo>
                    <a:pt x="45" y="149"/>
                  </a:lnTo>
                  <a:lnTo>
                    <a:pt x="64" y="126"/>
                  </a:lnTo>
                  <a:lnTo>
                    <a:pt x="84" y="102"/>
                  </a:lnTo>
                  <a:lnTo>
                    <a:pt x="123" y="57"/>
                  </a:lnTo>
                  <a:lnTo>
                    <a:pt x="144" y="34"/>
                  </a:lnTo>
                  <a:lnTo>
                    <a:pt x="162" y="11"/>
                  </a:lnTo>
                  <a:lnTo>
                    <a:pt x="162" y="11"/>
                  </a:lnTo>
                  <a:lnTo>
                    <a:pt x="164" y="8"/>
                  </a:lnTo>
                  <a:lnTo>
                    <a:pt x="164" y="7"/>
                  </a:lnTo>
                  <a:lnTo>
                    <a:pt x="162" y="3"/>
                  </a:lnTo>
                  <a:lnTo>
                    <a:pt x="160" y="2"/>
                  </a:lnTo>
                  <a:lnTo>
                    <a:pt x="158" y="0"/>
                  </a:lnTo>
                  <a:lnTo>
                    <a:pt x="156" y="2"/>
                  </a:lnTo>
                  <a:lnTo>
                    <a:pt x="155" y="3"/>
                  </a:lnTo>
                  <a:lnTo>
                    <a:pt x="155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92" name="Freeform 504"/>
            <p:cNvSpPr/>
            <p:nvPr>
              <p:custDataLst>
                <p:tags r:id="rId46"/>
              </p:custDataLst>
            </p:nvPr>
          </p:nvSpPr>
          <p:spPr bwMode="auto">
            <a:xfrm>
              <a:off x="3446463" y="1190625"/>
              <a:ext cx="82550" cy="96838"/>
            </a:xfrm>
            <a:custGeom>
              <a:avLst/>
              <a:gdLst/>
              <a:ahLst/>
              <a:cxnLst>
                <a:cxn ang="0">
                  <a:pos x="202" y="1"/>
                </a:cxn>
                <a:cxn ang="0">
                  <a:pos x="202" y="1"/>
                </a:cxn>
                <a:cxn ang="0">
                  <a:pos x="173" y="24"/>
                </a:cxn>
                <a:cxn ang="0">
                  <a:pos x="145" y="50"/>
                </a:cxn>
                <a:cxn ang="0">
                  <a:pos x="119" y="77"/>
                </a:cxn>
                <a:cxn ang="0">
                  <a:pos x="107" y="92"/>
                </a:cxn>
                <a:cxn ang="0">
                  <a:pos x="96" y="106"/>
                </a:cxn>
                <a:cxn ang="0">
                  <a:pos x="96" y="106"/>
                </a:cxn>
                <a:cxn ang="0">
                  <a:pos x="84" y="122"/>
                </a:cxn>
                <a:cxn ang="0">
                  <a:pos x="71" y="137"/>
                </a:cxn>
                <a:cxn ang="0">
                  <a:pos x="45" y="169"/>
                </a:cxn>
                <a:cxn ang="0">
                  <a:pos x="33" y="184"/>
                </a:cxn>
                <a:cxn ang="0">
                  <a:pos x="21" y="200"/>
                </a:cxn>
                <a:cxn ang="0">
                  <a:pos x="11" y="217"/>
                </a:cxn>
                <a:cxn ang="0">
                  <a:pos x="1" y="235"/>
                </a:cxn>
                <a:cxn ang="0">
                  <a:pos x="1" y="235"/>
                </a:cxn>
                <a:cxn ang="0">
                  <a:pos x="0" y="238"/>
                </a:cxn>
                <a:cxn ang="0">
                  <a:pos x="0" y="239"/>
                </a:cxn>
                <a:cxn ang="0">
                  <a:pos x="4" y="243"/>
                </a:cxn>
                <a:cxn ang="0">
                  <a:pos x="5" y="245"/>
                </a:cxn>
                <a:cxn ang="0">
                  <a:pos x="8" y="245"/>
                </a:cxn>
                <a:cxn ang="0">
                  <a:pos x="9" y="243"/>
                </a:cxn>
                <a:cxn ang="0">
                  <a:pos x="11" y="241"/>
                </a:cxn>
                <a:cxn ang="0">
                  <a:pos x="11" y="241"/>
                </a:cxn>
                <a:cxn ang="0">
                  <a:pos x="18" y="225"/>
                </a:cxn>
                <a:cxn ang="0">
                  <a:pos x="28" y="211"/>
                </a:cxn>
                <a:cxn ang="0">
                  <a:pos x="38" y="196"/>
                </a:cxn>
                <a:cxn ang="0">
                  <a:pos x="50" y="182"/>
                </a:cxn>
                <a:cxn ang="0">
                  <a:pos x="72" y="156"/>
                </a:cxn>
                <a:cxn ang="0">
                  <a:pos x="94" y="128"/>
                </a:cxn>
                <a:cxn ang="0">
                  <a:pos x="94" y="128"/>
                </a:cxn>
                <a:cxn ang="0">
                  <a:pos x="119" y="95"/>
                </a:cxn>
                <a:cxn ang="0">
                  <a:pos x="147" y="65"/>
                </a:cxn>
                <a:cxn ang="0">
                  <a:pos x="175" y="37"/>
                </a:cxn>
                <a:cxn ang="0">
                  <a:pos x="191" y="24"/>
                </a:cxn>
                <a:cxn ang="0">
                  <a:pos x="207" y="10"/>
                </a:cxn>
                <a:cxn ang="0">
                  <a:pos x="207" y="10"/>
                </a:cxn>
                <a:cxn ang="0">
                  <a:pos x="208" y="9"/>
                </a:cxn>
                <a:cxn ang="0">
                  <a:pos x="209" y="7"/>
                </a:cxn>
                <a:cxn ang="0">
                  <a:pos x="208" y="3"/>
                </a:cxn>
                <a:cxn ang="0">
                  <a:pos x="207" y="1"/>
                </a:cxn>
                <a:cxn ang="0">
                  <a:pos x="205" y="0"/>
                </a:cxn>
                <a:cxn ang="0">
                  <a:pos x="203" y="0"/>
                </a:cxn>
                <a:cxn ang="0">
                  <a:pos x="202" y="1"/>
                </a:cxn>
                <a:cxn ang="0">
                  <a:pos x="202" y="1"/>
                </a:cxn>
              </a:cxnLst>
              <a:rect l="0" t="0" r="r" b="b"/>
              <a:pathLst>
                <a:path w="209" h="245">
                  <a:moveTo>
                    <a:pt x="202" y="1"/>
                  </a:moveTo>
                  <a:lnTo>
                    <a:pt x="202" y="1"/>
                  </a:lnTo>
                  <a:lnTo>
                    <a:pt x="173" y="24"/>
                  </a:lnTo>
                  <a:lnTo>
                    <a:pt x="145" y="50"/>
                  </a:lnTo>
                  <a:lnTo>
                    <a:pt x="119" y="77"/>
                  </a:lnTo>
                  <a:lnTo>
                    <a:pt x="107" y="92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84" y="122"/>
                  </a:lnTo>
                  <a:lnTo>
                    <a:pt x="71" y="137"/>
                  </a:lnTo>
                  <a:lnTo>
                    <a:pt x="45" y="169"/>
                  </a:lnTo>
                  <a:lnTo>
                    <a:pt x="33" y="184"/>
                  </a:lnTo>
                  <a:lnTo>
                    <a:pt x="21" y="200"/>
                  </a:lnTo>
                  <a:lnTo>
                    <a:pt x="11" y="217"/>
                  </a:lnTo>
                  <a:lnTo>
                    <a:pt x="1" y="235"/>
                  </a:lnTo>
                  <a:lnTo>
                    <a:pt x="1" y="235"/>
                  </a:lnTo>
                  <a:lnTo>
                    <a:pt x="0" y="238"/>
                  </a:lnTo>
                  <a:lnTo>
                    <a:pt x="0" y="239"/>
                  </a:lnTo>
                  <a:lnTo>
                    <a:pt x="4" y="243"/>
                  </a:lnTo>
                  <a:lnTo>
                    <a:pt x="5" y="245"/>
                  </a:lnTo>
                  <a:lnTo>
                    <a:pt x="8" y="245"/>
                  </a:lnTo>
                  <a:lnTo>
                    <a:pt x="9" y="243"/>
                  </a:lnTo>
                  <a:lnTo>
                    <a:pt x="11" y="241"/>
                  </a:lnTo>
                  <a:lnTo>
                    <a:pt x="11" y="241"/>
                  </a:lnTo>
                  <a:lnTo>
                    <a:pt x="18" y="225"/>
                  </a:lnTo>
                  <a:lnTo>
                    <a:pt x="28" y="211"/>
                  </a:lnTo>
                  <a:lnTo>
                    <a:pt x="38" y="196"/>
                  </a:lnTo>
                  <a:lnTo>
                    <a:pt x="50" y="182"/>
                  </a:lnTo>
                  <a:lnTo>
                    <a:pt x="72" y="156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119" y="95"/>
                  </a:lnTo>
                  <a:lnTo>
                    <a:pt x="147" y="65"/>
                  </a:lnTo>
                  <a:lnTo>
                    <a:pt x="175" y="37"/>
                  </a:lnTo>
                  <a:lnTo>
                    <a:pt x="191" y="24"/>
                  </a:lnTo>
                  <a:lnTo>
                    <a:pt x="207" y="10"/>
                  </a:lnTo>
                  <a:lnTo>
                    <a:pt x="207" y="10"/>
                  </a:lnTo>
                  <a:lnTo>
                    <a:pt x="208" y="9"/>
                  </a:lnTo>
                  <a:lnTo>
                    <a:pt x="209" y="7"/>
                  </a:lnTo>
                  <a:lnTo>
                    <a:pt x="208" y="3"/>
                  </a:lnTo>
                  <a:lnTo>
                    <a:pt x="207" y="1"/>
                  </a:lnTo>
                  <a:lnTo>
                    <a:pt x="205" y="0"/>
                  </a:lnTo>
                  <a:lnTo>
                    <a:pt x="203" y="0"/>
                  </a:lnTo>
                  <a:lnTo>
                    <a:pt x="202" y="1"/>
                  </a:lnTo>
                  <a:lnTo>
                    <a:pt x="20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93" name="Freeform 505"/>
            <p:cNvSpPr/>
            <p:nvPr>
              <p:custDataLst>
                <p:tags r:id="rId47"/>
              </p:custDataLst>
            </p:nvPr>
          </p:nvSpPr>
          <p:spPr bwMode="auto">
            <a:xfrm>
              <a:off x="3448051" y="1246188"/>
              <a:ext cx="66675" cy="82550"/>
            </a:xfrm>
            <a:custGeom>
              <a:avLst/>
              <a:gdLst/>
              <a:ahLst/>
              <a:cxnLst>
                <a:cxn ang="0">
                  <a:pos x="157" y="3"/>
                </a:cxn>
                <a:cxn ang="0">
                  <a:pos x="157" y="3"/>
                </a:cxn>
                <a:cxn ang="0">
                  <a:pos x="136" y="32"/>
                </a:cxn>
                <a:cxn ang="0">
                  <a:pos x="115" y="60"/>
                </a:cxn>
                <a:cxn ang="0">
                  <a:pos x="94" y="89"/>
                </a:cxn>
                <a:cxn ang="0">
                  <a:pos x="84" y="102"/>
                </a:cxn>
                <a:cxn ang="0">
                  <a:pos x="71" y="115"/>
                </a:cxn>
                <a:cxn ang="0">
                  <a:pos x="71" y="115"/>
                </a:cxn>
                <a:cxn ang="0">
                  <a:pos x="52" y="134"/>
                </a:cxn>
                <a:cxn ang="0">
                  <a:pos x="34" y="155"/>
                </a:cxn>
                <a:cxn ang="0">
                  <a:pos x="16" y="176"/>
                </a:cxn>
                <a:cxn ang="0">
                  <a:pos x="8" y="186"/>
                </a:cxn>
                <a:cxn ang="0">
                  <a:pos x="1" y="196"/>
                </a:cxn>
                <a:cxn ang="0">
                  <a:pos x="1" y="196"/>
                </a:cxn>
                <a:cxn ang="0">
                  <a:pos x="0" y="199"/>
                </a:cxn>
                <a:cxn ang="0">
                  <a:pos x="0" y="202"/>
                </a:cxn>
                <a:cxn ang="0">
                  <a:pos x="3" y="204"/>
                </a:cxn>
                <a:cxn ang="0">
                  <a:pos x="7" y="206"/>
                </a:cxn>
                <a:cxn ang="0">
                  <a:pos x="9" y="204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20" y="190"/>
                </a:cxn>
                <a:cxn ang="0">
                  <a:pos x="29" y="178"/>
                </a:cxn>
                <a:cxn ang="0">
                  <a:pos x="50" y="155"/>
                </a:cxn>
                <a:cxn ang="0">
                  <a:pos x="72" y="131"/>
                </a:cxn>
                <a:cxn ang="0">
                  <a:pos x="93" y="109"/>
                </a:cxn>
                <a:cxn ang="0">
                  <a:pos x="93" y="109"/>
                </a:cxn>
                <a:cxn ang="0">
                  <a:pos x="112" y="84"/>
                </a:cxn>
                <a:cxn ang="0">
                  <a:pos x="131" y="59"/>
                </a:cxn>
                <a:cxn ang="0">
                  <a:pos x="148" y="34"/>
                </a:cxn>
                <a:cxn ang="0">
                  <a:pos x="166" y="8"/>
                </a:cxn>
                <a:cxn ang="0">
                  <a:pos x="166" y="8"/>
                </a:cxn>
                <a:cxn ang="0">
                  <a:pos x="167" y="7"/>
                </a:cxn>
                <a:cxn ang="0">
                  <a:pos x="167" y="4"/>
                </a:cxn>
                <a:cxn ang="0">
                  <a:pos x="166" y="3"/>
                </a:cxn>
                <a:cxn ang="0">
                  <a:pos x="165" y="2"/>
                </a:cxn>
                <a:cxn ang="0">
                  <a:pos x="161" y="0"/>
                </a:cxn>
                <a:cxn ang="0">
                  <a:pos x="158" y="2"/>
                </a:cxn>
                <a:cxn ang="0">
                  <a:pos x="157" y="3"/>
                </a:cxn>
                <a:cxn ang="0">
                  <a:pos x="157" y="3"/>
                </a:cxn>
              </a:cxnLst>
              <a:rect l="0" t="0" r="r" b="b"/>
              <a:pathLst>
                <a:path w="167" h="206">
                  <a:moveTo>
                    <a:pt x="157" y="3"/>
                  </a:moveTo>
                  <a:lnTo>
                    <a:pt x="157" y="3"/>
                  </a:lnTo>
                  <a:lnTo>
                    <a:pt x="136" y="32"/>
                  </a:lnTo>
                  <a:lnTo>
                    <a:pt x="115" y="60"/>
                  </a:lnTo>
                  <a:lnTo>
                    <a:pt x="94" y="89"/>
                  </a:lnTo>
                  <a:lnTo>
                    <a:pt x="84" y="102"/>
                  </a:lnTo>
                  <a:lnTo>
                    <a:pt x="71" y="115"/>
                  </a:lnTo>
                  <a:lnTo>
                    <a:pt x="71" y="115"/>
                  </a:lnTo>
                  <a:lnTo>
                    <a:pt x="52" y="134"/>
                  </a:lnTo>
                  <a:lnTo>
                    <a:pt x="34" y="155"/>
                  </a:lnTo>
                  <a:lnTo>
                    <a:pt x="16" y="176"/>
                  </a:lnTo>
                  <a:lnTo>
                    <a:pt x="8" y="186"/>
                  </a:lnTo>
                  <a:lnTo>
                    <a:pt x="1" y="196"/>
                  </a:lnTo>
                  <a:lnTo>
                    <a:pt x="1" y="196"/>
                  </a:lnTo>
                  <a:lnTo>
                    <a:pt x="0" y="199"/>
                  </a:lnTo>
                  <a:lnTo>
                    <a:pt x="0" y="202"/>
                  </a:lnTo>
                  <a:lnTo>
                    <a:pt x="3" y="204"/>
                  </a:lnTo>
                  <a:lnTo>
                    <a:pt x="7" y="206"/>
                  </a:lnTo>
                  <a:lnTo>
                    <a:pt x="9" y="204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20" y="190"/>
                  </a:lnTo>
                  <a:lnTo>
                    <a:pt x="29" y="178"/>
                  </a:lnTo>
                  <a:lnTo>
                    <a:pt x="50" y="155"/>
                  </a:lnTo>
                  <a:lnTo>
                    <a:pt x="72" y="131"/>
                  </a:lnTo>
                  <a:lnTo>
                    <a:pt x="93" y="109"/>
                  </a:lnTo>
                  <a:lnTo>
                    <a:pt x="93" y="109"/>
                  </a:lnTo>
                  <a:lnTo>
                    <a:pt x="112" y="84"/>
                  </a:lnTo>
                  <a:lnTo>
                    <a:pt x="131" y="59"/>
                  </a:lnTo>
                  <a:lnTo>
                    <a:pt x="148" y="34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7" y="7"/>
                  </a:lnTo>
                  <a:lnTo>
                    <a:pt x="167" y="4"/>
                  </a:lnTo>
                  <a:lnTo>
                    <a:pt x="166" y="3"/>
                  </a:lnTo>
                  <a:lnTo>
                    <a:pt x="165" y="2"/>
                  </a:lnTo>
                  <a:lnTo>
                    <a:pt x="161" y="0"/>
                  </a:lnTo>
                  <a:lnTo>
                    <a:pt x="158" y="2"/>
                  </a:lnTo>
                  <a:lnTo>
                    <a:pt x="157" y="3"/>
                  </a:lnTo>
                  <a:lnTo>
                    <a:pt x="15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94" name="Freeform 506"/>
            <p:cNvSpPr/>
            <p:nvPr>
              <p:custDataLst>
                <p:tags r:id="rId48"/>
              </p:custDataLst>
            </p:nvPr>
          </p:nvSpPr>
          <p:spPr bwMode="auto">
            <a:xfrm>
              <a:off x="3448051" y="1282700"/>
              <a:ext cx="73025" cy="90488"/>
            </a:xfrm>
            <a:custGeom>
              <a:avLst/>
              <a:gdLst/>
              <a:ahLst/>
              <a:cxnLst>
                <a:cxn ang="0">
                  <a:pos x="177" y="1"/>
                </a:cxn>
                <a:cxn ang="0">
                  <a:pos x="177" y="1"/>
                </a:cxn>
                <a:cxn ang="0">
                  <a:pos x="152" y="29"/>
                </a:cxn>
                <a:cxn ang="0">
                  <a:pos x="128" y="57"/>
                </a:cxn>
                <a:cxn ang="0">
                  <a:pos x="81" y="115"/>
                </a:cxn>
                <a:cxn ang="0">
                  <a:pos x="81" y="115"/>
                </a:cxn>
                <a:cxn ang="0">
                  <a:pos x="43" y="165"/>
                </a:cxn>
                <a:cxn ang="0">
                  <a:pos x="43" y="165"/>
                </a:cxn>
                <a:cxn ang="0">
                  <a:pos x="21" y="192"/>
                </a:cxn>
                <a:cxn ang="0">
                  <a:pos x="10" y="205"/>
                </a:cxn>
                <a:cxn ang="0">
                  <a:pos x="1" y="220"/>
                </a:cxn>
                <a:cxn ang="0">
                  <a:pos x="1" y="220"/>
                </a:cxn>
                <a:cxn ang="0">
                  <a:pos x="0" y="222"/>
                </a:cxn>
                <a:cxn ang="0">
                  <a:pos x="0" y="223"/>
                </a:cxn>
                <a:cxn ang="0">
                  <a:pos x="3" y="227"/>
                </a:cxn>
                <a:cxn ang="0">
                  <a:pos x="7" y="227"/>
                </a:cxn>
                <a:cxn ang="0">
                  <a:pos x="9" y="227"/>
                </a:cxn>
                <a:cxn ang="0">
                  <a:pos x="10" y="225"/>
                </a:cxn>
                <a:cxn ang="0">
                  <a:pos x="10" y="225"/>
                </a:cxn>
                <a:cxn ang="0">
                  <a:pos x="18" y="213"/>
                </a:cxn>
                <a:cxn ang="0">
                  <a:pos x="29" y="201"/>
                </a:cxn>
                <a:cxn ang="0">
                  <a:pos x="38" y="191"/>
                </a:cxn>
                <a:cxn ang="0">
                  <a:pos x="47" y="179"/>
                </a:cxn>
                <a:cxn ang="0">
                  <a:pos x="47" y="179"/>
                </a:cxn>
                <a:cxn ang="0">
                  <a:pos x="71" y="146"/>
                </a:cxn>
                <a:cxn ang="0">
                  <a:pos x="95" y="116"/>
                </a:cxn>
                <a:cxn ang="0">
                  <a:pos x="95" y="116"/>
                </a:cxn>
                <a:cxn ang="0">
                  <a:pos x="139" y="61"/>
                </a:cxn>
                <a:cxn ang="0">
                  <a:pos x="161" y="35"/>
                </a:cxn>
                <a:cxn ang="0">
                  <a:pos x="184" y="9"/>
                </a:cxn>
                <a:cxn ang="0">
                  <a:pos x="184" y="9"/>
                </a:cxn>
                <a:cxn ang="0">
                  <a:pos x="186" y="8"/>
                </a:cxn>
                <a:cxn ang="0">
                  <a:pos x="186" y="5"/>
                </a:cxn>
                <a:cxn ang="0">
                  <a:pos x="184" y="1"/>
                </a:cxn>
                <a:cxn ang="0">
                  <a:pos x="181" y="0"/>
                </a:cxn>
                <a:cxn ang="0">
                  <a:pos x="179" y="0"/>
                </a:cxn>
                <a:cxn ang="0">
                  <a:pos x="177" y="1"/>
                </a:cxn>
                <a:cxn ang="0">
                  <a:pos x="177" y="1"/>
                </a:cxn>
              </a:cxnLst>
              <a:rect l="0" t="0" r="r" b="b"/>
              <a:pathLst>
                <a:path w="186" h="227">
                  <a:moveTo>
                    <a:pt x="177" y="1"/>
                  </a:moveTo>
                  <a:lnTo>
                    <a:pt x="177" y="1"/>
                  </a:lnTo>
                  <a:lnTo>
                    <a:pt x="152" y="29"/>
                  </a:lnTo>
                  <a:lnTo>
                    <a:pt x="128" y="57"/>
                  </a:lnTo>
                  <a:lnTo>
                    <a:pt x="81" y="115"/>
                  </a:lnTo>
                  <a:lnTo>
                    <a:pt x="81" y="115"/>
                  </a:lnTo>
                  <a:lnTo>
                    <a:pt x="43" y="165"/>
                  </a:lnTo>
                  <a:lnTo>
                    <a:pt x="43" y="165"/>
                  </a:lnTo>
                  <a:lnTo>
                    <a:pt x="21" y="192"/>
                  </a:lnTo>
                  <a:lnTo>
                    <a:pt x="10" y="205"/>
                  </a:lnTo>
                  <a:lnTo>
                    <a:pt x="1" y="220"/>
                  </a:lnTo>
                  <a:lnTo>
                    <a:pt x="1" y="220"/>
                  </a:lnTo>
                  <a:lnTo>
                    <a:pt x="0" y="222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7" y="227"/>
                  </a:lnTo>
                  <a:lnTo>
                    <a:pt x="9" y="227"/>
                  </a:lnTo>
                  <a:lnTo>
                    <a:pt x="10" y="225"/>
                  </a:lnTo>
                  <a:lnTo>
                    <a:pt x="10" y="225"/>
                  </a:lnTo>
                  <a:lnTo>
                    <a:pt x="18" y="213"/>
                  </a:lnTo>
                  <a:lnTo>
                    <a:pt x="29" y="201"/>
                  </a:lnTo>
                  <a:lnTo>
                    <a:pt x="38" y="191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71" y="146"/>
                  </a:lnTo>
                  <a:lnTo>
                    <a:pt x="95" y="116"/>
                  </a:lnTo>
                  <a:lnTo>
                    <a:pt x="95" y="116"/>
                  </a:lnTo>
                  <a:lnTo>
                    <a:pt x="139" y="61"/>
                  </a:lnTo>
                  <a:lnTo>
                    <a:pt x="161" y="35"/>
                  </a:lnTo>
                  <a:lnTo>
                    <a:pt x="184" y="9"/>
                  </a:lnTo>
                  <a:lnTo>
                    <a:pt x="184" y="9"/>
                  </a:lnTo>
                  <a:lnTo>
                    <a:pt x="186" y="8"/>
                  </a:lnTo>
                  <a:lnTo>
                    <a:pt x="186" y="5"/>
                  </a:lnTo>
                  <a:lnTo>
                    <a:pt x="184" y="1"/>
                  </a:lnTo>
                  <a:lnTo>
                    <a:pt x="181" y="0"/>
                  </a:lnTo>
                  <a:lnTo>
                    <a:pt x="179" y="0"/>
                  </a:lnTo>
                  <a:lnTo>
                    <a:pt x="177" y="1"/>
                  </a:lnTo>
                  <a:lnTo>
                    <a:pt x="177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95" name="Freeform 507"/>
            <p:cNvSpPr/>
            <p:nvPr>
              <p:custDataLst>
                <p:tags r:id="rId49"/>
              </p:custDataLst>
            </p:nvPr>
          </p:nvSpPr>
          <p:spPr bwMode="auto">
            <a:xfrm>
              <a:off x="3452813" y="1331913"/>
              <a:ext cx="65088" cy="82550"/>
            </a:xfrm>
            <a:custGeom>
              <a:avLst/>
              <a:gdLst/>
              <a:ahLst/>
              <a:cxnLst>
                <a:cxn ang="0">
                  <a:pos x="153" y="2"/>
                </a:cxn>
                <a:cxn ang="0">
                  <a:pos x="153" y="2"/>
                </a:cxn>
                <a:cxn ang="0">
                  <a:pos x="63" y="116"/>
                </a:cxn>
                <a:cxn ang="0">
                  <a:pos x="63" y="116"/>
                </a:cxn>
                <a:cxn ang="0">
                  <a:pos x="44" y="136"/>
                </a:cxn>
                <a:cxn ang="0">
                  <a:pos x="27" y="157"/>
                </a:cxn>
                <a:cxn ang="0">
                  <a:pos x="19" y="168"/>
                </a:cxn>
                <a:cxn ang="0">
                  <a:pos x="12" y="178"/>
                </a:cxn>
                <a:cxn ang="0">
                  <a:pos x="5" y="190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0" y="204"/>
                </a:cxn>
                <a:cxn ang="0">
                  <a:pos x="0" y="207"/>
                </a:cxn>
                <a:cxn ang="0">
                  <a:pos x="1" y="208"/>
                </a:cxn>
                <a:cxn ang="0">
                  <a:pos x="4" y="208"/>
                </a:cxn>
                <a:cxn ang="0">
                  <a:pos x="8" y="208"/>
                </a:cxn>
                <a:cxn ang="0">
                  <a:pos x="9" y="207"/>
                </a:cxn>
                <a:cxn ang="0">
                  <a:pos x="10" y="206"/>
                </a:cxn>
                <a:cxn ang="0">
                  <a:pos x="10" y="206"/>
                </a:cxn>
                <a:cxn ang="0">
                  <a:pos x="17" y="191"/>
                </a:cxn>
                <a:cxn ang="0">
                  <a:pos x="25" y="178"/>
                </a:cxn>
                <a:cxn ang="0">
                  <a:pos x="34" y="167"/>
                </a:cxn>
                <a:cxn ang="0">
                  <a:pos x="43" y="153"/>
                </a:cxn>
                <a:cxn ang="0">
                  <a:pos x="64" y="130"/>
                </a:cxn>
                <a:cxn ang="0">
                  <a:pos x="83" y="106"/>
                </a:cxn>
                <a:cxn ang="0">
                  <a:pos x="83" y="106"/>
                </a:cxn>
                <a:cxn ang="0">
                  <a:pos x="162" y="10"/>
                </a:cxn>
                <a:cxn ang="0">
                  <a:pos x="162" y="10"/>
                </a:cxn>
                <a:cxn ang="0">
                  <a:pos x="162" y="8"/>
                </a:cxn>
                <a:cxn ang="0">
                  <a:pos x="163" y="6"/>
                </a:cxn>
                <a:cxn ang="0">
                  <a:pos x="161" y="2"/>
                </a:cxn>
                <a:cxn ang="0">
                  <a:pos x="159" y="0"/>
                </a:cxn>
                <a:cxn ang="0">
                  <a:pos x="157" y="0"/>
                </a:cxn>
                <a:cxn ang="0">
                  <a:pos x="155" y="0"/>
                </a:cxn>
                <a:cxn ang="0">
                  <a:pos x="153" y="2"/>
                </a:cxn>
                <a:cxn ang="0">
                  <a:pos x="153" y="2"/>
                </a:cxn>
              </a:cxnLst>
              <a:rect l="0" t="0" r="r" b="b"/>
              <a:pathLst>
                <a:path w="163" h="208">
                  <a:moveTo>
                    <a:pt x="153" y="2"/>
                  </a:moveTo>
                  <a:lnTo>
                    <a:pt x="153" y="2"/>
                  </a:lnTo>
                  <a:lnTo>
                    <a:pt x="63" y="116"/>
                  </a:lnTo>
                  <a:lnTo>
                    <a:pt x="63" y="116"/>
                  </a:lnTo>
                  <a:lnTo>
                    <a:pt x="44" y="136"/>
                  </a:lnTo>
                  <a:lnTo>
                    <a:pt x="27" y="157"/>
                  </a:lnTo>
                  <a:lnTo>
                    <a:pt x="19" y="168"/>
                  </a:lnTo>
                  <a:lnTo>
                    <a:pt x="12" y="178"/>
                  </a:lnTo>
                  <a:lnTo>
                    <a:pt x="5" y="190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1" y="208"/>
                  </a:lnTo>
                  <a:lnTo>
                    <a:pt x="4" y="208"/>
                  </a:lnTo>
                  <a:lnTo>
                    <a:pt x="8" y="208"/>
                  </a:lnTo>
                  <a:lnTo>
                    <a:pt x="9" y="207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7" y="191"/>
                  </a:lnTo>
                  <a:lnTo>
                    <a:pt x="25" y="178"/>
                  </a:lnTo>
                  <a:lnTo>
                    <a:pt x="34" y="167"/>
                  </a:lnTo>
                  <a:lnTo>
                    <a:pt x="43" y="153"/>
                  </a:lnTo>
                  <a:lnTo>
                    <a:pt x="64" y="130"/>
                  </a:lnTo>
                  <a:lnTo>
                    <a:pt x="83" y="106"/>
                  </a:lnTo>
                  <a:lnTo>
                    <a:pt x="83" y="106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2" y="8"/>
                  </a:lnTo>
                  <a:lnTo>
                    <a:pt x="163" y="6"/>
                  </a:lnTo>
                  <a:lnTo>
                    <a:pt x="161" y="2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3" y="2"/>
                  </a:lnTo>
                  <a:lnTo>
                    <a:pt x="153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96" name="Freeform 508"/>
            <p:cNvSpPr/>
            <p:nvPr>
              <p:custDataLst>
                <p:tags r:id="rId50"/>
              </p:custDataLst>
            </p:nvPr>
          </p:nvSpPr>
          <p:spPr bwMode="auto">
            <a:xfrm>
              <a:off x="3446463" y="1387475"/>
              <a:ext cx="68263" cy="82550"/>
            </a:xfrm>
            <a:custGeom>
              <a:avLst/>
              <a:gdLst/>
              <a:ahLst/>
              <a:cxnLst>
                <a:cxn ang="0">
                  <a:pos x="162" y="3"/>
                </a:cxn>
                <a:cxn ang="0">
                  <a:pos x="162" y="3"/>
                </a:cxn>
                <a:cxn ang="0">
                  <a:pos x="120" y="51"/>
                </a:cxn>
                <a:cxn ang="0">
                  <a:pos x="80" y="101"/>
                </a:cxn>
                <a:cxn ang="0">
                  <a:pos x="39" y="151"/>
                </a:cxn>
                <a:cxn ang="0">
                  <a:pos x="1" y="202"/>
                </a:cxn>
                <a:cxn ang="0">
                  <a:pos x="1" y="202"/>
                </a:cxn>
                <a:cxn ang="0">
                  <a:pos x="0" y="204"/>
                </a:cxn>
                <a:cxn ang="0">
                  <a:pos x="0" y="206"/>
                </a:cxn>
                <a:cxn ang="0">
                  <a:pos x="1" y="208"/>
                </a:cxn>
                <a:cxn ang="0">
                  <a:pos x="3" y="210"/>
                </a:cxn>
                <a:cxn ang="0">
                  <a:pos x="7" y="210"/>
                </a:cxn>
                <a:cxn ang="0">
                  <a:pos x="9" y="210"/>
                </a:cxn>
                <a:cxn ang="0">
                  <a:pos x="11" y="207"/>
                </a:cxn>
                <a:cxn ang="0">
                  <a:pos x="11" y="207"/>
                </a:cxn>
                <a:cxn ang="0">
                  <a:pos x="50" y="157"/>
                </a:cxn>
                <a:cxn ang="0">
                  <a:pos x="89" y="108"/>
                </a:cxn>
                <a:cxn ang="0">
                  <a:pos x="128" y="59"/>
                </a:cxn>
                <a:cxn ang="0">
                  <a:pos x="170" y="11"/>
                </a:cxn>
                <a:cxn ang="0">
                  <a:pos x="170" y="11"/>
                </a:cxn>
                <a:cxn ang="0">
                  <a:pos x="171" y="8"/>
                </a:cxn>
                <a:cxn ang="0">
                  <a:pos x="171" y="7"/>
                </a:cxn>
                <a:cxn ang="0">
                  <a:pos x="169" y="3"/>
                </a:cxn>
                <a:cxn ang="0">
                  <a:pos x="166" y="0"/>
                </a:cxn>
                <a:cxn ang="0">
                  <a:pos x="164" y="2"/>
                </a:cxn>
                <a:cxn ang="0">
                  <a:pos x="162" y="3"/>
                </a:cxn>
                <a:cxn ang="0">
                  <a:pos x="162" y="3"/>
                </a:cxn>
              </a:cxnLst>
              <a:rect l="0" t="0" r="r" b="b"/>
              <a:pathLst>
                <a:path w="171" h="210">
                  <a:moveTo>
                    <a:pt x="162" y="3"/>
                  </a:moveTo>
                  <a:lnTo>
                    <a:pt x="162" y="3"/>
                  </a:lnTo>
                  <a:lnTo>
                    <a:pt x="120" y="51"/>
                  </a:lnTo>
                  <a:lnTo>
                    <a:pt x="80" y="101"/>
                  </a:lnTo>
                  <a:lnTo>
                    <a:pt x="39" y="151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1" y="208"/>
                  </a:lnTo>
                  <a:lnTo>
                    <a:pt x="3" y="210"/>
                  </a:lnTo>
                  <a:lnTo>
                    <a:pt x="7" y="210"/>
                  </a:lnTo>
                  <a:lnTo>
                    <a:pt x="9" y="210"/>
                  </a:lnTo>
                  <a:lnTo>
                    <a:pt x="11" y="207"/>
                  </a:lnTo>
                  <a:lnTo>
                    <a:pt x="11" y="207"/>
                  </a:lnTo>
                  <a:lnTo>
                    <a:pt x="50" y="157"/>
                  </a:lnTo>
                  <a:lnTo>
                    <a:pt x="89" y="108"/>
                  </a:lnTo>
                  <a:lnTo>
                    <a:pt x="128" y="59"/>
                  </a:lnTo>
                  <a:lnTo>
                    <a:pt x="170" y="11"/>
                  </a:lnTo>
                  <a:lnTo>
                    <a:pt x="170" y="11"/>
                  </a:lnTo>
                  <a:lnTo>
                    <a:pt x="171" y="8"/>
                  </a:lnTo>
                  <a:lnTo>
                    <a:pt x="171" y="7"/>
                  </a:lnTo>
                  <a:lnTo>
                    <a:pt x="169" y="3"/>
                  </a:lnTo>
                  <a:lnTo>
                    <a:pt x="166" y="0"/>
                  </a:lnTo>
                  <a:lnTo>
                    <a:pt x="164" y="2"/>
                  </a:lnTo>
                  <a:lnTo>
                    <a:pt x="162" y="3"/>
                  </a:lnTo>
                  <a:lnTo>
                    <a:pt x="16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97" name="Freeform 509"/>
            <p:cNvSpPr/>
            <p:nvPr>
              <p:custDataLst>
                <p:tags r:id="rId51"/>
              </p:custDataLst>
            </p:nvPr>
          </p:nvSpPr>
          <p:spPr bwMode="auto">
            <a:xfrm>
              <a:off x="3433763" y="1431925"/>
              <a:ext cx="76200" cy="93663"/>
            </a:xfrm>
            <a:custGeom>
              <a:avLst/>
              <a:gdLst/>
              <a:ahLst/>
              <a:cxnLst>
                <a:cxn ang="0">
                  <a:pos x="183" y="3"/>
                </a:cxn>
                <a:cxn ang="0">
                  <a:pos x="183" y="3"/>
                </a:cxn>
                <a:cxn ang="0">
                  <a:pos x="174" y="16"/>
                </a:cxn>
                <a:cxn ang="0">
                  <a:pos x="162" y="28"/>
                </a:cxn>
                <a:cxn ang="0">
                  <a:pos x="139" y="51"/>
                </a:cxn>
                <a:cxn ang="0">
                  <a:pos x="139" y="51"/>
                </a:cxn>
                <a:cxn ang="0">
                  <a:pos x="115" y="78"/>
                </a:cxn>
                <a:cxn ang="0">
                  <a:pos x="92" y="106"/>
                </a:cxn>
                <a:cxn ang="0">
                  <a:pos x="92" y="106"/>
                </a:cxn>
                <a:cxn ang="0">
                  <a:pos x="68" y="135"/>
                </a:cxn>
                <a:cxn ang="0">
                  <a:pos x="43" y="165"/>
                </a:cxn>
                <a:cxn ang="0">
                  <a:pos x="31" y="180"/>
                </a:cxn>
                <a:cxn ang="0">
                  <a:pos x="21" y="194"/>
                </a:cxn>
                <a:cxn ang="0">
                  <a:pos x="11" y="211"/>
                </a:cxn>
                <a:cxn ang="0">
                  <a:pos x="0" y="228"/>
                </a:cxn>
                <a:cxn ang="0">
                  <a:pos x="0" y="228"/>
                </a:cxn>
                <a:cxn ang="0">
                  <a:pos x="0" y="231"/>
                </a:cxn>
                <a:cxn ang="0">
                  <a:pos x="0" y="232"/>
                </a:cxn>
                <a:cxn ang="0">
                  <a:pos x="3" y="236"/>
                </a:cxn>
                <a:cxn ang="0">
                  <a:pos x="7" y="236"/>
                </a:cxn>
                <a:cxn ang="0">
                  <a:pos x="9" y="236"/>
                </a:cxn>
                <a:cxn ang="0">
                  <a:pos x="11" y="233"/>
                </a:cxn>
                <a:cxn ang="0">
                  <a:pos x="11" y="233"/>
                </a:cxn>
                <a:cxn ang="0">
                  <a:pos x="20" y="218"/>
                </a:cxn>
                <a:cxn ang="0">
                  <a:pos x="29" y="202"/>
                </a:cxn>
                <a:cxn ang="0">
                  <a:pos x="39" y="187"/>
                </a:cxn>
                <a:cxn ang="0">
                  <a:pos x="51" y="174"/>
                </a:cxn>
                <a:cxn ang="0">
                  <a:pos x="73" y="147"/>
                </a:cxn>
                <a:cxn ang="0">
                  <a:pos x="96" y="119"/>
                </a:cxn>
                <a:cxn ang="0">
                  <a:pos x="96" y="119"/>
                </a:cxn>
                <a:cxn ang="0">
                  <a:pos x="110" y="102"/>
                </a:cxn>
                <a:cxn ang="0">
                  <a:pos x="124" y="84"/>
                </a:cxn>
                <a:cxn ang="0">
                  <a:pos x="154" y="51"/>
                </a:cxn>
                <a:cxn ang="0">
                  <a:pos x="154" y="51"/>
                </a:cxn>
                <a:cxn ang="0">
                  <a:pos x="175" y="32"/>
                </a:cxn>
                <a:cxn ang="0">
                  <a:pos x="184" y="21"/>
                </a:cxn>
                <a:cxn ang="0">
                  <a:pos x="194" y="8"/>
                </a:cxn>
                <a:cxn ang="0">
                  <a:pos x="194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2"/>
                </a:cxn>
                <a:cxn ang="0">
                  <a:pos x="187" y="0"/>
                </a:cxn>
                <a:cxn ang="0">
                  <a:pos x="184" y="2"/>
                </a:cxn>
                <a:cxn ang="0">
                  <a:pos x="183" y="3"/>
                </a:cxn>
                <a:cxn ang="0">
                  <a:pos x="183" y="3"/>
                </a:cxn>
              </a:cxnLst>
              <a:rect l="0" t="0" r="r" b="b"/>
              <a:pathLst>
                <a:path w="194" h="236">
                  <a:moveTo>
                    <a:pt x="183" y="3"/>
                  </a:moveTo>
                  <a:lnTo>
                    <a:pt x="183" y="3"/>
                  </a:lnTo>
                  <a:lnTo>
                    <a:pt x="174" y="16"/>
                  </a:lnTo>
                  <a:lnTo>
                    <a:pt x="162" y="28"/>
                  </a:lnTo>
                  <a:lnTo>
                    <a:pt x="139" y="51"/>
                  </a:lnTo>
                  <a:lnTo>
                    <a:pt x="139" y="51"/>
                  </a:lnTo>
                  <a:lnTo>
                    <a:pt x="115" y="78"/>
                  </a:lnTo>
                  <a:lnTo>
                    <a:pt x="92" y="106"/>
                  </a:lnTo>
                  <a:lnTo>
                    <a:pt x="92" y="106"/>
                  </a:lnTo>
                  <a:lnTo>
                    <a:pt x="68" y="135"/>
                  </a:lnTo>
                  <a:lnTo>
                    <a:pt x="43" y="165"/>
                  </a:lnTo>
                  <a:lnTo>
                    <a:pt x="31" y="180"/>
                  </a:lnTo>
                  <a:lnTo>
                    <a:pt x="21" y="194"/>
                  </a:lnTo>
                  <a:lnTo>
                    <a:pt x="11" y="211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31"/>
                  </a:lnTo>
                  <a:lnTo>
                    <a:pt x="0" y="232"/>
                  </a:lnTo>
                  <a:lnTo>
                    <a:pt x="3" y="236"/>
                  </a:lnTo>
                  <a:lnTo>
                    <a:pt x="7" y="236"/>
                  </a:lnTo>
                  <a:lnTo>
                    <a:pt x="9" y="236"/>
                  </a:lnTo>
                  <a:lnTo>
                    <a:pt x="11" y="233"/>
                  </a:lnTo>
                  <a:lnTo>
                    <a:pt x="11" y="233"/>
                  </a:lnTo>
                  <a:lnTo>
                    <a:pt x="20" y="218"/>
                  </a:lnTo>
                  <a:lnTo>
                    <a:pt x="29" y="202"/>
                  </a:lnTo>
                  <a:lnTo>
                    <a:pt x="39" y="187"/>
                  </a:lnTo>
                  <a:lnTo>
                    <a:pt x="51" y="174"/>
                  </a:lnTo>
                  <a:lnTo>
                    <a:pt x="73" y="147"/>
                  </a:lnTo>
                  <a:lnTo>
                    <a:pt x="96" y="119"/>
                  </a:lnTo>
                  <a:lnTo>
                    <a:pt x="96" y="119"/>
                  </a:lnTo>
                  <a:lnTo>
                    <a:pt x="110" y="102"/>
                  </a:lnTo>
                  <a:lnTo>
                    <a:pt x="124" y="84"/>
                  </a:lnTo>
                  <a:lnTo>
                    <a:pt x="154" y="51"/>
                  </a:lnTo>
                  <a:lnTo>
                    <a:pt x="154" y="51"/>
                  </a:lnTo>
                  <a:lnTo>
                    <a:pt x="175" y="32"/>
                  </a:lnTo>
                  <a:lnTo>
                    <a:pt x="184" y="21"/>
                  </a:lnTo>
                  <a:lnTo>
                    <a:pt x="194" y="8"/>
                  </a:lnTo>
                  <a:lnTo>
                    <a:pt x="194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2"/>
                  </a:lnTo>
                  <a:lnTo>
                    <a:pt x="187" y="0"/>
                  </a:lnTo>
                  <a:lnTo>
                    <a:pt x="184" y="2"/>
                  </a:lnTo>
                  <a:lnTo>
                    <a:pt x="183" y="3"/>
                  </a:lnTo>
                  <a:lnTo>
                    <a:pt x="183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98" name="Freeform 510"/>
            <p:cNvSpPr/>
            <p:nvPr>
              <p:custDataLst>
                <p:tags r:id="rId52"/>
              </p:custDataLst>
            </p:nvPr>
          </p:nvSpPr>
          <p:spPr bwMode="auto">
            <a:xfrm>
              <a:off x="3438526" y="1466850"/>
              <a:ext cx="76200" cy="87313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79" y="3"/>
                </a:cxn>
                <a:cxn ang="0">
                  <a:pos x="158" y="37"/>
                </a:cxn>
                <a:cxn ang="0">
                  <a:pos x="136" y="69"/>
                </a:cxn>
                <a:cxn ang="0">
                  <a:pos x="112" y="101"/>
                </a:cxn>
                <a:cxn ang="0">
                  <a:pos x="99" y="116"/>
                </a:cxn>
                <a:cxn ang="0">
                  <a:pos x="86" y="132"/>
                </a:cxn>
                <a:cxn ang="0">
                  <a:pos x="86" y="132"/>
                </a:cxn>
                <a:cxn ang="0">
                  <a:pos x="74" y="144"/>
                </a:cxn>
                <a:cxn ang="0">
                  <a:pos x="61" y="156"/>
                </a:cxn>
                <a:cxn ang="0">
                  <a:pos x="34" y="177"/>
                </a:cxn>
                <a:cxn ang="0">
                  <a:pos x="34" y="177"/>
                </a:cxn>
                <a:cxn ang="0">
                  <a:pos x="23" y="183"/>
                </a:cxn>
                <a:cxn ang="0">
                  <a:pos x="14" y="190"/>
                </a:cxn>
                <a:cxn ang="0">
                  <a:pos x="6" y="198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1"/>
                </a:cxn>
                <a:cxn ang="0">
                  <a:pos x="0" y="213"/>
                </a:cxn>
                <a:cxn ang="0">
                  <a:pos x="2" y="216"/>
                </a:cxn>
                <a:cxn ang="0">
                  <a:pos x="6" y="217"/>
                </a:cxn>
                <a:cxn ang="0">
                  <a:pos x="8" y="216"/>
                </a:cxn>
                <a:cxn ang="0">
                  <a:pos x="10" y="213"/>
                </a:cxn>
                <a:cxn ang="0">
                  <a:pos x="10" y="213"/>
                </a:cxn>
                <a:cxn ang="0">
                  <a:pos x="14" y="208"/>
                </a:cxn>
                <a:cxn ang="0">
                  <a:pos x="19" y="201"/>
                </a:cxn>
                <a:cxn ang="0">
                  <a:pos x="31" y="191"/>
                </a:cxn>
                <a:cxn ang="0">
                  <a:pos x="44" y="182"/>
                </a:cxn>
                <a:cxn ang="0">
                  <a:pos x="57" y="173"/>
                </a:cxn>
                <a:cxn ang="0">
                  <a:pos x="57" y="173"/>
                </a:cxn>
                <a:cxn ang="0">
                  <a:pos x="70" y="162"/>
                </a:cxn>
                <a:cxn ang="0">
                  <a:pos x="83" y="150"/>
                </a:cxn>
                <a:cxn ang="0">
                  <a:pos x="95" y="139"/>
                </a:cxn>
                <a:cxn ang="0">
                  <a:pos x="106" y="127"/>
                </a:cxn>
                <a:cxn ang="0">
                  <a:pos x="106" y="127"/>
                </a:cxn>
                <a:cxn ang="0">
                  <a:pos x="129" y="98"/>
                </a:cxn>
                <a:cxn ang="0">
                  <a:pos x="150" y="69"/>
                </a:cxn>
                <a:cxn ang="0">
                  <a:pos x="170" y="39"/>
                </a:cxn>
                <a:cxn ang="0">
                  <a:pos x="188" y="8"/>
                </a:cxn>
                <a:cxn ang="0">
                  <a:pos x="188" y="8"/>
                </a:cxn>
                <a:cxn ang="0">
                  <a:pos x="189" y="7"/>
                </a:cxn>
                <a:cxn ang="0">
                  <a:pos x="189" y="4"/>
                </a:cxn>
                <a:cxn ang="0">
                  <a:pos x="187" y="0"/>
                </a:cxn>
                <a:cxn ang="0">
                  <a:pos x="183" y="0"/>
                </a:cxn>
                <a:cxn ang="0">
                  <a:pos x="180" y="1"/>
                </a:cxn>
                <a:cxn ang="0">
                  <a:pos x="179" y="3"/>
                </a:cxn>
                <a:cxn ang="0">
                  <a:pos x="179" y="3"/>
                </a:cxn>
              </a:cxnLst>
              <a:rect l="0" t="0" r="r" b="b"/>
              <a:pathLst>
                <a:path w="189" h="217">
                  <a:moveTo>
                    <a:pt x="179" y="3"/>
                  </a:moveTo>
                  <a:lnTo>
                    <a:pt x="179" y="3"/>
                  </a:lnTo>
                  <a:lnTo>
                    <a:pt x="158" y="37"/>
                  </a:lnTo>
                  <a:lnTo>
                    <a:pt x="136" y="69"/>
                  </a:lnTo>
                  <a:lnTo>
                    <a:pt x="112" y="101"/>
                  </a:lnTo>
                  <a:lnTo>
                    <a:pt x="99" y="116"/>
                  </a:lnTo>
                  <a:lnTo>
                    <a:pt x="86" y="132"/>
                  </a:lnTo>
                  <a:lnTo>
                    <a:pt x="86" y="132"/>
                  </a:lnTo>
                  <a:lnTo>
                    <a:pt x="74" y="144"/>
                  </a:lnTo>
                  <a:lnTo>
                    <a:pt x="61" y="156"/>
                  </a:lnTo>
                  <a:lnTo>
                    <a:pt x="34" y="177"/>
                  </a:lnTo>
                  <a:lnTo>
                    <a:pt x="34" y="177"/>
                  </a:lnTo>
                  <a:lnTo>
                    <a:pt x="23" y="183"/>
                  </a:lnTo>
                  <a:lnTo>
                    <a:pt x="14" y="190"/>
                  </a:lnTo>
                  <a:lnTo>
                    <a:pt x="6" y="19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2" y="216"/>
                  </a:lnTo>
                  <a:lnTo>
                    <a:pt x="6" y="217"/>
                  </a:lnTo>
                  <a:lnTo>
                    <a:pt x="8" y="216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4" y="208"/>
                  </a:lnTo>
                  <a:lnTo>
                    <a:pt x="19" y="201"/>
                  </a:lnTo>
                  <a:lnTo>
                    <a:pt x="31" y="191"/>
                  </a:lnTo>
                  <a:lnTo>
                    <a:pt x="44" y="182"/>
                  </a:lnTo>
                  <a:lnTo>
                    <a:pt x="57" y="173"/>
                  </a:lnTo>
                  <a:lnTo>
                    <a:pt x="57" y="173"/>
                  </a:lnTo>
                  <a:lnTo>
                    <a:pt x="70" y="162"/>
                  </a:lnTo>
                  <a:lnTo>
                    <a:pt x="83" y="150"/>
                  </a:lnTo>
                  <a:lnTo>
                    <a:pt x="95" y="139"/>
                  </a:lnTo>
                  <a:lnTo>
                    <a:pt x="106" y="127"/>
                  </a:lnTo>
                  <a:lnTo>
                    <a:pt x="106" y="127"/>
                  </a:lnTo>
                  <a:lnTo>
                    <a:pt x="129" y="98"/>
                  </a:lnTo>
                  <a:lnTo>
                    <a:pt x="150" y="69"/>
                  </a:lnTo>
                  <a:lnTo>
                    <a:pt x="170" y="39"/>
                  </a:lnTo>
                  <a:lnTo>
                    <a:pt x="188" y="8"/>
                  </a:lnTo>
                  <a:lnTo>
                    <a:pt x="188" y="8"/>
                  </a:lnTo>
                  <a:lnTo>
                    <a:pt x="189" y="7"/>
                  </a:lnTo>
                  <a:lnTo>
                    <a:pt x="189" y="4"/>
                  </a:lnTo>
                  <a:lnTo>
                    <a:pt x="187" y="0"/>
                  </a:lnTo>
                  <a:lnTo>
                    <a:pt x="183" y="0"/>
                  </a:lnTo>
                  <a:lnTo>
                    <a:pt x="180" y="1"/>
                  </a:lnTo>
                  <a:lnTo>
                    <a:pt x="179" y="3"/>
                  </a:lnTo>
                  <a:lnTo>
                    <a:pt x="17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99" name="Freeform 511"/>
            <p:cNvSpPr/>
            <p:nvPr>
              <p:custDataLst>
                <p:tags r:id="rId53"/>
              </p:custDataLst>
            </p:nvPr>
          </p:nvSpPr>
          <p:spPr bwMode="auto">
            <a:xfrm>
              <a:off x="3465513" y="1516063"/>
              <a:ext cx="52388" cy="65088"/>
            </a:xfrm>
            <a:custGeom>
              <a:avLst/>
              <a:gdLst/>
              <a:ahLst/>
              <a:cxnLst>
                <a:cxn ang="0">
                  <a:pos x="119" y="1"/>
                </a:cxn>
                <a:cxn ang="0">
                  <a:pos x="119" y="1"/>
                </a:cxn>
                <a:cxn ang="0">
                  <a:pos x="85" y="34"/>
                </a:cxn>
                <a:cxn ang="0">
                  <a:pos x="68" y="51"/>
                </a:cxn>
                <a:cxn ang="0">
                  <a:pos x="52" y="69"/>
                </a:cxn>
                <a:cxn ang="0">
                  <a:pos x="52" y="69"/>
                </a:cxn>
                <a:cxn ang="0">
                  <a:pos x="38" y="90"/>
                </a:cxn>
                <a:cxn ang="0">
                  <a:pos x="25" y="111"/>
                </a:cxn>
                <a:cxn ang="0">
                  <a:pos x="12" y="132"/>
                </a:cxn>
                <a:cxn ang="0">
                  <a:pos x="0" y="154"/>
                </a:cxn>
                <a:cxn ang="0">
                  <a:pos x="0" y="154"/>
                </a:cxn>
                <a:cxn ang="0">
                  <a:pos x="0" y="157"/>
                </a:cxn>
                <a:cxn ang="0">
                  <a:pos x="0" y="159"/>
                </a:cxn>
                <a:cxn ang="0">
                  <a:pos x="2" y="162"/>
                </a:cxn>
                <a:cxn ang="0">
                  <a:pos x="5" y="163"/>
                </a:cxn>
                <a:cxn ang="0">
                  <a:pos x="8" y="163"/>
                </a:cxn>
                <a:cxn ang="0">
                  <a:pos x="9" y="162"/>
                </a:cxn>
                <a:cxn ang="0">
                  <a:pos x="10" y="161"/>
                </a:cxn>
                <a:cxn ang="0">
                  <a:pos x="10" y="161"/>
                </a:cxn>
                <a:cxn ang="0">
                  <a:pos x="21" y="140"/>
                </a:cxn>
                <a:cxn ang="0">
                  <a:pos x="31" y="120"/>
                </a:cxn>
                <a:cxn ang="0">
                  <a:pos x="43" y="102"/>
                </a:cxn>
                <a:cxn ang="0">
                  <a:pos x="57" y="83"/>
                </a:cxn>
                <a:cxn ang="0">
                  <a:pos x="57" y="83"/>
                </a:cxn>
                <a:cxn ang="0">
                  <a:pos x="73" y="62"/>
                </a:cxn>
                <a:cxn ang="0">
                  <a:pos x="90" y="44"/>
                </a:cxn>
                <a:cxn ang="0">
                  <a:pos x="128" y="9"/>
                </a:cxn>
                <a:cxn ang="0">
                  <a:pos x="128" y="9"/>
                </a:cxn>
                <a:cxn ang="0">
                  <a:pos x="129" y="8"/>
                </a:cxn>
                <a:cxn ang="0">
                  <a:pos x="129" y="5"/>
                </a:cxn>
                <a:cxn ang="0">
                  <a:pos x="127" y="1"/>
                </a:cxn>
                <a:cxn ang="0">
                  <a:pos x="124" y="0"/>
                </a:cxn>
                <a:cxn ang="0">
                  <a:pos x="121" y="0"/>
                </a:cxn>
                <a:cxn ang="0">
                  <a:pos x="119" y="1"/>
                </a:cxn>
                <a:cxn ang="0">
                  <a:pos x="119" y="1"/>
                </a:cxn>
              </a:cxnLst>
              <a:rect l="0" t="0" r="r" b="b"/>
              <a:pathLst>
                <a:path w="129" h="163">
                  <a:moveTo>
                    <a:pt x="119" y="1"/>
                  </a:moveTo>
                  <a:lnTo>
                    <a:pt x="119" y="1"/>
                  </a:lnTo>
                  <a:lnTo>
                    <a:pt x="85" y="34"/>
                  </a:lnTo>
                  <a:lnTo>
                    <a:pt x="68" y="51"/>
                  </a:lnTo>
                  <a:lnTo>
                    <a:pt x="52" y="69"/>
                  </a:lnTo>
                  <a:lnTo>
                    <a:pt x="52" y="69"/>
                  </a:lnTo>
                  <a:lnTo>
                    <a:pt x="38" y="90"/>
                  </a:lnTo>
                  <a:lnTo>
                    <a:pt x="25" y="111"/>
                  </a:lnTo>
                  <a:lnTo>
                    <a:pt x="12" y="132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57"/>
                  </a:lnTo>
                  <a:lnTo>
                    <a:pt x="0" y="159"/>
                  </a:lnTo>
                  <a:lnTo>
                    <a:pt x="2" y="162"/>
                  </a:lnTo>
                  <a:lnTo>
                    <a:pt x="5" y="163"/>
                  </a:lnTo>
                  <a:lnTo>
                    <a:pt x="8" y="163"/>
                  </a:lnTo>
                  <a:lnTo>
                    <a:pt x="9" y="162"/>
                  </a:lnTo>
                  <a:lnTo>
                    <a:pt x="10" y="161"/>
                  </a:lnTo>
                  <a:lnTo>
                    <a:pt x="10" y="161"/>
                  </a:lnTo>
                  <a:lnTo>
                    <a:pt x="21" y="140"/>
                  </a:lnTo>
                  <a:lnTo>
                    <a:pt x="31" y="120"/>
                  </a:lnTo>
                  <a:lnTo>
                    <a:pt x="43" y="102"/>
                  </a:lnTo>
                  <a:lnTo>
                    <a:pt x="57" y="83"/>
                  </a:lnTo>
                  <a:lnTo>
                    <a:pt x="57" y="83"/>
                  </a:lnTo>
                  <a:lnTo>
                    <a:pt x="73" y="62"/>
                  </a:lnTo>
                  <a:lnTo>
                    <a:pt x="90" y="44"/>
                  </a:lnTo>
                  <a:lnTo>
                    <a:pt x="128" y="9"/>
                  </a:lnTo>
                  <a:lnTo>
                    <a:pt x="128" y="9"/>
                  </a:lnTo>
                  <a:lnTo>
                    <a:pt x="129" y="8"/>
                  </a:lnTo>
                  <a:lnTo>
                    <a:pt x="129" y="5"/>
                  </a:lnTo>
                  <a:lnTo>
                    <a:pt x="127" y="1"/>
                  </a:lnTo>
                  <a:lnTo>
                    <a:pt x="124" y="0"/>
                  </a:lnTo>
                  <a:lnTo>
                    <a:pt x="121" y="0"/>
                  </a:lnTo>
                  <a:lnTo>
                    <a:pt x="119" y="1"/>
                  </a:lnTo>
                  <a:lnTo>
                    <a:pt x="119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00" name="Freeform 512"/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3119438" y="1393825"/>
              <a:ext cx="277813" cy="128588"/>
            </a:xfrm>
            <a:custGeom>
              <a:avLst/>
              <a:gdLst/>
              <a:ahLst/>
              <a:cxnLst>
                <a:cxn ang="0">
                  <a:pos x="661" y="10"/>
                </a:cxn>
                <a:cxn ang="0">
                  <a:pos x="647" y="6"/>
                </a:cxn>
                <a:cxn ang="0">
                  <a:pos x="256" y="6"/>
                </a:cxn>
                <a:cxn ang="0">
                  <a:pos x="24" y="0"/>
                </a:cxn>
                <a:cxn ang="0">
                  <a:pos x="13" y="1"/>
                </a:cxn>
                <a:cxn ang="0">
                  <a:pos x="4" y="10"/>
                </a:cxn>
                <a:cxn ang="0">
                  <a:pos x="1" y="23"/>
                </a:cxn>
                <a:cxn ang="0">
                  <a:pos x="3" y="65"/>
                </a:cxn>
                <a:cxn ang="0">
                  <a:pos x="14" y="129"/>
                </a:cxn>
                <a:cxn ang="0">
                  <a:pos x="31" y="171"/>
                </a:cxn>
                <a:cxn ang="0">
                  <a:pos x="56" y="210"/>
                </a:cxn>
                <a:cxn ang="0">
                  <a:pos x="92" y="247"/>
                </a:cxn>
                <a:cxn ang="0">
                  <a:pos x="119" y="268"/>
                </a:cxn>
                <a:cxn ang="0">
                  <a:pos x="162" y="291"/>
                </a:cxn>
                <a:cxn ang="0">
                  <a:pos x="226" y="311"/>
                </a:cxn>
                <a:cxn ang="0">
                  <a:pos x="326" y="321"/>
                </a:cxn>
                <a:cxn ang="0">
                  <a:pos x="391" y="319"/>
                </a:cxn>
                <a:cxn ang="0">
                  <a:pos x="492" y="307"/>
                </a:cxn>
                <a:cxn ang="0">
                  <a:pos x="570" y="281"/>
                </a:cxn>
                <a:cxn ang="0">
                  <a:pos x="615" y="256"/>
                </a:cxn>
                <a:cxn ang="0">
                  <a:pos x="642" y="235"/>
                </a:cxn>
                <a:cxn ang="0">
                  <a:pos x="670" y="197"/>
                </a:cxn>
                <a:cxn ang="0">
                  <a:pos x="685" y="155"/>
                </a:cxn>
                <a:cxn ang="0">
                  <a:pos x="696" y="94"/>
                </a:cxn>
                <a:cxn ang="0">
                  <a:pos x="700" y="22"/>
                </a:cxn>
                <a:cxn ang="0">
                  <a:pos x="688" y="9"/>
                </a:cxn>
                <a:cxn ang="0">
                  <a:pos x="668" y="10"/>
                </a:cxn>
                <a:cxn ang="0">
                  <a:pos x="579" y="226"/>
                </a:cxn>
                <a:cxn ang="0">
                  <a:pos x="556" y="239"/>
                </a:cxn>
                <a:cxn ang="0">
                  <a:pos x="481" y="264"/>
                </a:cxn>
                <a:cxn ang="0">
                  <a:pos x="375" y="274"/>
                </a:cxn>
                <a:cxn ang="0">
                  <a:pos x="322" y="274"/>
                </a:cxn>
                <a:cxn ang="0">
                  <a:pos x="242" y="266"/>
                </a:cxn>
                <a:cxn ang="0">
                  <a:pos x="165" y="243"/>
                </a:cxn>
                <a:cxn ang="0">
                  <a:pos x="136" y="229"/>
                </a:cxn>
                <a:cxn ang="0">
                  <a:pos x="102" y="198"/>
                </a:cxn>
                <a:cxn ang="0">
                  <a:pos x="77" y="162"/>
                </a:cxn>
                <a:cxn ang="0">
                  <a:pos x="60" y="120"/>
                </a:cxn>
                <a:cxn ang="0">
                  <a:pos x="47" y="45"/>
                </a:cxn>
                <a:cxn ang="0">
                  <a:pos x="182" y="49"/>
                </a:cxn>
                <a:cxn ang="0">
                  <a:pos x="647" y="52"/>
                </a:cxn>
                <a:cxn ang="0">
                  <a:pos x="653" y="52"/>
                </a:cxn>
                <a:cxn ang="0">
                  <a:pos x="645" y="125"/>
                </a:cxn>
                <a:cxn ang="0">
                  <a:pos x="629" y="170"/>
                </a:cxn>
                <a:cxn ang="0">
                  <a:pos x="610" y="200"/>
                </a:cxn>
                <a:cxn ang="0">
                  <a:pos x="579" y="226"/>
                </a:cxn>
              </a:cxnLst>
              <a:rect l="0" t="0" r="r" b="b"/>
              <a:pathLst>
                <a:path w="700" h="321">
                  <a:moveTo>
                    <a:pt x="663" y="13"/>
                  </a:moveTo>
                  <a:lnTo>
                    <a:pt x="663" y="13"/>
                  </a:lnTo>
                  <a:lnTo>
                    <a:pt x="661" y="10"/>
                  </a:lnTo>
                  <a:lnTo>
                    <a:pt x="657" y="9"/>
                  </a:lnTo>
                  <a:lnTo>
                    <a:pt x="651" y="8"/>
                  </a:lnTo>
                  <a:lnTo>
                    <a:pt x="647" y="6"/>
                  </a:lnTo>
                  <a:lnTo>
                    <a:pt x="335" y="6"/>
                  </a:lnTo>
                  <a:lnTo>
                    <a:pt x="335" y="6"/>
                  </a:lnTo>
                  <a:lnTo>
                    <a:pt x="256" y="6"/>
                  </a:lnTo>
                  <a:lnTo>
                    <a:pt x="179" y="4"/>
                  </a:lnTo>
                  <a:lnTo>
                    <a:pt x="101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9" y="4"/>
                  </a:lnTo>
                  <a:lnTo>
                    <a:pt x="7" y="6"/>
                  </a:lnTo>
                  <a:lnTo>
                    <a:pt x="4" y="10"/>
                  </a:lnTo>
                  <a:lnTo>
                    <a:pt x="3" y="14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65"/>
                  </a:lnTo>
                  <a:lnTo>
                    <a:pt x="7" y="98"/>
                  </a:lnTo>
                  <a:lnTo>
                    <a:pt x="10" y="113"/>
                  </a:lnTo>
                  <a:lnTo>
                    <a:pt x="14" y="129"/>
                  </a:lnTo>
                  <a:lnTo>
                    <a:pt x="20" y="144"/>
                  </a:lnTo>
                  <a:lnTo>
                    <a:pt x="25" y="158"/>
                  </a:lnTo>
                  <a:lnTo>
                    <a:pt x="31" y="171"/>
                  </a:lnTo>
                  <a:lnTo>
                    <a:pt x="39" y="185"/>
                  </a:lnTo>
                  <a:lnTo>
                    <a:pt x="47" y="198"/>
                  </a:lnTo>
                  <a:lnTo>
                    <a:pt x="56" y="210"/>
                  </a:lnTo>
                  <a:lnTo>
                    <a:pt x="67" y="223"/>
                  </a:lnTo>
                  <a:lnTo>
                    <a:pt x="78" y="235"/>
                  </a:lnTo>
                  <a:lnTo>
                    <a:pt x="92" y="247"/>
                  </a:lnTo>
                  <a:lnTo>
                    <a:pt x="106" y="259"/>
                  </a:lnTo>
                  <a:lnTo>
                    <a:pt x="106" y="259"/>
                  </a:lnTo>
                  <a:lnTo>
                    <a:pt x="119" y="268"/>
                  </a:lnTo>
                  <a:lnTo>
                    <a:pt x="132" y="277"/>
                  </a:lnTo>
                  <a:lnTo>
                    <a:pt x="146" y="285"/>
                  </a:lnTo>
                  <a:lnTo>
                    <a:pt x="162" y="291"/>
                  </a:lnTo>
                  <a:lnTo>
                    <a:pt x="178" y="298"/>
                  </a:lnTo>
                  <a:lnTo>
                    <a:pt x="194" y="303"/>
                  </a:lnTo>
                  <a:lnTo>
                    <a:pt x="226" y="311"/>
                  </a:lnTo>
                  <a:lnTo>
                    <a:pt x="259" y="317"/>
                  </a:lnTo>
                  <a:lnTo>
                    <a:pt x="293" y="320"/>
                  </a:lnTo>
                  <a:lnTo>
                    <a:pt x="326" y="321"/>
                  </a:lnTo>
                  <a:lnTo>
                    <a:pt x="358" y="321"/>
                  </a:lnTo>
                  <a:lnTo>
                    <a:pt x="358" y="321"/>
                  </a:lnTo>
                  <a:lnTo>
                    <a:pt x="391" y="319"/>
                  </a:lnTo>
                  <a:lnTo>
                    <a:pt x="425" y="316"/>
                  </a:lnTo>
                  <a:lnTo>
                    <a:pt x="459" y="312"/>
                  </a:lnTo>
                  <a:lnTo>
                    <a:pt x="492" y="307"/>
                  </a:lnTo>
                  <a:lnTo>
                    <a:pt x="523" y="298"/>
                  </a:lnTo>
                  <a:lnTo>
                    <a:pt x="555" y="287"/>
                  </a:lnTo>
                  <a:lnTo>
                    <a:pt x="570" y="281"/>
                  </a:lnTo>
                  <a:lnTo>
                    <a:pt x="586" y="274"/>
                  </a:lnTo>
                  <a:lnTo>
                    <a:pt x="600" y="265"/>
                  </a:lnTo>
                  <a:lnTo>
                    <a:pt x="615" y="256"/>
                  </a:lnTo>
                  <a:lnTo>
                    <a:pt x="615" y="256"/>
                  </a:lnTo>
                  <a:lnTo>
                    <a:pt x="629" y="246"/>
                  </a:lnTo>
                  <a:lnTo>
                    <a:pt x="642" y="235"/>
                  </a:lnTo>
                  <a:lnTo>
                    <a:pt x="653" y="223"/>
                  </a:lnTo>
                  <a:lnTo>
                    <a:pt x="662" y="210"/>
                  </a:lnTo>
                  <a:lnTo>
                    <a:pt x="670" y="197"/>
                  </a:lnTo>
                  <a:lnTo>
                    <a:pt x="676" y="184"/>
                  </a:lnTo>
                  <a:lnTo>
                    <a:pt x="681" y="170"/>
                  </a:lnTo>
                  <a:lnTo>
                    <a:pt x="685" y="155"/>
                  </a:lnTo>
                  <a:lnTo>
                    <a:pt x="689" y="141"/>
                  </a:lnTo>
                  <a:lnTo>
                    <a:pt x="692" y="125"/>
                  </a:lnTo>
                  <a:lnTo>
                    <a:pt x="696" y="94"/>
                  </a:lnTo>
                  <a:lnTo>
                    <a:pt x="700" y="30"/>
                  </a:lnTo>
                  <a:lnTo>
                    <a:pt x="700" y="30"/>
                  </a:lnTo>
                  <a:lnTo>
                    <a:pt x="700" y="22"/>
                  </a:lnTo>
                  <a:lnTo>
                    <a:pt x="697" y="17"/>
                  </a:lnTo>
                  <a:lnTo>
                    <a:pt x="693" y="11"/>
                  </a:lnTo>
                  <a:lnTo>
                    <a:pt x="688" y="9"/>
                  </a:lnTo>
                  <a:lnTo>
                    <a:pt x="681" y="8"/>
                  </a:lnTo>
                  <a:lnTo>
                    <a:pt x="675" y="8"/>
                  </a:lnTo>
                  <a:lnTo>
                    <a:pt x="668" y="10"/>
                  </a:lnTo>
                  <a:lnTo>
                    <a:pt x="663" y="13"/>
                  </a:lnTo>
                  <a:lnTo>
                    <a:pt x="663" y="13"/>
                  </a:lnTo>
                  <a:close/>
                  <a:moveTo>
                    <a:pt x="579" y="226"/>
                  </a:moveTo>
                  <a:lnTo>
                    <a:pt x="579" y="226"/>
                  </a:lnTo>
                  <a:lnTo>
                    <a:pt x="568" y="232"/>
                  </a:lnTo>
                  <a:lnTo>
                    <a:pt x="556" y="239"/>
                  </a:lnTo>
                  <a:lnTo>
                    <a:pt x="532" y="249"/>
                  </a:lnTo>
                  <a:lnTo>
                    <a:pt x="506" y="257"/>
                  </a:lnTo>
                  <a:lnTo>
                    <a:pt x="481" y="264"/>
                  </a:lnTo>
                  <a:lnTo>
                    <a:pt x="455" y="268"/>
                  </a:lnTo>
                  <a:lnTo>
                    <a:pt x="428" y="270"/>
                  </a:lnTo>
                  <a:lnTo>
                    <a:pt x="375" y="274"/>
                  </a:lnTo>
                  <a:lnTo>
                    <a:pt x="375" y="274"/>
                  </a:lnTo>
                  <a:lnTo>
                    <a:pt x="349" y="274"/>
                  </a:lnTo>
                  <a:lnTo>
                    <a:pt x="322" y="274"/>
                  </a:lnTo>
                  <a:lnTo>
                    <a:pt x="296" y="273"/>
                  </a:lnTo>
                  <a:lnTo>
                    <a:pt x="268" y="270"/>
                  </a:lnTo>
                  <a:lnTo>
                    <a:pt x="242" y="266"/>
                  </a:lnTo>
                  <a:lnTo>
                    <a:pt x="216" y="261"/>
                  </a:lnTo>
                  <a:lnTo>
                    <a:pt x="190" y="253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50" y="236"/>
                  </a:lnTo>
                  <a:lnTo>
                    <a:pt x="136" y="229"/>
                  </a:lnTo>
                  <a:lnTo>
                    <a:pt x="124" y="219"/>
                  </a:lnTo>
                  <a:lnTo>
                    <a:pt x="112" y="209"/>
                  </a:lnTo>
                  <a:lnTo>
                    <a:pt x="102" y="198"/>
                  </a:lnTo>
                  <a:lnTo>
                    <a:pt x="93" y="187"/>
                  </a:lnTo>
                  <a:lnTo>
                    <a:pt x="84" y="175"/>
                  </a:lnTo>
                  <a:lnTo>
                    <a:pt x="77" y="162"/>
                  </a:lnTo>
                  <a:lnTo>
                    <a:pt x="71" y="149"/>
                  </a:lnTo>
                  <a:lnTo>
                    <a:pt x="64" y="134"/>
                  </a:lnTo>
                  <a:lnTo>
                    <a:pt x="60" y="120"/>
                  </a:lnTo>
                  <a:lnTo>
                    <a:pt x="56" y="106"/>
                  </a:lnTo>
                  <a:lnTo>
                    <a:pt x="50" y="76"/>
                  </a:lnTo>
                  <a:lnTo>
                    <a:pt x="47" y="45"/>
                  </a:lnTo>
                  <a:lnTo>
                    <a:pt x="47" y="45"/>
                  </a:lnTo>
                  <a:lnTo>
                    <a:pt x="114" y="47"/>
                  </a:lnTo>
                  <a:lnTo>
                    <a:pt x="182" y="49"/>
                  </a:lnTo>
                  <a:lnTo>
                    <a:pt x="249" y="52"/>
                  </a:lnTo>
                  <a:lnTo>
                    <a:pt x="317" y="52"/>
                  </a:lnTo>
                  <a:lnTo>
                    <a:pt x="647" y="52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3" y="52"/>
                  </a:lnTo>
                  <a:lnTo>
                    <a:pt x="651" y="77"/>
                  </a:lnTo>
                  <a:lnTo>
                    <a:pt x="649" y="102"/>
                  </a:lnTo>
                  <a:lnTo>
                    <a:pt x="645" y="125"/>
                  </a:lnTo>
                  <a:lnTo>
                    <a:pt x="638" y="149"/>
                  </a:lnTo>
                  <a:lnTo>
                    <a:pt x="634" y="159"/>
                  </a:lnTo>
                  <a:lnTo>
                    <a:pt x="629" y="170"/>
                  </a:lnTo>
                  <a:lnTo>
                    <a:pt x="624" y="180"/>
                  </a:lnTo>
                  <a:lnTo>
                    <a:pt x="616" y="191"/>
                  </a:lnTo>
                  <a:lnTo>
                    <a:pt x="610" y="200"/>
                  </a:lnTo>
                  <a:lnTo>
                    <a:pt x="600" y="209"/>
                  </a:lnTo>
                  <a:lnTo>
                    <a:pt x="590" y="218"/>
                  </a:lnTo>
                  <a:lnTo>
                    <a:pt x="579" y="226"/>
                  </a:lnTo>
                  <a:lnTo>
                    <a:pt x="579" y="22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01" name="Freeform 513"/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3570288" y="1393825"/>
              <a:ext cx="277813" cy="128588"/>
            </a:xfrm>
            <a:custGeom>
              <a:avLst/>
              <a:gdLst/>
              <a:ahLst/>
              <a:cxnLst>
                <a:cxn ang="0">
                  <a:pos x="661" y="10"/>
                </a:cxn>
                <a:cxn ang="0">
                  <a:pos x="648" y="6"/>
                </a:cxn>
                <a:cxn ang="0">
                  <a:pos x="258" y="6"/>
                </a:cxn>
                <a:cxn ang="0">
                  <a:pos x="24" y="0"/>
                </a:cxn>
                <a:cxn ang="0">
                  <a:pos x="13" y="1"/>
                </a:cxn>
                <a:cxn ang="0">
                  <a:pos x="4" y="10"/>
                </a:cxn>
                <a:cxn ang="0">
                  <a:pos x="1" y="23"/>
                </a:cxn>
                <a:cxn ang="0">
                  <a:pos x="3" y="65"/>
                </a:cxn>
                <a:cxn ang="0">
                  <a:pos x="14" y="129"/>
                </a:cxn>
                <a:cxn ang="0">
                  <a:pos x="31" y="171"/>
                </a:cxn>
                <a:cxn ang="0">
                  <a:pos x="56" y="210"/>
                </a:cxn>
                <a:cxn ang="0">
                  <a:pos x="92" y="247"/>
                </a:cxn>
                <a:cxn ang="0">
                  <a:pos x="119" y="268"/>
                </a:cxn>
                <a:cxn ang="0">
                  <a:pos x="162" y="291"/>
                </a:cxn>
                <a:cxn ang="0">
                  <a:pos x="226" y="311"/>
                </a:cxn>
                <a:cxn ang="0">
                  <a:pos x="326" y="321"/>
                </a:cxn>
                <a:cxn ang="0">
                  <a:pos x="393" y="319"/>
                </a:cxn>
                <a:cxn ang="0">
                  <a:pos x="492" y="307"/>
                </a:cxn>
                <a:cxn ang="0">
                  <a:pos x="570" y="281"/>
                </a:cxn>
                <a:cxn ang="0">
                  <a:pos x="615" y="256"/>
                </a:cxn>
                <a:cxn ang="0">
                  <a:pos x="642" y="235"/>
                </a:cxn>
                <a:cxn ang="0">
                  <a:pos x="670" y="197"/>
                </a:cxn>
                <a:cxn ang="0">
                  <a:pos x="686" y="155"/>
                </a:cxn>
                <a:cxn ang="0">
                  <a:pos x="696" y="94"/>
                </a:cxn>
                <a:cxn ang="0">
                  <a:pos x="700" y="22"/>
                </a:cxn>
                <a:cxn ang="0">
                  <a:pos x="688" y="9"/>
                </a:cxn>
                <a:cxn ang="0">
                  <a:pos x="669" y="10"/>
                </a:cxn>
                <a:cxn ang="0">
                  <a:pos x="580" y="226"/>
                </a:cxn>
                <a:cxn ang="0">
                  <a:pos x="556" y="239"/>
                </a:cxn>
                <a:cxn ang="0">
                  <a:pos x="481" y="264"/>
                </a:cxn>
                <a:cxn ang="0">
                  <a:pos x="376" y="274"/>
                </a:cxn>
                <a:cxn ang="0">
                  <a:pos x="322" y="274"/>
                </a:cxn>
                <a:cxn ang="0">
                  <a:pos x="242" y="266"/>
                </a:cxn>
                <a:cxn ang="0">
                  <a:pos x="165" y="243"/>
                </a:cxn>
                <a:cxn ang="0">
                  <a:pos x="136" y="229"/>
                </a:cxn>
                <a:cxn ang="0">
                  <a:pos x="102" y="198"/>
                </a:cxn>
                <a:cxn ang="0">
                  <a:pos x="77" y="162"/>
                </a:cxn>
                <a:cxn ang="0">
                  <a:pos x="60" y="120"/>
                </a:cxn>
                <a:cxn ang="0">
                  <a:pos x="47" y="45"/>
                </a:cxn>
                <a:cxn ang="0">
                  <a:pos x="182" y="49"/>
                </a:cxn>
                <a:cxn ang="0">
                  <a:pos x="648" y="52"/>
                </a:cxn>
                <a:cxn ang="0">
                  <a:pos x="653" y="52"/>
                </a:cxn>
                <a:cxn ang="0">
                  <a:pos x="645" y="125"/>
                </a:cxn>
                <a:cxn ang="0">
                  <a:pos x="629" y="170"/>
                </a:cxn>
                <a:cxn ang="0">
                  <a:pos x="610" y="200"/>
                </a:cxn>
                <a:cxn ang="0">
                  <a:pos x="580" y="226"/>
                </a:cxn>
              </a:cxnLst>
              <a:rect l="0" t="0" r="r" b="b"/>
              <a:pathLst>
                <a:path w="701" h="321">
                  <a:moveTo>
                    <a:pt x="663" y="13"/>
                  </a:moveTo>
                  <a:lnTo>
                    <a:pt x="663" y="13"/>
                  </a:lnTo>
                  <a:lnTo>
                    <a:pt x="661" y="10"/>
                  </a:lnTo>
                  <a:lnTo>
                    <a:pt x="657" y="9"/>
                  </a:lnTo>
                  <a:lnTo>
                    <a:pt x="653" y="8"/>
                  </a:lnTo>
                  <a:lnTo>
                    <a:pt x="648" y="6"/>
                  </a:lnTo>
                  <a:lnTo>
                    <a:pt x="335" y="6"/>
                  </a:lnTo>
                  <a:lnTo>
                    <a:pt x="335" y="6"/>
                  </a:lnTo>
                  <a:lnTo>
                    <a:pt x="258" y="6"/>
                  </a:lnTo>
                  <a:lnTo>
                    <a:pt x="179" y="4"/>
                  </a:lnTo>
                  <a:lnTo>
                    <a:pt x="101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3" y="1"/>
                  </a:lnTo>
                  <a:lnTo>
                    <a:pt x="9" y="4"/>
                  </a:lnTo>
                  <a:lnTo>
                    <a:pt x="7" y="6"/>
                  </a:lnTo>
                  <a:lnTo>
                    <a:pt x="4" y="10"/>
                  </a:lnTo>
                  <a:lnTo>
                    <a:pt x="3" y="14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65"/>
                  </a:lnTo>
                  <a:lnTo>
                    <a:pt x="7" y="98"/>
                  </a:lnTo>
                  <a:lnTo>
                    <a:pt x="11" y="113"/>
                  </a:lnTo>
                  <a:lnTo>
                    <a:pt x="14" y="129"/>
                  </a:lnTo>
                  <a:lnTo>
                    <a:pt x="20" y="144"/>
                  </a:lnTo>
                  <a:lnTo>
                    <a:pt x="25" y="158"/>
                  </a:lnTo>
                  <a:lnTo>
                    <a:pt x="31" y="171"/>
                  </a:lnTo>
                  <a:lnTo>
                    <a:pt x="39" y="185"/>
                  </a:lnTo>
                  <a:lnTo>
                    <a:pt x="47" y="198"/>
                  </a:lnTo>
                  <a:lnTo>
                    <a:pt x="56" y="210"/>
                  </a:lnTo>
                  <a:lnTo>
                    <a:pt x="67" y="223"/>
                  </a:lnTo>
                  <a:lnTo>
                    <a:pt x="79" y="235"/>
                  </a:lnTo>
                  <a:lnTo>
                    <a:pt x="92" y="247"/>
                  </a:lnTo>
                  <a:lnTo>
                    <a:pt x="106" y="259"/>
                  </a:lnTo>
                  <a:lnTo>
                    <a:pt x="106" y="259"/>
                  </a:lnTo>
                  <a:lnTo>
                    <a:pt x="119" y="268"/>
                  </a:lnTo>
                  <a:lnTo>
                    <a:pt x="132" y="277"/>
                  </a:lnTo>
                  <a:lnTo>
                    <a:pt x="147" y="285"/>
                  </a:lnTo>
                  <a:lnTo>
                    <a:pt x="162" y="291"/>
                  </a:lnTo>
                  <a:lnTo>
                    <a:pt x="178" y="298"/>
                  </a:lnTo>
                  <a:lnTo>
                    <a:pt x="194" y="303"/>
                  </a:lnTo>
                  <a:lnTo>
                    <a:pt x="226" y="311"/>
                  </a:lnTo>
                  <a:lnTo>
                    <a:pt x="259" y="317"/>
                  </a:lnTo>
                  <a:lnTo>
                    <a:pt x="293" y="320"/>
                  </a:lnTo>
                  <a:lnTo>
                    <a:pt x="326" y="321"/>
                  </a:lnTo>
                  <a:lnTo>
                    <a:pt x="358" y="321"/>
                  </a:lnTo>
                  <a:lnTo>
                    <a:pt x="358" y="321"/>
                  </a:lnTo>
                  <a:lnTo>
                    <a:pt x="393" y="319"/>
                  </a:lnTo>
                  <a:lnTo>
                    <a:pt x="425" y="316"/>
                  </a:lnTo>
                  <a:lnTo>
                    <a:pt x="459" y="312"/>
                  </a:lnTo>
                  <a:lnTo>
                    <a:pt x="492" y="307"/>
                  </a:lnTo>
                  <a:lnTo>
                    <a:pt x="523" y="298"/>
                  </a:lnTo>
                  <a:lnTo>
                    <a:pt x="555" y="287"/>
                  </a:lnTo>
                  <a:lnTo>
                    <a:pt x="570" y="281"/>
                  </a:lnTo>
                  <a:lnTo>
                    <a:pt x="586" y="274"/>
                  </a:lnTo>
                  <a:lnTo>
                    <a:pt x="600" y="265"/>
                  </a:lnTo>
                  <a:lnTo>
                    <a:pt x="615" y="256"/>
                  </a:lnTo>
                  <a:lnTo>
                    <a:pt x="615" y="256"/>
                  </a:lnTo>
                  <a:lnTo>
                    <a:pt x="629" y="246"/>
                  </a:lnTo>
                  <a:lnTo>
                    <a:pt x="642" y="235"/>
                  </a:lnTo>
                  <a:lnTo>
                    <a:pt x="653" y="223"/>
                  </a:lnTo>
                  <a:lnTo>
                    <a:pt x="662" y="210"/>
                  </a:lnTo>
                  <a:lnTo>
                    <a:pt x="670" y="197"/>
                  </a:lnTo>
                  <a:lnTo>
                    <a:pt x="676" y="184"/>
                  </a:lnTo>
                  <a:lnTo>
                    <a:pt x="682" y="170"/>
                  </a:lnTo>
                  <a:lnTo>
                    <a:pt x="686" y="155"/>
                  </a:lnTo>
                  <a:lnTo>
                    <a:pt x="689" y="141"/>
                  </a:lnTo>
                  <a:lnTo>
                    <a:pt x="692" y="125"/>
                  </a:lnTo>
                  <a:lnTo>
                    <a:pt x="696" y="94"/>
                  </a:lnTo>
                  <a:lnTo>
                    <a:pt x="701" y="30"/>
                  </a:lnTo>
                  <a:lnTo>
                    <a:pt x="701" y="30"/>
                  </a:lnTo>
                  <a:lnTo>
                    <a:pt x="700" y="22"/>
                  </a:lnTo>
                  <a:lnTo>
                    <a:pt x="697" y="17"/>
                  </a:lnTo>
                  <a:lnTo>
                    <a:pt x="693" y="11"/>
                  </a:lnTo>
                  <a:lnTo>
                    <a:pt x="688" y="9"/>
                  </a:lnTo>
                  <a:lnTo>
                    <a:pt x="682" y="8"/>
                  </a:lnTo>
                  <a:lnTo>
                    <a:pt x="675" y="8"/>
                  </a:lnTo>
                  <a:lnTo>
                    <a:pt x="669" y="10"/>
                  </a:lnTo>
                  <a:lnTo>
                    <a:pt x="663" y="13"/>
                  </a:lnTo>
                  <a:lnTo>
                    <a:pt x="663" y="13"/>
                  </a:lnTo>
                  <a:close/>
                  <a:moveTo>
                    <a:pt x="580" y="226"/>
                  </a:moveTo>
                  <a:lnTo>
                    <a:pt x="580" y="226"/>
                  </a:lnTo>
                  <a:lnTo>
                    <a:pt x="568" y="232"/>
                  </a:lnTo>
                  <a:lnTo>
                    <a:pt x="556" y="239"/>
                  </a:lnTo>
                  <a:lnTo>
                    <a:pt x="532" y="249"/>
                  </a:lnTo>
                  <a:lnTo>
                    <a:pt x="506" y="257"/>
                  </a:lnTo>
                  <a:lnTo>
                    <a:pt x="481" y="264"/>
                  </a:lnTo>
                  <a:lnTo>
                    <a:pt x="455" y="268"/>
                  </a:lnTo>
                  <a:lnTo>
                    <a:pt x="428" y="270"/>
                  </a:lnTo>
                  <a:lnTo>
                    <a:pt x="376" y="274"/>
                  </a:lnTo>
                  <a:lnTo>
                    <a:pt x="376" y="274"/>
                  </a:lnTo>
                  <a:lnTo>
                    <a:pt x="349" y="274"/>
                  </a:lnTo>
                  <a:lnTo>
                    <a:pt x="322" y="274"/>
                  </a:lnTo>
                  <a:lnTo>
                    <a:pt x="296" y="273"/>
                  </a:lnTo>
                  <a:lnTo>
                    <a:pt x="268" y="270"/>
                  </a:lnTo>
                  <a:lnTo>
                    <a:pt x="242" y="266"/>
                  </a:lnTo>
                  <a:lnTo>
                    <a:pt x="216" y="261"/>
                  </a:lnTo>
                  <a:lnTo>
                    <a:pt x="191" y="253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51" y="236"/>
                  </a:lnTo>
                  <a:lnTo>
                    <a:pt x="136" y="229"/>
                  </a:lnTo>
                  <a:lnTo>
                    <a:pt x="124" y="219"/>
                  </a:lnTo>
                  <a:lnTo>
                    <a:pt x="113" y="209"/>
                  </a:lnTo>
                  <a:lnTo>
                    <a:pt x="102" y="198"/>
                  </a:lnTo>
                  <a:lnTo>
                    <a:pt x="93" y="187"/>
                  </a:lnTo>
                  <a:lnTo>
                    <a:pt x="85" y="175"/>
                  </a:lnTo>
                  <a:lnTo>
                    <a:pt x="77" y="162"/>
                  </a:lnTo>
                  <a:lnTo>
                    <a:pt x="71" y="149"/>
                  </a:lnTo>
                  <a:lnTo>
                    <a:pt x="65" y="134"/>
                  </a:lnTo>
                  <a:lnTo>
                    <a:pt x="60" y="120"/>
                  </a:lnTo>
                  <a:lnTo>
                    <a:pt x="56" y="106"/>
                  </a:lnTo>
                  <a:lnTo>
                    <a:pt x="50" y="76"/>
                  </a:lnTo>
                  <a:lnTo>
                    <a:pt x="47" y="45"/>
                  </a:lnTo>
                  <a:lnTo>
                    <a:pt x="47" y="45"/>
                  </a:lnTo>
                  <a:lnTo>
                    <a:pt x="114" y="47"/>
                  </a:lnTo>
                  <a:lnTo>
                    <a:pt x="182" y="49"/>
                  </a:lnTo>
                  <a:lnTo>
                    <a:pt x="250" y="52"/>
                  </a:lnTo>
                  <a:lnTo>
                    <a:pt x="317" y="52"/>
                  </a:lnTo>
                  <a:lnTo>
                    <a:pt x="648" y="52"/>
                  </a:lnTo>
                  <a:lnTo>
                    <a:pt x="648" y="52"/>
                  </a:lnTo>
                  <a:lnTo>
                    <a:pt x="653" y="52"/>
                  </a:lnTo>
                  <a:lnTo>
                    <a:pt x="653" y="52"/>
                  </a:lnTo>
                  <a:lnTo>
                    <a:pt x="652" y="77"/>
                  </a:lnTo>
                  <a:lnTo>
                    <a:pt x="649" y="102"/>
                  </a:lnTo>
                  <a:lnTo>
                    <a:pt x="645" y="125"/>
                  </a:lnTo>
                  <a:lnTo>
                    <a:pt x="638" y="149"/>
                  </a:lnTo>
                  <a:lnTo>
                    <a:pt x="635" y="159"/>
                  </a:lnTo>
                  <a:lnTo>
                    <a:pt x="629" y="170"/>
                  </a:lnTo>
                  <a:lnTo>
                    <a:pt x="624" y="180"/>
                  </a:lnTo>
                  <a:lnTo>
                    <a:pt x="617" y="191"/>
                  </a:lnTo>
                  <a:lnTo>
                    <a:pt x="610" y="200"/>
                  </a:lnTo>
                  <a:lnTo>
                    <a:pt x="600" y="209"/>
                  </a:lnTo>
                  <a:lnTo>
                    <a:pt x="590" y="218"/>
                  </a:lnTo>
                  <a:lnTo>
                    <a:pt x="580" y="226"/>
                  </a:lnTo>
                  <a:lnTo>
                    <a:pt x="580" y="22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02" name="Freeform 514"/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3187701" y="1065213"/>
              <a:ext cx="587375" cy="128588"/>
            </a:xfrm>
            <a:custGeom>
              <a:avLst/>
              <a:gdLst/>
              <a:ahLst/>
              <a:cxnLst>
                <a:cxn ang="0">
                  <a:pos x="1383" y="117"/>
                </a:cxn>
                <a:cxn ang="0">
                  <a:pos x="1313" y="106"/>
                </a:cxn>
                <a:cxn ang="0">
                  <a:pos x="1176" y="26"/>
                </a:cxn>
                <a:cxn ang="0">
                  <a:pos x="1078" y="2"/>
                </a:cxn>
                <a:cxn ang="0">
                  <a:pos x="969" y="17"/>
                </a:cxn>
                <a:cxn ang="0">
                  <a:pos x="862" y="60"/>
                </a:cxn>
                <a:cxn ang="0">
                  <a:pos x="700" y="75"/>
                </a:cxn>
                <a:cxn ang="0">
                  <a:pos x="581" y="47"/>
                </a:cxn>
                <a:cxn ang="0">
                  <a:pos x="453" y="4"/>
                </a:cxn>
                <a:cxn ang="0">
                  <a:pos x="348" y="9"/>
                </a:cxn>
                <a:cxn ang="0">
                  <a:pos x="230" y="72"/>
                </a:cxn>
                <a:cxn ang="0">
                  <a:pos x="148" y="110"/>
                </a:cxn>
                <a:cxn ang="0">
                  <a:pos x="48" y="127"/>
                </a:cxn>
                <a:cxn ang="0">
                  <a:pos x="1" y="194"/>
                </a:cxn>
                <a:cxn ang="0">
                  <a:pos x="33" y="280"/>
                </a:cxn>
                <a:cxn ang="0">
                  <a:pos x="146" y="327"/>
                </a:cxn>
                <a:cxn ang="0">
                  <a:pos x="271" y="293"/>
                </a:cxn>
                <a:cxn ang="0">
                  <a:pos x="415" y="213"/>
                </a:cxn>
                <a:cxn ang="0">
                  <a:pos x="502" y="207"/>
                </a:cxn>
                <a:cxn ang="0">
                  <a:pos x="636" y="268"/>
                </a:cxn>
                <a:cxn ang="0">
                  <a:pos x="739" y="296"/>
                </a:cxn>
                <a:cxn ang="0">
                  <a:pos x="820" y="277"/>
                </a:cxn>
                <a:cxn ang="0">
                  <a:pos x="960" y="211"/>
                </a:cxn>
                <a:cxn ang="0">
                  <a:pos x="1049" y="209"/>
                </a:cxn>
                <a:cxn ang="0">
                  <a:pos x="1207" y="293"/>
                </a:cxn>
                <a:cxn ang="0">
                  <a:pos x="1313" y="327"/>
                </a:cxn>
                <a:cxn ang="0">
                  <a:pos x="1431" y="293"/>
                </a:cxn>
                <a:cxn ang="0">
                  <a:pos x="1477" y="208"/>
                </a:cxn>
                <a:cxn ang="0">
                  <a:pos x="1415" y="245"/>
                </a:cxn>
                <a:cxn ang="0">
                  <a:pos x="1321" y="284"/>
                </a:cxn>
                <a:cxn ang="0">
                  <a:pos x="1260" y="270"/>
                </a:cxn>
                <a:cxn ang="0">
                  <a:pos x="1074" y="166"/>
                </a:cxn>
                <a:cxn ang="0">
                  <a:pos x="963" y="165"/>
                </a:cxn>
                <a:cxn ang="0">
                  <a:pos x="777" y="246"/>
                </a:cxn>
                <a:cxn ang="0">
                  <a:pos x="761" y="250"/>
                </a:cxn>
                <a:cxn ang="0">
                  <a:pos x="717" y="253"/>
                </a:cxn>
                <a:cxn ang="0">
                  <a:pos x="591" y="195"/>
                </a:cxn>
                <a:cxn ang="0">
                  <a:pos x="433" y="161"/>
                </a:cxn>
                <a:cxn ang="0">
                  <a:pos x="322" y="206"/>
                </a:cxn>
                <a:cxn ang="0">
                  <a:pos x="188" y="281"/>
                </a:cxn>
                <a:cxn ang="0">
                  <a:pos x="97" y="270"/>
                </a:cxn>
                <a:cxn ang="0">
                  <a:pos x="47" y="221"/>
                </a:cxn>
                <a:cxn ang="0">
                  <a:pos x="61" y="178"/>
                </a:cxn>
                <a:cxn ang="0">
                  <a:pos x="161" y="161"/>
                </a:cxn>
                <a:cxn ang="0">
                  <a:pos x="192" y="144"/>
                </a:cxn>
                <a:cxn ang="0">
                  <a:pos x="309" y="75"/>
                </a:cxn>
                <a:cxn ang="0">
                  <a:pos x="433" y="47"/>
                </a:cxn>
                <a:cxn ang="0">
                  <a:pos x="572" y="94"/>
                </a:cxn>
                <a:cxn ang="0">
                  <a:pos x="725" y="122"/>
                </a:cxn>
                <a:cxn ang="0">
                  <a:pos x="747" y="122"/>
                </a:cxn>
                <a:cxn ang="0">
                  <a:pos x="872" y="106"/>
                </a:cxn>
                <a:cxn ang="0">
                  <a:pos x="1020" y="50"/>
                </a:cxn>
                <a:cxn ang="0">
                  <a:pos x="1129" y="59"/>
                </a:cxn>
                <a:cxn ang="0">
                  <a:pos x="1249" y="126"/>
                </a:cxn>
                <a:cxn ang="0">
                  <a:pos x="1309" y="160"/>
                </a:cxn>
                <a:cxn ang="0">
                  <a:pos x="1400" y="169"/>
                </a:cxn>
                <a:cxn ang="0">
                  <a:pos x="1432" y="209"/>
                </a:cxn>
                <a:cxn ang="0">
                  <a:pos x="1415" y="245"/>
                </a:cxn>
              </a:cxnLst>
              <a:rect l="0" t="0" r="r" b="b"/>
              <a:pathLst>
                <a:path w="1477" h="327">
                  <a:moveTo>
                    <a:pt x="1455" y="144"/>
                  </a:moveTo>
                  <a:lnTo>
                    <a:pt x="1455" y="144"/>
                  </a:lnTo>
                  <a:lnTo>
                    <a:pt x="1443" y="135"/>
                  </a:lnTo>
                  <a:lnTo>
                    <a:pt x="1430" y="127"/>
                  </a:lnTo>
                  <a:lnTo>
                    <a:pt x="1415" y="122"/>
                  </a:lnTo>
                  <a:lnTo>
                    <a:pt x="1400" y="119"/>
                  </a:lnTo>
                  <a:lnTo>
                    <a:pt x="1383" y="117"/>
                  </a:lnTo>
                  <a:lnTo>
                    <a:pt x="1367" y="115"/>
                  </a:lnTo>
                  <a:lnTo>
                    <a:pt x="1336" y="115"/>
                  </a:lnTo>
                  <a:lnTo>
                    <a:pt x="1336" y="115"/>
                  </a:lnTo>
                  <a:lnTo>
                    <a:pt x="1330" y="110"/>
                  </a:lnTo>
                  <a:lnTo>
                    <a:pt x="1322" y="107"/>
                  </a:lnTo>
                  <a:lnTo>
                    <a:pt x="1322" y="107"/>
                  </a:lnTo>
                  <a:lnTo>
                    <a:pt x="1313" y="106"/>
                  </a:lnTo>
                  <a:lnTo>
                    <a:pt x="1303" y="102"/>
                  </a:lnTo>
                  <a:lnTo>
                    <a:pt x="1284" y="94"/>
                  </a:lnTo>
                  <a:lnTo>
                    <a:pt x="1266" y="84"/>
                  </a:lnTo>
                  <a:lnTo>
                    <a:pt x="1248" y="72"/>
                  </a:lnTo>
                  <a:lnTo>
                    <a:pt x="1211" y="49"/>
                  </a:lnTo>
                  <a:lnTo>
                    <a:pt x="1194" y="37"/>
                  </a:lnTo>
                  <a:lnTo>
                    <a:pt x="1176" y="26"/>
                  </a:lnTo>
                  <a:lnTo>
                    <a:pt x="1176" y="26"/>
                  </a:lnTo>
                  <a:lnTo>
                    <a:pt x="1162" y="21"/>
                  </a:lnTo>
                  <a:lnTo>
                    <a:pt x="1146" y="15"/>
                  </a:lnTo>
                  <a:lnTo>
                    <a:pt x="1129" y="9"/>
                  </a:lnTo>
                  <a:lnTo>
                    <a:pt x="1112" y="5"/>
                  </a:lnTo>
                  <a:lnTo>
                    <a:pt x="1095" y="3"/>
                  </a:lnTo>
                  <a:lnTo>
                    <a:pt x="1078" y="2"/>
                  </a:lnTo>
                  <a:lnTo>
                    <a:pt x="1061" y="0"/>
                  </a:lnTo>
                  <a:lnTo>
                    <a:pt x="1045" y="2"/>
                  </a:lnTo>
                  <a:lnTo>
                    <a:pt x="1045" y="2"/>
                  </a:lnTo>
                  <a:lnTo>
                    <a:pt x="1025" y="4"/>
                  </a:lnTo>
                  <a:lnTo>
                    <a:pt x="1006" y="8"/>
                  </a:lnTo>
                  <a:lnTo>
                    <a:pt x="988" y="12"/>
                  </a:lnTo>
                  <a:lnTo>
                    <a:pt x="969" y="17"/>
                  </a:lnTo>
                  <a:lnTo>
                    <a:pt x="951" y="24"/>
                  </a:lnTo>
                  <a:lnTo>
                    <a:pt x="933" y="30"/>
                  </a:lnTo>
                  <a:lnTo>
                    <a:pt x="914" y="38"/>
                  </a:lnTo>
                  <a:lnTo>
                    <a:pt x="897" y="47"/>
                  </a:lnTo>
                  <a:lnTo>
                    <a:pt x="897" y="47"/>
                  </a:lnTo>
                  <a:lnTo>
                    <a:pt x="880" y="55"/>
                  </a:lnTo>
                  <a:lnTo>
                    <a:pt x="862" y="60"/>
                  </a:lnTo>
                  <a:lnTo>
                    <a:pt x="842" y="66"/>
                  </a:lnTo>
                  <a:lnTo>
                    <a:pt x="821" y="70"/>
                  </a:lnTo>
                  <a:lnTo>
                    <a:pt x="799" y="72"/>
                  </a:lnTo>
                  <a:lnTo>
                    <a:pt x="778" y="75"/>
                  </a:lnTo>
                  <a:lnTo>
                    <a:pt x="739" y="76"/>
                  </a:lnTo>
                  <a:lnTo>
                    <a:pt x="739" y="76"/>
                  </a:lnTo>
                  <a:lnTo>
                    <a:pt x="700" y="75"/>
                  </a:lnTo>
                  <a:lnTo>
                    <a:pt x="678" y="72"/>
                  </a:lnTo>
                  <a:lnTo>
                    <a:pt x="657" y="70"/>
                  </a:lnTo>
                  <a:lnTo>
                    <a:pt x="636" y="66"/>
                  </a:lnTo>
                  <a:lnTo>
                    <a:pt x="615" y="60"/>
                  </a:lnTo>
                  <a:lnTo>
                    <a:pt x="596" y="55"/>
                  </a:lnTo>
                  <a:lnTo>
                    <a:pt x="581" y="47"/>
                  </a:lnTo>
                  <a:lnTo>
                    <a:pt x="581" y="47"/>
                  </a:lnTo>
                  <a:lnTo>
                    <a:pt x="564" y="38"/>
                  </a:lnTo>
                  <a:lnTo>
                    <a:pt x="545" y="30"/>
                  </a:lnTo>
                  <a:lnTo>
                    <a:pt x="527" y="24"/>
                  </a:lnTo>
                  <a:lnTo>
                    <a:pt x="509" y="17"/>
                  </a:lnTo>
                  <a:lnTo>
                    <a:pt x="490" y="12"/>
                  </a:lnTo>
                  <a:lnTo>
                    <a:pt x="471" y="8"/>
                  </a:lnTo>
                  <a:lnTo>
                    <a:pt x="453" y="4"/>
                  </a:lnTo>
                  <a:lnTo>
                    <a:pt x="433" y="2"/>
                  </a:lnTo>
                  <a:lnTo>
                    <a:pt x="433" y="2"/>
                  </a:lnTo>
                  <a:lnTo>
                    <a:pt x="417" y="0"/>
                  </a:lnTo>
                  <a:lnTo>
                    <a:pt x="400" y="2"/>
                  </a:lnTo>
                  <a:lnTo>
                    <a:pt x="383" y="3"/>
                  </a:lnTo>
                  <a:lnTo>
                    <a:pt x="365" y="5"/>
                  </a:lnTo>
                  <a:lnTo>
                    <a:pt x="348" y="9"/>
                  </a:lnTo>
                  <a:lnTo>
                    <a:pt x="332" y="15"/>
                  </a:lnTo>
                  <a:lnTo>
                    <a:pt x="317" y="21"/>
                  </a:lnTo>
                  <a:lnTo>
                    <a:pt x="302" y="26"/>
                  </a:lnTo>
                  <a:lnTo>
                    <a:pt x="302" y="26"/>
                  </a:lnTo>
                  <a:lnTo>
                    <a:pt x="284" y="37"/>
                  </a:lnTo>
                  <a:lnTo>
                    <a:pt x="265" y="49"/>
                  </a:lnTo>
                  <a:lnTo>
                    <a:pt x="230" y="72"/>
                  </a:lnTo>
                  <a:lnTo>
                    <a:pt x="212" y="84"/>
                  </a:lnTo>
                  <a:lnTo>
                    <a:pt x="194" y="94"/>
                  </a:lnTo>
                  <a:lnTo>
                    <a:pt x="174" y="102"/>
                  </a:lnTo>
                  <a:lnTo>
                    <a:pt x="165" y="106"/>
                  </a:lnTo>
                  <a:lnTo>
                    <a:pt x="154" y="107"/>
                  </a:lnTo>
                  <a:lnTo>
                    <a:pt x="154" y="107"/>
                  </a:lnTo>
                  <a:lnTo>
                    <a:pt x="148" y="110"/>
                  </a:lnTo>
                  <a:lnTo>
                    <a:pt x="143" y="115"/>
                  </a:lnTo>
                  <a:lnTo>
                    <a:pt x="143" y="115"/>
                  </a:lnTo>
                  <a:lnTo>
                    <a:pt x="111" y="115"/>
                  </a:lnTo>
                  <a:lnTo>
                    <a:pt x="94" y="117"/>
                  </a:lnTo>
                  <a:lnTo>
                    <a:pt x="78" y="119"/>
                  </a:lnTo>
                  <a:lnTo>
                    <a:pt x="63" y="122"/>
                  </a:lnTo>
                  <a:lnTo>
                    <a:pt x="48" y="127"/>
                  </a:lnTo>
                  <a:lnTo>
                    <a:pt x="35" y="135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16" y="155"/>
                  </a:lnTo>
                  <a:lnTo>
                    <a:pt x="9" y="166"/>
                  </a:lnTo>
                  <a:lnTo>
                    <a:pt x="4" y="179"/>
                  </a:lnTo>
                  <a:lnTo>
                    <a:pt x="1" y="194"/>
                  </a:lnTo>
                  <a:lnTo>
                    <a:pt x="0" y="208"/>
                  </a:lnTo>
                  <a:lnTo>
                    <a:pt x="1" y="223"/>
                  </a:lnTo>
                  <a:lnTo>
                    <a:pt x="4" y="236"/>
                  </a:lnTo>
                  <a:lnTo>
                    <a:pt x="9" y="247"/>
                  </a:lnTo>
                  <a:lnTo>
                    <a:pt x="9" y="247"/>
                  </a:lnTo>
                  <a:lnTo>
                    <a:pt x="21" y="264"/>
                  </a:lnTo>
                  <a:lnTo>
                    <a:pt x="33" y="280"/>
                  </a:lnTo>
                  <a:lnTo>
                    <a:pt x="46" y="293"/>
                  </a:lnTo>
                  <a:lnTo>
                    <a:pt x="61" y="304"/>
                  </a:lnTo>
                  <a:lnTo>
                    <a:pt x="77" y="311"/>
                  </a:lnTo>
                  <a:lnTo>
                    <a:pt x="93" y="319"/>
                  </a:lnTo>
                  <a:lnTo>
                    <a:pt x="110" y="323"/>
                  </a:lnTo>
                  <a:lnTo>
                    <a:pt x="128" y="326"/>
                  </a:lnTo>
                  <a:lnTo>
                    <a:pt x="146" y="327"/>
                  </a:lnTo>
                  <a:lnTo>
                    <a:pt x="165" y="327"/>
                  </a:lnTo>
                  <a:lnTo>
                    <a:pt x="183" y="325"/>
                  </a:lnTo>
                  <a:lnTo>
                    <a:pt x="201" y="321"/>
                  </a:lnTo>
                  <a:lnTo>
                    <a:pt x="218" y="317"/>
                  </a:lnTo>
                  <a:lnTo>
                    <a:pt x="237" y="310"/>
                  </a:lnTo>
                  <a:lnTo>
                    <a:pt x="254" y="302"/>
                  </a:lnTo>
                  <a:lnTo>
                    <a:pt x="271" y="293"/>
                  </a:lnTo>
                  <a:lnTo>
                    <a:pt x="271" y="293"/>
                  </a:lnTo>
                  <a:lnTo>
                    <a:pt x="296" y="279"/>
                  </a:lnTo>
                  <a:lnTo>
                    <a:pt x="319" y="263"/>
                  </a:lnTo>
                  <a:lnTo>
                    <a:pt x="343" y="249"/>
                  </a:lnTo>
                  <a:lnTo>
                    <a:pt x="366" y="234"/>
                  </a:lnTo>
                  <a:lnTo>
                    <a:pt x="390" y="223"/>
                  </a:lnTo>
                  <a:lnTo>
                    <a:pt x="415" y="213"/>
                  </a:lnTo>
                  <a:lnTo>
                    <a:pt x="429" y="209"/>
                  </a:lnTo>
                  <a:lnTo>
                    <a:pt x="442" y="207"/>
                  </a:lnTo>
                  <a:lnTo>
                    <a:pt x="456" y="204"/>
                  </a:lnTo>
                  <a:lnTo>
                    <a:pt x="471" y="203"/>
                  </a:lnTo>
                  <a:lnTo>
                    <a:pt x="471" y="203"/>
                  </a:lnTo>
                  <a:lnTo>
                    <a:pt x="487" y="204"/>
                  </a:lnTo>
                  <a:lnTo>
                    <a:pt x="502" y="207"/>
                  </a:lnTo>
                  <a:lnTo>
                    <a:pt x="517" y="211"/>
                  </a:lnTo>
                  <a:lnTo>
                    <a:pt x="532" y="217"/>
                  </a:lnTo>
                  <a:lnTo>
                    <a:pt x="560" y="230"/>
                  </a:lnTo>
                  <a:lnTo>
                    <a:pt x="589" y="245"/>
                  </a:lnTo>
                  <a:lnTo>
                    <a:pt x="589" y="245"/>
                  </a:lnTo>
                  <a:lnTo>
                    <a:pt x="617" y="259"/>
                  </a:lnTo>
                  <a:lnTo>
                    <a:pt x="636" y="268"/>
                  </a:lnTo>
                  <a:lnTo>
                    <a:pt x="657" y="277"/>
                  </a:lnTo>
                  <a:lnTo>
                    <a:pt x="679" y="287"/>
                  </a:lnTo>
                  <a:lnTo>
                    <a:pt x="700" y="293"/>
                  </a:lnTo>
                  <a:lnTo>
                    <a:pt x="710" y="296"/>
                  </a:lnTo>
                  <a:lnTo>
                    <a:pt x="721" y="297"/>
                  </a:lnTo>
                  <a:lnTo>
                    <a:pt x="730" y="297"/>
                  </a:lnTo>
                  <a:lnTo>
                    <a:pt x="739" y="296"/>
                  </a:lnTo>
                  <a:lnTo>
                    <a:pt x="739" y="296"/>
                  </a:lnTo>
                  <a:lnTo>
                    <a:pt x="748" y="297"/>
                  </a:lnTo>
                  <a:lnTo>
                    <a:pt x="757" y="297"/>
                  </a:lnTo>
                  <a:lnTo>
                    <a:pt x="768" y="296"/>
                  </a:lnTo>
                  <a:lnTo>
                    <a:pt x="778" y="293"/>
                  </a:lnTo>
                  <a:lnTo>
                    <a:pt x="799" y="287"/>
                  </a:lnTo>
                  <a:lnTo>
                    <a:pt x="820" y="277"/>
                  </a:lnTo>
                  <a:lnTo>
                    <a:pt x="841" y="268"/>
                  </a:lnTo>
                  <a:lnTo>
                    <a:pt x="861" y="259"/>
                  </a:lnTo>
                  <a:lnTo>
                    <a:pt x="889" y="245"/>
                  </a:lnTo>
                  <a:lnTo>
                    <a:pt x="889" y="245"/>
                  </a:lnTo>
                  <a:lnTo>
                    <a:pt x="917" y="230"/>
                  </a:lnTo>
                  <a:lnTo>
                    <a:pt x="946" y="217"/>
                  </a:lnTo>
                  <a:lnTo>
                    <a:pt x="960" y="211"/>
                  </a:lnTo>
                  <a:lnTo>
                    <a:pt x="976" y="207"/>
                  </a:lnTo>
                  <a:lnTo>
                    <a:pt x="990" y="204"/>
                  </a:lnTo>
                  <a:lnTo>
                    <a:pt x="1006" y="203"/>
                  </a:lnTo>
                  <a:lnTo>
                    <a:pt x="1006" y="203"/>
                  </a:lnTo>
                  <a:lnTo>
                    <a:pt x="1022" y="204"/>
                  </a:lnTo>
                  <a:lnTo>
                    <a:pt x="1036" y="207"/>
                  </a:lnTo>
                  <a:lnTo>
                    <a:pt x="1049" y="209"/>
                  </a:lnTo>
                  <a:lnTo>
                    <a:pt x="1062" y="213"/>
                  </a:lnTo>
                  <a:lnTo>
                    <a:pt x="1088" y="223"/>
                  </a:lnTo>
                  <a:lnTo>
                    <a:pt x="1112" y="234"/>
                  </a:lnTo>
                  <a:lnTo>
                    <a:pt x="1135" y="249"/>
                  </a:lnTo>
                  <a:lnTo>
                    <a:pt x="1159" y="263"/>
                  </a:lnTo>
                  <a:lnTo>
                    <a:pt x="1182" y="279"/>
                  </a:lnTo>
                  <a:lnTo>
                    <a:pt x="1207" y="293"/>
                  </a:lnTo>
                  <a:lnTo>
                    <a:pt x="1207" y="293"/>
                  </a:lnTo>
                  <a:lnTo>
                    <a:pt x="1223" y="302"/>
                  </a:lnTo>
                  <a:lnTo>
                    <a:pt x="1241" y="310"/>
                  </a:lnTo>
                  <a:lnTo>
                    <a:pt x="1258" y="317"/>
                  </a:lnTo>
                  <a:lnTo>
                    <a:pt x="1277" y="321"/>
                  </a:lnTo>
                  <a:lnTo>
                    <a:pt x="1295" y="325"/>
                  </a:lnTo>
                  <a:lnTo>
                    <a:pt x="1313" y="327"/>
                  </a:lnTo>
                  <a:lnTo>
                    <a:pt x="1332" y="327"/>
                  </a:lnTo>
                  <a:lnTo>
                    <a:pt x="1350" y="326"/>
                  </a:lnTo>
                  <a:lnTo>
                    <a:pt x="1367" y="323"/>
                  </a:lnTo>
                  <a:lnTo>
                    <a:pt x="1384" y="319"/>
                  </a:lnTo>
                  <a:lnTo>
                    <a:pt x="1401" y="311"/>
                  </a:lnTo>
                  <a:lnTo>
                    <a:pt x="1417" y="304"/>
                  </a:lnTo>
                  <a:lnTo>
                    <a:pt x="1431" y="293"/>
                  </a:lnTo>
                  <a:lnTo>
                    <a:pt x="1445" y="280"/>
                  </a:lnTo>
                  <a:lnTo>
                    <a:pt x="1457" y="264"/>
                  </a:lnTo>
                  <a:lnTo>
                    <a:pt x="1469" y="247"/>
                  </a:lnTo>
                  <a:lnTo>
                    <a:pt x="1469" y="247"/>
                  </a:lnTo>
                  <a:lnTo>
                    <a:pt x="1473" y="236"/>
                  </a:lnTo>
                  <a:lnTo>
                    <a:pt x="1477" y="223"/>
                  </a:lnTo>
                  <a:lnTo>
                    <a:pt x="1477" y="208"/>
                  </a:lnTo>
                  <a:lnTo>
                    <a:pt x="1477" y="194"/>
                  </a:lnTo>
                  <a:lnTo>
                    <a:pt x="1474" y="179"/>
                  </a:lnTo>
                  <a:lnTo>
                    <a:pt x="1469" y="166"/>
                  </a:lnTo>
                  <a:lnTo>
                    <a:pt x="1462" y="155"/>
                  </a:lnTo>
                  <a:lnTo>
                    <a:pt x="1455" y="144"/>
                  </a:lnTo>
                  <a:lnTo>
                    <a:pt x="1455" y="144"/>
                  </a:lnTo>
                  <a:close/>
                  <a:moveTo>
                    <a:pt x="1415" y="245"/>
                  </a:moveTo>
                  <a:lnTo>
                    <a:pt x="1415" y="245"/>
                  </a:lnTo>
                  <a:lnTo>
                    <a:pt x="1400" y="259"/>
                  </a:lnTo>
                  <a:lnTo>
                    <a:pt x="1381" y="270"/>
                  </a:lnTo>
                  <a:lnTo>
                    <a:pt x="1362" y="277"/>
                  </a:lnTo>
                  <a:lnTo>
                    <a:pt x="1342" y="283"/>
                  </a:lnTo>
                  <a:lnTo>
                    <a:pt x="1332" y="284"/>
                  </a:lnTo>
                  <a:lnTo>
                    <a:pt x="1321" y="284"/>
                  </a:lnTo>
                  <a:lnTo>
                    <a:pt x="1311" y="284"/>
                  </a:lnTo>
                  <a:lnTo>
                    <a:pt x="1300" y="283"/>
                  </a:lnTo>
                  <a:lnTo>
                    <a:pt x="1290" y="281"/>
                  </a:lnTo>
                  <a:lnTo>
                    <a:pt x="1279" y="279"/>
                  </a:lnTo>
                  <a:lnTo>
                    <a:pt x="1270" y="275"/>
                  </a:lnTo>
                  <a:lnTo>
                    <a:pt x="1260" y="270"/>
                  </a:lnTo>
                  <a:lnTo>
                    <a:pt x="1260" y="270"/>
                  </a:lnTo>
                  <a:lnTo>
                    <a:pt x="1233" y="255"/>
                  </a:lnTo>
                  <a:lnTo>
                    <a:pt x="1207" y="238"/>
                  </a:lnTo>
                  <a:lnTo>
                    <a:pt x="1156" y="206"/>
                  </a:lnTo>
                  <a:lnTo>
                    <a:pt x="1130" y="190"/>
                  </a:lnTo>
                  <a:lnTo>
                    <a:pt x="1103" y="177"/>
                  </a:lnTo>
                  <a:lnTo>
                    <a:pt x="1088" y="170"/>
                  </a:lnTo>
                  <a:lnTo>
                    <a:pt x="1074" y="166"/>
                  </a:lnTo>
                  <a:lnTo>
                    <a:pt x="1059" y="162"/>
                  </a:lnTo>
                  <a:lnTo>
                    <a:pt x="1045" y="161"/>
                  </a:lnTo>
                  <a:lnTo>
                    <a:pt x="1045" y="161"/>
                  </a:lnTo>
                  <a:lnTo>
                    <a:pt x="1022" y="158"/>
                  </a:lnTo>
                  <a:lnTo>
                    <a:pt x="999" y="158"/>
                  </a:lnTo>
                  <a:lnTo>
                    <a:pt x="981" y="161"/>
                  </a:lnTo>
                  <a:lnTo>
                    <a:pt x="963" y="165"/>
                  </a:lnTo>
                  <a:lnTo>
                    <a:pt x="944" y="170"/>
                  </a:lnTo>
                  <a:lnTo>
                    <a:pt x="926" y="178"/>
                  </a:lnTo>
                  <a:lnTo>
                    <a:pt x="887" y="195"/>
                  </a:lnTo>
                  <a:lnTo>
                    <a:pt x="887" y="195"/>
                  </a:lnTo>
                  <a:lnTo>
                    <a:pt x="842" y="217"/>
                  </a:lnTo>
                  <a:lnTo>
                    <a:pt x="808" y="233"/>
                  </a:lnTo>
                  <a:lnTo>
                    <a:pt x="777" y="246"/>
                  </a:lnTo>
                  <a:lnTo>
                    <a:pt x="777" y="246"/>
                  </a:lnTo>
                  <a:lnTo>
                    <a:pt x="777" y="246"/>
                  </a:lnTo>
                  <a:lnTo>
                    <a:pt x="777" y="246"/>
                  </a:lnTo>
                  <a:lnTo>
                    <a:pt x="761" y="250"/>
                  </a:lnTo>
                  <a:lnTo>
                    <a:pt x="761" y="250"/>
                  </a:lnTo>
                  <a:lnTo>
                    <a:pt x="761" y="250"/>
                  </a:lnTo>
                  <a:lnTo>
                    <a:pt x="761" y="250"/>
                  </a:lnTo>
                  <a:lnTo>
                    <a:pt x="748" y="254"/>
                  </a:lnTo>
                  <a:lnTo>
                    <a:pt x="748" y="254"/>
                  </a:lnTo>
                  <a:lnTo>
                    <a:pt x="739" y="254"/>
                  </a:lnTo>
                  <a:lnTo>
                    <a:pt x="739" y="254"/>
                  </a:lnTo>
                  <a:lnTo>
                    <a:pt x="731" y="255"/>
                  </a:lnTo>
                  <a:lnTo>
                    <a:pt x="723" y="254"/>
                  </a:lnTo>
                  <a:lnTo>
                    <a:pt x="717" y="253"/>
                  </a:lnTo>
                  <a:lnTo>
                    <a:pt x="710" y="249"/>
                  </a:lnTo>
                  <a:lnTo>
                    <a:pt x="710" y="249"/>
                  </a:lnTo>
                  <a:lnTo>
                    <a:pt x="695" y="243"/>
                  </a:lnTo>
                  <a:lnTo>
                    <a:pt x="678" y="236"/>
                  </a:lnTo>
                  <a:lnTo>
                    <a:pt x="641" y="220"/>
                  </a:lnTo>
                  <a:lnTo>
                    <a:pt x="591" y="195"/>
                  </a:lnTo>
                  <a:lnTo>
                    <a:pt x="591" y="195"/>
                  </a:lnTo>
                  <a:lnTo>
                    <a:pt x="552" y="178"/>
                  </a:lnTo>
                  <a:lnTo>
                    <a:pt x="534" y="170"/>
                  </a:lnTo>
                  <a:lnTo>
                    <a:pt x="515" y="165"/>
                  </a:lnTo>
                  <a:lnTo>
                    <a:pt x="497" y="161"/>
                  </a:lnTo>
                  <a:lnTo>
                    <a:pt x="477" y="158"/>
                  </a:lnTo>
                  <a:lnTo>
                    <a:pt x="456" y="158"/>
                  </a:lnTo>
                  <a:lnTo>
                    <a:pt x="433" y="161"/>
                  </a:lnTo>
                  <a:lnTo>
                    <a:pt x="433" y="161"/>
                  </a:lnTo>
                  <a:lnTo>
                    <a:pt x="419" y="162"/>
                  </a:lnTo>
                  <a:lnTo>
                    <a:pt x="403" y="166"/>
                  </a:lnTo>
                  <a:lnTo>
                    <a:pt x="388" y="170"/>
                  </a:lnTo>
                  <a:lnTo>
                    <a:pt x="375" y="177"/>
                  </a:lnTo>
                  <a:lnTo>
                    <a:pt x="348" y="190"/>
                  </a:lnTo>
                  <a:lnTo>
                    <a:pt x="322" y="206"/>
                  </a:lnTo>
                  <a:lnTo>
                    <a:pt x="269" y="238"/>
                  </a:lnTo>
                  <a:lnTo>
                    <a:pt x="245" y="255"/>
                  </a:lnTo>
                  <a:lnTo>
                    <a:pt x="218" y="270"/>
                  </a:lnTo>
                  <a:lnTo>
                    <a:pt x="218" y="270"/>
                  </a:lnTo>
                  <a:lnTo>
                    <a:pt x="208" y="275"/>
                  </a:lnTo>
                  <a:lnTo>
                    <a:pt x="199" y="279"/>
                  </a:lnTo>
                  <a:lnTo>
                    <a:pt x="188" y="281"/>
                  </a:lnTo>
                  <a:lnTo>
                    <a:pt x="178" y="283"/>
                  </a:lnTo>
                  <a:lnTo>
                    <a:pt x="167" y="284"/>
                  </a:lnTo>
                  <a:lnTo>
                    <a:pt x="157" y="284"/>
                  </a:lnTo>
                  <a:lnTo>
                    <a:pt x="146" y="284"/>
                  </a:lnTo>
                  <a:lnTo>
                    <a:pt x="136" y="283"/>
                  </a:lnTo>
                  <a:lnTo>
                    <a:pt x="116" y="277"/>
                  </a:lnTo>
                  <a:lnTo>
                    <a:pt x="97" y="270"/>
                  </a:lnTo>
                  <a:lnTo>
                    <a:pt x="78" y="259"/>
                  </a:lnTo>
                  <a:lnTo>
                    <a:pt x="61" y="245"/>
                  </a:lnTo>
                  <a:lnTo>
                    <a:pt x="61" y="245"/>
                  </a:lnTo>
                  <a:lnTo>
                    <a:pt x="56" y="240"/>
                  </a:lnTo>
                  <a:lnTo>
                    <a:pt x="52" y="233"/>
                  </a:lnTo>
                  <a:lnTo>
                    <a:pt x="50" y="228"/>
                  </a:lnTo>
                  <a:lnTo>
                    <a:pt x="47" y="221"/>
                  </a:lnTo>
                  <a:lnTo>
                    <a:pt x="46" y="215"/>
                  </a:lnTo>
                  <a:lnTo>
                    <a:pt x="46" y="209"/>
                  </a:lnTo>
                  <a:lnTo>
                    <a:pt x="46" y="203"/>
                  </a:lnTo>
                  <a:lnTo>
                    <a:pt x="48" y="198"/>
                  </a:lnTo>
                  <a:lnTo>
                    <a:pt x="50" y="192"/>
                  </a:lnTo>
                  <a:lnTo>
                    <a:pt x="54" y="187"/>
                  </a:lnTo>
                  <a:lnTo>
                    <a:pt x="61" y="178"/>
                  </a:lnTo>
                  <a:lnTo>
                    <a:pt x="72" y="172"/>
                  </a:lnTo>
                  <a:lnTo>
                    <a:pt x="77" y="169"/>
                  </a:lnTo>
                  <a:lnTo>
                    <a:pt x="84" y="166"/>
                  </a:lnTo>
                  <a:lnTo>
                    <a:pt x="84" y="166"/>
                  </a:lnTo>
                  <a:lnTo>
                    <a:pt x="103" y="164"/>
                  </a:lnTo>
                  <a:lnTo>
                    <a:pt x="123" y="161"/>
                  </a:lnTo>
                  <a:lnTo>
                    <a:pt x="161" y="161"/>
                  </a:lnTo>
                  <a:lnTo>
                    <a:pt x="161" y="161"/>
                  </a:lnTo>
                  <a:lnTo>
                    <a:pt x="167" y="160"/>
                  </a:lnTo>
                  <a:lnTo>
                    <a:pt x="173" y="157"/>
                  </a:lnTo>
                  <a:lnTo>
                    <a:pt x="178" y="153"/>
                  </a:lnTo>
                  <a:lnTo>
                    <a:pt x="180" y="149"/>
                  </a:lnTo>
                  <a:lnTo>
                    <a:pt x="180" y="149"/>
                  </a:lnTo>
                  <a:lnTo>
                    <a:pt x="192" y="144"/>
                  </a:lnTo>
                  <a:lnTo>
                    <a:pt x="205" y="139"/>
                  </a:lnTo>
                  <a:lnTo>
                    <a:pt x="228" y="126"/>
                  </a:lnTo>
                  <a:lnTo>
                    <a:pt x="250" y="111"/>
                  </a:lnTo>
                  <a:lnTo>
                    <a:pt x="272" y="97"/>
                  </a:lnTo>
                  <a:lnTo>
                    <a:pt x="272" y="97"/>
                  </a:lnTo>
                  <a:lnTo>
                    <a:pt x="289" y="85"/>
                  </a:lnTo>
                  <a:lnTo>
                    <a:pt x="309" y="75"/>
                  </a:lnTo>
                  <a:lnTo>
                    <a:pt x="328" y="67"/>
                  </a:lnTo>
                  <a:lnTo>
                    <a:pt x="348" y="59"/>
                  </a:lnTo>
                  <a:lnTo>
                    <a:pt x="369" y="54"/>
                  </a:lnTo>
                  <a:lnTo>
                    <a:pt x="390" y="50"/>
                  </a:lnTo>
                  <a:lnTo>
                    <a:pt x="411" y="47"/>
                  </a:lnTo>
                  <a:lnTo>
                    <a:pt x="433" y="47"/>
                  </a:lnTo>
                  <a:lnTo>
                    <a:pt x="433" y="47"/>
                  </a:lnTo>
                  <a:lnTo>
                    <a:pt x="445" y="49"/>
                  </a:lnTo>
                  <a:lnTo>
                    <a:pt x="458" y="50"/>
                  </a:lnTo>
                  <a:lnTo>
                    <a:pt x="481" y="56"/>
                  </a:lnTo>
                  <a:lnTo>
                    <a:pt x="504" y="64"/>
                  </a:lnTo>
                  <a:lnTo>
                    <a:pt x="527" y="75"/>
                  </a:lnTo>
                  <a:lnTo>
                    <a:pt x="549" y="85"/>
                  </a:lnTo>
                  <a:lnTo>
                    <a:pt x="572" y="94"/>
                  </a:lnTo>
                  <a:lnTo>
                    <a:pt x="594" y="102"/>
                  </a:lnTo>
                  <a:lnTo>
                    <a:pt x="606" y="106"/>
                  </a:lnTo>
                  <a:lnTo>
                    <a:pt x="617" y="109"/>
                  </a:lnTo>
                  <a:lnTo>
                    <a:pt x="617" y="109"/>
                  </a:lnTo>
                  <a:lnTo>
                    <a:pt x="671" y="117"/>
                  </a:lnTo>
                  <a:lnTo>
                    <a:pt x="697" y="119"/>
                  </a:lnTo>
                  <a:lnTo>
                    <a:pt x="725" y="122"/>
                  </a:lnTo>
                  <a:lnTo>
                    <a:pt x="725" y="122"/>
                  </a:lnTo>
                  <a:lnTo>
                    <a:pt x="730" y="122"/>
                  </a:lnTo>
                  <a:lnTo>
                    <a:pt x="730" y="122"/>
                  </a:lnTo>
                  <a:lnTo>
                    <a:pt x="739" y="122"/>
                  </a:lnTo>
                  <a:lnTo>
                    <a:pt x="739" y="122"/>
                  </a:lnTo>
                  <a:lnTo>
                    <a:pt x="747" y="122"/>
                  </a:lnTo>
                  <a:lnTo>
                    <a:pt x="747" y="122"/>
                  </a:lnTo>
                  <a:lnTo>
                    <a:pt x="753" y="122"/>
                  </a:lnTo>
                  <a:lnTo>
                    <a:pt x="753" y="122"/>
                  </a:lnTo>
                  <a:lnTo>
                    <a:pt x="780" y="119"/>
                  </a:lnTo>
                  <a:lnTo>
                    <a:pt x="807" y="117"/>
                  </a:lnTo>
                  <a:lnTo>
                    <a:pt x="859" y="109"/>
                  </a:lnTo>
                  <a:lnTo>
                    <a:pt x="859" y="109"/>
                  </a:lnTo>
                  <a:lnTo>
                    <a:pt x="872" y="106"/>
                  </a:lnTo>
                  <a:lnTo>
                    <a:pt x="884" y="102"/>
                  </a:lnTo>
                  <a:lnTo>
                    <a:pt x="906" y="94"/>
                  </a:lnTo>
                  <a:lnTo>
                    <a:pt x="929" y="85"/>
                  </a:lnTo>
                  <a:lnTo>
                    <a:pt x="951" y="75"/>
                  </a:lnTo>
                  <a:lnTo>
                    <a:pt x="973" y="64"/>
                  </a:lnTo>
                  <a:lnTo>
                    <a:pt x="997" y="56"/>
                  </a:lnTo>
                  <a:lnTo>
                    <a:pt x="1020" y="50"/>
                  </a:lnTo>
                  <a:lnTo>
                    <a:pt x="1032" y="49"/>
                  </a:lnTo>
                  <a:lnTo>
                    <a:pt x="1045" y="47"/>
                  </a:lnTo>
                  <a:lnTo>
                    <a:pt x="1045" y="47"/>
                  </a:lnTo>
                  <a:lnTo>
                    <a:pt x="1066" y="47"/>
                  </a:lnTo>
                  <a:lnTo>
                    <a:pt x="1088" y="50"/>
                  </a:lnTo>
                  <a:lnTo>
                    <a:pt x="1109" y="54"/>
                  </a:lnTo>
                  <a:lnTo>
                    <a:pt x="1129" y="59"/>
                  </a:lnTo>
                  <a:lnTo>
                    <a:pt x="1150" y="67"/>
                  </a:lnTo>
                  <a:lnTo>
                    <a:pt x="1169" y="75"/>
                  </a:lnTo>
                  <a:lnTo>
                    <a:pt x="1188" y="85"/>
                  </a:lnTo>
                  <a:lnTo>
                    <a:pt x="1206" y="97"/>
                  </a:lnTo>
                  <a:lnTo>
                    <a:pt x="1206" y="97"/>
                  </a:lnTo>
                  <a:lnTo>
                    <a:pt x="1227" y="111"/>
                  </a:lnTo>
                  <a:lnTo>
                    <a:pt x="1249" y="126"/>
                  </a:lnTo>
                  <a:lnTo>
                    <a:pt x="1273" y="139"/>
                  </a:lnTo>
                  <a:lnTo>
                    <a:pt x="1284" y="144"/>
                  </a:lnTo>
                  <a:lnTo>
                    <a:pt x="1298" y="149"/>
                  </a:lnTo>
                  <a:lnTo>
                    <a:pt x="1298" y="149"/>
                  </a:lnTo>
                  <a:lnTo>
                    <a:pt x="1300" y="153"/>
                  </a:lnTo>
                  <a:lnTo>
                    <a:pt x="1304" y="157"/>
                  </a:lnTo>
                  <a:lnTo>
                    <a:pt x="1309" y="160"/>
                  </a:lnTo>
                  <a:lnTo>
                    <a:pt x="1317" y="161"/>
                  </a:lnTo>
                  <a:lnTo>
                    <a:pt x="1317" y="161"/>
                  </a:lnTo>
                  <a:lnTo>
                    <a:pt x="1355" y="161"/>
                  </a:lnTo>
                  <a:lnTo>
                    <a:pt x="1375" y="164"/>
                  </a:lnTo>
                  <a:lnTo>
                    <a:pt x="1393" y="166"/>
                  </a:lnTo>
                  <a:lnTo>
                    <a:pt x="1393" y="166"/>
                  </a:lnTo>
                  <a:lnTo>
                    <a:pt x="1400" y="169"/>
                  </a:lnTo>
                  <a:lnTo>
                    <a:pt x="1406" y="172"/>
                  </a:lnTo>
                  <a:lnTo>
                    <a:pt x="1417" y="178"/>
                  </a:lnTo>
                  <a:lnTo>
                    <a:pt x="1424" y="187"/>
                  </a:lnTo>
                  <a:lnTo>
                    <a:pt x="1427" y="192"/>
                  </a:lnTo>
                  <a:lnTo>
                    <a:pt x="1430" y="198"/>
                  </a:lnTo>
                  <a:lnTo>
                    <a:pt x="1431" y="203"/>
                  </a:lnTo>
                  <a:lnTo>
                    <a:pt x="1432" y="209"/>
                  </a:lnTo>
                  <a:lnTo>
                    <a:pt x="1432" y="215"/>
                  </a:lnTo>
                  <a:lnTo>
                    <a:pt x="1431" y="221"/>
                  </a:lnTo>
                  <a:lnTo>
                    <a:pt x="1428" y="228"/>
                  </a:lnTo>
                  <a:lnTo>
                    <a:pt x="1426" y="233"/>
                  </a:lnTo>
                  <a:lnTo>
                    <a:pt x="1421" y="240"/>
                  </a:lnTo>
                  <a:lnTo>
                    <a:pt x="1415" y="245"/>
                  </a:lnTo>
                  <a:lnTo>
                    <a:pt x="1415" y="24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03" name="Freeform 515"/>
            <p:cNvSpPr/>
            <p:nvPr>
              <p:custDataLst>
                <p:tags r:id="rId57"/>
              </p:custDataLst>
            </p:nvPr>
          </p:nvSpPr>
          <p:spPr bwMode="auto">
            <a:xfrm>
              <a:off x="3133726" y="1176338"/>
              <a:ext cx="117475" cy="230188"/>
            </a:xfrm>
            <a:custGeom>
              <a:avLst/>
              <a:gdLst/>
              <a:ahLst/>
              <a:cxnLst>
                <a:cxn ang="0">
                  <a:pos x="251" y="10"/>
                </a:cxn>
                <a:cxn ang="0">
                  <a:pos x="216" y="78"/>
                </a:cxn>
                <a:cxn ang="0">
                  <a:pos x="186" y="149"/>
                </a:cxn>
                <a:cxn ang="0">
                  <a:pos x="140" y="255"/>
                </a:cxn>
                <a:cxn ang="0">
                  <a:pos x="124" y="290"/>
                </a:cxn>
                <a:cxn ang="0">
                  <a:pos x="91" y="349"/>
                </a:cxn>
                <a:cxn ang="0">
                  <a:pos x="59" y="406"/>
                </a:cxn>
                <a:cxn ang="0">
                  <a:pos x="42" y="440"/>
                </a:cxn>
                <a:cxn ang="0">
                  <a:pos x="12" y="515"/>
                </a:cxn>
                <a:cxn ang="0">
                  <a:pos x="1" y="553"/>
                </a:cxn>
                <a:cxn ang="0">
                  <a:pos x="1" y="553"/>
                </a:cxn>
                <a:cxn ang="0">
                  <a:pos x="0" y="558"/>
                </a:cxn>
                <a:cxn ang="0">
                  <a:pos x="1" y="567"/>
                </a:cxn>
                <a:cxn ang="0">
                  <a:pos x="5" y="574"/>
                </a:cxn>
                <a:cxn ang="0">
                  <a:pos x="20" y="580"/>
                </a:cxn>
                <a:cxn ang="0">
                  <a:pos x="35" y="578"/>
                </a:cxn>
                <a:cxn ang="0">
                  <a:pos x="42" y="573"/>
                </a:cxn>
                <a:cxn ang="0">
                  <a:pos x="44" y="565"/>
                </a:cxn>
                <a:cxn ang="0">
                  <a:pos x="46" y="563"/>
                </a:cxn>
                <a:cxn ang="0">
                  <a:pos x="48" y="558"/>
                </a:cxn>
                <a:cxn ang="0">
                  <a:pos x="48" y="552"/>
                </a:cxn>
                <a:cxn ang="0">
                  <a:pos x="73" y="485"/>
                </a:cxn>
                <a:cxn ang="0">
                  <a:pos x="106" y="421"/>
                </a:cxn>
                <a:cxn ang="0">
                  <a:pos x="156" y="328"/>
                </a:cxn>
                <a:cxn ang="0">
                  <a:pos x="173" y="297"/>
                </a:cxn>
                <a:cxn ang="0">
                  <a:pos x="201" y="230"/>
                </a:cxn>
                <a:cxn ang="0">
                  <a:pos x="243" y="130"/>
                </a:cxn>
                <a:cxn ang="0">
                  <a:pos x="273" y="65"/>
                </a:cxn>
                <a:cxn ang="0">
                  <a:pos x="290" y="34"/>
                </a:cxn>
                <a:cxn ang="0">
                  <a:pos x="293" y="25"/>
                </a:cxn>
                <a:cxn ang="0">
                  <a:pos x="292" y="15"/>
                </a:cxn>
                <a:cxn ang="0">
                  <a:pos x="288" y="9"/>
                </a:cxn>
                <a:cxn ang="0">
                  <a:pos x="273" y="0"/>
                </a:cxn>
                <a:cxn ang="0">
                  <a:pos x="265" y="0"/>
                </a:cxn>
                <a:cxn ang="0">
                  <a:pos x="258" y="4"/>
                </a:cxn>
                <a:cxn ang="0">
                  <a:pos x="251" y="10"/>
                </a:cxn>
              </a:cxnLst>
              <a:rect l="0" t="0" r="r" b="b"/>
              <a:pathLst>
                <a:path w="293" h="580">
                  <a:moveTo>
                    <a:pt x="251" y="10"/>
                  </a:moveTo>
                  <a:lnTo>
                    <a:pt x="251" y="10"/>
                  </a:lnTo>
                  <a:lnTo>
                    <a:pt x="233" y="44"/>
                  </a:lnTo>
                  <a:lnTo>
                    <a:pt x="216" y="78"/>
                  </a:lnTo>
                  <a:lnTo>
                    <a:pt x="200" y="113"/>
                  </a:lnTo>
                  <a:lnTo>
                    <a:pt x="186" y="149"/>
                  </a:lnTo>
                  <a:lnTo>
                    <a:pt x="156" y="219"/>
                  </a:lnTo>
                  <a:lnTo>
                    <a:pt x="140" y="255"/>
                  </a:lnTo>
                  <a:lnTo>
                    <a:pt x="124" y="290"/>
                  </a:lnTo>
                  <a:lnTo>
                    <a:pt x="124" y="290"/>
                  </a:lnTo>
                  <a:lnTo>
                    <a:pt x="110" y="320"/>
                  </a:lnTo>
                  <a:lnTo>
                    <a:pt x="91" y="349"/>
                  </a:lnTo>
                  <a:lnTo>
                    <a:pt x="74" y="376"/>
                  </a:lnTo>
                  <a:lnTo>
                    <a:pt x="59" y="406"/>
                  </a:lnTo>
                  <a:lnTo>
                    <a:pt x="59" y="406"/>
                  </a:lnTo>
                  <a:lnTo>
                    <a:pt x="42" y="440"/>
                  </a:lnTo>
                  <a:lnTo>
                    <a:pt x="26" y="477"/>
                  </a:lnTo>
                  <a:lnTo>
                    <a:pt x="12" y="515"/>
                  </a:lnTo>
                  <a:lnTo>
                    <a:pt x="1" y="553"/>
                  </a:lnTo>
                  <a:lnTo>
                    <a:pt x="1" y="553"/>
                  </a:lnTo>
                  <a:lnTo>
                    <a:pt x="1" y="553"/>
                  </a:lnTo>
                  <a:lnTo>
                    <a:pt x="1" y="553"/>
                  </a:lnTo>
                  <a:lnTo>
                    <a:pt x="0" y="558"/>
                  </a:lnTo>
                  <a:lnTo>
                    <a:pt x="0" y="558"/>
                  </a:lnTo>
                  <a:lnTo>
                    <a:pt x="0" y="563"/>
                  </a:lnTo>
                  <a:lnTo>
                    <a:pt x="1" y="567"/>
                  </a:lnTo>
                  <a:lnTo>
                    <a:pt x="3" y="571"/>
                  </a:lnTo>
                  <a:lnTo>
                    <a:pt x="5" y="574"/>
                  </a:lnTo>
                  <a:lnTo>
                    <a:pt x="12" y="578"/>
                  </a:lnTo>
                  <a:lnTo>
                    <a:pt x="20" y="580"/>
                  </a:lnTo>
                  <a:lnTo>
                    <a:pt x="27" y="580"/>
                  </a:lnTo>
                  <a:lnTo>
                    <a:pt x="35" y="578"/>
                  </a:lnTo>
                  <a:lnTo>
                    <a:pt x="38" y="575"/>
                  </a:lnTo>
                  <a:lnTo>
                    <a:pt x="42" y="573"/>
                  </a:lnTo>
                  <a:lnTo>
                    <a:pt x="43" y="569"/>
                  </a:lnTo>
                  <a:lnTo>
                    <a:pt x="44" y="565"/>
                  </a:lnTo>
                  <a:lnTo>
                    <a:pt x="44" y="565"/>
                  </a:lnTo>
                  <a:lnTo>
                    <a:pt x="46" y="563"/>
                  </a:lnTo>
                  <a:lnTo>
                    <a:pt x="46" y="563"/>
                  </a:lnTo>
                  <a:lnTo>
                    <a:pt x="48" y="558"/>
                  </a:lnTo>
                  <a:lnTo>
                    <a:pt x="48" y="552"/>
                  </a:lnTo>
                  <a:lnTo>
                    <a:pt x="48" y="552"/>
                  </a:lnTo>
                  <a:lnTo>
                    <a:pt x="60" y="518"/>
                  </a:lnTo>
                  <a:lnTo>
                    <a:pt x="73" y="485"/>
                  </a:lnTo>
                  <a:lnTo>
                    <a:pt x="89" y="452"/>
                  </a:lnTo>
                  <a:lnTo>
                    <a:pt x="106" y="421"/>
                  </a:lnTo>
                  <a:lnTo>
                    <a:pt x="140" y="359"/>
                  </a:lnTo>
                  <a:lnTo>
                    <a:pt x="156" y="328"/>
                  </a:lnTo>
                  <a:lnTo>
                    <a:pt x="173" y="297"/>
                  </a:lnTo>
                  <a:lnTo>
                    <a:pt x="173" y="297"/>
                  </a:lnTo>
                  <a:lnTo>
                    <a:pt x="187" y="264"/>
                  </a:lnTo>
                  <a:lnTo>
                    <a:pt x="201" y="230"/>
                  </a:lnTo>
                  <a:lnTo>
                    <a:pt x="229" y="163"/>
                  </a:lnTo>
                  <a:lnTo>
                    <a:pt x="243" y="130"/>
                  </a:lnTo>
                  <a:lnTo>
                    <a:pt x="258" y="98"/>
                  </a:lnTo>
                  <a:lnTo>
                    <a:pt x="273" y="65"/>
                  </a:lnTo>
                  <a:lnTo>
                    <a:pt x="290" y="34"/>
                  </a:lnTo>
                  <a:lnTo>
                    <a:pt x="290" y="34"/>
                  </a:lnTo>
                  <a:lnTo>
                    <a:pt x="292" y="28"/>
                  </a:lnTo>
                  <a:lnTo>
                    <a:pt x="293" y="25"/>
                  </a:lnTo>
                  <a:lnTo>
                    <a:pt x="293" y="19"/>
                  </a:lnTo>
                  <a:lnTo>
                    <a:pt x="292" y="15"/>
                  </a:lnTo>
                  <a:lnTo>
                    <a:pt x="290" y="11"/>
                  </a:lnTo>
                  <a:lnTo>
                    <a:pt x="288" y="9"/>
                  </a:lnTo>
                  <a:lnTo>
                    <a:pt x="281" y="2"/>
                  </a:lnTo>
                  <a:lnTo>
                    <a:pt x="273" y="0"/>
                  </a:lnTo>
                  <a:lnTo>
                    <a:pt x="269" y="0"/>
                  </a:lnTo>
                  <a:lnTo>
                    <a:pt x="265" y="0"/>
                  </a:lnTo>
                  <a:lnTo>
                    <a:pt x="262" y="1"/>
                  </a:lnTo>
                  <a:lnTo>
                    <a:pt x="258" y="4"/>
                  </a:lnTo>
                  <a:lnTo>
                    <a:pt x="254" y="6"/>
                  </a:lnTo>
                  <a:lnTo>
                    <a:pt x="251" y="10"/>
                  </a:lnTo>
                  <a:lnTo>
                    <a:pt x="251" y="1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04" name="Freeform 516"/>
            <p:cNvSpPr/>
            <p:nvPr>
              <p:custDataLst>
                <p:tags r:id="rId58"/>
              </p:custDataLst>
            </p:nvPr>
          </p:nvSpPr>
          <p:spPr bwMode="auto">
            <a:xfrm>
              <a:off x="3255963" y="1174750"/>
              <a:ext cx="109538" cy="230188"/>
            </a:xfrm>
            <a:custGeom>
              <a:avLst/>
              <a:gdLst/>
              <a:ahLst/>
              <a:cxnLst>
                <a:cxn ang="0">
                  <a:pos x="270" y="543"/>
                </a:cxn>
                <a:cxn ang="0">
                  <a:pos x="263" y="533"/>
                </a:cxn>
                <a:cxn ang="0">
                  <a:pos x="248" y="505"/>
                </a:cxn>
                <a:cxn ang="0">
                  <a:pos x="233" y="456"/>
                </a:cxn>
                <a:cxn ang="0">
                  <a:pos x="221" y="429"/>
                </a:cxn>
                <a:cxn ang="0">
                  <a:pos x="213" y="412"/>
                </a:cxn>
                <a:cxn ang="0">
                  <a:pos x="192" y="359"/>
                </a:cxn>
                <a:cxn ang="0">
                  <a:pos x="170" y="288"/>
                </a:cxn>
                <a:cxn ang="0">
                  <a:pos x="165" y="270"/>
                </a:cxn>
                <a:cxn ang="0">
                  <a:pos x="146" y="222"/>
                </a:cxn>
                <a:cxn ang="0">
                  <a:pos x="125" y="174"/>
                </a:cxn>
                <a:cxn ang="0">
                  <a:pos x="120" y="157"/>
                </a:cxn>
                <a:cxn ang="0">
                  <a:pos x="103" y="120"/>
                </a:cxn>
                <a:cxn ang="0">
                  <a:pos x="81" y="86"/>
                </a:cxn>
                <a:cxn ang="0">
                  <a:pos x="60" y="52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36" y="5"/>
                </a:cxn>
                <a:cxn ang="0">
                  <a:pos x="28" y="1"/>
                </a:cxn>
                <a:cxn ang="0">
                  <a:pos x="17" y="1"/>
                </a:cxn>
                <a:cxn ang="0">
                  <a:pos x="5" y="8"/>
                </a:cxn>
                <a:cxn ang="0">
                  <a:pos x="1" y="14"/>
                </a:cxn>
                <a:cxn ang="0">
                  <a:pos x="0" y="23"/>
                </a:cxn>
                <a:cxn ang="0">
                  <a:pos x="1" y="29"/>
                </a:cxn>
                <a:cxn ang="0">
                  <a:pos x="15" y="64"/>
                </a:cxn>
                <a:cxn ang="0">
                  <a:pos x="36" y="99"/>
                </a:cxn>
                <a:cxn ang="0">
                  <a:pos x="68" y="150"/>
                </a:cxn>
                <a:cxn ang="0">
                  <a:pos x="76" y="168"/>
                </a:cxn>
                <a:cxn ang="0">
                  <a:pos x="119" y="277"/>
                </a:cxn>
                <a:cxn ang="0">
                  <a:pos x="130" y="314"/>
                </a:cxn>
                <a:cxn ang="0">
                  <a:pos x="151" y="384"/>
                </a:cxn>
                <a:cxn ang="0">
                  <a:pos x="182" y="451"/>
                </a:cxn>
                <a:cxn ang="0">
                  <a:pos x="188" y="465"/>
                </a:cxn>
                <a:cxn ang="0">
                  <a:pos x="205" y="516"/>
                </a:cxn>
                <a:cxn ang="0">
                  <a:pos x="219" y="549"/>
                </a:cxn>
                <a:cxn ang="0">
                  <a:pos x="233" y="569"/>
                </a:cxn>
                <a:cxn ang="0">
                  <a:pos x="239" y="575"/>
                </a:cxn>
                <a:cxn ang="0">
                  <a:pos x="247" y="580"/>
                </a:cxn>
                <a:cxn ang="0">
                  <a:pos x="256" y="580"/>
                </a:cxn>
                <a:cxn ang="0">
                  <a:pos x="264" y="579"/>
                </a:cxn>
                <a:cxn ang="0">
                  <a:pos x="276" y="567"/>
                </a:cxn>
                <a:cxn ang="0">
                  <a:pos x="278" y="558"/>
                </a:cxn>
                <a:cxn ang="0">
                  <a:pos x="277" y="550"/>
                </a:cxn>
                <a:cxn ang="0">
                  <a:pos x="270" y="543"/>
                </a:cxn>
              </a:cxnLst>
              <a:rect l="0" t="0" r="r" b="b"/>
              <a:pathLst>
                <a:path w="278" h="580">
                  <a:moveTo>
                    <a:pt x="270" y="543"/>
                  </a:moveTo>
                  <a:lnTo>
                    <a:pt x="270" y="543"/>
                  </a:lnTo>
                  <a:lnTo>
                    <a:pt x="267" y="539"/>
                  </a:lnTo>
                  <a:lnTo>
                    <a:pt x="263" y="533"/>
                  </a:lnTo>
                  <a:lnTo>
                    <a:pt x="255" y="520"/>
                  </a:lnTo>
                  <a:lnTo>
                    <a:pt x="248" y="505"/>
                  </a:lnTo>
                  <a:lnTo>
                    <a:pt x="243" y="489"/>
                  </a:lnTo>
                  <a:lnTo>
                    <a:pt x="233" y="456"/>
                  </a:lnTo>
                  <a:lnTo>
                    <a:pt x="227" y="441"/>
                  </a:lnTo>
                  <a:lnTo>
                    <a:pt x="221" y="429"/>
                  </a:lnTo>
                  <a:lnTo>
                    <a:pt x="221" y="429"/>
                  </a:lnTo>
                  <a:lnTo>
                    <a:pt x="213" y="412"/>
                  </a:lnTo>
                  <a:lnTo>
                    <a:pt x="205" y="395"/>
                  </a:lnTo>
                  <a:lnTo>
                    <a:pt x="192" y="359"/>
                  </a:lnTo>
                  <a:lnTo>
                    <a:pt x="180" y="324"/>
                  </a:lnTo>
                  <a:lnTo>
                    <a:pt x="170" y="288"/>
                  </a:lnTo>
                  <a:lnTo>
                    <a:pt x="170" y="288"/>
                  </a:lnTo>
                  <a:lnTo>
                    <a:pt x="165" y="270"/>
                  </a:lnTo>
                  <a:lnTo>
                    <a:pt x="159" y="253"/>
                  </a:lnTo>
                  <a:lnTo>
                    <a:pt x="146" y="222"/>
                  </a:lnTo>
                  <a:lnTo>
                    <a:pt x="132" y="189"/>
                  </a:lnTo>
                  <a:lnTo>
                    <a:pt x="125" y="174"/>
                  </a:lnTo>
                  <a:lnTo>
                    <a:pt x="120" y="157"/>
                  </a:lnTo>
                  <a:lnTo>
                    <a:pt x="120" y="157"/>
                  </a:lnTo>
                  <a:lnTo>
                    <a:pt x="112" y="138"/>
                  </a:lnTo>
                  <a:lnTo>
                    <a:pt x="103" y="120"/>
                  </a:lnTo>
                  <a:lnTo>
                    <a:pt x="93" y="103"/>
                  </a:lnTo>
                  <a:lnTo>
                    <a:pt x="81" y="86"/>
                  </a:lnTo>
                  <a:lnTo>
                    <a:pt x="70" y="69"/>
                  </a:lnTo>
                  <a:lnTo>
                    <a:pt x="60" y="52"/>
                  </a:lnTo>
                  <a:lnTo>
                    <a:pt x="51" y="34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3" y="12"/>
                  </a:lnTo>
                  <a:lnTo>
                    <a:pt x="40" y="8"/>
                  </a:lnTo>
                  <a:lnTo>
                    <a:pt x="36" y="5"/>
                  </a:lnTo>
                  <a:lnTo>
                    <a:pt x="32" y="2"/>
                  </a:lnTo>
                  <a:lnTo>
                    <a:pt x="28" y="1"/>
                  </a:lnTo>
                  <a:lnTo>
                    <a:pt x="25" y="0"/>
                  </a:lnTo>
                  <a:lnTo>
                    <a:pt x="17" y="1"/>
                  </a:lnTo>
                  <a:lnTo>
                    <a:pt x="9" y="5"/>
                  </a:lnTo>
                  <a:lnTo>
                    <a:pt x="5" y="8"/>
                  </a:lnTo>
                  <a:lnTo>
                    <a:pt x="2" y="10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8" y="47"/>
                  </a:lnTo>
                  <a:lnTo>
                    <a:pt x="15" y="64"/>
                  </a:lnTo>
                  <a:lnTo>
                    <a:pt x="26" y="82"/>
                  </a:lnTo>
                  <a:lnTo>
                    <a:pt x="36" y="99"/>
                  </a:lnTo>
                  <a:lnTo>
                    <a:pt x="57" y="133"/>
                  </a:lnTo>
                  <a:lnTo>
                    <a:pt x="68" y="150"/>
                  </a:lnTo>
                  <a:lnTo>
                    <a:pt x="76" y="168"/>
                  </a:lnTo>
                  <a:lnTo>
                    <a:pt x="76" y="168"/>
                  </a:lnTo>
                  <a:lnTo>
                    <a:pt x="104" y="240"/>
                  </a:lnTo>
                  <a:lnTo>
                    <a:pt x="119" y="277"/>
                  </a:lnTo>
                  <a:lnTo>
                    <a:pt x="130" y="314"/>
                  </a:lnTo>
                  <a:lnTo>
                    <a:pt x="130" y="314"/>
                  </a:lnTo>
                  <a:lnTo>
                    <a:pt x="140" y="349"/>
                  </a:lnTo>
                  <a:lnTo>
                    <a:pt x="151" y="384"/>
                  </a:lnTo>
                  <a:lnTo>
                    <a:pt x="166" y="418"/>
                  </a:lnTo>
                  <a:lnTo>
                    <a:pt x="182" y="451"/>
                  </a:lnTo>
                  <a:lnTo>
                    <a:pt x="182" y="451"/>
                  </a:lnTo>
                  <a:lnTo>
                    <a:pt x="188" y="465"/>
                  </a:lnTo>
                  <a:lnTo>
                    <a:pt x="195" y="482"/>
                  </a:lnTo>
                  <a:lnTo>
                    <a:pt x="205" y="516"/>
                  </a:lnTo>
                  <a:lnTo>
                    <a:pt x="212" y="533"/>
                  </a:lnTo>
                  <a:lnTo>
                    <a:pt x="219" y="549"/>
                  </a:lnTo>
                  <a:lnTo>
                    <a:pt x="229" y="563"/>
                  </a:lnTo>
                  <a:lnTo>
                    <a:pt x="233" y="569"/>
                  </a:lnTo>
                  <a:lnTo>
                    <a:pt x="239" y="575"/>
                  </a:lnTo>
                  <a:lnTo>
                    <a:pt x="239" y="575"/>
                  </a:lnTo>
                  <a:lnTo>
                    <a:pt x="243" y="578"/>
                  </a:lnTo>
                  <a:lnTo>
                    <a:pt x="247" y="580"/>
                  </a:lnTo>
                  <a:lnTo>
                    <a:pt x="251" y="580"/>
                  </a:lnTo>
                  <a:lnTo>
                    <a:pt x="256" y="580"/>
                  </a:lnTo>
                  <a:lnTo>
                    <a:pt x="260" y="580"/>
                  </a:lnTo>
                  <a:lnTo>
                    <a:pt x="264" y="579"/>
                  </a:lnTo>
                  <a:lnTo>
                    <a:pt x="270" y="574"/>
                  </a:lnTo>
                  <a:lnTo>
                    <a:pt x="276" y="567"/>
                  </a:lnTo>
                  <a:lnTo>
                    <a:pt x="277" y="563"/>
                  </a:lnTo>
                  <a:lnTo>
                    <a:pt x="278" y="558"/>
                  </a:lnTo>
                  <a:lnTo>
                    <a:pt x="278" y="554"/>
                  </a:lnTo>
                  <a:lnTo>
                    <a:pt x="277" y="550"/>
                  </a:lnTo>
                  <a:lnTo>
                    <a:pt x="274" y="546"/>
                  </a:lnTo>
                  <a:lnTo>
                    <a:pt x="270" y="543"/>
                  </a:lnTo>
                  <a:lnTo>
                    <a:pt x="270" y="54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05" name="Freeform 517"/>
            <p:cNvSpPr/>
            <p:nvPr>
              <p:custDataLst>
                <p:tags r:id="rId59"/>
              </p:custDataLst>
            </p:nvPr>
          </p:nvSpPr>
          <p:spPr bwMode="auto">
            <a:xfrm>
              <a:off x="3589338" y="1176338"/>
              <a:ext cx="115888" cy="230188"/>
            </a:xfrm>
            <a:custGeom>
              <a:avLst/>
              <a:gdLst/>
              <a:ahLst/>
              <a:cxnLst>
                <a:cxn ang="0">
                  <a:pos x="251" y="10"/>
                </a:cxn>
                <a:cxn ang="0">
                  <a:pos x="216" y="78"/>
                </a:cxn>
                <a:cxn ang="0">
                  <a:pos x="186" y="149"/>
                </a:cxn>
                <a:cxn ang="0">
                  <a:pos x="140" y="255"/>
                </a:cxn>
                <a:cxn ang="0">
                  <a:pos x="124" y="290"/>
                </a:cxn>
                <a:cxn ang="0">
                  <a:pos x="91" y="349"/>
                </a:cxn>
                <a:cxn ang="0">
                  <a:pos x="59" y="406"/>
                </a:cxn>
                <a:cxn ang="0">
                  <a:pos x="40" y="440"/>
                </a:cxn>
                <a:cxn ang="0">
                  <a:pos x="12" y="515"/>
                </a:cxn>
                <a:cxn ang="0">
                  <a:pos x="1" y="553"/>
                </a:cxn>
                <a:cxn ang="0">
                  <a:pos x="1" y="553"/>
                </a:cxn>
                <a:cxn ang="0">
                  <a:pos x="0" y="558"/>
                </a:cxn>
                <a:cxn ang="0">
                  <a:pos x="1" y="567"/>
                </a:cxn>
                <a:cxn ang="0">
                  <a:pos x="5" y="574"/>
                </a:cxn>
                <a:cxn ang="0">
                  <a:pos x="18" y="580"/>
                </a:cxn>
                <a:cxn ang="0">
                  <a:pos x="35" y="578"/>
                </a:cxn>
                <a:cxn ang="0">
                  <a:pos x="40" y="573"/>
                </a:cxn>
                <a:cxn ang="0">
                  <a:pos x="44" y="565"/>
                </a:cxn>
                <a:cxn ang="0">
                  <a:pos x="44" y="563"/>
                </a:cxn>
                <a:cxn ang="0">
                  <a:pos x="48" y="558"/>
                </a:cxn>
                <a:cxn ang="0">
                  <a:pos x="48" y="552"/>
                </a:cxn>
                <a:cxn ang="0">
                  <a:pos x="73" y="485"/>
                </a:cxn>
                <a:cxn ang="0">
                  <a:pos x="104" y="421"/>
                </a:cxn>
                <a:cxn ang="0">
                  <a:pos x="155" y="328"/>
                </a:cxn>
                <a:cxn ang="0">
                  <a:pos x="171" y="297"/>
                </a:cxn>
                <a:cxn ang="0">
                  <a:pos x="201" y="230"/>
                </a:cxn>
                <a:cxn ang="0">
                  <a:pos x="243" y="130"/>
                </a:cxn>
                <a:cxn ang="0">
                  <a:pos x="273" y="65"/>
                </a:cxn>
                <a:cxn ang="0">
                  <a:pos x="290" y="34"/>
                </a:cxn>
                <a:cxn ang="0">
                  <a:pos x="293" y="25"/>
                </a:cxn>
                <a:cxn ang="0">
                  <a:pos x="291" y="15"/>
                </a:cxn>
                <a:cxn ang="0">
                  <a:pos x="288" y="9"/>
                </a:cxn>
                <a:cxn ang="0">
                  <a:pos x="273" y="0"/>
                </a:cxn>
                <a:cxn ang="0">
                  <a:pos x="264" y="0"/>
                </a:cxn>
                <a:cxn ang="0">
                  <a:pos x="256" y="4"/>
                </a:cxn>
                <a:cxn ang="0">
                  <a:pos x="251" y="10"/>
                </a:cxn>
              </a:cxnLst>
              <a:rect l="0" t="0" r="r" b="b"/>
              <a:pathLst>
                <a:path w="293" h="580">
                  <a:moveTo>
                    <a:pt x="251" y="10"/>
                  </a:moveTo>
                  <a:lnTo>
                    <a:pt x="251" y="10"/>
                  </a:lnTo>
                  <a:lnTo>
                    <a:pt x="233" y="44"/>
                  </a:lnTo>
                  <a:lnTo>
                    <a:pt x="216" y="78"/>
                  </a:lnTo>
                  <a:lnTo>
                    <a:pt x="200" y="113"/>
                  </a:lnTo>
                  <a:lnTo>
                    <a:pt x="186" y="149"/>
                  </a:lnTo>
                  <a:lnTo>
                    <a:pt x="155" y="219"/>
                  </a:lnTo>
                  <a:lnTo>
                    <a:pt x="140" y="255"/>
                  </a:lnTo>
                  <a:lnTo>
                    <a:pt x="124" y="290"/>
                  </a:lnTo>
                  <a:lnTo>
                    <a:pt x="124" y="290"/>
                  </a:lnTo>
                  <a:lnTo>
                    <a:pt x="108" y="320"/>
                  </a:lnTo>
                  <a:lnTo>
                    <a:pt x="91" y="349"/>
                  </a:lnTo>
                  <a:lnTo>
                    <a:pt x="74" y="376"/>
                  </a:lnTo>
                  <a:lnTo>
                    <a:pt x="59" y="406"/>
                  </a:lnTo>
                  <a:lnTo>
                    <a:pt x="59" y="406"/>
                  </a:lnTo>
                  <a:lnTo>
                    <a:pt x="40" y="440"/>
                  </a:lnTo>
                  <a:lnTo>
                    <a:pt x="25" y="477"/>
                  </a:lnTo>
                  <a:lnTo>
                    <a:pt x="12" y="515"/>
                  </a:lnTo>
                  <a:lnTo>
                    <a:pt x="1" y="553"/>
                  </a:lnTo>
                  <a:lnTo>
                    <a:pt x="1" y="553"/>
                  </a:lnTo>
                  <a:lnTo>
                    <a:pt x="1" y="553"/>
                  </a:lnTo>
                  <a:lnTo>
                    <a:pt x="1" y="553"/>
                  </a:lnTo>
                  <a:lnTo>
                    <a:pt x="0" y="558"/>
                  </a:lnTo>
                  <a:lnTo>
                    <a:pt x="0" y="558"/>
                  </a:lnTo>
                  <a:lnTo>
                    <a:pt x="0" y="563"/>
                  </a:lnTo>
                  <a:lnTo>
                    <a:pt x="1" y="567"/>
                  </a:lnTo>
                  <a:lnTo>
                    <a:pt x="2" y="571"/>
                  </a:lnTo>
                  <a:lnTo>
                    <a:pt x="5" y="574"/>
                  </a:lnTo>
                  <a:lnTo>
                    <a:pt x="12" y="578"/>
                  </a:lnTo>
                  <a:lnTo>
                    <a:pt x="18" y="580"/>
                  </a:lnTo>
                  <a:lnTo>
                    <a:pt x="27" y="580"/>
                  </a:lnTo>
                  <a:lnTo>
                    <a:pt x="35" y="578"/>
                  </a:lnTo>
                  <a:lnTo>
                    <a:pt x="38" y="575"/>
                  </a:lnTo>
                  <a:lnTo>
                    <a:pt x="40" y="573"/>
                  </a:lnTo>
                  <a:lnTo>
                    <a:pt x="43" y="569"/>
                  </a:lnTo>
                  <a:lnTo>
                    <a:pt x="44" y="565"/>
                  </a:lnTo>
                  <a:lnTo>
                    <a:pt x="44" y="565"/>
                  </a:lnTo>
                  <a:lnTo>
                    <a:pt x="44" y="563"/>
                  </a:lnTo>
                  <a:lnTo>
                    <a:pt x="44" y="563"/>
                  </a:lnTo>
                  <a:lnTo>
                    <a:pt x="48" y="558"/>
                  </a:lnTo>
                  <a:lnTo>
                    <a:pt x="48" y="552"/>
                  </a:lnTo>
                  <a:lnTo>
                    <a:pt x="48" y="552"/>
                  </a:lnTo>
                  <a:lnTo>
                    <a:pt x="60" y="518"/>
                  </a:lnTo>
                  <a:lnTo>
                    <a:pt x="73" y="485"/>
                  </a:lnTo>
                  <a:lnTo>
                    <a:pt x="89" y="452"/>
                  </a:lnTo>
                  <a:lnTo>
                    <a:pt x="104" y="421"/>
                  </a:lnTo>
                  <a:lnTo>
                    <a:pt x="138" y="359"/>
                  </a:lnTo>
                  <a:lnTo>
                    <a:pt x="155" y="328"/>
                  </a:lnTo>
                  <a:lnTo>
                    <a:pt x="171" y="297"/>
                  </a:lnTo>
                  <a:lnTo>
                    <a:pt x="171" y="297"/>
                  </a:lnTo>
                  <a:lnTo>
                    <a:pt x="187" y="264"/>
                  </a:lnTo>
                  <a:lnTo>
                    <a:pt x="201" y="230"/>
                  </a:lnTo>
                  <a:lnTo>
                    <a:pt x="229" y="163"/>
                  </a:lnTo>
                  <a:lnTo>
                    <a:pt x="243" y="130"/>
                  </a:lnTo>
                  <a:lnTo>
                    <a:pt x="257" y="98"/>
                  </a:lnTo>
                  <a:lnTo>
                    <a:pt x="273" y="65"/>
                  </a:lnTo>
                  <a:lnTo>
                    <a:pt x="290" y="34"/>
                  </a:lnTo>
                  <a:lnTo>
                    <a:pt x="290" y="34"/>
                  </a:lnTo>
                  <a:lnTo>
                    <a:pt x="291" y="28"/>
                  </a:lnTo>
                  <a:lnTo>
                    <a:pt x="293" y="25"/>
                  </a:lnTo>
                  <a:lnTo>
                    <a:pt x="293" y="19"/>
                  </a:lnTo>
                  <a:lnTo>
                    <a:pt x="291" y="15"/>
                  </a:lnTo>
                  <a:lnTo>
                    <a:pt x="290" y="11"/>
                  </a:lnTo>
                  <a:lnTo>
                    <a:pt x="288" y="9"/>
                  </a:lnTo>
                  <a:lnTo>
                    <a:pt x="281" y="2"/>
                  </a:lnTo>
                  <a:lnTo>
                    <a:pt x="273" y="0"/>
                  </a:lnTo>
                  <a:lnTo>
                    <a:pt x="269" y="0"/>
                  </a:lnTo>
                  <a:lnTo>
                    <a:pt x="264" y="0"/>
                  </a:lnTo>
                  <a:lnTo>
                    <a:pt x="260" y="1"/>
                  </a:lnTo>
                  <a:lnTo>
                    <a:pt x="256" y="4"/>
                  </a:lnTo>
                  <a:lnTo>
                    <a:pt x="254" y="6"/>
                  </a:lnTo>
                  <a:lnTo>
                    <a:pt x="251" y="10"/>
                  </a:lnTo>
                  <a:lnTo>
                    <a:pt x="251" y="1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06" name="Freeform 518"/>
            <p:cNvSpPr/>
            <p:nvPr>
              <p:custDataLst>
                <p:tags r:id="rId60"/>
              </p:custDataLst>
            </p:nvPr>
          </p:nvSpPr>
          <p:spPr bwMode="auto">
            <a:xfrm>
              <a:off x="3709988" y="1174750"/>
              <a:ext cx="111125" cy="230188"/>
            </a:xfrm>
            <a:custGeom>
              <a:avLst/>
              <a:gdLst/>
              <a:ahLst/>
              <a:cxnLst>
                <a:cxn ang="0">
                  <a:pos x="270" y="543"/>
                </a:cxn>
                <a:cxn ang="0">
                  <a:pos x="262" y="533"/>
                </a:cxn>
                <a:cxn ang="0">
                  <a:pos x="248" y="505"/>
                </a:cxn>
                <a:cxn ang="0">
                  <a:pos x="232" y="456"/>
                </a:cxn>
                <a:cxn ang="0">
                  <a:pos x="221" y="429"/>
                </a:cxn>
                <a:cxn ang="0">
                  <a:pos x="211" y="412"/>
                </a:cxn>
                <a:cxn ang="0">
                  <a:pos x="191" y="359"/>
                </a:cxn>
                <a:cxn ang="0">
                  <a:pos x="170" y="288"/>
                </a:cxn>
                <a:cxn ang="0">
                  <a:pos x="164" y="270"/>
                </a:cxn>
                <a:cxn ang="0">
                  <a:pos x="145" y="222"/>
                </a:cxn>
                <a:cxn ang="0">
                  <a:pos x="125" y="174"/>
                </a:cxn>
                <a:cxn ang="0">
                  <a:pos x="119" y="157"/>
                </a:cxn>
                <a:cxn ang="0">
                  <a:pos x="103" y="120"/>
                </a:cxn>
                <a:cxn ang="0">
                  <a:pos x="81" y="86"/>
                </a:cxn>
                <a:cxn ang="0">
                  <a:pos x="60" y="52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36" y="5"/>
                </a:cxn>
                <a:cxn ang="0">
                  <a:pos x="28" y="1"/>
                </a:cxn>
                <a:cxn ang="0">
                  <a:pos x="17" y="1"/>
                </a:cxn>
                <a:cxn ang="0">
                  <a:pos x="5" y="8"/>
                </a:cxn>
                <a:cxn ang="0">
                  <a:pos x="1" y="14"/>
                </a:cxn>
                <a:cxn ang="0">
                  <a:pos x="0" y="23"/>
                </a:cxn>
                <a:cxn ang="0">
                  <a:pos x="0" y="29"/>
                </a:cxn>
                <a:cxn ang="0">
                  <a:pos x="15" y="64"/>
                </a:cxn>
                <a:cxn ang="0">
                  <a:pos x="36" y="99"/>
                </a:cxn>
                <a:cxn ang="0">
                  <a:pos x="66" y="150"/>
                </a:cxn>
                <a:cxn ang="0">
                  <a:pos x="75" y="168"/>
                </a:cxn>
                <a:cxn ang="0">
                  <a:pos x="119" y="277"/>
                </a:cxn>
                <a:cxn ang="0">
                  <a:pos x="129" y="314"/>
                </a:cxn>
                <a:cxn ang="0">
                  <a:pos x="151" y="384"/>
                </a:cxn>
                <a:cxn ang="0">
                  <a:pos x="181" y="451"/>
                </a:cxn>
                <a:cxn ang="0">
                  <a:pos x="188" y="465"/>
                </a:cxn>
                <a:cxn ang="0">
                  <a:pos x="205" y="516"/>
                </a:cxn>
                <a:cxn ang="0">
                  <a:pos x="219" y="549"/>
                </a:cxn>
                <a:cxn ang="0">
                  <a:pos x="232" y="569"/>
                </a:cxn>
                <a:cxn ang="0">
                  <a:pos x="238" y="575"/>
                </a:cxn>
                <a:cxn ang="0">
                  <a:pos x="247" y="580"/>
                </a:cxn>
                <a:cxn ang="0">
                  <a:pos x="256" y="580"/>
                </a:cxn>
                <a:cxn ang="0">
                  <a:pos x="264" y="579"/>
                </a:cxn>
                <a:cxn ang="0">
                  <a:pos x="276" y="567"/>
                </a:cxn>
                <a:cxn ang="0">
                  <a:pos x="278" y="558"/>
                </a:cxn>
                <a:cxn ang="0">
                  <a:pos x="277" y="550"/>
                </a:cxn>
                <a:cxn ang="0">
                  <a:pos x="270" y="543"/>
                </a:cxn>
              </a:cxnLst>
              <a:rect l="0" t="0" r="r" b="b"/>
              <a:pathLst>
                <a:path w="278" h="580">
                  <a:moveTo>
                    <a:pt x="270" y="543"/>
                  </a:moveTo>
                  <a:lnTo>
                    <a:pt x="270" y="543"/>
                  </a:lnTo>
                  <a:lnTo>
                    <a:pt x="266" y="539"/>
                  </a:lnTo>
                  <a:lnTo>
                    <a:pt x="262" y="533"/>
                  </a:lnTo>
                  <a:lnTo>
                    <a:pt x="255" y="520"/>
                  </a:lnTo>
                  <a:lnTo>
                    <a:pt x="248" y="505"/>
                  </a:lnTo>
                  <a:lnTo>
                    <a:pt x="243" y="489"/>
                  </a:lnTo>
                  <a:lnTo>
                    <a:pt x="232" y="456"/>
                  </a:lnTo>
                  <a:lnTo>
                    <a:pt x="226" y="441"/>
                  </a:lnTo>
                  <a:lnTo>
                    <a:pt x="221" y="429"/>
                  </a:lnTo>
                  <a:lnTo>
                    <a:pt x="221" y="429"/>
                  </a:lnTo>
                  <a:lnTo>
                    <a:pt x="211" y="412"/>
                  </a:lnTo>
                  <a:lnTo>
                    <a:pt x="205" y="395"/>
                  </a:lnTo>
                  <a:lnTo>
                    <a:pt x="191" y="359"/>
                  </a:lnTo>
                  <a:lnTo>
                    <a:pt x="180" y="324"/>
                  </a:lnTo>
                  <a:lnTo>
                    <a:pt x="170" y="288"/>
                  </a:lnTo>
                  <a:lnTo>
                    <a:pt x="170" y="288"/>
                  </a:lnTo>
                  <a:lnTo>
                    <a:pt x="164" y="270"/>
                  </a:lnTo>
                  <a:lnTo>
                    <a:pt x="159" y="253"/>
                  </a:lnTo>
                  <a:lnTo>
                    <a:pt x="145" y="222"/>
                  </a:lnTo>
                  <a:lnTo>
                    <a:pt x="132" y="189"/>
                  </a:lnTo>
                  <a:lnTo>
                    <a:pt x="125" y="174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112" y="138"/>
                  </a:lnTo>
                  <a:lnTo>
                    <a:pt x="103" y="120"/>
                  </a:lnTo>
                  <a:lnTo>
                    <a:pt x="92" y="103"/>
                  </a:lnTo>
                  <a:lnTo>
                    <a:pt x="81" y="86"/>
                  </a:lnTo>
                  <a:lnTo>
                    <a:pt x="70" y="69"/>
                  </a:lnTo>
                  <a:lnTo>
                    <a:pt x="60" y="52"/>
                  </a:lnTo>
                  <a:lnTo>
                    <a:pt x="51" y="34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3" y="12"/>
                  </a:lnTo>
                  <a:lnTo>
                    <a:pt x="40" y="8"/>
                  </a:lnTo>
                  <a:lnTo>
                    <a:pt x="36" y="5"/>
                  </a:lnTo>
                  <a:lnTo>
                    <a:pt x="32" y="2"/>
                  </a:lnTo>
                  <a:lnTo>
                    <a:pt x="28" y="1"/>
                  </a:lnTo>
                  <a:lnTo>
                    <a:pt x="24" y="0"/>
                  </a:lnTo>
                  <a:lnTo>
                    <a:pt x="17" y="1"/>
                  </a:lnTo>
                  <a:lnTo>
                    <a:pt x="9" y="5"/>
                  </a:lnTo>
                  <a:lnTo>
                    <a:pt x="5" y="8"/>
                  </a:lnTo>
                  <a:lnTo>
                    <a:pt x="2" y="10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6" y="47"/>
                  </a:lnTo>
                  <a:lnTo>
                    <a:pt x="15" y="64"/>
                  </a:lnTo>
                  <a:lnTo>
                    <a:pt x="24" y="82"/>
                  </a:lnTo>
                  <a:lnTo>
                    <a:pt x="36" y="99"/>
                  </a:lnTo>
                  <a:lnTo>
                    <a:pt x="57" y="133"/>
                  </a:lnTo>
                  <a:lnTo>
                    <a:pt x="66" y="150"/>
                  </a:lnTo>
                  <a:lnTo>
                    <a:pt x="75" y="168"/>
                  </a:lnTo>
                  <a:lnTo>
                    <a:pt x="75" y="168"/>
                  </a:lnTo>
                  <a:lnTo>
                    <a:pt x="104" y="240"/>
                  </a:lnTo>
                  <a:lnTo>
                    <a:pt x="119" y="277"/>
                  </a:lnTo>
                  <a:lnTo>
                    <a:pt x="129" y="314"/>
                  </a:lnTo>
                  <a:lnTo>
                    <a:pt x="129" y="314"/>
                  </a:lnTo>
                  <a:lnTo>
                    <a:pt x="140" y="349"/>
                  </a:lnTo>
                  <a:lnTo>
                    <a:pt x="151" y="384"/>
                  </a:lnTo>
                  <a:lnTo>
                    <a:pt x="164" y="418"/>
                  </a:lnTo>
                  <a:lnTo>
                    <a:pt x="181" y="451"/>
                  </a:lnTo>
                  <a:lnTo>
                    <a:pt x="181" y="451"/>
                  </a:lnTo>
                  <a:lnTo>
                    <a:pt x="188" y="465"/>
                  </a:lnTo>
                  <a:lnTo>
                    <a:pt x="194" y="482"/>
                  </a:lnTo>
                  <a:lnTo>
                    <a:pt x="205" y="516"/>
                  </a:lnTo>
                  <a:lnTo>
                    <a:pt x="211" y="533"/>
                  </a:lnTo>
                  <a:lnTo>
                    <a:pt x="219" y="549"/>
                  </a:lnTo>
                  <a:lnTo>
                    <a:pt x="227" y="563"/>
                  </a:lnTo>
                  <a:lnTo>
                    <a:pt x="232" y="569"/>
                  </a:lnTo>
                  <a:lnTo>
                    <a:pt x="238" y="575"/>
                  </a:lnTo>
                  <a:lnTo>
                    <a:pt x="238" y="575"/>
                  </a:lnTo>
                  <a:lnTo>
                    <a:pt x="243" y="578"/>
                  </a:lnTo>
                  <a:lnTo>
                    <a:pt x="247" y="580"/>
                  </a:lnTo>
                  <a:lnTo>
                    <a:pt x="251" y="580"/>
                  </a:lnTo>
                  <a:lnTo>
                    <a:pt x="256" y="580"/>
                  </a:lnTo>
                  <a:lnTo>
                    <a:pt x="260" y="580"/>
                  </a:lnTo>
                  <a:lnTo>
                    <a:pt x="264" y="579"/>
                  </a:lnTo>
                  <a:lnTo>
                    <a:pt x="270" y="574"/>
                  </a:lnTo>
                  <a:lnTo>
                    <a:pt x="276" y="567"/>
                  </a:lnTo>
                  <a:lnTo>
                    <a:pt x="277" y="563"/>
                  </a:lnTo>
                  <a:lnTo>
                    <a:pt x="278" y="558"/>
                  </a:lnTo>
                  <a:lnTo>
                    <a:pt x="277" y="554"/>
                  </a:lnTo>
                  <a:lnTo>
                    <a:pt x="277" y="550"/>
                  </a:lnTo>
                  <a:lnTo>
                    <a:pt x="274" y="546"/>
                  </a:lnTo>
                  <a:lnTo>
                    <a:pt x="270" y="543"/>
                  </a:lnTo>
                  <a:lnTo>
                    <a:pt x="270" y="54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07" name="Freeform 519"/>
            <p:cNvSpPr/>
            <p:nvPr>
              <p:custDataLst>
                <p:tags r:id="rId61"/>
              </p:custDataLst>
            </p:nvPr>
          </p:nvSpPr>
          <p:spPr bwMode="auto">
            <a:xfrm>
              <a:off x="3429001" y="984250"/>
              <a:ext cx="101600" cy="120650"/>
            </a:xfrm>
            <a:custGeom>
              <a:avLst/>
              <a:gdLst/>
              <a:ahLst/>
              <a:cxnLst>
                <a:cxn ang="0">
                  <a:pos x="248" y="90"/>
                </a:cxn>
                <a:cxn ang="0">
                  <a:pos x="241" y="68"/>
                </a:cxn>
                <a:cxn ang="0">
                  <a:pos x="232" y="48"/>
                </a:cxn>
                <a:cxn ang="0">
                  <a:pos x="219" y="33"/>
                </a:cxn>
                <a:cxn ang="0">
                  <a:pos x="204" y="19"/>
                </a:cxn>
                <a:cxn ang="0">
                  <a:pos x="186" y="10"/>
                </a:cxn>
                <a:cxn ang="0">
                  <a:pos x="166" y="4"/>
                </a:cxn>
                <a:cxn ang="0">
                  <a:pos x="122" y="0"/>
                </a:cxn>
                <a:cxn ang="0">
                  <a:pos x="102" y="0"/>
                </a:cxn>
                <a:cxn ang="0">
                  <a:pos x="75" y="4"/>
                </a:cxn>
                <a:cxn ang="0">
                  <a:pos x="57" y="10"/>
                </a:cxn>
                <a:cxn ang="0">
                  <a:pos x="47" y="14"/>
                </a:cxn>
                <a:cxn ang="0">
                  <a:pos x="33" y="26"/>
                </a:cxn>
                <a:cxn ang="0">
                  <a:pos x="24" y="39"/>
                </a:cxn>
                <a:cxn ang="0">
                  <a:pos x="8" y="70"/>
                </a:cxn>
                <a:cxn ang="0">
                  <a:pos x="4" y="78"/>
                </a:cxn>
                <a:cxn ang="0">
                  <a:pos x="2" y="97"/>
                </a:cxn>
                <a:cxn ang="0">
                  <a:pos x="3" y="144"/>
                </a:cxn>
                <a:cxn ang="0">
                  <a:pos x="3" y="281"/>
                </a:cxn>
                <a:cxn ang="0">
                  <a:pos x="4" y="291"/>
                </a:cxn>
                <a:cxn ang="0">
                  <a:pos x="9" y="298"/>
                </a:cxn>
                <a:cxn ang="0">
                  <a:pos x="17" y="302"/>
                </a:cxn>
                <a:cxn ang="0">
                  <a:pos x="33" y="302"/>
                </a:cxn>
                <a:cxn ang="0">
                  <a:pos x="41" y="298"/>
                </a:cxn>
                <a:cxn ang="0">
                  <a:pos x="46" y="291"/>
                </a:cxn>
                <a:cxn ang="0">
                  <a:pos x="47" y="281"/>
                </a:cxn>
                <a:cxn ang="0">
                  <a:pos x="47" y="144"/>
                </a:cxn>
                <a:cxn ang="0">
                  <a:pos x="49" y="98"/>
                </a:cxn>
                <a:cxn ang="0">
                  <a:pos x="53" y="84"/>
                </a:cxn>
                <a:cxn ang="0">
                  <a:pos x="59" y="72"/>
                </a:cxn>
                <a:cxn ang="0">
                  <a:pos x="74" y="56"/>
                </a:cxn>
                <a:cxn ang="0">
                  <a:pos x="89" y="48"/>
                </a:cxn>
                <a:cxn ang="0">
                  <a:pos x="109" y="46"/>
                </a:cxn>
                <a:cxn ang="0">
                  <a:pos x="122" y="46"/>
                </a:cxn>
                <a:cxn ang="0">
                  <a:pos x="145" y="47"/>
                </a:cxn>
                <a:cxn ang="0">
                  <a:pos x="165" y="52"/>
                </a:cxn>
                <a:cxn ang="0">
                  <a:pos x="179" y="61"/>
                </a:cxn>
                <a:cxn ang="0">
                  <a:pos x="190" y="73"/>
                </a:cxn>
                <a:cxn ang="0">
                  <a:pos x="196" y="89"/>
                </a:cxn>
                <a:cxn ang="0">
                  <a:pos x="203" y="127"/>
                </a:cxn>
                <a:cxn ang="0">
                  <a:pos x="204" y="149"/>
                </a:cxn>
                <a:cxn ang="0">
                  <a:pos x="208" y="210"/>
                </a:cxn>
                <a:cxn ang="0">
                  <a:pos x="212" y="274"/>
                </a:cxn>
                <a:cxn ang="0">
                  <a:pos x="212" y="280"/>
                </a:cxn>
                <a:cxn ang="0">
                  <a:pos x="216" y="288"/>
                </a:cxn>
                <a:cxn ang="0">
                  <a:pos x="223" y="293"/>
                </a:cxn>
                <a:cxn ang="0">
                  <a:pos x="234" y="295"/>
                </a:cxn>
                <a:cxn ang="0">
                  <a:pos x="246" y="293"/>
                </a:cxn>
                <a:cxn ang="0">
                  <a:pos x="253" y="288"/>
                </a:cxn>
                <a:cxn ang="0">
                  <a:pos x="257" y="280"/>
                </a:cxn>
                <a:cxn ang="0">
                  <a:pos x="258" y="274"/>
                </a:cxn>
                <a:cxn ang="0">
                  <a:pos x="257" y="182"/>
                </a:cxn>
                <a:cxn ang="0">
                  <a:pos x="251" y="112"/>
                </a:cxn>
                <a:cxn ang="0">
                  <a:pos x="248" y="90"/>
                </a:cxn>
              </a:cxnLst>
              <a:rect l="0" t="0" r="r" b="b"/>
              <a:pathLst>
                <a:path w="258" h="303">
                  <a:moveTo>
                    <a:pt x="248" y="90"/>
                  </a:moveTo>
                  <a:lnTo>
                    <a:pt x="248" y="90"/>
                  </a:lnTo>
                  <a:lnTo>
                    <a:pt x="245" y="78"/>
                  </a:lnTo>
                  <a:lnTo>
                    <a:pt x="241" y="68"/>
                  </a:lnTo>
                  <a:lnTo>
                    <a:pt x="237" y="57"/>
                  </a:lnTo>
                  <a:lnTo>
                    <a:pt x="232" y="48"/>
                  </a:lnTo>
                  <a:lnTo>
                    <a:pt x="225" y="40"/>
                  </a:lnTo>
                  <a:lnTo>
                    <a:pt x="219" y="33"/>
                  </a:lnTo>
                  <a:lnTo>
                    <a:pt x="212" y="26"/>
                  </a:lnTo>
                  <a:lnTo>
                    <a:pt x="204" y="19"/>
                  </a:lnTo>
                  <a:lnTo>
                    <a:pt x="195" y="16"/>
                  </a:lnTo>
                  <a:lnTo>
                    <a:pt x="186" y="10"/>
                  </a:lnTo>
                  <a:lnTo>
                    <a:pt x="177" y="8"/>
                  </a:lnTo>
                  <a:lnTo>
                    <a:pt x="166" y="4"/>
                  </a:lnTo>
                  <a:lnTo>
                    <a:pt x="144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0"/>
                  </a:lnTo>
                  <a:lnTo>
                    <a:pt x="84" y="1"/>
                  </a:lnTo>
                  <a:lnTo>
                    <a:pt x="75" y="4"/>
                  </a:lnTo>
                  <a:lnTo>
                    <a:pt x="66" y="6"/>
                  </a:lnTo>
                  <a:lnTo>
                    <a:pt x="57" y="10"/>
                  </a:lnTo>
                  <a:lnTo>
                    <a:pt x="47" y="14"/>
                  </a:lnTo>
                  <a:lnTo>
                    <a:pt x="47" y="14"/>
                  </a:lnTo>
                  <a:lnTo>
                    <a:pt x="40" y="21"/>
                  </a:lnTo>
                  <a:lnTo>
                    <a:pt x="33" y="26"/>
                  </a:lnTo>
                  <a:lnTo>
                    <a:pt x="28" y="33"/>
                  </a:lnTo>
                  <a:lnTo>
                    <a:pt x="24" y="39"/>
                  </a:lnTo>
                  <a:lnTo>
                    <a:pt x="16" y="53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3" y="87"/>
                  </a:lnTo>
                  <a:lnTo>
                    <a:pt x="2" y="97"/>
                  </a:lnTo>
                  <a:lnTo>
                    <a:pt x="0" y="106"/>
                  </a:lnTo>
                  <a:lnTo>
                    <a:pt x="3" y="144"/>
                  </a:lnTo>
                  <a:lnTo>
                    <a:pt x="3" y="281"/>
                  </a:lnTo>
                  <a:lnTo>
                    <a:pt x="3" y="281"/>
                  </a:lnTo>
                  <a:lnTo>
                    <a:pt x="3" y="286"/>
                  </a:lnTo>
                  <a:lnTo>
                    <a:pt x="4" y="291"/>
                  </a:lnTo>
                  <a:lnTo>
                    <a:pt x="7" y="295"/>
                  </a:lnTo>
                  <a:lnTo>
                    <a:pt x="9" y="298"/>
                  </a:lnTo>
                  <a:lnTo>
                    <a:pt x="13" y="301"/>
                  </a:lnTo>
                  <a:lnTo>
                    <a:pt x="17" y="302"/>
                  </a:lnTo>
                  <a:lnTo>
                    <a:pt x="25" y="303"/>
                  </a:lnTo>
                  <a:lnTo>
                    <a:pt x="33" y="302"/>
                  </a:lnTo>
                  <a:lnTo>
                    <a:pt x="37" y="301"/>
                  </a:lnTo>
                  <a:lnTo>
                    <a:pt x="41" y="298"/>
                  </a:lnTo>
                  <a:lnTo>
                    <a:pt x="43" y="295"/>
                  </a:lnTo>
                  <a:lnTo>
                    <a:pt x="46" y="291"/>
                  </a:lnTo>
                  <a:lnTo>
                    <a:pt x="47" y="286"/>
                  </a:lnTo>
                  <a:lnTo>
                    <a:pt x="47" y="281"/>
                  </a:lnTo>
                  <a:lnTo>
                    <a:pt x="47" y="144"/>
                  </a:lnTo>
                  <a:lnTo>
                    <a:pt x="47" y="144"/>
                  </a:lnTo>
                  <a:lnTo>
                    <a:pt x="47" y="114"/>
                  </a:lnTo>
                  <a:lnTo>
                    <a:pt x="49" y="98"/>
                  </a:lnTo>
                  <a:lnTo>
                    <a:pt x="50" y="90"/>
                  </a:lnTo>
                  <a:lnTo>
                    <a:pt x="53" y="84"/>
                  </a:lnTo>
                  <a:lnTo>
                    <a:pt x="53" y="84"/>
                  </a:lnTo>
                  <a:lnTo>
                    <a:pt x="59" y="72"/>
                  </a:lnTo>
                  <a:lnTo>
                    <a:pt x="66" y="63"/>
                  </a:lnTo>
                  <a:lnTo>
                    <a:pt x="74" y="56"/>
                  </a:lnTo>
                  <a:lnTo>
                    <a:pt x="80" y="52"/>
                  </a:lnTo>
                  <a:lnTo>
                    <a:pt x="89" y="48"/>
                  </a:lnTo>
                  <a:lnTo>
                    <a:pt x="98" y="47"/>
                  </a:lnTo>
                  <a:lnTo>
                    <a:pt x="109" y="46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35" y="46"/>
                  </a:lnTo>
                  <a:lnTo>
                    <a:pt x="145" y="47"/>
                  </a:lnTo>
                  <a:lnTo>
                    <a:pt x="156" y="50"/>
                  </a:lnTo>
                  <a:lnTo>
                    <a:pt x="165" y="52"/>
                  </a:lnTo>
                  <a:lnTo>
                    <a:pt x="173" y="56"/>
                  </a:lnTo>
                  <a:lnTo>
                    <a:pt x="179" y="61"/>
                  </a:lnTo>
                  <a:lnTo>
                    <a:pt x="185" y="67"/>
                  </a:lnTo>
                  <a:lnTo>
                    <a:pt x="190" y="73"/>
                  </a:lnTo>
                  <a:lnTo>
                    <a:pt x="194" y="81"/>
                  </a:lnTo>
                  <a:lnTo>
                    <a:pt x="196" y="89"/>
                  </a:lnTo>
                  <a:lnTo>
                    <a:pt x="202" y="106"/>
                  </a:lnTo>
                  <a:lnTo>
                    <a:pt x="203" y="127"/>
                  </a:lnTo>
                  <a:lnTo>
                    <a:pt x="204" y="149"/>
                  </a:lnTo>
                  <a:lnTo>
                    <a:pt x="204" y="149"/>
                  </a:lnTo>
                  <a:lnTo>
                    <a:pt x="206" y="179"/>
                  </a:lnTo>
                  <a:lnTo>
                    <a:pt x="208" y="210"/>
                  </a:lnTo>
                  <a:lnTo>
                    <a:pt x="211" y="242"/>
                  </a:lnTo>
                  <a:lnTo>
                    <a:pt x="212" y="274"/>
                  </a:lnTo>
                  <a:lnTo>
                    <a:pt x="212" y="274"/>
                  </a:lnTo>
                  <a:lnTo>
                    <a:pt x="212" y="280"/>
                  </a:lnTo>
                  <a:lnTo>
                    <a:pt x="214" y="284"/>
                  </a:lnTo>
                  <a:lnTo>
                    <a:pt x="216" y="288"/>
                  </a:lnTo>
                  <a:lnTo>
                    <a:pt x="219" y="290"/>
                  </a:lnTo>
                  <a:lnTo>
                    <a:pt x="223" y="293"/>
                  </a:lnTo>
                  <a:lnTo>
                    <a:pt x="227" y="294"/>
                  </a:lnTo>
                  <a:lnTo>
                    <a:pt x="234" y="295"/>
                  </a:lnTo>
                  <a:lnTo>
                    <a:pt x="242" y="294"/>
                  </a:lnTo>
                  <a:lnTo>
                    <a:pt x="246" y="293"/>
                  </a:lnTo>
                  <a:lnTo>
                    <a:pt x="250" y="290"/>
                  </a:lnTo>
                  <a:lnTo>
                    <a:pt x="253" y="288"/>
                  </a:lnTo>
                  <a:lnTo>
                    <a:pt x="255" y="284"/>
                  </a:lnTo>
                  <a:lnTo>
                    <a:pt x="257" y="280"/>
                  </a:lnTo>
                  <a:lnTo>
                    <a:pt x="258" y="274"/>
                  </a:lnTo>
                  <a:lnTo>
                    <a:pt x="258" y="274"/>
                  </a:lnTo>
                  <a:lnTo>
                    <a:pt x="257" y="229"/>
                  </a:lnTo>
                  <a:lnTo>
                    <a:pt x="257" y="182"/>
                  </a:lnTo>
                  <a:lnTo>
                    <a:pt x="253" y="136"/>
                  </a:lnTo>
                  <a:lnTo>
                    <a:pt x="251" y="112"/>
                  </a:lnTo>
                  <a:lnTo>
                    <a:pt x="248" y="90"/>
                  </a:lnTo>
                  <a:lnTo>
                    <a:pt x="248" y="9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08" name="Freeform 520"/>
            <p:cNvSpPr/>
            <p:nvPr>
              <p:custDataLst>
                <p:tags r:id="rId62"/>
              </p:custDataLst>
            </p:nvPr>
          </p:nvSpPr>
          <p:spPr bwMode="auto">
            <a:xfrm>
              <a:off x="3425826" y="1157288"/>
              <a:ext cx="25400" cy="434975"/>
            </a:xfrm>
            <a:custGeom>
              <a:avLst/>
              <a:gdLst/>
              <a:ahLst/>
              <a:cxnLst>
                <a:cxn ang="0">
                  <a:pos x="56" y="777"/>
                </a:cxn>
                <a:cxn ang="0">
                  <a:pos x="59" y="715"/>
                </a:cxn>
                <a:cxn ang="0">
                  <a:pos x="63" y="624"/>
                </a:cxn>
                <a:cxn ang="0">
                  <a:pos x="63" y="562"/>
                </a:cxn>
                <a:cxn ang="0">
                  <a:pos x="60" y="532"/>
                </a:cxn>
                <a:cxn ang="0">
                  <a:pos x="58" y="466"/>
                </a:cxn>
                <a:cxn ang="0">
                  <a:pos x="59" y="267"/>
                </a:cxn>
                <a:cxn ang="0">
                  <a:pos x="58" y="237"/>
                </a:cxn>
                <a:cxn ang="0">
                  <a:pos x="52" y="145"/>
                </a:cxn>
                <a:cxn ang="0">
                  <a:pos x="46" y="54"/>
                </a:cxn>
                <a:cxn ang="0">
                  <a:pos x="46" y="22"/>
                </a:cxn>
                <a:cxn ang="0">
                  <a:pos x="43" y="13"/>
                </a:cxn>
                <a:cxn ang="0">
                  <a:pos x="38" y="7"/>
                </a:cxn>
                <a:cxn ang="0">
                  <a:pos x="31" y="1"/>
                </a:cxn>
                <a:cxn ang="0">
                  <a:pos x="14" y="1"/>
                </a:cxn>
                <a:cxn ang="0">
                  <a:pos x="7" y="7"/>
                </a:cxn>
                <a:cxn ang="0">
                  <a:pos x="1" y="13"/>
                </a:cxn>
                <a:cxn ang="0">
                  <a:pos x="0" y="22"/>
                </a:cxn>
                <a:cxn ang="0">
                  <a:pos x="0" y="54"/>
                </a:cxn>
                <a:cxn ang="0">
                  <a:pos x="5" y="145"/>
                </a:cxn>
                <a:cxn ang="0">
                  <a:pos x="13" y="267"/>
                </a:cxn>
                <a:cxn ang="0">
                  <a:pos x="13" y="334"/>
                </a:cxn>
                <a:cxn ang="0">
                  <a:pos x="12" y="466"/>
                </a:cxn>
                <a:cxn ang="0">
                  <a:pos x="14" y="532"/>
                </a:cxn>
                <a:cxn ang="0">
                  <a:pos x="17" y="562"/>
                </a:cxn>
                <a:cxn ang="0">
                  <a:pos x="16" y="655"/>
                </a:cxn>
                <a:cxn ang="0">
                  <a:pos x="12" y="747"/>
                </a:cxn>
                <a:cxn ang="0">
                  <a:pos x="11" y="777"/>
                </a:cxn>
                <a:cxn ang="0">
                  <a:pos x="16" y="872"/>
                </a:cxn>
                <a:cxn ang="0">
                  <a:pos x="18" y="949"/>
                </a:cxn>
                <a:cxn ang="0">
                  <a:pos x="17" y="966"/>
                </a:cxn>
                <a:cxn ang="0">
                  <a:pos x="14" y="1021"/>
                </a:cxn>
                <a:cxn ang="0">
                  <a:pos x="14" y="1076"/>
                </a:cxn>
                <a:cxn ang="0">
                  <a:pos x="17" y="1087"/>
                </a:cxn>
                <a:cxn ang="0">
                  <a:pos x="22" y="1093"/>
                </a:cxn>
                <a:cxn ang="0">
                  <a:pos x="29" y="1097"/>
                </a:cxn>
                <a:cxn ang="0">
                  <a:pos x="46" y="1097"/>
                </a:cxn>
                <a:cxn ang="0">
                  <a:pos x="54" y="1093"/>
                </a:cxn>
                <a:cxn ang="0">
                  <a:pos x="59" y="1087"/>
                </a:cxn>
                <a:cxn ang="0">
                  <a:pos x="60" y="1076"/>
                </a:cxn>
                <a:cxn ang="0">
                  <a:pos x="62" y="1048"/>
                </a:cxn>
                <a:cxn ang="0">
                  <a:pos x="64" y="987"/>
                </a:cxn>
                <a:cxn ang="0">
                  <a:pos x="64" y="959"/>
                </a:cxn>
                <a:cxn ang="0">
                  <a:pos x="60" y="867"/>
                </a:cxn>
                <a:cxn ang="0">
                  <a:pos x="56" y="777"/>
                </a:cxn>
              </a:cxnLst>
              <a:rect l="0" t="0" r="r" b="b"/>
              <a:pathLst>
                <a:path w="64" h="1099">
                  <a:moveTo>
                    <a:pt x="56" y="777"/>
                  </a:moveTo>
                  <a:lnTo>
                    <a:pt x="56" y="777"/>
                  </a:lnTo>
                  <a:lnTo>
                    <a:pt x="58" y="747"/>
                  </a:lnTo>
                  <a:lnTo>
                    <a:pt x="59" y="715"/>
                  </a:lnTo>
                  <a:lnTo>
                    <a:pt x="62" y="655"/>
                  </a:lnTo>
                  <a:lnTo>
                    <a:pt x="63" y="624"/>
                  </a:lnTo>
                  <a:lnTo>
                    <a:pt x="63" y="594"/>
                  </a:lnTo>
                  <a:lnTo>
                    <a:pt x="63" y="562"/>
                  </a:lnTo>
                  <a:lnTo>
                    <a:pt x="60" y="532"/>
                  </a:lnTo>
                  <a:lnTo>
                    <a:pt x="60" y="532"/>
                  </a:lnTo>
                  <a:lnTo>
                    <a:pt x="59" y="498"/>
                  </a:lnTo>
                  <a:lnTo>
                    <a:pt x="58" y="466"/>
                  </a:lnTo>
                  <a:lnTo>
                    <a:pt x="56" y="399"/>
                  </a:lnTo>
                  <a:lnTo>
                    <a:pt x="59" y="267"/>
                  </a:lnTo>
                  <a:lnTo>
                    <a:pt x="59" y="267"/>
                  </a:lnTo>
                  <a:lnTo>
                    <a:pt x="58" y="237"/>
                  </a:lnTo>
                  <a:lnTo>
                    <a:pt x="56" y="205"/>
                  </a:lnTo>
                  <a:lnTo>
                    <a:pt x="52" y="145"/>
                  </a:lnTo>
                  <a:lnTo>
                    <a:pt x="47" y="84"/>
                  </a:lnTo>
                  <a:lnTo>
                    <a:pt x="46" y="54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3" y="13"/>
                  </a:lnTo>
                  <a:lnTo>
                    <a:pt x="41" y="9"/>
                  </a:lnTo>
                  <a:lnTo>
                    <a:pt x="38" y="7"/>
                  </a:lnTo>
                  <a:lnTo>
                    <a:pt x="35" y="4"/>
                  </a:lnTo>
                  <a:lnTo>
                    <a:pt x="31" y="1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11" y="4"/>
                  </a:lnTo>
                  <a:lnTo>
                    <a:pt x="7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54"/>
                  </a:lnTo>
                  <a:lnTo>
                    <a:pt x="1" y="84"/>
                  </a:lnTo>
                  <a:lnTo>
                    <a:pt x="5" y="145"/>
                  </a:lnTo>
                  <a:lnTo>
                    <a:pt x="11" y="205"/>
                  </a:lnTo>
                  <a:lnTo>
                    <a:pt x="13" y="267"/>
                  </a:lnTo>
                  <a:lnTo>
                    <a:pt x="13" y="267"/>
                  </a:lnTo>
                  <a:lnTo>
                    <a:pt x="13" y="334"/>
                  </a:lnTo>
                  <a:lnTo>
                    <a:pt x="12" y="399"/>
                  </a:lnTo>
                  <a:lnTo>
                    <a:pt x="12" y="466"/>
                  </a:lnTo>
                  <a:lnTo>
                    <a:pt x="13" y="498"/>
                  </a:lnTo>
                  <a:lnTo>
                    <a:pt x="14" y="532"/>
                  </a:lnTo>
                  <a:lnTo>
                    <a:pt x="14" y="532"/>
                  </a:lnTo>
                  <a:lnTo>
                    <a:pt x="17" y="562"/>
                  </a:lnTo>
                  <a:lnTo>
                    <a:pt x="17" y="594"/>
                  </a:lnTo>
                  <a:lnTo>
                    <a:pt x="16" y="655"/>
                  </a:lnTo>
                  <a:lnTo>
                    <a:pt x="13" y="715"/>
                  </a:lnTo>
                  <a:lnTo>
                    <a:pt x="12" y="747"/>
                  </a:lnTo>
                  <a:lnTo>
                    <a:pt x="11" y="777"/>
                  </a:lnTo>
                  <a:lnTo>
                    <a:pt x="11" y="777"/>
                  </a:lnTo>
                  <a:lnTo>
                    <a:pt x="13" y="816"/>
                  </a:lnTo>
                  <a:lnTo>
                    <a:pt x="16" y="872"/>
                  </a:lnTo>
                  <a:lnTo>
                    <a:pt x="18" y="927"/>
                  </a:lnTo>
                  <a:lnTo>
                    <a:pt x="18" y="949"/>
                  </a:lnTo>
                  <a:lnTo>
                    <a:pt x="17" y="966"/>
                  </a:lnTo>
                  <a:lnTo>
                    <a:pt x="17" y="966"/>
                  </a:lnTo>
                  <a:lnTo>
                    <a:pt x="16" y="994"/>
                  </a:lnTo>
                  <a:lnTo>
                    <a:pt x="14" y="1021"/>
                  </a:lnTo>
                  <a:lnTo>
                    <a:pt x="14" y="1076"/>
                  </a:lnTo>
                  <a:lnTo>
                    <a:pt x="14" y="1076"/>
                  </a:lnTo>
                  <a:lnTo>
                    <a:pt x="16" y="1082"/>
                  </a:lnTo>
                  <a:lnTo>
                    <a:pt x="17" y="1087"/>
                  </a:lnTo>
                  <a:lnTo>
                    <a:pt x="20" y="1091"/>
                  </a:lnTo>
                  <a:lnTo>
                    <a:pt x="22" y="1093"/>
                  </a:lnTo>
                  <a:lnTo>
                    <a:pt x="25" y="1096"/>
                  </a:lnTo>
                  <a:lnTo>
                    <a:pt x="29" y="1097"/>
                  </a:lnTo>
                  <a:lnTo>
                    <a:pt x="38" y="1099"/>
                  </a:lnTo>
                  <a:lnTo>
                    <a:pt x="46" y="1097"/>
                  </a:lnTo>
                  <a:lnTo>
                    <a:pt x="50" y="1096"/>
                  </a:lnTo>
                  <a:lnTo>
                    <a:pt x="54" y="1093"/>
                  </a:lnTo>
                  <a:lnTo>
                    <a:pt x="56" y="1091"/>
                  </a:lnTo>
                  <a:lnTo>
                    <a:pt x="59" y="1087"/>
                  </a:lnTo>
                  <a:lnTo>
                    <a:pt x="60" y="1082"/>
                  </a:lnTo>
                  <a:lnTo>
                    <a:pt x="60" y="1076"/>
                  </a:lnTo>
                  <a:lnTo>
                    <a:pt x="60" y="1076"/>
                  </a:lnTo>
                  <a:lnTo>
                    <a:pt x="62" y="1048"/>
                  </a:lnTo>
                  <a:lnTo>
                    <a:pt x="63" y="1017"/>
                  </a:lnTo>
                  <a:lnTo>
                    <a:pt x="64" y="987"/>
                  </a:lnTo>
                  <a:lnTo>
                    <a:pt x="64" y="959"/>
                  </a:lnTo>
                  <a:lnTo>
                    <a:pt x="64" y="959"/>
                  </a:lnTo>
                  <a:lnTo>
                    <a:pt x="63" y="921"/>
                  </a:lnTo>
                  <a:lnTo>
                    <a:pt x="60" y="867"/>
                  </a:lnTo>
                  <a:lnTo>
                    <a:pt x="58" y="815"/>
                  </a:lnTo>
                  <a:lnTo>
                    <a:pt x="56" y="777"/>
                  </a:lnTo>
                  <a:lnTo>
                    <a:pt x="56" y="777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09" name="Freeform 521"/>
            <p:cNvSpPr/>
            <p:nvPr>
              <p:custDataLst>
                <p:tags r:id="rId63"/>
              </p:custDataLst>
            </p:nvPr>
          </p:nvSpPr>
          <p:spPr bwMode="auto">
            <a:xfrm>
              <a:off x="3509963" y="1157288"/>
              <a:ext cx="25400" cy="434975"/>
            </a:xfrm>
            <a:custGeom>
              <a:avLst/>
              <a:gdLst/>
              <a:ahLst/>
              <a:cxnLst>
                <a:cxn ang="0">
                  <a:pos x="8" y="777"/>
                </a:cxn>
                <a:cxn ang="0">
                  <a:pos x="6" y="715"/>
                </a:cxn>
                <a:cxn ang="0">
                  <a:pos x="2" y="624"/>
                </a:cxn>
                <a:cxn ang="0">
                  <a:pos x="2" y="562"/>
                </a:cxn>
                <a:cxn ang="0">
                  <a:pos x="4" y="532"/>
                </a:cxn>
                <a:cxn ang="0">
                  <a:pos x="8" y="466"/>
                </a:cxn>
                <a:cxn ang="0">
                  <a:pos x="6" y="267"/>
                </a:cxn>
                <a:cxn ang="0">
                  <a:pos x="7" y="237"/>
                </a:cxn>
                <a:cxn ang="0">
                  <a:pos x="12" y="145"/>
                </a:cxn>
                <a:cxn ang="0">
                  <a:pos x="19" y="54"/>
                </a:cxn>
                <a:cxn ang="0">
                  <a:pos x="19" y="22"/>
                </a:cxn>
                <a:cxn ang="0">
                  <a:pos x="21" y="13"/>
                </a:cxn>
                <a:cxn ang="0">
                  <a:pos x="27" y="7"/>
                </a:cxn>
                <a:cxn ang="0">
                  <a:pos x="33" y="1"/>
                </a:cxn>
                <a:cxn ang="0">
                  <a:pos x="50" y="1"/>
                </a:cxn>
                <a:cxn ang="0">
                  <a:pos x="58" y="7"/>
                </a:cxn>
                <a:cxn ang="0">
                  <a:pos x="63" y="13"/>
                </a:cxn>
                <a:cxn ang="0">
                  <a:pos x="64" y="22"/>
                </a:cxn>
                <a:cxn ang="0">
                  <a:pos x="64" y="54"/>
                </a:cxn>
                <a:cxn ang="0">
                  <a:pos x="59" y="145"/>
                </a:cxn>
                <a:cxn ang="0">
                  <a:pos x="51" y="267"/>
                </a:cxn>
                <a:cxn ang="0">
                  <a:pos x="51" y="334"/>
                </a:cxn>
                <a:cxn ang="0">
                  <a:pos x="53" y="466"/>
                </a:cxn>
                <a:cxn ang="0">
                  <a:pos x="50" y="532"/>
                </a:cxn>
                <a:cxn ang="0">
                  <a:pos x="47" y="562"/>
                </a:cxn>
                <a:cxn ang="0">
                  <a:pos x="49" y="655"/>
                </a:cxn>
                <a:cxn ang="0">
                  <a:pos x="53" y="747"/>
                </a:cxn>
                <a:cxn ang="0">
                  <a:pos x="54" y="777"/>
                </a:cxn>
                <a:cxn ang="0">
                  <a:pos x="49" y="872"/>
                </a:cxn>
                <a:cxn ang="0">
                  <a:pos x="46" y="949"/>
                </a:cxn>
                <a:cxn ang="0">
                  <a:pos x="47" y="966"/>
                </a:cxn>
                <a:cxn ang="0">
                  <a:pos x="50" y="1021"/>
                </a:cxn>
                <a:cxn ang="0">
                  <a:pos x="50" y="1076"/>
                </a:cxn>
                <a:cxn ang="0">
                  <a:pos x="47" y="1087"/>
                </a:cxn>
                <a:cxn ang="0">
                  <a:pos x="42" y="1093"/>
                </a:cxn>
                <a:cxn ang="0">
                  <a:pos x="36" y="1097"/>
                </a:cxn>
                <a:cxn ang="0">
                  <a:pos x="19" y="1097"/>
                </a:cxn>
                <a:cxn ang="0">
                  <a:pos x="11" y="1093"/>
                </a:cxn>
                <a:cxn ang="0">
                  <a:pos x="6" y="1087"/>
                </a:cxn>
                <a:cxn ang="0">
                  <a:pos x="4" y="1076"/>
                </a:cxn>
                <a:cxn ang="0">
                  <a:pos x="3" y="1048"/>
                </a:cxn>
                <a:cxn ang="0">
                  <a:pos x="0" y="987"/>
                </a:cxn>
                <a:cxn ang="0">
                  <a:pos x="0" y="959"/>
                </a:cxn>
                <a:cxn ang="0">
                  <a:pos x="4" y="867"/>
                </a:cxn>
                <a:cxn ang="0">
                  <a:pos x="8" y="777"/>
                </a:cxn>
              </a:cxnLst>
              <a:rect l="0" t="0" r="r" b="b"/>
              <a:pathLst>
                <a:path w="64" h="1099">
                  <a:moveTo>
                    <a:pt x="8" y="777"/>
                  </a:moveTo>
                  <a:lnTo>
                    <a:pt x="8" y="777"/>
                  </a:lnTo>
                  <a:lnTo>
                    <a:pt x="7" y="747"/>
                  </a:lnTo>
                  <a:lnTo>
                    <a:pt x="6" y="715"/>
                  </a:lnTo>
                  <a:lnTo>
                    <a:pt x="3" y="655"/>
                  </a:lnTo>
                  <a:lnTo>
                    <a:pt x="2" y="624"/>
                  </a:lnTo>
                  <a:lnTo>
                    <a:pt x="2" y="594"/>
                  </a:lnTo>
                  <a:lnTo>
                    <a:pt x="2" y="562"/>
                  </a:lnTo>
                  <a:lnTo>
                    <a:pt x="4" y="532"/>
                  </a:lnTo>
                  <a:lnTo>
                    <a:pt x="4" y="532"/>
                  </a:lnTo>
                  <a:lnTo>
                    <a:pt x="6" y="498"/>
                  </a:lnTo>
                  <a:lnTo>
                    <a:pt x="8" y="466"/>
                  </a:lnTo>
                  <a:lnTo>
                    <a:pt x="8" y="399"/>
                  </a:lnTo>
                  <a:lnTo>
                    <a:pt x="6" y="267"/>
                  </a:lnTo>
                  <a:lnTo>
                    <a:pt x="6" y="267"/>
                  </a:lnTo>
                  <a:lnTo>
                    <a:pt x="7" y="237"/>
                  </a:lnTo>
                  <a:lnTo>
                    <a:pt x="8" y="205"/>
                  </a:lnTo>
                  <a:lnTo>
                    <a:pt x="12" y="145"/>
                  </a:lnTo>
                  <a:lnTo>
                    <a:pt x="17" y="84"/>
                  </a:lnTo>
                  <a:lnTo>
                    <a:pt x="19" y="54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20" y="17"/>
                  </a:lnTo>
                  <a:lnTo>
                    <a:pt x="21" y="13"/>
                  </a:lnTo>
                  <a:lnTo>
                    <a:pt x="24" y="9"/>
                  </a:lnTo>
                  <a:lnTo>
                    <a:pt x="27" y="7"/>
                  </a:lnTo>
                  <a:lnTo>
                    <a:pt x="29" y="4"/>
                  </a:lnTo>
                  <a:lnTo>
                    <a:pt x="33" y="1"/>
                  </a:lnTo>
                  <a:lnTo>
                    <a:pt x="42" y="0"/>
                  </a:lnTo>
                  <a:lnTo>
                    <a:pt x="50" y="1"/>
                  </a:lnTo>
                  <a:lnTo>
                    <a:pt x="54" y="4"/>
                  </a:lnTo>
                  <a:lnTo>
                    <a:pt x="58" y="7"/>
                  </a:lnTo>
                  <a:lnTo>
                    <a:pt x="61" y="9"/>
                  </a:lnTo>
                  <a:lnTo>
                    <a:pt x="63" y="13"/>
                  </a:lnTo>
                  <a:lnTo>
                    <a:pt x="64" y="17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54"/>
                  </a:lnTo>
                  <a:lnTo>
                    <a:pt x="63" y="84"/>
                  </a:lnTo>
                  <a:lnTo>
                    <a:pt x="59" y="145"/>
                  </a:lnTo>
                  <a:lnTo>
                    <a:pt x="54" y="205"/>
                  </a:lnTo>
                  <a:lnTo>
                    <a:pt x="51" y="267"/>
                  </a:lnTo>
                  <a:lnTo>
                    <a:pt x="51" y="267"/>
                  </a:lnTo>
                  <a:lnTo>
                    <a:pt x="51" y="334"/>
                  </a:lnTo>
                  <a:lnTo>
                    <a:pt x="53" y="399"/>
                  </a:lnTo>
                  <a:lnTo>
                    <a:pt x="53" y="466"/>
                  </a:lnTo>
                  <a:lnTo>
                    <a:pt x="51" y="498"/>
                  </a:lnTo>
                  <a:lnTo>
                    <a:pt x="50" y="532"/>
                  </a:lnTo>
                  <a:lnTo>
                    <a:pt x="50" y="532"/>
                  </a:lnTo>
                  <a:lnTo>
                    <a:pt x="47" y="562"/>
                  </a:lnTo>
                  <a:lnTo>
                    <a:pt x="47" y="594"/>
                  </a:lnTo>
                  <a:lnTo>
                    <a:pt x="49" y="655"/>
                  </a:lnTo>
                  <a:lnTo>
                    <a:pt x="51" y="715"/>
                  </a:lnTo>
                  <a:lnTo>
                    <a:pt x="53" y="747"/>
                  </a:lnTo>
                  <a:lnTo>
                    <a:pt x="54" y="777"/>
                  </a:lnTo>
                  <a:lnTo>
                    <a:pt x="54" y="777"/>
                  </a:lnTo>
                  <a:lnTo>
                    <a:pt x="51" y="816"/>
                  </a:lnTo>
                  <a:lnTo>
                    <a:pt x="49" y="872"/>
                  </a:lnTo>
                  <a:lnTo>
                    <a:pt x="46" y="927"/>
                  </a:lnTo>
                  <a:lnTo>
                    <a:pt x="46" y="949"/>
                  </a:lnTo>
                  <a:lnTo>
                    <a:pt x="47" y="966"/>
                  </a:lnTo>
                  <a:lnTo>
                    <a:pt x="47" y="966"/>
                  </a:lnTo>
                  <a:lnTo>
                    <a:pt x="49" y="994"/>
                  </a:lnTo>
                  <a:lnTo>
                    <a:pt x="50" y="1021"/>
                  </a:lnTo>
                  <a:lnTo>
                    <a:pt x="50" y="1076"/>
                  </a:lnTo>
                  <a:lnTo>
                    <a:pt x="50" y="1076"/>
                  </a:lnTo>
                  <a:lnTo>
                    <a:pt x="49" y="1082"/>
                  </a:lnTo>
                  <a:lnTo>
                    <a:pt x="47" y="1087"/>
                  </a:lnTo>
                  <a:lnTo>
                    <a:pt x="45" y="1091"/>
                  </a:lnTo>
                  <a:lnTo>
                    <a:pt x="42" y="1093"/>
                  </a:lnTo>
                  <a:lnTo>
                    <a:pt x="40" y="1096"/>
                  </a:lnTo>
                  <a:lnTo>
                    <a:pt x="36" y="1097"/>
                  </a:lnTo>
                  <a:lnTo>
                    <a:pt x="27" y="1099"/>
                  </a:lnTo>
                  <a:lnTo>
                    <a:pt x="19" y="1097"/>
                  </a:lnTo>
                  <a:lnTo>
                    <a:pt x="15" y="1096"/>
                  </a:lnTo>
                  <a:lnTo>
                    <a:pt x="11" y="1093"/>
                  </a:lnTo>
                  <a:lnTo>
                    <a:pt x="8" y="1091"/>
                  </a:lnTo>
                  <a:lnTo>
                    <a:pt x="6" y="1087"/>
                  </a:lnTo>
                  <a:lnTo>
                    <a:pt x="4" y="1082"/>
                  </a:lnTo>
                  <a:lnTo>
                    <a:pt x="4" y="1076"/>
                  </a:lnTo>
                  <a:lnTo>
                    <a:pt x="4" y="1076"/>
                  </a:lnTo>
                  <a:lnTo>
                    <a:pt x="3" y="1048"/>
                  </a:lnTo>
                  <a:lnTo>
                    <a:pt x="2" y="1017"/>
                  </a:lnTo>
                  <a:lnTo>
                    <a:pt x="0" y="987"/>
                  </a:lnTo>
                  <a:lnTo>
                    <a:pt x="0" y="959"/>
                  </a:lnTo>
                  <a:lnTo>
                    <a:pt x="0" y="959"/>
                  </a:lnTo>
                  <a:lnTo>
                    <a:pt x="2" y="921"/>
                  </a:lnTo>
                  <a:lnTo>
                    <a:pt x="4" y="867"/>
                  </a:lnTo>
                  <a:lnTo>
                    <a:pt x="7" y="815"/>
                  </a:lnTo>
                  <a:lnTo>
                    <a:pt x="8" y="777"/>
                  </a:lnTo>
                  <a:lnTo>
                    <a:pt x="8" y="777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0" name="Freeform 522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3327401" y="1573213"/>
              <a:ext cx="307975" cy="87313"/>
            </a:xfrm>
            <a:custGeom>
              <a:avLst/>
              <a:gdLst/>
              <a:ahLst/>
              <a:cxnLst>
                <a:cxn ang="0">
                  <a:pos x="776" y="155"/>
                </a:cxn>
                <a:cxn ang="0">
                  <a:pos x="769" y="136"/>
                </a:cxn>
                <a:cxn ang="0">
                  <a:pos x="752" y="98"/>
                </a:cxn>
                <a:cxn ang="0">
                  <a:pos x="727" y="68"/>
                </a:cxn>
                <a:cxn ang="0">
                  <a:pos x="694" y="44"/>
                </a:cxn>
                <a:cxn ang="0">
                  <a:pos x="645" y="22"/>
                </a:cxn>
                <a:cxn ang="0">
                  <a:pos x="560" y="5"/>
                </a:cxn>
                <a:cxn ang="0">
                  <a:pos x="445" y="0"/>
                </a:cxn>
                <a:cxn ang="0">
                  <a:pos x="327" y="1"/>
                </a:cxn>
                <a:cxn ang="0">
                  <a:pos x="226" y="9"/>
                </a:cxn>
                <a:cxn ang="0">
                  <a:pos x="127" y="27"/>
                </a:cxn>
                <a:cxn ang="0">
                  <a:pos x="80" y="43"/>
                </a:cxn>
                <a:cxn ang="0">
                  <a:pos x="50" y="61"/>
                </a:cxn>
                <a:cxn ang="0">
                  <a:pos x="26" y="85"/>
                </a:cxn>
                <a:cxn ang="0">
                  <a:pos x="9" y="116"/>
                </a:cxn>
                <a:cxn ang="0">
                  <a:pos x="4" y="153"/>
                </a:cxn>
                <a:cxn ang="0">
                  <a:pos x="4" y="157"/>
                </a:cxn>
                <a:cxn ang="0">
                  <a:pos x="0" y="171"/>
                </a:cxn>
                <a:cxn ang="0">
                  <a:pos x="6" y="184"/>
                </a:cxn>
                <a:cxn ang="0">
                  <a:pos x="16" y="191"/>
                </a:cxn>
                <a:cxn ang="0">
                  <a:pos x="77" y="201"/>
                </a:cxn>
                <a:cxn ang="0">
                  <a:pos x="140" y="203"/>
                </a:cxn>
                <a:cxn ang="0">
                  <a:pos x="380" y="206"/>
                </a:cxn>
                <a:cxn ang="0">
                  <a:pos x="522" y="214"/>
                </a:cxn>
                <a:cxn ang="0">
                  <a:pos x="663" y="217"/>
                </a:cxn>
                <a:cxn ang="0">
                  <a:pos x="732" y="210"/>
                </a:cxn>
                <a:cxn ang="0">
                  <a:pos x="762" y="203"/>
                </a:cxn>
                <a:cxn ang="0">
                  <a:pos x="772" y="184"/>
                </a:cxn>
                <a:cxn ang="0">
                  <a:pos x="772" y="178"/>
                </a:cxn>
                <a:cxn ang="0">
                  <a:pos x="776" y="165"/>
                </a:cxn>
                <a:cxn ang="0">
                  <a:pos x="380" y="161"/>
                </a:cxn>
                <a:cxn ang="0">
                  <a:pos x="230" y="161"/>
                </a:cxn>
                <a:cxn ang="0">
                  <a:pos x="115" y="158"/>
                </a:cxn>
                <a:cxn ang="0">
                  <a:pos x="50" y="152"/>
                </a:cxn>
                <a:cxn ang="0">
                  <a:pos x="55" y="127"/>
                </a:cxn>
                <a:cxn ang="0">
                  <a:pos x="76" y="99"/>
                </a:cxn>
                <a:cxn ang="0">
                  <a:pos x="108" y="82"/>
                </a:cxn>
                <a:cxn ang="0">
                  <a:pos x="206" y="56"/>
                </a:cxn>
                <a:cxn ang="0">
                  <a:pos x="231" y="52"/>
                </a:cxn>
                <a:cxn ang="0">
                  <a:pos x="307" y="52"/>
                </a:cxn>
                <a:cxn ang="0">
                  <a:pos x="373" y="47"/>
                </a:cxn>
                <a:cxn ang="0">
                  <a:pos x="437" y="44"/>
                </a:cxn>
                <a:cxn ang="0">
                  <a:pos x="539" y="47"/>
                </a:cxn>
                <a:cxn ang="0">
                  <a:pos x="615" y="60"/>
                </a:cxn>
                <a:cxn ang="0">
                  <a:pos x="670" y="82"/>
                </a:cxn>
                <a:cxn ang="0">
                  <a:pos x="697" y="103"/>
                </a:cxn>
                <a:cxn ang="0">
                  <a:pos x="717" y="131"/>
                </a:cxn>
                <a:cxn ang="0">
                  <a:pos x="730" y="165"/>
                </a:cxn>
                <a:cxn ang="0">
                  <a:pos x="687" y="170"/>
                </a:cxn>
                <a:cxn ang="0">
                  <a:pos x="556" y="172"/>
                </a:cxn>
                <a:cxn ang="0">
                  <a:pos x="380" y="161"/>
                </a:cxn>
              </a:cxnLst>
              <a:rect l="0" t="0" r="r" b="b"/>
              <a:pathLst>
                <a:path w="776" h="218">
                  <a:moveTo>
                    <a:pt x="776" y="161"/>
                  </a:moveTo>
                  <a:lnTo>
                    <a:pt x="776" y="161"/>
                  </a:lnTo>
                  <a:lnTo>
                    <a:pt x="776" y="155"/>
                  </a:lnTo>
                  <a:lnTo>
                    <a:pt x="773" y="150"/>
                  </a:lnTo>
                  <a:lnTo>
                    <a:pt x="773" y="150"/>
                  </a:lnTo>
                  <a:lnTo>
                    <a:pt x="769" y="136"/>
                  </a:lnTo>
                  <a:lnTo>
                    <a:pt x="764" y="121"/>
                  </a:lnTo>
                  <a:lnTo>
                    <a:pt x="759" y="110"/>
                  </a:lnTo>
                  <a:lnTo>
                    <a:pt x="752" y="98"/>
                  </a:lnTo>
                  <a:lnTo>
                    <a:pt x="744" y="86"/>
                  </a:lnTo>
                  <a:lnTo>
                    <a:pt x="736" y="77"/>
                  </a:lnTo>
                  <a:lnTo>
                    <a:pt x="727" y="68"/>
                  </a:lnTo>
                  <a:lnTo>
                    <a:pt x="717" y="59"/>
                  </a:lnTo>
                  <a:lnTo>
                    <a:pt x="706" y="51"/>
                  </a:lnTo>
                  <a:lnTo>
                    <a:pt x="694" y="44"/>
                  </a:lnTo>
                  <a:lnTo>
                    <a:pt x="683" y="38"/>
                  </a:lnTo>
                  <a:lnTo>
                    <a:pt x="671" y="33"/>
                  </a:lnTo>
                  <a:lnTo>
                    <a:pt x="645" y="22"/>
                  </a:lnTo>
                  <a:lnTo>
                    <a:pt x="617" y="16"/>
                  </a:lnTo>
                  <a:lnTo>
                    <a:pt x="590" y="9"/>
                  </a:lnTo>
                  <a:lnTo>
                    <a:pt x="560" y="5"/>
                  </a:lnTo>
                  <a:lnTo>
                    <a:pt x="531" y="2"/>
                  </a:lnTo>
                  <a:lnTo>
                    <a:pt x="502" y="1"/>
                  </a:lnTo>
                  <a:lnTo>
                    <a:pt x="445" y="0"/>
                  </a:lnTo>
                  <a:lnTo>
                    <a:pt x="394" y="0"/>
                  </a:lnTo>
                  <a:lnTo>
                    <a:pt x="394" y="0"/>
                  </a:lnTo>
                  <a:lnTo>
                    <a:pt x="327" y="1"/>
                  </a:lnTo>
                  <a:lnTo>
                    <a:pt x="293" y="4"/>
                  </a:lnTo>
                  <a:lnTo>
                    <a:pt x="259" y="6"/>
                  </a:lnTo>
                  <a:lnTo>
                    <a:pt x="226" y="9"/>
                  </a:lnTo>
                  <a:lnTo>
                    <a:pt x="193" y="14"/>
                  </a:lnTo>
                  <a:lnTo>
                    <a:pt x="159" y="19"/>
                  </a:lnTo>
                  <a:lnTo>
                    <a:pt x="127" y="27"/>
                  </a:lnTo>
                  <a:lnTo>
                    <a:pt x="127" y="27"/>
                  </a:lnTo>
                  <a:lnTo>
                    <a:pt x="102" y="34"/>
                  </a:lnTo>
                  <a:lnTo>
                    <a:pt x="80" y="43"/>
                  </a:lnTo>
                  <a:lnTo>
                    <a:pt x="69" y="48"/>
                  </a:lnTo>
                  <a:lnTo>
                    <a:pt x="59" y="55"/>
                  </a:lnTo>
                  <a:lnTo>
                    <a:pt x="50" y="61"/>
                  </a:lnTo>
                  <a:lnTo>
                    <a:pt x="40" y="69"/>
                  </a:lnTo>
                  <a:lnTo>
                    <a:pt x="33" y="77"/>
                  </a:lnTo>
                  <a:lnTo>
                    <a:pt x="26" y="85"/>
                  </a:lnTo>
                  <a:lnTo>
                    <a:pt x="19" y="94"/>
                  </a:lnTo>
                  <a:lnTo>
                    <a:pt x="14" y="104"/>
                  </a:lnTo>
                  <a:lnTo>
                    <a:pt x="9" y="116"/>
                  </a:lnTo>
                  <a:lnTo>
                    <a:pt x="6" y="127"/>
                  </a:lnTo>
                  <a:lnTo>
                    <a:pt x="4" y="140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7"/>
                  </a:lnTo>
                  <a:lnTo>
                    <a:pt x="4" y="157"/>
                  </a:lnTo>
                  <a:lnTo>
                    <a:pt x="1" y="161"/>
                  </a:lnTo>
                  <a:lnTo>
                    <a:pt x="0" y="166"/>
                  </a:lnTo>
                  <a:lnTo>
                    <a:pt x="0" y="171"/>
                  </a:lnTo>
                  <a:lnTo>
                    <a:pt x="1" y="176"/>
                  </a:lnTo>
                  <a:lnTo>
                    <a:pt x="4" y="180"/>
                  </a:lnTo>
                  <a:lnTo>
                    <a:pt x="6" y="184"/>
                  </a:lnTo>
                  <a:lnTo>
                    <a:pt x="10" y="188"/>
                  </a:lnTo>
                  <a:lnTo>
                    <a:pt x="16" y="191"/>
                  </a:lnTo>
                  <a:lnTo>
                    <a:pt x="16" y="191"/>
                  </a:lnTo>
                  <a:lnTo>
                    <a:pt x="31" y="195"/>
                  </a:lnTo>
                  <a:lnTo>
                    <a:pt x="46" y="197"/>
                  </a:lnTo>
                  <a:lnTo>
                    <a:pt x="77" y="201"/>
                  </a:lnTo>
                  <a:lnTo>
                    <a:pt x="110" y="203"/>
                  </a:lnTo>
                  <a:lnTo>
                    <a:pt x="140" y="203"/>
                  </a:lnTo>
                  <a:lnTo>
                    <a:pt x="140" y="203"/>
                  </a:lnTo>
                  <a:lnTo>
                    <a:pt x="260" y="204"/>
                  </a:lnTo>
                  <a:lnTo>
                    <a:pt x="380" y="206"/>
                  </a:lnTo>
                  <a:lnTo>
                    <a:pt x="380" y="206"/>
                  </a:lnTo>
                  <a:lnTo>
                    <a:pt x="428" y="209"/>
                  </a:lnTo>
                  <a:lnTo>
                    <a:pt x="475" y="212"/>
                  </a:lnTo>
                  <a:lnTo>
                    <a:pt x="522" y="214"/>
                  </a:lnTo>
                  <a:lnTo>
                    <a:pt x="569" y="217"/>
                  </a:lnTo>
                  <a:lnTo>
                    <a:pt x="616" y="218"/>
                  </a:lnTo>
                  <a:lnTo>
                    <a:pt x="663" y="217"/>
                  </a:lnTo>
                  <a:lnTo>
                    <a:pt x="687" y="216"/>
                  </a:lnTo>
                  <a:lnTo>
                    <a:pt x="709" y="213"/>
                  </a:lnTo>
                  <a:lnTo>
                    <a:pt x="732" y="210"/>
                  </a:lnTo>
                  <a:lnTo>
                    <a:pt x="755" y="205"/>
                  </a:lnTo>
                  <a:lnTo>
                    <a:pt x="755" y="205"/>
                  </a:lnTo>
                  <a:lnTo>
                    <a:pt x="762" y="203"/>
                  </a:lnTo>
                  <a:lnTo>
                    <a:pt x="768" y="197"/>
                  </a:lnTo>
                  <a:lnTo>
                    <a:pt x="770" y="191"/>
                  </a:lnTo>
                  <a:lnTo>
                    <a:pt x="772" y="184"/>
                  </a:lnTo>
                  <a:lnTo>
                    <a:pt x="772" y="180"/>
                  </a:lnTo>
                  <a:lnTo>
                    <a:pt x="772" y="180"/>
                  </a:lnTo>
                  <a:lnTo>
                    <a:pt x="772" y="178"/>
                  </a:lnTo>
                  <a:lnTo>
                    <a:pt x="772" y="178"/>
                  </a:lnTo>
                  <a:lnTo>
                    <a:pt x="774" y="171"/>
                  </a:lnTo>
                  <a:lnTo>
                    <a:pt x="776" y="165"/>
                  </a:lnTo>
                  <a:lnTo>
                    <a:pt x="776" y="161"/>
                  </a:lnTo>
                  <a:close/>
                  <a:moveTo>
                    <a:pt x="380" y="161"/>
                  </a:moveTo>
                  <a:lnTo>
                    <a:pt x="380" y="161"/>
                  </a:lnTo>
                  <a:lnTo>
                    <a:pt x="331" y="161"/>
                  </a:lnTo>
                  <a:lnTo>
                    <a:pt x="281" y="161"/>
                  </a:lnTo>
                  <a:lnTo>
                    <a:pt x="230" y="161"/>
                  </a:lnTo>
                  <a:lnTo>
                    <a:pt x="180" y="161"/>
                  </a:lnTo>
                  <a:lnTo>
                    <a:pt x="180" y="161"/>
                  </a:lnTo>
                  <a:lnTo>
                    <a:pt x="115" y="158"/>
                  </a:lnTo>
                  <a:lnTo>
                    <a:pt x="81" y="157"/>
                  </a:lnTo>
                  <a:lnTo>
                    <a:pt x="65" y="154"/>
                  </a:lnTo>
                  <a:lnTo>
                    <a:pt x="50" y="152"/>
                  </a:lnTo>
                  <a:lnTo>
                    <a:pt x="50" y="152"/>
                  </a:lnTo>
                  <a:lnTo>
                    <a:pt x="51" y="138"/>
                  </a:lnTo>
                  <a:lnTo>
                    <a:pt x="55" y="127"/>
                  </a:lnTo>
                  <a:lnTo>
                    <a:pt x="60" y="116"/>
                  </a:lnTo>
                  <a:lnTo>
                    <a:pt x="68" y="108"/>
                  </a:lnTo>
                  <a:lnTo>
                    <a:pt x="76" y="99"/>
                  </a:lnTo>
                  <a:lnTo>
                    <a:pt x="86" y="93"/>
                  </a:lnTo>
                  <a:lnTo>
                    <a:pt x="97" y="87"/>
                  </a:lnTo>
                  <a:lnTo>
                    <a:pt x="108" y="82"/>
                  </a:lnTo>
                  <a:lnTo>
                    <a:pt x="133" y="73"/>
                  </a:lnTo>
                  <a:lnTo>
                    <a:pt x="159" y="67"/>
                  </a:lnTo>
                  <a:lnTo>
                    <a:pt x="206" y="56"/>
                  </a:lnTo>
                  <a:lnTo>
                    <a:pt x="206" y="56"/>
                  </a:lnTo>
                  <a:lnTo>
                    <a:pt x="218" y="53"/>
                  </a:lnTo>
                  <a:lnTo>
                    <a:pt x="231" y="52"/>
                  </a:lnTo>
                  <a:lnTo>
                    <a:pt x="256" y="51"/>
                  </a:lnTo>
                  <a:lnTo>
                    <a:pt x="307" y="52"/>
                  </a:lnTo>
                  <a:lnTo>
                    <a:pt x="307" y="52"/>
                  </a:lnTo>
                  <a:lnTo>
                    <a:pt x="328" y="51"/>
                  </a:lnTo>
                  <a:lnTo>
                    <a:pt x="350" y="50"/>
                  </a:lnTo>
                  <a:lnTo>
                    <a:pt x="373" y="47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437" y="44"/>
                  </a:lnTo>
                  <a:lnTo>
                    <a:pt x="486" y="44"/>
                  </a:lnTo>
                  <a:lnTo>
                    <a:pt x="513" y="44"/>
                  </a:lnTo>
                  <a:lnTo>
                    <a:pt x="539" y="47"/>
                  </a:lnTo>
                  <a:lnTo>
                    <a:pt x="565" y="50"/>
                  </a:lnTo>
                  <a:lnTo>
                    <a:pt x="590" y="53"/>
                  </a:lnTo>
                  <a:lnTo>
                    <a:pt x="615" y="60"/>
                  </a:lnTo>
                  <a:lnTo>
                    <a:pt x="638" y="68"/>
                  </a:lnTo>
                  <a:lnTo>
                    <a:pt x="659" y="77"/>
                  </a:lnTo>
                  <a:lnTo>
                    <a:pt x="670" y="82"/>
                  </a:lnTo>
                  <a:lnTo>
                    <a:pt x="679" y="89"/>
                  </a:lnTo>
                  <a:lnTo>
                    <a:pt x="688" y="95"/>
                  </a:lnTo>
                  <a:lnTo>
                    <a:pt x="697" y="103"/>
                  </a:lnTo>
                  <a:lnTo>
                    <a:pt x="704" y="112"/>
                  </a:lnTo>
                  <a:lnTo>
                    <a:pt x="711" y="120"/>
                  </a:lnTo>
                  <a:lnTo>
                    <a:pt x="717" y="131"/>
                  </a:lnTo>
                  <a:lnTo>
                    <a:pt x="722" y="141"/>
                  </a:lnTo>
                  <a:lnTo>
                    <a:pt x="726" y="152"/>
                  </a:lnTo>
                  <a:lnTo>
                    <a:pt x="730" y="165"/>
                  </a:lnTo>
                  <a:lnTo>
                    <a:pt x="730" y="165"/>
                  </a:lnTo>
                  <a:lnTo>
                    <a:pt x="709" y="167"/>
                  </a:lnTo>
                  <a:lnTo>
                    <a:pt x="687" y="170"/>
                  </a:lnTo>
                  <a:lnTo>
                    <a:pt x="643" y="172"/>
                  </a:lnTo>
                  <a:lnTo>
                    <a:pt x="600" y="174"/>
                  </a:lnTo>
                  <a:lnTo>
                    <a:pt x="556" y="172"/>
                  </a:lnTo>
                  <a:lnTo>
                    <a:pt x="511" y="170"/>
                  </a:lnTo>
                  <a:lnTo>
                    <a:pt x="467" y="167"/>
                  </a:lnTo>
                  <a:lnTo>
                    <a:pt x="380" y="161"/>
                  </a:lnTo>
                  <a:lnTo>
                    <a:pt x="380" y="16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8058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Analysis of Weighted Union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58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6B70CB-A731-4A2B-B41E-90C7C049B257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3584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358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8A580-8A0E-4367-B57B-3A56234C8BB9}" type="slidenum">
              <a:rPr lang="en-US" altLang="zh-CN" sz="790"/>
              <a:pPr/>
              <a:t>20</a:t>
            </a:fld>
            <a:endParaRPr lang="en-US" altLang="zh-CN" sz="79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140" y="1555750"/>
            <a:ext cx="7861935" cy="1946275"/>
          </a:xfrm>
        </p:spPr>
        <p:txBody>
          <a:bodyPr/>
          <a:lstStyle/>
          <a:p>
            <a:r>
              <a:rPr lang="en-US" altLang="zh-CN" sz="1800" dirty="0">
                <a:ea typeface="宋体" panose="02010600030101010101" pitchFamily="2" charset="-122"/>
              </a:rPr>
              <a:t>With weighted union an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up-tree of height h</a:t>
            </a:r>
            <a:r>
              <a:rPr lang="en-US" altLang="zh-CN" sz="1800" dirty="0">
                <a:ea typeface="宋体" panose="02010600030101010101" pitchFamily="2" charset="-122"/>
              </a:rPr>
              <a:t> has weight at least 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h</a:t>
            </a:r>
            <a:r>
              <a:rPr lang="en-US" altLang="zh-CN" sz="1800" dirty="0"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800" dirty="0">
                <a:ea typeface="宋体" panose="02010600030101010101" pitchFamily="2" charset="-122"/>
              </a:rPr>
              <a:t>Proof by induction</a:t>
            </a:r>
          </a:p>
          <a:p>
            <a:pPr lvl="1"/>
            <a:r>
              <a:rPr lang="en-US" altLang="zh-CN" sz="1600" dirty="0">
                <a:ea typeface="宋体" panose="02010600030101010101" pitchFamily="2" charset="-122"/>
              </a:rPr>
              <a:t>Basis: h = 0. The up-tree has one node, 2</a:t>
            </a:r>
            <a:r>
              <a:rPr lang="en-US" altLang="zh-CN" sz="1600" baseline="30000" dirty="0">
                <a:ea typeface="宋体" panose="02010600030101010101" pitchFamily="2" charset="-122"/>
              </a:rPr>
              <a:t>0</a:t>
            </a:r>
            <a:r>
              <a:rPr lang="en-US" altLang="zh-CN" sz="1600" dirty="0">
                <a:ea typeface="宋体" panose="02010600030101010101" pitchFamily="2" charset="-122"/>
              </a:rPr>
              <a:t> = 1</a:t>
            </a:r>
          </a:p>
          <a:p>
            <a:pPr lvl="1"/>
            <a:r>
              <a:rPr lang="en-US" altLang="zh-CN" sz="1600" dirty="0">
                <a:ea typeface="宋体" panose="02010600030101010101" pitchFamily="2" charset="-122"/>
              </a:rPr>
              <a:t>Inductive step: Assume true for all h’ &lt; h.</a:t>
            </a: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3686283" y="3694690"/>
            <a:ext cx="685800" cy="762929"/>
          </a:xfrm>
          <a:prstGeom prst="triangle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6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4429233" y="3808990"/>
            <a:ext cx="609600" cy="813088"/>
          </a:xfrm>
          <a:prstGeom prst="triangle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6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 flipH="1" flipV="1">
            <a:off x="4062695" y="3705026"/>
            <a:ext cx="634325" cy="10396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4943583" y="3999553"/>
            <a:ext cx="43815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Sitka Text" pitchFamily="2" charset="0"/>
                <a:ea typeface="宋体" panose="02010600030101010101" pitchFamily="2" charset="-122"/>
              </a:rPr>
              <a:t>h-1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57882" y="3808990"/>
            <a:ext cx="149362" cy="813087"/>
            <a:chOff x="4076844" y="4887307"/>
            <a:chExt cx="152400" cy="838200"/>
          </a:xfrm>
        </p:grpSpPr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4076844" y="4887307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4153044" y="4887307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4076844" y="5725507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 flipV="1">
              <a:off x="4153044" y="542070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</p:grpSp>
      <p:sp>
        <p:nvSpPr>
          <p:cNvPr id="36" name="Text Box 12"/>
          <p:cNvSpPr txBox="1">
            <a:spLocks noChangeArrowheads="1"/>
          </p:cNvSpPr>
          <p:nvPr/>
        </p:nvSpPr>
        <p:spPr bwMode="auto">
          <a:xfrm>
            <a:off x="683568" y="5157192"/>
            <a:ext cx="338437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Minimum </a:t>
            </a:r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weight up-tree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of height </a:t>
            </a:r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h formed by weighted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unions</a:t>
            </a: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3881848" y="4060212"/>
            <a:ext cx="37020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T</a:t>
            </a:r>
            <a:r>
              <a:rPr lang="en-US" altLang="zh-CN" sz="1600" baseline="-25000" dirty="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4597645" y="4200539"/>
            <a:ext cx="38544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T</a:t>
            </a:r>
            <a:r>
              <a:rPr lang="en-US" altLang="zh-CN" sz="1600" baseline="-25000" dirty="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3857733" y="3337185"/>
            <a:ext cx="3098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Sitka Text" pitchFamily="2" charset="0"/>
                <a:ea typeface="宋体" panose="02010600030101010101" pitchFamily="2" charset="-122"/>
              </a:rPr>
              <a:t>T</a:t>
            </a:r>
          </a:p>
        </p:txBody>
      </p:sp>
      <p:sp>
        <p:nvSpPr>
          <p:cNvPr id="40" name="Text Box 16"/>
          <p:cNvSpPr txBox="1">
            <a:spLocks noChangeArrowheads="1"/>
          </p:cNvSpPr>
          <p:nvPr/>
        </p:nvSpPr>
        <p:spPr bwMode="auto">
          <a:xfrm>
            <a:off x="4841073" y="5067811"/>
            <a:ext cx="212661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Sitka Text" pitchFamily="2" charset="0"/>
                <a:ea typeface="宋体" panose="02010600030101010101" pitchFamily="2" charset="-122"/>
              </a:rPr>
              <a:t>W(T</a:t>
            </a:r>
            <a:r>
              <a:rPr lang="en-US" altLang="zh-CN" sz="1600" baseline="-25000">
                <a:latin typeface="Sitka Text" pitchFamily="2" charset="0"/>
                <a:ea typeface="宋体" panose="02010600030101010101" pitchFamily="2" charset="-122"/>
              </a:rPr>
              <a:t>1</a:t>
            </a:r>
            <a:r>
              <a:rPr lang="en-US" altLang="zh-CN" sz="1600">
                <a:latin typeface="Sitka Text" pitchFamily="2" charset="0"/>
                <a:ea typeface="宋体" panose="02010600030101010101" pitchFamily="2" charset="-122"/>
              </a:rPr>
              <a:t>) </a:t>
            </a:r>
            <a:r>
              <a:rPr lang="en-US" altLang="zh-CN" sz="1600" u="sng">
                <a:latin typeface="Sitka Text" pitchFamily="2" charset="0"/>
                <a:ea typeface="宋体" panose="02010600030101010101" pitchFamily="2" charset="-122"/>
              </a:rPr>
              <a:t>&gt;</a:t>
            </a:r>
            <a:r>
              <a:rPr lang="en-US" altLang="zh-CN" sz="1600">
                <a:latin typeface="Sitka Text" pitchFamily="2" charset="0"/>
                <a:ea typeface="宋体" panose="02010600030101010101" pitchFamily="2" charset="-122"/>
              </a:rPr>
              <a:t> W(T</a:t>
            </a:r>
            <a:r>
              <a:rPr lang="en-US" altLang="zh-CN" sz="1600" baseline="-25000">
                <a:latin typeface="Sitka Text" pitchFamily="2" charset="0"/>
                <a:ea typeface="宋体" panose="02010600030101010101" pitchFamily="2" charset="-122"/>
              </a:rPr>
              <a:t>2</a:t>
            </a:r>
            <a:r>
              <a:rPr lang="en-US" altLang="zh-CN" sz="1600">
                <a:latin typeface="Sitka Text" pitchFamily="2" charset="0"/>
                <a:ea typeface="宋体" panose="02010600030101010101" pitchFamily="2" charset="-122"/>
              </a:rPr>
              <a:t>) </a:t>
            </a:r>
            <a:r>
              <a:rPr lang="en-US" altLang="zh-CN" sz="1600" u="sng">
                <a:latin typeface="Sitka Text" pitchFamily="2" charset="0"/>
                <a:ea typeface="宋体" panose="02010600030101010101" pitchFamily="2" charset="-122"/>
              </a:rPr>
              <a:t>&gt;</a:t>
            </a:r>
            <a:r>
              <a:rPr lang="en-US" altLang="zh-CN" sz="1600">
                <a:latin typeface="Sitka Text" pitchFamily="2" charset="0"/>
                <a:ea typeface="宋体" panose="02010600030101010101" pitchFamily="2" charset="-122"/>
              </a:rPr>
              <a:t> 2</a:t>
            </a:r>
            <a:r>
              <a:rPr lang="en-US" altLang="zh-CN" sz="1600" baseline="30000">
                <a:latin typeface="Sitka Text" pitchFamily="2" charset="0"/>
                <a:ea typeface="宋体" panose="02010600030101010101" pitchFamily="2" charset="-122"/>
              </a:rPr>
              <a:t>h-1</a:t>
            </a: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5012523" y="5525011"/>
            <a:ext cx="9753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Sitka Text" pitchFamily="2" charset="0"/>
                <a:ea typeface="宋体" panose="02010600030101010101" pitchFamily="2" charset="-122"/>
              </a:rPr>
              <a:t>Weighted</a:t>
            </a:r>
            <a:br>
              <a:rPr lang="en-US" altLang="zh-CN" sz="1400">
                <a:latin typeface="Sitka Text" pitchFamily="2" charset="0"/>
                <a:ea typeface="宋体" panose="02010600030101010101" pitchFamily="2" charset="-122"/>
              </a:rPr>
            </a:br>
            <a:r>
              <a:rPr lang="en-US" altLang="zh-CN" sz="1400">
                <a:latin typeface="Sitka Text" pitchFamily="2" charset="0"/>
                <a:ea typeface="宋体" panose="02010600030101010101" pitchFamily="2" charset="-122"/>
              </a:rPr>
              <a:t>union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5926923" y="5467861"/>
            <a:ext cx="10788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Sitka Text" pitchFamily="2" charset="0"/>
                <a:ea typeface="宋体" panose="02010600030101010101" pitchFamily="2" charset="-122"/>
              </a:rPr>
              <a:t>Induction</a:t>
            </a:r>
            <a:br>
              <a:rPr lang="en-US" altLang="zh-CN" sz="1400">
                <a:latin typeface="Sitka Text" pitchFamily="2" charset="0"/>
                <a:ea typeface="宋体" panose="02010600030101010101" pitchFamily="2" charset="-122"/>
              </a:rPr>
            </a:br>
            <a:r>
              <a:rPr lang="en-US" altLang="zh-CN" sz="1400">
                <a:latin typeface="Sitka Text" pitchFamily="2" charset="0"/>
                <a:ea typeface="宋体" panose="02010600030101010101" pitchFamily="2" charset="-122"/>
              </a:rPr>
              <a:t>hypothesis</a:t>
            </a:r>
          </a:p>
        </p:txBody>
      </p:sp>
      <p:sp>
        <p:nvSpPr>
          <p:cNvPr id="43" name="Line 19"/>
          <p:cNvSpPr>
            <a:spLocks noChangeShapeType="1"/>
          </p:cNvSpPr>
          <p:nvPr/>
        </p:nvSpPr>
        <p:spPr bwMode="auto">
          <a:xfrm flipV="1">
            <a:off x="5469723" y="5410711"/>
            <a:ext cx="571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4" name="Line 20"/>
          <p:cNvSpPr>
            <a:spLocks noChangeShapeType="1"/>
          </p:cNvSpPr>
          <p:nvPr/>
        </p:nvSpPr>
        <p:spPr bwMode="auto">
          <a:xfrm flipH="1" flipV="1">
            <a:off x="6212673" y="5353561"/>
            <a:ext cx="571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5" name="Text Box 22"/>
          <p:cNvSpPr txBox="1">
            <a:spLocks noChangeArrowheads="1"/>
          </p:cNvSpPr>
          <p:nvPr/>
        </p:nvSpPr>
        <p:spPr bwMode="auto">
          <a:xfrm>
            <a:off x="4421459" y="4622078"/>
            <a:ext cx="147193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has </a:t>
            </a:r>
            <a:r>
              <a:rPr lang="en-US" altLang="zh-CN" sz="14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</a:t>
            </a:r>
            <a:r>
              <a:rPr lang="en-US" altLang="zh-CN" sz="14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 </a:t>
            </a:r>
            <a:r>
              <a:rPr lang="en-US" altLang="zh-CN" sz="1400" dirty="0" smtClean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2</a:t>
            </a:r>
            <a:r>
              <a:rPr lang="en-US" altLang="zh-CN" sz="1400" baseline="30000" dirty="0" smtClean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h-1</a:t>
            </a:r>
            <a:r>
              <a:rPr lang="en-US" altLang="zh-CN" sz="1400" dirty="0" smtClean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 nodes</a:t>
            </a:r>
          </a:p>
        </p:txBody>
      </p:sp>
      <p:sp>
        <p:nvSpPr>
          <p:cNvPr id="47" name="Text Box 26"/>
          <p:cNvSpPr txBox="1">
            <a:spLocks noChangeArrowheads="1"/>
          </p:cNvSpPr>
          <p:nvPr/>
        </p:nvSpPr>
        <p:spPr bwMode="auto">
          <a:xfrm>
            <a:off x="3629133" y="4454752"/>
            <a:ext cx="7118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even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bigger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8058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Analysis of Weighted Union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212DBD-1EA0-43E1-8E22-B299482F5ED7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3686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368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C20D05-A1D2-455B-8B64-F96137CA0281}" type="slidenum">
              <a:rPr lang="en-US" altLang="zh-CN" sz="790"/>
              <a:pPr/>
              <a:t>21</a:t>
            </a:fld>
            <a:endParaRPr lang="en-US" altLang="zh-CN" sz="79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altLang="zh-CN" dirty="0" smtClean="0">
                <a:ea typeface="宋体" panose="02010600030101010101" pitchFamily="2" charset="-122"/>
              </a:rPr>
              <a:t>Let T be an up-tree of weight n formed by weighted union.  Let h be its height.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N </a:t>
            </a:r>
            <a:r>
              <a:rPr lang="en-US" altLang="zh-CN" u="sng" dirty="0" smtClean="0">
                <a:ea typeface="宋体" panose="02010600030101010101" pitchFamily="2" charset="-122"/>
              </a:rPr>
              <a:t>&gt;</a:t>
            </a:r>
            <a:r>
              <a:rPr lang="en-US" altLang="zh-CN" dirty="0" smtClean="0">
                <a:ea typeface="宋体" panose="02010600030101010101" pitchFamily="2" charset="-122"/>
              </a:rPr>
              <a:t> 2</a:t>
            </a:r>
            <a:r>
              <a:rPr lang="en-US" altLang="zh-CN" baseline="30000" dirty="0" smtClean="0">
                <a:ea typeface="宋体" panose="02010600030101010101" pitchFamily="2" charset="-122"/>
              </a:rPr>
              <a:t>h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log</a:t>
            </a:r>
            <a:r>
              <a:rPr lang="en-US" altLang="zh-CN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dirty="0" smtClean="0">
                <a:ea typeface="宋体" panose="02010600030101010101" pitchFamily="2" charset="-122"/>
              </a:rPr>
              <a:t> N </a:t>
            </a:r>
            <a:r>
              <a:rPr lang="en-US" altLang="zh-CN" u="sng" dirty="0" smtClean="0">
                <a:ea typeface="宋体" panose="02010600030101010101" pitchFamily="2" charset="-122"/>
              </a:rPr>
              <a:t>&gt;</a:t>
            </a:r>
            <a:r>
              <a:rPr lang="en-US" altLang="zh-CN" dirty="0" smtClean="0">
                <a:ea typeface="宋体" panose="02010600030101010101" pitchFamily="2" charset="-122"/>
              </a:rPr>
              <a:t> h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Find(x) in tree T takes O(log N) time.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Can we do better?</a:t>
            </a:r>
          </a:p>
        </p:txBody>
      </p:sp>
      <p:sp>
        <p:nvSpPr>
          <p:cNvPr id="9" name="Freeform 6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8100473" y="5483919"/>
            <a:ext cx="648754" cy="754914"/>
          </a:xfrm>
          <a:custGeom>
            <a:avLst/>
            <a:gdLst>
              <a:gd name="T0" fmla="*/ 204 w 209"/>
              <a:gd name="T1" fmla="*/ 122 h 243"/>
              <a:gd name="T2" fmla="*/ 198 w 209"/>
              <a:gd name="T3" fmla="*/ 105 h 243"/>
              <a:gd name="T4" fmla="*/ 199 w 209"/>
              <a:gd name="T5" fmla="*/ 94 h 243"/>
              <a:gd name="T6" fmla="*/ 196 w 209"/>
              <a:gd name="T7" fmla="*/ 80 h 243"/>
              <a:gd name="T8" fmla="*/ 191 w 209"/>
              <a:gd name="T9" fmla="*/ 65 h 243"/>
              <a:gd name="T10" fmla="*/ 184 w 209"/>
              <a:gd name="T11" fmla="*/ 50 h 243"/>
              <a:gd name="T12" fmla="*/ 183 w 209"/>
              <a:gd name="T13" fmla="*/ 37 h 243"/>
              <a:gd name="T14" fmla="*/ 175 w 209"/>
              <a:gd name="T15" fmla="*/ 27 h 243"/>
              <a:gd name="T16" fmla="*/ 173 w 209"/>
              <a:gd name="T17" fmla="*/ 19 h 243"/>
              <a:gd name="T18" fmla="*/ 162 w 209"/>
              <a:gd name="T19" fmla="*/ 13 h 243"/>
              <a:gd name="T20" fmla="*/ 151 w 209"/>
              <a:gd name="T21" fmla="*/ 8 h 243"/>
              <a:gd name="T22" fmla="*/ 137 w 209"/>
              <a:gd name="T23" fmla="*/ 4 h 243"/>
              <a:gd name="T24" fmla="*/ 122 w 209"/>
              <a:gd name="T25" fmla="*/ 1 h 243"/>
              <a:gd name="T26" fmla="*/ 107 w 209"/>
              <a:gd name="T27" fmla="*/ 0 h 243"/>
              <a:gd name="T28" fmla="*/ 92 w 209"/>
              <a:gd name="T29" fmla="*/ 1 h 243"/>
              <a:gd name="T30" fmla="*/ 77 w 209"/>
              <a:gd name="T31" fmla="*/ 4 h 243"/>
              <a:gd name="T32" fmla="*/ 61 w 209"/>
              <a:gd name="T33" fmla="*/ 8 h 243"/>
              <a:gd name="T34" fmla="*/ 47 w 209"/>
              <a:gd name="T35" fmla="*/ 14 h 243"/>
              <a:gd name="T36" fmla="*/ 33 w 209"/>
              <a:gd name="T37" fmla="*/ 22 h 243"/>
              <a:gd name="T38" fmla="*/ 22 w 209"/>
              <a:gd name="T39" fmla="*/ 32 h 243"/>
              <a:gd name="T40" fmla="*/ 13 w 209"/>
              <a:gd name="T41" fmla="*/ 44 h 243"/>
              <a:gd name="T42" fmla="*/ 6 w 209"/>
              <a:gd name="T43" fmla="*/ 57 h 243"/>
              <a:gd name="T44" fmla="*/ 2 w 209"/>
              <a:gd name="T45" fmla="*/ 71 h 243"/>
              <a:gd name="T46" fmla="*/ 0 w 209"/>
              <a:gd name="T47" fmla="*/ 97 h 243"/>
              <a:gd name="T48" fmla="*/ 6 w 209"/>
              <a:gd name="T49" fmla="*/ 125 h 243"/>
              <a:gd name="T50" fmla="*/ 54 w 209"/>
              <a:gd name="T51" fmla="*/ 243 h 243"/>
              <a:gd name="T52" fmla="*/ 159 w 209"/>
              <a:gd name="T53" fmla="*/ 229 h 243"/>
              <a:gd name="T54" fmla="*/ 161 w 209"/>
              <a:gd name="T55" fmla="*/ 205 h 243"/>
              <a:gd name="T56" fmla="*/ 166 w 209"/>
              <a:gd name="T57" fmla="*/ 202 h 243"/>
              <a:gd name="T58" fmla="*/ 173 w 209"/>
              <a:gd name="T59" fmla="*/ 201 h 243"/>
              <a:gd name="T60" fmla="*/ 180 w 209"/>
              <a:gd name="T61" fmla="*/ 201 h 243"/>
              <a:gd name="T62" fmla="*/ 181 w 209"/>
              <a:gd name="T63" fmla="*/ 202 h 243"/>
              <a:gd name="T64" fmla="*/ 189 w 209"/>
              <a:gd name="T65" fmla="*/ 203 h 243"/>
              <a:gd name="T66" fmla="*/ 195 w 209"/>
              <a:gd name="T67" fmla="*/ 200 h 243"/>
              <a:gd name="T68" fmla="*/ 199 w 209"/>
              <a:gd name="T69" fmla="*/ 194 h 243"/>
              <a:gd name="T70" fmla="*/ 199 w 209"/>
              <a:gd name="T71" fmla="*/ 184 h 243"/>
              <a:gd name="T72" fmla="*/ 201 w 209"/>
              <a:gd name="T73" fmla="*/ 180 h 243"/>
              <a:gd name="T74" fmla="*/ 202 w 209"/>
              <a:gd name="T75" fmla="*/ 175 h 243"/>
              <a:gd name="T76" fmla="*/ 200 w 209"/>
              <a:gd name="T77" fmla="*/ 171 h 243"/>
              <a:gd name="T78" fmla="*/ 198 w 209"/>
              <a:gd name="T79" fmla="*/ 167 h 243"/>
              <a:gd name="T80" fmla="*/ 203 w 209"/>
              <a:gd name="T81" fmla="*/ 163 h 243"/>
              <a:gd name="T82" fmla="*/ 202 w 209"/>
              <a:gd name="T83" fmla="*/ 155 h 243"/>
              <a:gd name="T84" fmla="*/ 203 w 209"/>
              <a:gd name="T85" fmla="*/ 144 h 243"/>
              <a:gd name="T86" fmla="*/ 208 w 209"/>
              <a:gd name="T87" fmla="*/ 140 h 243"/>
              <a:gd name="T88" fmla="*/ 98 w 209"/>
              <a:gd name="T89" fmla="*/ 144 h 243"/>
              <a:gd name="T90" fmla="*/ 98 w 209"/>
              <a:gd name="T91" fmla="*/ 144 h 243"/>
              <a:gd name="T92" fmla="*/ 90 w 209"/>
              <a:gd name="T93" fmla="*/ 110 h 243"/>
              <a:gd name="T94" fmla="*/ 96 w 209"/>
              <a:gd name="T95" fmla="*/ 51 h 243"/>
              <a:gd name="T96" fmla="*/ 129 w 209"/>
              <a:gd name="T97" fmla="*/ 59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09" h="243">
                <a:moveTo>
                  <a:pt x="209" y="136"/>
                </a:moveTo>
                <a:cubicBezTo>
                  <a:pt x="208" y="132"/>
                  <a:pt x="208" y="132"/>
                  <a:pt x="208" y="132"/>
                </a:cubicBezTo>
                <a:cubicBezTo>
                  <a:pt x="206" y="127"/>
                  <a:pt x="206" y="127"/>
                  <a:pt x="206" y="127"/>
                </a:cubicBezTo>
                <a:cubicBezTo>
                  <a:pt x="204" y="122"/>
                  <a:pt x="204" y="122"/>
                  <a:pt x="204" y="122"/>
                </a:cubicBezTo>
                <a:cubicBezTo>
                  <a:pt x="203" y="118"/>
                  <a:pt x="203" y="118"/>
                  <a:pt x="203" y="118"/>
                </a:cubicBezTo>
                <a:cubicBezTo>
                  <a:pt x="201" y="113"/>
                  <a:pt x="201" y="113"/>
                  <a:pt x="201" y="113"/>
                </a:cubicBezTo>
                <a:cubicBezTo>
                  <a:pt x="199" y="109"/>
                  <a:pt x="199" y="109"/>
                  <a:pt x="199" y="109"/>
                </a:cubicBezTo>
                <a:cubicBezTo>
                  <a:pt x="198" y="105"/>
                  <a:pt x="198" y="105"/>
                  <a:pt x="198" y="105"/>
                </a:cubicBezTo>
                <a:cubicBezTo>
                  <a:pt x="197" y="100"/>
                  <a:pt x="197" y="100"/>
                  <a:pt x="197" y="100"/>
                </a:cubicBezTo>
                <a:cubicBezTo>
                  <a:pt x="197" y="98"/>
                  <a:pt x="197" y="98"/>
                  <a:pt x="197" y="98"/>
                </a:cubicBezTo>
                <a:cubicBezTo>
                  <a:pt x="198" y="96"/>
                  <a:pt x="198" y="96"/>
                  <a:pt x="198" y="96"/>
                </a:cubicBezTo>
                <a:cubicBezTo>
                  <a:pt x="199" y="94"/>
                  <a:pt x="199" y="94"/>
                  <a:pt x="199" y="94"/>
                </a:cubicBezTo>
                <a:cubicBezTo>
                  <a:pt x="199" y="92"/>
                  <a:pt x="199" y="92"/>
                  <a:pt x="199" y="92"/>
                </a:cubicBezTo>
                <a:cubicBezTo>
                  <a:pt x="198" y="88"/>
                  <a:pt x="198" y="88"/>
                  <a:pt x="198" y="88"/>
                </a:cubicBezTo>
                <a:cubicBezTo>
                  <a:pt x="197" y="84"/>
                  <a:pt x="197" y="84"/>
                  <a:pt x="197" y="84"/>
                </a:cubicBezTo>
                <a:cubicBezTo>
                  <a:pt x="196" y="80"/>
                  <a:pt x="196" y="80"/>
                  <a:pt x="196" y="80"/>
                </a:cubicBezTo>
                <a:cubicBezTo>
                  <a:pt x="195" y="77"/>
                  <a:pt x="195" y="77"/>
                  <a:pt x="195" y="77"/>
                </a:cubicBezTo>
                <a:cubicBezTo>
                  <a:pt x="194" y="73"/>
                  <a:pt x="194" y="73"/>
                  <a:pt x="194" y="73"/>
                </a:cubicBezTo>
                <a:cubicBezTo>
                  <a:pt x="193" y="69"/>
                  <a:pt x="193" y="69"/>
                  <a:pt x="193" y="69"/>
                </a:cubicBezTo>
                <a:cubicBezTo>
                  <a:pt x="191" y="65"/>
                  <a:pt x="191" y="65"/>
                  <a:pt x="191" y="65"/>
                </a:cubicBezTo>
                <a:cubicBezTo>
                  <a:pt x="190" y="61"/>
                  <a:pt x="190" y="61"/>
                  <a:pt x="190" y="61"/>
                </a:cubicBezTo>
                <a:cubicBezTo>
                  <a:pt x="188" y="58"/>
                  <a:pt x="188" y="58"/>
                  <a:pt x="188" y="58"/>
                </a:cubicBezTo>
                <a:cubicBezTo>
                  <a:pt x="186" y="54"/>
                  <a:pt x="186" y="54"/>
                  <a:pt x="186" y="54"/>
                </a:cubicBezTo>
                <a:cubicBezTo>
                  <a:pt x="184" y="50"/>
                  <a:pt x="184" y="50"/>
                  <a:pt x="184" y="50"/>
                </a:cubicBezTo>
                <a:cubicBezTo>
                  <a:pt x="190" y="47"/>
                  <a:pt x="190" y="47"/>
                  <a:pt x="190" y="47"/>
                </a:cubicBezTo>
                <a:cubicBezTo>
                  <a:pt x="188" y="44"/>
                  <a:pt x="188" y="44"/>
                  <a:pt x="188" y="44"/>
                </a:cubicBezTo>
                <a:cubicBezTo>
                  <a:pt x="186" y="41"/>
                  <a:pt x="186" y="41"/>
                  <a:pt x="186" y="41"/>
                </a:cubicBezTo>
                <a:cubicBezTo>
                  <a:pt x="183" y="37"/>
                  <a:pt x="183" y="37"/>
                  <a:pt x="183" y="37"/>
                </a:cubicBezTo>
                <a:cubicBezTo>
                  <a:pt x="181" y="34"/>
                  <a:pt x="181" y="34"/>
                  <a:pt x="181" y="34"/>
                </a:cubicBezTo>
                <a:cubicBezTo>
                  <a:pt x="179" y="32"/>
                  <a:pt x="179" y="32"/>
                  <a:pt x="179" y="32"/>
                </a:cubicBezTo>
                <a:cubicBezTo>
                  <a:pt x="177" y="30"/>
                  <a:pt x="177" y="30"/>
                  <a:pt x="177" y="30"/>
                </a:cubicBezTo>
                <a:cubicBezTo>
                  <a:pt x="175" y="27"/>
                  <a:pt x="175" y="27"/>
                  <a:pt x="175" y="27"/>
                </a:cubicBezTo>
                <a:cubicBezTo>
                  <a:pt x="173" y="25"/>
                  <a:pt x="173" y="25"/>
                  <a:pt x="173" y="25"/>
                </a:cubicBezTo>
                <a:cubicBezTo>
                  <a:pt x="170" y="23"/>
                  <a:pt x="170" y="23"/>
                  <a:pt x="170" y="23"/>
                </a:cubicBezTo>
                <a:cubicBezTo>
                  <a:pt x="175" y="21"/>
                  <a:pt x="175" y="21"/>
                  <a:pt x="175" y="21"/>
                </a:cubicBezTo>
                <a:cubicBezTo>
                  <a:pt x="173" y="19"/>
                  <a:pt x="173" y="19"/>
                  <a:pt x="173" y="19"/>
                </a:cubicBezTo>
                <a:cubicBezTo>
                  <a:pt x="170" y="18"/>
                  <a:pt x="170" y="18"/>
                  <a:pt x="170" y="18"/>
                </a:cubicBezTo>
                <a:cubicBezTo>
                  <a:pt x="168" y="16"/>
                  <a:pt x="168" y="16"/>
                  <a:pt x="168" y="16"/>
                </a:cubicBezTo>
                <a:cubicBezTo>
                  <a:pt x="165" y="14"/>
                  <a:pt x="165" y="14"/>
                  <a:pt x="165" y="14"/>
                </a:cubicBezTo>
                <a:cubicBezTo>
                  <a:pt x="162" y="13"/>
                  <a:pt x="162" y="13"/>
                  <a:pt x="162" y="13"/>
                </a:cubicBezTo>
                <a:cubicBezTo>
                  <a:pt x="159" y="12"/>
                  <a:pt x="159" y="12"/>
                  <a:pt x="159" y="12"/>
                </a:cubicBezTo>
                <a:cubicBezTo>
                  <a:pt x="157" y="10"/>
                  <a:pt x="157" y="10"/>
                  <a:pt x="157" y="10"/>
                </a:cubicBezTo>
                <a:cubicBezTo>
                  <a:pt x="154" y="9"/>
                  <a:pt x="154" y="9"/>
                  <a:pt x="154" y="9"/>
                </a:cubicBezTo>
                <a:cubicBezTo>
                  <a:pt x="151" y="8"/>
                  <a:pt x="151" y="8"/>
                  <a:pt x="151" y="8"/>
                </a:cubicBezTo>
                <a:cubicBezTo>
                  <a:pt x="148" y="7"/>
                  <a:pt x="148" y="7"/>
                  <a:pt x="148" y="7"/>
                </a:cubicBezTo>
                <a:cubicBezTo>
                  <a:pt x="144" y="6"/>
                  <a:pt x="144" y="6"/>
                  <a:pt x="144" y="6"/>
                </a:cubicBezTo>
                <a:cubicBezTo>
                  <a:pt x="140" y="5"/>
                  <a:pt x="140" y="5"/>
                  <a:pt x="140" y="5"/>
                </a:cubicBezTo>
                <a:cubicBezTo>
                  <a:pt x="137" y="4"/>
                  <a:pt x="137" y="4"/>
                  <a:pt x="137" y="4"/>
                </a:cubicBezTo>
                <a:cubicBezTo>
                  <a:pt x="133" y="3"/>
                  <a:pt x="133" y="3"/>
                  <a:pt x="133" y="3"/>
                </a:cubicBezTo>
                <a:cubicBezTo>
                  <a:pt x="129" y="2"/>
                  <a:pt x="129" y="2"/>
                  <a:pt x="129" y="2"/>
                </a:cubicBezTo>
                <a:cubicBezTo>
                  <a:pt x="126" y="2"/>
                  <a:pt x="126" y="2"/>
                  <a:pt x="126" y="2"/>
                </a:cubicBezTo>
                <a:cubicBezTo>
                  <a:pt x="122" y="1"/>
                  <a:pt x="122" y="1"/>
                  <a:pt x="122" y="1"/>
                </a:cubicBezTo>
                <a:cubicBezTo>
                  <a:pt x="118" y="1"/>
                  <a:pt x="118" y="1"/>
                  <a:pt x="118" y="1"/>
                </a:cubicBezTo>
                <a:cubicBezTo>
                  <a:pt x="114" y="1"/>
                  <a:pt x="114" y="1"/>
                  <a:pt x="114" y="1"/>
                </a:cubicBezTo>
                <a:cubicBezTo>
                  <a:pt x="111" y="0"/>
                  <a:pt x="111" y="0"/>
                  <a:pt x="111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99" y="1"/>
                  <a:pt x="99" y="1"/>
                  <a:pt x="99" y="1"/>
                </a:cubicBezTo>
                <a:cubicBezTo>
                  <a:pt x="96" y="1"/>
                  <a:pt x="96" y="1"/>
                  <a:pt x="96" y="1"/>
                </a:cubicBezTo>
                <a:cubicBezTo>
                  <a:pt x="92" y="1"/>
                  <a:pt x="92" y="1"/>
                  <a:pt x="92" y="1"/>
                </a:cubicBezTo>
                <a:cubicBezTo>
                  <a:pt x="88" y="2"/>
                  <a:pt x="88" y="2"/>
                  <a:pt x="88" y="2"/>
                </a:cubicBezTo>
                <a:cubicBezTo>
                  <a:pt x="84" y="2"/>
                  <a:pt x="84" y="2"/>
                  <a:pt x="84" y="2"/>
                </a:cubicBezTo>
                <a:cubicBezTo>
                  <a:pt x="81" y="3"/>
                  <a:pt x="81" y="3"/>
                  <a:pt x="81" y="3"/>
                </a:cubicBezTo>
                <a:cubicBezTo>
                  <a:pt x="77" y="4"/>
                  <a:pt x="77" y="4"/>
                  <a:pt x="77" y="4"/>
                </a:cubicBezTo>
                <a:cubicBezTo>
                  <a:pt x="73" y="4"/>
                  <a:pt x="73" y="4"/>
                  <a:pt x="73" y="4"/>
                </a:cubicBezTo>
                <a:cubicBezTo>
                  <a:pt x="69" y="6"/>
                  <a:pt x="69" y="6"/>
                  <a:pt x="69" y="6"/>
                </a:cubicBezTo>
                <a:cubicBezTo>
                  <a:pt x="65" y="7"/>
                  <a:pt x="65" y="7"/>
                  <a:pt x="65" y="7"/>
                </a:cubicBezTo>
                <a:cubicBezTo>
                  <a:pt x="61" y="8"/>
                  <a:pt x="61" y="8"/>
                  <a:pt x="61" y="8"/>
                </a:cubicBezTo>
                <a:cubicBezTo>
                  <a:pt x="58" y="9"/>
                  <a:pt x="58" y="9"/>
                  <a:pt x="58" y="9"/>
                </a:cubicBezTo>
                <a:cubicBezTo>
                  <a:pt x="54" y="11"/>
                  <a:pt x="54" y="11"/>
                  <a:pt x="54" y="11"/>
                </a:cubicBezTo>
                <a:cubicBezTo>
                  <a:pt x="50" y="12"/>
                  <a:pt x="50" y="12"/>
                  <a:pt x="50" y="12"/>
                </a:cubicBezTo>
                <a:cubicBezTo>
                  <a:pt x="47" y="14"/>
                  <a:pt x="47" y="14"/>
                  <a:pt x="47" y="14"/>
                </a:cubicBezTo>
                <a:cubicBezTo>
                  <a:pt x="43" y="16"/>
                  <a:pt x="43" y="16"/>
                  <a:pt x="43" y="16"/>
                </a:cubicBezTo>
                <a:cubicBezTo>
                  <a:pt x="40" y="18"/>
                  <a:pt x="40" y="18"/>
                  <a:pt x="40" y="18"/>
                </a:cubicBezTo>
                <a:cubicBezTo>
                  <a:pt x="37" y="20"/>
                  <a:pt x="37" y="20"/>
                  <a:pt x="37" y="20"/>
                </a:cubicBezTo>
                <a:cubicBezTo>
                  <a:pt x="33" y="22"/>
                  <a:pt x="33" y="22"/>
                  <a:pt x="33" y="22"/>
                </a:cubicBezTo>
                <a:cubicBezTo>
                  <a:pt x="30" y="25"/>
                  <a:pt x="30" y="25"/>
                  <a:pt x="30" y="25"/>
                </a:cubicBezTo>
                <a:cubicBezTo>
                  <a:pt x="28" y="27"/>
                  <a:pt x="28" y="27"/>
                  <a:pt x="28" y="27"/>
                </a:cubicBezTo>
                <a:cubicBezTo>
                  <a:pt x="25" y="30"/>
                  <a:pt x="25" y="30"/>
                  <a:pt x="25" y="30"/>
                </a:cubicBezTo>
                <a:cubicBezTo>
                  <a:pt x="22" y="32"/>
                  <a:pt x="22" y="32"/>
                  <a:pt x="22" y="32"/>
                </a:cubicBezTo>
                <a:cubicBezTo>
                  <a:pt x="20" y="35"/>
                  <a:pt x="20" y="35"/>
                  <a:pt x="20" y="35"/>
                </a:cubicBezTo>
                <a:cubicBezTo>
                  <a:pt x="18" y="38"/>
                  <a:pt x="18" y="38"/>
                  <a:pt x="18" y="38"/>
                </a:cubicBezTo>
                <a:cubicBezTo>
                  <a:pt x="15" y="41"/>
                  <a:pt x="15" y="41"/>
                  <a:pt x="15" y="41"/>
                </a:cubicBezTo>
                <a:cubicBezTo>
                  <a:pt x="13" y="44"/>
                  <a:pt x="13" y="44"/>
                  <a:pt x="13" y="44"/>
                </a:cubicBezTo>
                <a:cubicBezTo>
                  <a:pt x="11" y="47"/>
                  <a:pt x="11" y="47"/>
                  <a:pt x="11" y="47"/>
                </a:cubicBezTo>
                <a:cubicBezTo>
                  <a:pt x="10" y="50"/>
                  <a:pt x="10" y="50"/>
                  <a:pt x="10" y="50"/>
                </a:cubicBezTo>
                <a:cubicBezTo>
                  <a:pt x="8" y="54"/>
                  <a:pt x="8" y="54"/>
                  <a:pt x="8" y="54"/>
                </a:cubicBezTo>
                <a:cubicBezTo>
                  <a:pt x="6" y="57"/>
                  <a:pt x="6" y="57"/>
                  <a:pt x="6" y="57"/>
                </a:cubicBezTo>
                <a:cubicBezTo>
                  <a:pt x="5" y="61"/>
                  <a:pt x="5" y="61"/>
                  <a:pt x="5" y="61"/>
                </a:cubicBezTo>
                <a:cubicBezTo>
                  <a:pt x="4" y="64"/>
                  <a:pt x="4" y="64"/>
                  <a:pt x="4" y="64"/>
                </a:cubicBezTo>
                <a:cubicBezTo>
                  <a:pt x="3" y="68"/>
                  <a:pt x="3" y="68"/>
                  <a:pt x="3" y="68"/>
                </a:cubicBezTo>
                <a:cubicBezTo>
                  <a:pt x="2" y="71"/>
                  <a:pt x="2" y="71"/>
                  <a:pt x="2" y="71"/>
                </a:cubicBezTo>
                <a:cubicBezTo>
                  <a:pt x="1" y="75"/>
                  <a:pt x="1" y="75"/>
                  <a:pt x="1" y="75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97"/>
                  <a:pt x="0" y="97"/>
                  <a:pt x="0" y="97"/>
                </a:cubicBezTo>
                <a:cubicBezTo>
                  <a:pt x="1" y="104"/>
                  <a:pt x="1" y="104"/>
                  <a:pt x="1" y="104"/>
                </a:cubicBezTo>
                <a:cubicBezTo>
                  <a:pt x="2" y="111"/>
                  <a:pt x="2" y="111"/>
                  <a:pt x="2" y="111"/>
                </a:cubicBezTo>
                <a:cubicBezTo>
                  <a:pt x="4" y="118"/>
                  <a:pt x="4" y="118"/>
                  <a:pt x="4" y="118"/>
                </a:cubicBezTo>
                <a:cubicBezTo>
                  <a:pt x="6" y="125"/>
                  <a:pt x="6" y="125"/>
                  <a:pt x="6" y="125"/>
                </a:cubicBezTo>
                <a:cubicBezTo>
                  <a:pt x="24" y="155"/>
                  <a:pt x="24" y="155"/>
                  <a:pt x="24" y="155"/>
                </a:cubicBezTo>
                <a:cubicBezTo>
                  <a:pt x="55" y="186"/>
                  <a:pt x="54" y="218"/>
                  <a:pt x="54" y="218"/>
                </a:cubicBezTo>
                <a:cubicBezTo>
                  <a:pt x="54" y="224"/>
                  <a:pt x="54" y="224"/>
                  <a:pt x="54" y="224"/>
                </a:cubicBezTo>
                <a:cubicBezTo>
                  <a:pt x="54" y="243"/>
                  <a:pt x="54" y="243"/>
                  <a:pt x="54" y="243"/>
                </a:cubicBezTo>
                <a:cubicBezTo>
                  <a:pt x="159" y="243"/>
                  <a:pt x="159" y="243"/>
                  <a:pt x="159" y="243"/>
                </a:cubicBezTo>
                <a:cubicBezTo>
                  <a:pt x="159" y="241"/>
                  <a:pt x="159" y="241"/>
                  <a:pt x="159" y="241"/>
                </a:cubicBezTo>
                <a:cubicBezTo>
                  <a:pt x="159" y="235"/>
                  <a:pt x="159" y="235"/>
                  <a:pt x="159" y="235"/>
                </a:cubicBezTo>
                <a:cubicBezTo>
                  <a:pt x="159" y="229"/>
                  <a:pt x="159" y="229"/>
                  <a:pt x="159" y="229"/>
                </a:cubicBezTo>
                <a:cubicBezTo>
                  <a:pt x="160" y="215"/>
                  <a:pt x="160" y="215"/>
                  <a:pt x="160" y="215"/>
                </a:cubicBezTo>
                <a:cubicBezTo>
                  <a:pt x="160" y="208"/>
                  <a:pt x="160" y="208"/>
                  <a:pt x="160" y="208"/>
                </a:cubicBezTo>
                <a:cubicBezTo>
                  <a:pt x="161" y="207"/>
                  <a:pt x="161" y="207"/>
                  <a:pt x="161" y="207"/>
                </a:cubicBezTo>
                <a:cubicBezTo>
                  <a:pt x="161" y="205"/>
                  <a:pt x="161" y="205"/>
                  <a:pt x="161" y="205"/>
                </a:cubicBezTo>
                <a:cubicBezTo>
                  <a:pt x="162" y="204"/>
                  <a:pt x="162" y="204"/>
                  <a:pt x="162" y="204"/>
                </a:cubicBezTo>
                <a:cubicBezTo>
                  <a:pt x="163" y="203"/>
                  <a:pt x="163" y="203"/>
                  <a:pt x="163" y="203"/>
                </a:cubicBezTo>
                <a:cubicBezTo>
                  <a:pt x="164" y="202"/>
                  <a:pt x="164" y="202"/>
                  <a:pt x="164" y="202"/>
                </a:cubicBezTo>
                <a:cubicBezTo>
                  <a:pt x="166" y="202"/>
                  <a:pt x="166" y="202"/>
                  <a:pt x="166" y="202"/>
                </a:cubicBezTo>
                <a:cubicBezTo>
                  <a:pt x="167" y="201"/>
                  <a:pt x="167" y="201"/>
                  <a:pt x="167" y="201"/>
                </a:cubicBezTo>
                <a:cubicBezTo>
                  <a:pt x="169" y="201"/>
                  <a:pt x="169" y="201"/>
                  <a:pt x="169" y="201"/>
                </a:cubicBezTo>
                <a:cubicBezTo>
                  <a:pt x="171" y="201"/>
                  <a:pt x="171" y="201"/>
                  <a:pt x="171" y="201"/>
                </a:cubicBezTo>
                <a:cubicBezTo>
                  <a:pt x="173" y="201"/>
                  <a:pt x="173" y="201"/>
                  <a:pt x="173" y="201"/>
                </a:cubicBezTo>
                <a:cubicBezTo>
                  <a:pt x="174" y="201"/>
                  <a:pt x="174" y="201"/>
                  <a:pt x="174" y="201"/>
                </a:cubicBezTo>
                <a:cubicBezTo>
                  <a:pt x="176" y="201"/>
                  <a:pt x="176" y="201"/>
                  <a:pt x="176" y="201"/>
                </a:cubicBezTo>
                <a:cubicBezTo>
                  <a:pt x="178" y="201"/>
                  <a:pt x="178" y="201"/>
                  <a:pt x="178" y="201"/>
                </a:cubicBezTo>
                <a:cubicBezTo>
                  <a:pt x="180" y="201"/>
                  <a:pt x="180" y="201"/>
                  <a:pt x="180" y="201"/>
                </a:cubicBezTo>
                <a:cubicBezTo>
                  <a:pt x="182" y="202"/>
                  <a:pt x="182" y="202"/>
                  <a:pt x="182" y="202"/>
                </a:cubicBezTo>
                <a:cubicBezTo>
                  <a:pt x="184" y="202"/>
                  <a:pt x="184" y="202"/>
                  <a:pt x="184" y="202"/>
                </a:cubicBezTo>
                <a:cubicBezTo>
                  <a:pt x="186" y="202"/>
                  <a:pt x="186" y="202"/>
                  <a:pt x="186" y="202"/>
                </a:cubicBezTo>
                <a:cubicBezTo>
                  <a:pt x="181" y="202"/>
                  <a:pt x="181" y="202"/>
                  <a:pt x="181" y="202"/>
                </a:cubicBezTo>
                <a:cubicBezTo>
                  <a:pt x="183" y="202"/>
                  <a:pt x="183" y="202"/>
                  <a:pt x="183" y="202"/>
                </a:cubicBezTo>
                <a:cubicBezTo>
                  <a:pt x="185" y="203"/>
                  <a:pt x="185" y="203"/>
                  <a:pt x="185" y="203"/>
                </a:cubicBezTo>
                <a:cubicBezTo>
                  <a:pt x="188" y="203"/>
                  <a:pt x="188" y="203"/>
                  <a:pt x="188" y="203"/>
                </a:cubicBezTo>
                <a:cubicBezTo>
                  <a:pt x="189" y="203"/>
                  <a:pt x="189" y="203"/>
                  <a:pt x="189" y="203"/>
                </a:cubicBezTo>
                <a:cubicBezTo>
                  <a:pt x="191" y="202"/>
                  <a:pt x="191" y="202"/>
                  <a:pt x="191" y="202"/>
                </a:cubicBezTo>
                <a:cubicBezTo>
                  <a:pt x="192" y="202"/>
                  <a:pt x="192" y="202"/>
                  <a:pt x="192" y="202"/>
                </a:cubicBezTo>
                <a:cubicBezTo>
                  <a:pt x="194" y="201"/>
                  <a:pt x="194" y="201"/>
                  <a:pt x="194" y="201"/>
                </a:cubicBezTo>
                <a:cubicBezTo>
                  <a:pt x="195" y="200"/>
                  <a:pt x="195" y="200"/>
                  <a:pt x="195" y="200"/>
                </a:cubicBezTo>
                <a:cubicBezTo>
                  <a:pt x="197" y="199"/>
                  <a:pt x="197" y="199"/>
                  <a:pt x="197" y="199"/>
                </a:cubicBezTo>
                <a:cubicBezTo>
                  <a:pt x="198" y="198"/>
                  <a:pt x="198" y="198"/>
                  <a:pt x="198" y="198"/>
                </a:cubicBezTo>
                <a:cubicBezTo>
                  <a:pt x="198" y="196"/>
                  <a:pt x="198" y="196"/>
                  <a:pt x="198" y="196"/>
                </a:cubicBezTo>
                <a:cubicBezTo>
                  <a:pt x="199" y="194"/>
                  <a:pt x="199" y="194"/>
                  <a:pt x="199" y="194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8" y="188"/>
                  <a:pt x="198" y="188"/>
                  <a:pt x="198" y="188"/>
                </a:cubicBezTo>
                <a:cubicBezTo>
                  <a:pt x="198" y="185"/>
                  <a:pt x="198" y="185"/>
                  <a:pt x="198" y="185"/>
                </a:cubicBezTo>
                <a:cubicBezTo>
                  <a:pt x="199" y="184"/>
                  <a:pt x="199" y="184"/>
                  <a:pt x="199" y="184"/>
                </a:cubicBezTo>
                <a:cubicBezTo>
                  <a:pt x="199" y="183"/>
                  <a:pt x="199" y="183"/>
                  <a:pt x="199" y="183"/>
                </a:cubicBezTo>
                <a:cubicBezTo>
                  <a:pt x="200" y="182"/>
                  <a:pt x="200" y="182"/>
                  <a:pt x="200" y="182"/>
                </a:cubicBezTo>
                <a:cubicBezTo>
                  <a:pt x="200" y="181"/>
                  <a:pt x="200" y="181"/>
                  <a:pt x="200" y="181"/>
                </a:cubicBezTo>
                <a:cubicBezTo>
                  <a:pt x="201" y="180"/>
                  <a:pt x="201" y="180"/>
                  <a:pt x="201" y="180"/>
                </a:cubicBezTo>
                <a:cubicBezTo>
                  <a:pt x="202" y="179"/>
                  <a:pt x="202" y="179"/>
                  <a:pt x="202" y="179"/>
                </a:cubicBezTo>
                <a:cubicBezTo>
                  <a:pt x="202" y="178"/>
                  <a:pt x="202" y="178"/>
                  <a:pt x="202" y="178"/>
                </a:cubicBezTo>
                <a:cubicBezTo>
                  <a:pt x="202" y="177"/>
                  <a:pt x="202" y="177"/>
                  <a:pt x="202" y="177"/>
                </a:cubicBezTo>
                <a:cubicBezTo>
                  <a:pt x="202" y="175"/>
                  <a:pt x="202" y="175"/>
                  <a:pt x="202" y="175"/>
                </a:cubicBezTo>
                <a:cubicBezTo>
                  <a:pt x="202" y="174"/>
                  <a:pt x="202" y="174"/>
                  <a:pt x="202" y="174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1" y="172"/>
                  <a:pt x="201" y="172"/>
                  <a:pt x="201" y="172"/>
                </a:cubicBezTo>
                <a:cubicBezTo>
                  <a:pt x="200" y="171"/>
                  <a:pt x="200" y="171"/>
                  <a:pt x="200" y="171"/>
                </a:cubicBezTo>
                <a:cubicBezTo>
                  <a:pt x="199" y="169"/>
                  <a:pt x="199" y="169"/>
                  <a:pt x="199" y="169"/>
                </a:cubicBezTo>
                <a:cubicBezTo>
                  <a:pt x="198" y="169"/>
                  <a:pt x="198" y="169"/>
                  <a:pt x="198" y="169"/>
                </a:cubicBezTo>
                <a:cubicBezTo>
                  <a:pt x="197" y="168"/>
                  <a:pt x="197" y="168"/>
                  <a:pt x="197" y="168"/>
                </a:cubicBezTo>
                <a:cubicBezTo>
                  <a:pt x="198" y="167"/>
                  <a:pt x="198" y="167"/>
                  <a:pt x="198" y="167"/>
                </a:cubicBezTo>
                <a:cubicBezTo>
                  <a:pt x="200" y="166"/>
                  <a:pt x="200" y="166"/>
                  <a:pt x="200" y="166"/>
                </a:cubicBezTo>
                <a:cubicBezTo>
                  <a:pt x="201" y="165"/>
                  <a:pt x="201" y="165"/>
                  <a:pt x="201" y="165"/>
                </a:cubicBezTo>
                <a:cubicBezTo>
                  <a:pt x="202" y="164"/>
                  <a:pt x="202" y="164"/>
                  <a:pt x="202" y="164"/>
                </a:cubicBezTo>
                <a:cubicBezTo>
                  <a:pt x="203" y="163"/>
                  <a:pt x="203" y="163"/>
                  <a:pt x="203" y="163"/>
                </a:cubicBezTo>
                <a:cubicBezTo>
                  <a:pt x="203" y="162"/>
                  <a:pt x="203" y="162"/>
                  <a:pt x="203" y="162"/>
                </a:cubicBezTo>
                <a:cubicBezTo>
                  <a:pt x="204" y="161"/>
                  <a:pt x="204" y="161"/>
                  <a:pt x="204" y="161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202" y="155"/>
                  <a:pt x="202" y="155"/>
                  <a:pt x="202" y="155"/>
                </a:cubicBezTo>
                <a:cubicBezTo>
                  <a:pt x="201" y="152"/>
                  <a:pt x="201" y="152"/>
                  <a:pt x="201" y="152"/>
                </a:cubicBezTo>
                <a:cubicBezTo>
                  <a:pt x="201" y="148"/>
                  <a:pt x="201" y="148"/>
                  <a:pt x="201" y="148"/>
                </a:cubicBezTo>
                <a:cubicBezTo>
                  <a:pt x="201" y="145"/>
                  <a:pt x="201" y="145"/>
                  <a:pt x="201" y="145"/>
                </a:cubicBezTo>
                <a:cubicBezTo>
                  <a:pt x="203" y="144"/>
                  <a:pt x="203" y="144"/>
                  <a:pt x="203" y="144"/>
                </a:cubicBezTo>
                <a:cubicBezTo>
                  <a:pt x="204" y="143"/>
                  <a:pt x="204" y="143"/>
                  <a:pt x="204" y="143"/>
                </a:cubicBezTo>
                <a:cubicBezTo>
                  <a:pt x="206" y="142"/>
                  <a:pt x="206" y="142"/>
                  <a:pt x="206" y="142"/>
                </a:cubicBezTo>
                <a:cubicBezTo>
                  <a:pt x="207" y="141"/>
                  <a:pt x="207" y="141"/>
                  <a:pt x="207" y="141"/>
                </a:cubicBezTo>
                <a:cubicBezTo>
                  <a:pt x="208" y="140"/>
                  <a:pt x="208" y="140"/>
                  <a:pt x="208" y="140"/>
                </a:cubicBezTo>
                <a:cubicBezTo>
                  <a:pt x="209" y="139"/>
                  <a:pt x="209" y="139"/>
                  <a:pt x="209" y="139"/>
                </a:cubicBezTo>
                <a:cubicBezTo>
                  <a:pt x="209" y="138"/>
                  <a:pt x="209" y="138"/>
                  <a:pt x="209" y="138"/>
                </a:cubicBezTo>
                <a:lnTo>
                  <a:pt x="209" y="136"/>
                </a:lnTo>
                <a:close/>
                <a:moveTo>
                  <a:pt x="98" y="144"/>
                </a:moveTo>
                <a:cubicBezTo>
                  <a:pt x="91" y="144"/>
                  <a:pt x="86" y="139"/>
                  <a:pt x="86" y="132"/>
                </a:cubicBezTo>
                <a:cubicBezTo>
                  <a:pt x="86" y="125"/>
                  <a:pt x="91" y="120"/>
                  <a:pt x="98" y="120"/>
                </a:cubicBezTo>
                <a:cubicBezTo>
                  <a:pt x="105" y="120"/>
                  <a:pt x="110" y="125"/>
                  <a:pt x="110" y="132"/>
                </a:cubicBezTo>
                <a:cubicBezTo>
                  <a:pt x="110" y="139"/>
                  <a:pt x="105" y="144"/>
                  <a:pt x="98" y="144"/>
                </a:cubicBezTo>
                <a:close/>
                <a:moveTo>
                  <a:pt x="115" y="86"/>
                </a:moveTo>
                <a:cubicBezTo>
                  <a:pt x="109" y="93"/>
                  <a:pt x="107" y="99"/>
                  <a:pt x="107" y="107"/>
                </a:cubicBezTo>
                <a:cubicBezTo>
                  <a:pt x="107" y="110"/>
                  <a:pt x="107" y="110"/>
                  <a:pt x="107" y="110"/>
                </a:cubicBezTo>
                <a:cubicBezTo>
                  <a:pt x="90" y="110"/>
                  <a:pt x="90" y="110"/>
                  <a:pt x="90" y="110"/>
                </a:cubicBezTo>
                <a:cubicBezTo>
                  <a:pt x="90" y="106"/>
                  <a:pt x="90" y="106"/>
                  <a:pt x="90" y="106"/>
                </a:cubicBezTo>
                <a:cubicBezTo>
                  <a:pt x="89" y="98"/>
                  <a:pt x="92" y="89"/>
                  <a:pt x="99" y="81"/>
                </a:cubicBezTo>
                <a:cubicBezTo>
                  <a:pt x="105" y="74"/>
                  <a:pt x="109" y="68"/>
                  <a:pt x="109" y="62"/>
                </a:cubicBezTo>
                <a:cubicBezTo>
                  <a:pt x="109" y="56"/>
                  <a:pt x="105" y="51"/>
                  <a:pt x="96" y="51"/>
                </a:cubicBezTo>
                <a:cubicBezTo>
                  <a:pt x="91" y="51"/>
                  <a:pt x="85" y="53"/>
                  <a:pt x="81" y="56"/>
                </a:cubicBezTo>
                <a:cubicBezTo>
                  <a:pt x="76" y="42"/>
                  <a:pt x="76" y="42"/>
                  <a:pt x="76" y="42"/>
                </a:cubicBezTo>
                <a:cubicBezTo>
                  <a:pt x="82" y="38"/>
                  <a:pt x="90" y="36"/>
                  <a:pt x="100" y="36"/>
                </a:cubicBezTo>
                <a:cubicBezTo>
                  <a:pt x="120" y="36"/>
                  <a:pt x="129" y="47"/>
                  <a:pt x="129" y="59"/>
                </a:cubicBezTo>
                <a:cubicBezTo>
                  <a:pt x="129" y="71"/>
                  <a:pt x="122" y="78"/>
                  <a:pt x="115" y="86"/>
                </a:cubicBezTo>
                <a:close/>
              </a:path>
            </a:pathLst>
          </a:custGeom>
          <a:solidFill>
            <a:srgbClr val="1E7AB6">
              <a:alpha val="28000"/>
            </a:srgbClr>
          </a:solidFill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rgbClr val="1E7AB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8058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23850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Worst Case for Weighted Union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7890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ABA6ED-830C-4422-819D-7D41B03D088C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37891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3789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C893F1-29A1-4E23-BF77-6120C6703A87}" type="slidenum">
              <a:rPr lang="en-US" altLang="zh-CN" sz="790"/>
              <a:pPr/>
              <a:t>22</a:t>
            </a:fld>
            <a:endParaRPr lang="en-US" altLang="zh-CN" sz="790"/>
          </a:p>
        </p:txBody>
      </p:sp>
      <p:sp>
        <p:nvSpPr>
          <p:cNvPr id="59" name="Text Box 3"/>
          <p:cNvSpPr txBox="1">
            <a:spLocks noChangeArrowheads="1"/>
          </p:cNvSpPr>
          <p:nvPr/>
        </p:nvSpPr>
        <p:spPr bwMode="auto">
          <a:xfrm>
            <a:off x="1895475" y="1904365"/>
            <a:ext cx="3286125" cy="199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N/2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Weighted Unions</a:t>
            </a:r>
          </a:p>
          <a:p>
            <a:endParaRPr lang="en-US" altLang="zh-CN" dirty="0">
              <a:latin typeface="Sitka Text" pitchFamily="2" charset="0"/>
              <a:ea typeface="宋体" panose="02010600030101010101" pitchFamily="2" charset="-122"/>
            </a:endParaRPr>
          </a:p>
          <a:p>
            <a:endParaRPr lang="en-US" altLang="zh-CN" dirty="0">
              <a:latin typeface="Sitka Text" pitchFamily="2" charset="0"/>
              <a:ea typeface="宋体" panose="02010600030101010101" pitchFamily="2" charset="-122"/>
            </a:endParaRPr>
          </a:p>
          <a:p>
            <a:endParaRPr lang="en-US" altLang="zh-CN" dirty="0">
              <a:latin typeface="Sitka Text" pitchFamily="2" charset="0"/>
              <a:ea typeface="宋体" panose="02010600030101010101" pitchFamily="2" charset="-122"/>
            </a:endParaRPr>
          </a:p>
          <a:p>
            <a:endParaRPr lang="en-US" altLang="zh-CN" dirty="0">
              <a:latin typeface="Sitka Text" pitchFamily="2" charset="0"/>
              <a:ea typeface="宋体" panose="02010600030101010101" pitchFamily="2" charset="-122"/>
            </a:endParaRPr>
          </a:p>
          <a:p>
            <a:endParaRPr lang="en-US" altLang="zh-CN" dirty="0">
              <a:latin typeface="Sitka Text" pitchFamily="2" charset="0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N/4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Weighted Unions</a:t>
            </a:r>
          </a:p>
        </p:txBody>
      </p:sp>
      <p:sp>
        <p:nvSpPr>
          <p:cNvPr id="60" name="Oval 4"/>
          <p:cNvSpPr>
            <a:spLocks noChangeArrowheads="1"/>
          </p:cNvSpPr>
          <p:nvPr/>
        </p:nvSpPr>
        <p:spPr bwMode="auto">
          <a:xfrm>
            <a:off x="2974349" y="2403645"/>
            <a:ext cx="228600" cy="22545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61" name="Oval 5"/>
          <p:cNvSpPr>
            <a:spLocks noChangeArrowheads="1"/>
          </p:cNvSpPr>
          <p:nvPr/>
        </p:nvSpPr>
        <p:spPr bwMode="auto">
          <a:xfrm>
            <a:off x="2974349" y="2821429"/>
            <a:ext cx="228600" cy="22545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 flipV="1">
            <a:off x="3088649" y="2629101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3" name="Oval 7"/>
          <p:cNvSpPr>
            <a:spLocks noChangeArrowheads="1"/>
          </p:cNvSpPr>
          <p:nvPr/>
        </p:nvSpPr>
        <p:spPr bwMode="auto">
          <a:xfrm>
            <a:off x="3488699" y="2403645"/>
            <a:ext cx="228600" cy="22545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64" name="Oval 8"/>
          <p:cNvSpPr>
            <a:spLocks noChangeArrowheads="1"/>
          </p:cNvSpPr>
          <p:nvPr/>
        </p:nvSpPr>
        <p:spPr bwMode="auto">
          <a:xfrm>
            <a:off x="3488699" y="2821429"/>
            <a:ext cx="228600" cy="22545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65" name="Line 9"/>
          <p:cNvSpPr>
            <a:spLocks noChangeShapeType="1"/>
          </p:cNvSpPr>
          <p:nvPr/>
        </p:nvSpPr>
        <p:spPr bwMode="auto">
          <a:xfrm flipV="1">
            <a:off x="3602999" y="2629101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6" name="Oval 10"/>
          <p:cNvSpPr>
            <a:spLocks noChangeArrowheads="1"/>
          </p:cNvSpPr>
          <p:nvPr/>
        </p:nvSpPr>
        <p:spPr bwMode="auto">
          <a:xfrm>
            <a:off x="3945899" y="2403645"/>
            <a:ext cx="228600" cy="22545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67" name="Oval 11"/>
          <p:cNvSpPr>
            <a:spLocks noChangeArrowheads="1"/>
          </p:cNvSpPr>
          <p:nvPr/>
        </p:nvSpPr>
        <p:spPr bwMode="auto">
          <a:xfrm>
            <a:off x="3945899" y="2821429"/>
            <a:ext cx="228600" cy="22545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 flipV="1">
            <a:off x="4060199" y="2629101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9" name="Oval 13"/>
          <p:cNvSpPr>
            <a:spLocks noChangeArrowheads="1"/>
          </p:cNvSpPr>
          <p:nvPr/>
        </p:nvSpPr>
        <p:spPr bwMode="auto">
          <a:xfrm>
            <a:off x="4460249" y="2403645"/>
            <a:ext cx="228600" cy="22545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70" name="Oval 14"/>
          <p:cNvSpPr>
            <a:spLocks noChangeArrowheads="1"/>
          </p:cNvSpPr>
          <p:nvPr/>
        </p:nvSpPr>
        <p:spPr bwMode="auto">
          <a:xfrm>
            <a:off x="4460249" y="2821429"/>
            <a:ext cx="228600" cy="22545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71" name="Line 15"/>
          <p:cNvSpPr>
            <a:spLocks noChangeShapeType="1"/>
          </p:cNvSpPr>
          <p:nvPr/>
        </p:nvSpPr>
        <p:spPr bwMode="auto">
          <a:xfrm flipV="1">
            <a:off x="4574549" y="2629101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2" name="Oval 16"/>
          <p:cNvSpPr>
            <a:spLocks noChangeArrowheads="1"/>
          </p:cNvSpPr>
          <p:nvPr/>
        </p:nvSpPr>
        <p:spPr bwMode="auto">
          <a:xfrm>
            <a:off x="4917449" y="2403645"/>
            <a:ext cx="228600" cy="22545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73" name="Oval 17"/>
          <p:cNvSpPr>
            <a:spLocks noChangeArrowheads="1"/>
          </p:cNvSpPr>
          <p:nvPr/>
        </p:nvSpPr>
        <p:spPr bwMode="auto">
          <a:xfrm>
            <a:off x="4917449" y="2821429"/>
            <a:ext cx="228600" cy="22545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74" name="Line 18"/>
          <p:cNvSpPr>
            <a:spLocks noChangeShapeType="1"/>
          </p:cNvSpPr>
          <p:nvPr/>
        </p:nvSpPr>
        <p:spPr bwMode="auto">
          <a:xfrm flipV="1">
            <a:off x="5031749" y="2629101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5" name="Oval 19"/>
          <p:cNvSpPr>
            <a:spLocks noChangeArrowheads="1"/>
          </p:cNvSpPr>
          <p:nvPr/>
        </p:nvSpPr>
        <p:spPr bwMode="auto">
          <a:xfrm>
            <a:off x="5431798" y="2403645"/>
            <a:ext cx="228600" cy="22545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76" name="Oval 20"/>
          <p:cNvSpPr>
            <a:spLocks noChangeArrowheads="1"/>
          </p:cNvSpPr>
          <p:nvPr/>
        </p:nvSpPr>
        <p:spPr bwMode="auto">
          <a:xfrm>
            <a:off x="5431798" y="2821429"/>
            <a:ext cx="228600" cy="22545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77" name="Line 21"/>
          <p:cNvSpPr>
            <a:spLocks noChangeShapeType="1"/>
          </p:cNvSpPr>
          <p:nvPr/>
        </p:nvSpPr>
        <p:spPr bwMode="auto">
          <a:xfrm flipV="1">
            <a:off x="5546098" y="2629101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8" name="Oval 22"/>
          <p:cNvSpPr>
            <a:spLocks noChangeArrowheads="1"/>
          </p:cNvSpPr>
          <p:nvPr/>
        </p:nvSpPr>
        <p:spPr bwMode="auto">
          <a:xfrm>
            <a:off x="5888998" y="2403645"/>
            <a:ext cx="228600" cy="22545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79" name="Oval 23"/>
          <p:cNvSpPr>
            <a:spLocks noChangeArrowheads="1"/>
          </p:cNvSpPr>
          <p:nvPr/>
        </p:nvSpPr>
        <p:spPr bwMode="auto">
          <a:xfrm>
            <a:off x="5888998" y="2821429"/>
            <a:ext cx="228600" cy="22545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80" name="Line 24"/>
          <p:cNvSpPr>
            <a:spLocks noChangeShapeType="1"/>
          </p:cNvSpPr>
          <p:nvPr/>
        </p:nvSpPr>
        <p:spPr bwMode="auto">
          <a:xfrm flipV="1">
            <a:off x="6003298" y="2629101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" name="Oval 25"/>
          <p:cNvSpPr>
            <a:spLocks noChangeArrowheads="1"/>
          </p:cNvSpPr>
          <p:nvPr/>
        </p:nvSpPr>
        <p:spPr bwMode="auto">
          <a:xfrm>
            <a:off x="6403348" y="2403645"/>
            <a:ext cx="228600" cy="22545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82" name="Oval 26"/>
          <p:cNvSpPr>
            <a:spLocks noChangeArrowheads="1"/>
          </p:cNvSpPr>
          <p:nvPr/>
        </p:nvSpPr>
        <p:spPr bwMode="auto">
          <a:xfrm>
            <a:off x="6403348" y="2821429"/>
            <a:ext cx="228600" cy="22545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83" name="Line 27"/>
          <p:cNvSpPr>
            <a:spLocks noChangeShapeType="1"/>
          </p:cNvSpPr>
          <p:nvPr/>
        </p:nvSpPr>
        <p:spPr bwMode="auto">
          <a:xfrm flipV="1">
            <a:off x="6517648" y="2629101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4" name="Oval 28"/>
          <p:cNvSpPr>
            <a:spLocks noChangeArrowheads="1"/>
          </p:cNvSpPr>
          <p:nvPr/>
        </p:nvSpPr>
        <p:spPr bwMode="auto">
          <a:xfrm>
            <a:off x="3031499" y="4264195"/>
            <a:ext cx="228600" cy="2254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2802899" y="4650449"/>
            <a:ext cx="228600" cy="2254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86" name="Line 30"/>
          <p:cNvSpPr>
            <a:spLocks noChangeShapeType="1"/>
          </p:cNvSpPr>
          <p:nvPr/>
        </p:nvSpPr>
        <p:spPr bwMode="auto">
          <a:xfrm flipV="1">
            <a:off x="2974349" y="4489651"/>
            <a:ext cx="1714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7" name="Oval 31"/>
          <p:cNvSpPr>
            <a:spLocks noChangeArrowheads="1"/>
          </p:cNvSpPr>
          <p:nvPr/>
        </p:nvSpPr>
        <p:spPr bwMode="auto">
          <a:xfrm>
            <a:off x="3202949" y="4650449"/>
            <a:ext cx="228600" cy="2254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88" name="Oval 32"/>
          <p:cNvSpPr>
            <a:spLocks noChangeArrowheads="1"/>
          </p:cNvSpPr>
          <p:nvPr/>
        </p:nvSpPr>
        <p:spPr bwMode="auto">
          <a:xfrm>
            <a:off x="3202949" y="5065411"/>
            <a:ext cx="228600" cy="2254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89" name="Line 33"/>
          <p:cNvSpPr>
            <a:spLocks noChangeShapeType="1"/>
          </p:cNvSpPr>
          <p:nvPr/>
        </p:nvSpPr>
        <p:spPr bwMode="auto">
          <a:xfrm flipV="1">
            <a:off x="3317249" y="4875905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90" name="Line 34"/>
          <p:cNvSpPr>
            <a:spLocks noChangeShapeType="1"/>
          </p:cNvSpPr>
          <p:nvPr/>
        </p:nvSpPr>
        <p:spPr bwMode="auto">
          <a:xfrm flipH="1" flipV="1">
            <a:off x="3202949" y="4489651"/>
            <a:ext cx="1143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91" name="Oval 35"/>
          <p:cNvSpPr>
            <a:spLocks noChangeArrowheads="1"/>
          </p:cNvSpPr>
          <p:nvPr/>
        </p:nvSpPr>
        <p:spPr bwMode="auto">
          <a:xfrm>
            <a:off x="4003049" y="4264195"/>
            <a:ext cx="228600" cy="2254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92" name="Oval 36"/>
          <p:cNvSpPr>
            <a:spLocks noChangeArrowheads="1"/>
          </p:cNvSpPr>
          <p:nvPr/>
        </p:nvSpPr>
        <p:spPr bwMode="auto">
          <a:xfrm>
            <a:off x="3774449" y="4650449"/>
            <a:ext cx="228600" cy="2254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93" name="Line 37"/>
          <p:cNvSpPr>
            <a:spLocks noChangeShapeType="1"/>
          </p:cNvSpPr>
          <p:nvPr/>
        </p:nvSpPr>
        <p:spPr bwMode="auto">
          <a:xfrm flipV="1">
            <a:off x="3945899" y="4489651"/>
            <a:ext cx="1714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94" name="Oval 38"/>
          <p:cNvSpPr>
            <a:spLocks noChangeArrowheads="1"/>
          </p:cNvSpPr>
          <p:nvPr/>
        </p:nvSpPr>
        <p:spPr bwMode="auto">
          <a:xfrm>
            <a:off x="4174499" y="4650449"/>
            <a:ext cx="228600" cy="2254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95" name="Oval 39"/>
          <p:cNvSpPr>
            <a:spLocks noChangeArrowheads="1"/>
          </p:cNvSpPr>
          <p:nvPr/>
        </p:nvSpPr>
        <p:spPr bwMode="auto">
          <a:xfrm>
            <a:off x="4174499" y="5065411"/>
            <a:ext cx="228600" cy="2254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96" name="Line 40"/>
          <p:cNvSpPr>
            <a:spLocks noChangeShapeType="1"/>
          </p:cNvSpPr>
          <p:nvPr/>
        </p:nvSpPr>
        <p:spPr bwMode="auto">
          <a:xfrm flipV="1">
            <a:off x="4288799" y="4875905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97" name="Line 41"/>
          <p:cNvSpPr>
            <a:spLocks noChangeShapeType="1"/>
          </p:cNvSpPr>
          <p:nvPr/>
        </p:nvSpPr>
        <p:spPr bwMode="auto">
          <a:xfrm flipH="1" flipV="1">
            <a:off x="4174499" y="4489651"/>
            <a:ext cx="1143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98" name="Oval 42"/>
          <p:cNvSpPr>
            <a:spLocks noChangeArrowheads="1"/>
          </p:cNvSpPr>
          <p:nvPr/>
        </p:nvSpPr>
        <p:spPr bwMode="auto">
          <a:xfrm>
            <a:off x="4974599" y="4264195"/>
            <a:ext cx="228600" cy="2254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99" name="Oval 43"/>
          <p:cNvSpPr>
            <a:spLocks noChangeArrowheads="1"/>
          </p:cNvSpPr>
          <p:nvPr/>
        </p:nvSpPr>
        <p:spPr bwMode="auto">
          <a:xfrm>
            <a:off x="4745999" y="4650449"/>
            <a:ext cx="228600" cy="2254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100" name="Line 44"/>
          <p:cNvSpPr>
            <a:spLocks noChangeShapeType="1"/>
          </p:cNvSpPr>
          <p:nvPr/>
        </p:nvSpPr>
        <p:spPr bwMode="auto">
          <a:xfrm flipV="1">
            <a:off x="4917449" y="4489651"/>
            <a:ext cx="1714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01" name="Oval 45"/>
          <p:cNvSpPr>
            <a:spLocks noChangeArrowheads="1"/>
          </p:cNvSpPr>
          <p:nvPr/>
        </p:nvSpPr>
        <p:spPr bwMode="auto">
          <a:xfrm>
            <a:off x="5146049" y="4650449"/>
            <a:ext cx="228600" cy="2254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102" name="Oval 46"/>
          <p:cNvSpPr>
            <a:spLocks noChangeArrowheads="1"/>
          </p:cNvSpPr>
          <p:nvPr/>
        </p:nvSpPr>
        <p:spPr bwMode="auto">
          <a:xfrm>
            <a:off x="5146049" y="5065411"/>
            <a:ext cx="228600" cy="2254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103" name="Line 47"/>
          <p:cNvSpPr>
            <a:spLocks noChangeShapeType="1"/>
          </p:cNvSpPr>
          <p:nvPr/>
        </p:nvSpPr>
        <p:spPr bwMode="auto">
          <a:xfrm flipV="1">
            <a:off x="5260348" y="4875905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04" name="Line 48"/>
          <p:cNvSpPr>
            <a:spLocks noChangeShapeType="1"/>
          </p:cNvSpPr>
          <p:nvPr/>
        </p:nvSpPr>
        <p:spPr bwMode="auto">
          <a:xfrm flipH="1" flipV="1">
            <a:off x="5146049" y="4489651"/>
            <a:ext cx="1143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05" name="Oval 49"/>
          <p:cNvSpPr>
            <a:spLocks noChangeArrowheads="1"/>
          </p:cNvSpPr>
          <p:nvPr/>
        </p:nvSpPr>
        <p:spPr bwMode="auto">
          <a:xfrm>
            <a:off x="5946148" y="4264195"/>
            <a:ext cx="228600" cy="2254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106" name="Oval 50"/>
          <p:cNvSpPr>
            <a:spLocks noChangeArrowheads="1"/>
          </p:cNvSpPr>
          <p:nvPr/>
        </p:nvSpPr>
        <p:spPr bwMode="auto">
          <a:xfrm>
            <a:off x="5717548" y="4650449"/>
            <a:ext cx="228600" cy="2254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107" name="Line 51"/>
          <p:cNvSpPr>
            <a:spLocks noChangeShapeType="1"/>
          </p:cNvSpPr>
          <p:nvPr/>
        </p:nvSpPr>
        <p:spPr bwMode="auto">
          <a:xfrm flipV="1">
            <a:off x="5888998" y="4489651"/>
            <a:ext cx="17145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08" name="Oval 52"/>
          <p:cNvSpPr>
            <a:spLocks noChangeArrowheads="1"/>
          </p:cNvSpPr>
          <p:nvPr/>
        </p:nvSpPr>
        <p:spPr bwMode="auto">
          <a:xfrm>
            <a:off x="6117598" y="4650449"/>
            <a:ext cx="228600" cy="2254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109" name="Oval 53"/>
          <p:cNvSpPr>
            <a:spLocks noChangeArrowheads="1"/>
          </p:cNvSpPr>
          <p:nvPr/>
        </p:nvSpPr>
        <p:spPr bwMode="auto">
          <a:xfrm>
            <a:off x="6117598" y="5065411"/>
            <a:ext cx="228600" cy="2254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110" name="Line 54"/>
          <p:cNvSpPr>
            <a:spLocks noChangeShapeType="1"/>
          </p:cNvSpPr>
          <p:nvPr/>
        </p:nvSpPr>
        <p:spPr bwMode="auto">
          <a:xfrm flipV="1">
            <a:off x="6231898" y="4875905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11" name="Line 55"/>
          <p:cNvSpPr>
            <a:spLocks noChangeShapeType="1"/>
          </p:cNvSpPr>
          <p:nvPr/>
        </p:nvSpPr>
        <p:spPr bwMode="auto">
          <a:xfrm flipH="1" flipV="1">
            <a:off x="6117598" y="4489651"/>
            <a:ext cx="1143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0465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 of Worst Cast (cont’)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8914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B51571-AFF8-4B8D-9248-79C1C7270B9C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3891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3891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16EC48-1114-4FF8-8B73-01DFBA755911}" type="slidenum">
              <a:rPr lang="en-US" altLang="zh-CN" sz="790"/>
              <a:pPr/>
              <a:t>23</a:t>
            </a:fld>
            <a:endParaRPr lang="en-US" altLang="zh-CN" sz="790"/>
          </a:p>
        </p:txBody>
      </p:sp>
      <p:sp>
        <p:nvSpPr>
          <p:cNvPr id="38918" name="Text Box 3"/>
          <p:cNvSpPr txBox="1">
            <a:spLocks noChangeArrowheads="1"/>
          </p:cNvSpPr>
          <p:nvPr/>
        </p:nvSpPr>
        <p:spPr bwMode="auto">
          <a:xfrm>
            <a:off x="1621535" y="1771870"/>
            <a:ext cx="59055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After </a:t>
            </a:r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N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-1 = </a:t>
            </a:r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N/2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+ </a:t>
            </a:r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N/4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+ …+ 1 Weighted Unions</a:t>
            </a:r>
          </a:p>
        </p:txBody>
      </p:sp>
      <p:sp>
        <p:nvSpPr>
          <p:cNvPr id="38952" name="Text Box 37"/>
          <p:cNvSpPr txBox="1">
            <a:spLocks noChangeArrowheads="1"/>
          </p:cNvSpPr>
          <p:nvPr/>
        </p:nvSpPr>
        <p:spPr bwMode="auto">
          <a:xfrm>
            <a:off x="467544" y="5229200"/>
            <a:ext cx="756084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If there are </a:t>
            </a:r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N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= 2</a:t>
            </a:r>
            <a:r>
              <a:rPr lang="en-US" altLang="zh-CN" b="1" baseline="30000" dirty="0">
                <a:latin typeface="Sitka Text" pitchFamily="2" charset="0"/>
                <a:ea typeface="宋体" panose="02010600030101010101" pitchFamily="2" charset="-122"/>
              </a:rPr>
              <a:t>k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 nodes then the </a:t>
            </a:r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longest path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from leaf to root has length k.</a:t>
            </a:r>
          </a:p>
        </p:txBody>
      </p:sp>
      <p:sp>
        <p:nvSpPr>
          <p:cNvPr id="46" name="Oval 4"/>
          <p:cNvSpPr>
            <a:spLocks noChangeArrowheads="1"/>
          </p:cNvSpPr>
          <p:nvPr/>
        </p:nvSpPr>
        <p:spPr bwMode="auto">
          <a:xfrm>
            <a:off x="2370455" y="2654300"/>
            <a:ext cx="263525" cy="2355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2106930" y="3126105"/>
            <a:ext cx="263525" cy="2355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 flipV="1">
            <a:off x="2304415" y="2890520"/>
            <a:ext cx="197485" cy="235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9" name="Oval 7"/>
          <p:cNvSpPr>
            <a:spLocks noChangeArrowheads="1"/>
          </p:cNvSpPr>
          <p:nvPr/>
        </p:nvSpPr>
        <p:spPr bwMode="auto">
          <a:xfrm>
            <a:off x="2568575" y="3126105"/>
            <a:ext cx="263525" cy="2355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2568575" y="3597910"/>
            <a:ext cx="263525" cy="2355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 flipV="1">
            <a:off x="2700020" y="3361690"/>
            <a:ext cx="0" cy="235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2" name="Line 10"/>
          <p:cNvSpPr>
            <a:spLocks noChangeShapeType="1"/>
          </p:cNvSpPr>
          <p:nvPr/>
        </p:nvSpPr>
        <p:spPr bwMode="auto">
          <a:xfrm flipH="1" flipV="1">
            <a:off x="2568575" y="2890520"/>
            <a:ext cx="132080" cy="235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3" name="Oval 11"/>
          <p:cNvSpPr>
            <a:spLocks noChangeArrowheads="1"/>
          </p:cNvSpPr>
          <p:nvPr/>
        </p:nvSpPr>
        <p:spPr bwMode="auto">
          <a:xfrm>
            <a:off x="3293745" y="3126105"/>
            <a:ext cx="263525" cy="2355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54" name="Oval 12"/>
          <p:cNvSpPr>
            <a:spLocks noChangeArrowheads="1"/>
          </p:cNvSpPr>
          <p:nvPr/>
        </p:nvSpPr>
        <p:spPr bwMode="auto">
          <a:xfrm>
            <a:off x="3029585" y="3597910"/>
            <a:ext cx="263525" cy="2355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55" name="Line 13"/>
          <p:cNvSpPr>
            <a:spLocks noChangeShapeType="1"/>
          </p:cNvSpPr>
          <p:nvPr/>
        </p:nvSpPr>
        <p:spPr bwMode="auto">
          <a:xfrm flipV="1">
            <a:off x="3227705" y="3361690"/>
            <a:ext cx="197485" cy="235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6" name="Oval 14"/>
          <p:cNvSpPr>
            <a:spLocks noChangeArrowheads="1"/>
          </p:cNvSpPr>
          <p:nvPr/>
        </p:nvSpPr>
        <p:spPr bwMode="auto">
          <a:xfrm>
            <a:off x="3491230" y="3597910"/>
            <a:ext cx="263525" cy="2355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57" name="Oval 15"/>
          <p:cNvSpPr>
            <a:spLocks noChangeArrowheads="1"/>
          </p:cNvSpPr>
          <p:nvPr/>
        </p:nvSpPr>
        <p:spPr bwMode="auto">
          <a:xfrm>
            <a:off x="3491230" y="4069715"/>
            <a:ext cx="263525" cy="2355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58" name="Line 16"/>
          <p:cNvSpPr>
            <a:spLocks noChangeShapeType="1"/>
          </p:cNvSpPr>
          <p:nvPr/>
        </p:nvSpPr>
        <p:spPr bwMode="auto">
          <a:xfrm flipV="1">
            <a:off x="3623310" y="3833495"/>
            <a:ext cx="0" cy="235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9" name="Line 17"/>
          <p:cNvSpPr>
            <a:spLocks noChangeShapeType="1"/>
          </p:cNvSpPr>
          <p:nvPr/>
        </p:nvSpPr>
        <p:spPr bwMode="auto">
          <a:xfrm flipH="1" flipV="1">
            <a:off x="3491230" y="3361690"/>
            <a:ext cx="132080" cy="235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0" name="Line 18"/>
          <p:cNvSpPr>
            <a:spLocks noChangeShapeType="1"/>
          </p:cNvSpPr>
          <p:nvPr/>
        </p:nvSpPr>
        <p:spPr bwMode="auto">
          <a:xfrm flipH="1" flipV="1">
            <a:off x="2634615" y="2811780"/>
            <a:ext cx="72517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1" name="Oval 19"/>
          <p:cNvSpPr>
            <a:spLocks noChangeArrowheads="1"/>
          </p:cNvSpPr>
          <p:nvPr/>
        </p:nvSpPr>
        <p:spPr bwMode="auto">
          <a:xfrm>
            <a:off x="4348480" y="3126105"/>
            <a:ext cx="263525" cy="2355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62" name="Oval 20"/>
          <p:cNvSpPr>
            <a:spLocks noChangeArrowheads="1"/>
          </p:cNvSpPr>
          <p:nvPr/>
        </p:nvSpPr>
        <p:spPr bwMode="auto">
          <a:xfrm>
            <a:off x="4084320" y="3597910"/>
            <a:ext cx="263525" cy="2355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63" name="Line 21"/>
          <p:cNvSpPr>
            <a:spLocks noChangeShapeType="1"/>
          </p:cNvSpPr>
          <p:nvPr/>
        </p:nvSpPr>
        <p:spPr bwMode="auto">
          <a:xfrm flipV="1">
            <a:off x="4282440" y="3361690"/>
            <a:ext cx="197485" cy="235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4" name="Oval 22"/>
          <p:cNvSpPr>
            <a:spLocks noChangeArrowheads="1"/>
          </p:cNvSpPr>
          <p:nvPr/>
        </p:nvSpPr>
        <p:spPr bwMode="auto">
          <a:xfrm>
            <a:off x="4545965" y="3597910"/>
            <a:ext cx="263525" cy="2355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65" name="Oval 23"/>
          <p:cNvSpPr>
            <a:spLocks noChangeArrowheads="1"/>
          </p:cNvSpPr>
          <p:nvPr/>
        </p:nvSpPr>
        <p:spPr bwMode="auto">
          <a:xfrm>
            <a:off x="4545965" y="4069715"/>
            <a:ext cx="263525" cy="2355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66" name="Line 24"/>
          <p:cNvSpPr>
            <a:spLocks noChangeShapeType="1"/>
          </p:cNvSpPr>
          <p:nvPr/>
        </p:nvSpPr>
        <p:spPr bwMode="auto">
          <a:xfrm flipV="1">
            <a:off x="4678045" y="3833495"/>
            <a:ext cx="0" cy="235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7" name="Line 25"/>
          <p:cNvSpPr>
            <a:spLocks noChangeShapeType="1"/>
          </p:cNvSpPr>
          <p:nvPr/>
        </p:nvSpPr>
        <p:spPr bwMode="auto">
          <a:xfrm flipH="1" flipV="1">
            <a:off x="4545965" y="3361690"/>
            <a:ext cx="132080" cy="235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8" name="Oval 26"/>
          <p:cNvSpPr>
            <a:spLocks noChangeArrowheads="1"/>
          </p:cNvSpPr>
          <p:nvPr/>
        </p:nvSpPr>
        <p:spPr bwMode="auto">
          <a:xfrm>
            <a:off x="5271135" y="3597910"/>
            <a:ext cx="263525" cy="2355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69" name="Oval 27"/>
          <p:cNvSpPr>
            <a:spLocks noChangeArrowheads="1"/>
          </p:cNvSpPr>
          <p:nvPr/>
        </p:nvSpPr>
        <p:spPr bwMode="auto">
          <a:xfrm>
            <a:off x="5007610" y="4069715"/>
            <a:ext cx="263525" cy="2355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70" name="Line 28"/>
          <p:cNvSpPr>
            <a:spLocks noChangeShapeType="1"/>
          </p:cNvSpPr>
          <p:nvPr/>
        </p:nvSpPr>
        <p:spPr bwMode="auto">
          <a:xfrm flipV="1">
            <a:off x="5205095" y="3833495"/>
            <a:ext cx="197485" cy="235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1" name="Oval 29"/>
          <p:cNvSpPr>
            <a:spLocks noChangeArrowheads="1"/>
          </p:cNvSpPr>
          <p:nvPr/>
        </p:nvSpPr>
        <p:spPr bwMode="auto">
          <a:xfrm>
            <a:off x="5469255" y="4069715"/>
            <a:ext cx="263525" cy="2355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72" name="Oval 30"/>
          <p:cNvSpPr>
            <a:spLocks noChangeArrowheads="1"/>
          </p:cNvSpPr>
          <p:nvPr/>
        </p:nvSpPr>
        <p:spPr bwMode="auto">
          <a:xfrm>
            <a:off x="5469255" y="4540885"/>
            <a:ext cx="263525" cy="23558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73" name="Line 31"/>
          <p:cNvSpPr>
            <a:spLocks noChangeShapeType="1"/>
          </p:cNvSpPr>
          <p:nvPr/>
        </p:nvSpPr>
        <p:spPr bwMode="auto">
          <a:xfrm flipV="1">
            <a:off x="5600700" y="4305300"/>
            <a:ext cx="0" cy="235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4" name="Line 32"/>
          <p:cNvSpPr>
            <a:spLocks noChangeShapeType="1"/>
          </p:cNvSpPr>
          <p:nvPr/>
        </p:nvSpPr>
        <p:spPr bwMode="auto">
          <a:xfrm flipH="1" flipV="1">
            <a:off x="5469255" y="3833495"/>
            <a:ext cx="132080" cy="235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5" name="Line 33"/>
          <p:cNvSpPr>
            <a:spLocks noChangeShapeType="1"/>
          </p:cNvSpPr>
          <p:nvPr/>
        </p:nvSpPr>
        <p:spPr bwMode="auto">
          <a:xfrm flipH="1" flipV="1">
            <a:off x="4612005" y="3283585"/>
            <a:ext cx="72517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6" name="Line 34"/>
          <p:cNvSpPr>
            <a:spLocks noChangeShapeType="1"/>
          </p:cNvSpPr>
          <p:nvPr/>
        </p:nvSpPr>
        <p:spPr bwMode="auto">
          <a:xfrm flipH="1" flipV="1">
            <a:off x="2634615" y="2733040"/>
            <a:ext cx="1779905" cy="393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7" name="Text Box 35"/>
          <p:cNvSpPr txBox="1">
            <a:spLocks noChangeArrowheads="1"/>
          </p:cNvSpPr>
          <p:nvPr/>
        </p:nvSpPr>
        <p:spPr bwMode="auto">
          <a:xfrm>
            <a:off x="6193790" y="4855845"/>
            <a:ext cx="76263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Find</a:t>
            </a:r>
          </a:p>
        </p:txBody>
      </p:sp>
      <p:sp>
        <p:nvSpPr>
          <p:cNvPr id="78" name="Line 36"/>
          <p:cNvSpPr>
            <a:spLocks noChangeShapeType="1"/>
          </p:cNvSpPr>
          <p:nvPr/>
        </p:nvSpPr>
        <p:spPr bwMode="auto">
          <a:xfrm flipH="1" flipV="1">
            <a:off x="5798820" y="4855210"/>
            <a:ext cx="395605" cy="2355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9" name="Line 38"/>
          <p:cNvSpPr>
            <a:spLocks noChangeShapeType="1"/>
          </p:cNvSpPr>
          <p:nvPr/>
        </p:nvSpPr>
        <p:spPr bwMode="auto">
          <a:xfrm>
            <a:off x="5996305" y="2418715"/>
            <a:ext cx="4616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0" name="Line 39"/>
          <p:cNvSpPr>
            <a:spLocks noChangeShapeType="1"/>
          </p:cNvSpPr>
          <p:nvPr/>
        </p:nvSpPr>
        <p:spPr bwMode="auto">
          <a:xfrm>
            <a:off x="5996305" y="4698365"/>
            <a:ext cx="46164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" name="Line 40"/>
          <p:cNvSpPr>
            <a:spLocks noChangeShapeType="1"/>
          </p:cNvSpPr>
          <p:nvPr/>
        </p:nvSpPr>
        <p:spPr bwMode="auto">
          <a:xfrm>
            <a:off x="6194425" y="2418715"/>
            <a:ext cx="0" cy="94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2" name="Line 41"/>
          <p:cNvSpPr>
            <a:spLocks noChangeShapeType="1"/>
          </p:cNvSpPr>
          <p:nvPr/>
        </p:nvSpPr>
        <p:spPr bwMode="auto">
          <a:xfrm>
            <a:off x="6194425" y="3833495"/>
            <a:ext cx="0" cy="8648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3" name="Text Box 42"/>
          <p:cNvSpPr txBox="1">
            <a:spLocks noChangeArrowheads="1"/>
          </p:cNvSpPr>
          <p:nvPr/>
        </p:nvSpPr>
        <p:spPr bwMode="auto">
          <a:xfrm>
            <a:off x="5930265" y="3362325"/>
            <a:ext cx="772795" cy="322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log</a:t>
            </a:r>
            <a:r>
              <a:rPr lang="en-US" altLang="zh-CN" sz="1500" baseline="-25000" dirty="0" smtClean="0">
                <a:latin typeface="Sitka Text" pitchFamily="2" charset="0"/>
                <a:ea typeface="宋体" panose="02010600030101010101" pitchFamily="2" charset="-122"/>
              </a:rPr>
              <a:t>2</a:t>
            </a:r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0465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An alternative implementation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097521-753E-46D8-A292-3431C9FFEC87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337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337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7CBA45-EE91-4B40-94EB-53F20E51C007}" type="slidenum">
              <a:rPr lang="en-US" altLang="zh-CN" sz="790"/>
              <a:pPr/>
              <a:t>24</a:t>
            </a:fld>
            <a:endParaRPr lang="en-US" altLang="zh-CN" sz="79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14" y="1772546"/>
            <a:ext cx="4371975" cy="824210"/>
          </a:xfrm>
        </p:spPr>
        <p:txBody>
          <a:bodyPr>
            <a:noAutofit/>
          </a:bodyPr>
          <a:lstStyle/>
          <a:p>
            <a:r>
              <a:rPr lang="en-US" altLang="zh-CN" sz="2800" dirty="0" smtClean="0">
                <a:solidFill>
                  <a:srgbClr val="263AF8"/>
                </a:solidFill>
                <a:ea typeface="宋体" panose="02010600030101010101" pitchFamily="2" charset="-122"/>
              </a:rPr>
              <a:t>Union-by- height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3775789" y="2823870"/>
          <a:ext cx="2431415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345"/>
                <a:gridCol w="347345"/>
                <a:gridCol w="347345"/>
                <a:gridCol w="347345"/>
                <a:gridCol w="347345"/>
                <a:gridCol w="347345"/>
                <a:gridCol w="347345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3775790" y="2499834"/>
          <a:ext cx="2431415" cy="34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345"/>
                <a:gridCol w="347345"/>
                <a:gridCol w="347345"/>
                <a:gridCol w="347345"/>
                <a:gridCol w="347345"/>
                <a:gridCol w="347345"/>
                <a:gridCol w="347345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矩形 35"/>
          <p:cNvSpPr/>
          <p:nvPr/>
        </p:nvSpPr>
        <p:spPr>
          <a:xfrm>
            <a:off x="2545351" y="2498383"/>
            <a:ext cx="11830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Sitka Text" pitchFamily="2" charset="0"/>
              </a:rPr>
              <a:t>element </a:t>
            </a:r>
            <a:r>
              <a:rPr lang="en-US" altLang="zh-CN" dirty="0" err="1" smtClean="0">
                <a:latin typeface="Sitka Text" pitchFamily="2" charset="0"/>
              </a:rPr>
              <a:t>i</a:t>
            </a:r>
          </a:p>
        </p:txBody>
      </p:sp>
      <p:sp>
        <p:nvSpPr>
          <p:cNvPr id="37" name="矩形 36"/>
          <p:cNvSpPr/>
          <p:nvPr/>
        </p:nvSpPr>
        <p:spPr>
          <a:xfrm>
            <a:off x="3196876" y="2823870"/>
            <a:ext cx="55689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itka Text" pitchFamily="2" charset="0"/>
              </a:rPr>
              <a:t>s[</a:t>
            </a:r>
            <a:r>
              <a:rPr lang="en-US" altLang="zh-CN" dirty="0" err="1">
                <a:latin typeface="Sitka Text" pitchFamily="2" charset="0"/>
              </a:rPr>
              <a:t>i</a:t>
            </a:r>
            <a:r>
              <a:rPr lang="en-US" altLang="zh-CN" dirty="0">
                <a:latin typeface="Sitka Text" pitchFamily="2" charset="0"/>
              </a:rPr>
              <a:t>]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425065" y="4224655"/>
            <a:ext cx="4307205" cy="1878330"/>
            <a:chOff x="4908" y="7255"/>
            <a:chExt cx="4789" cy="2018"/>
          </a:xfrm>
        </p:grpSpPr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4908" y="7326"/>
              <a:ext cx="438" cy="36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8350" y="7259"/>
              <a:ext cx="438" cy="36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6581" y="7294"/>
              <a:ext cx="438" cy="36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3" name="Oval 11"/>
            <p:cNvSpPr>
              <a:spLocks noChangeArrowheads="1"/>
            </p:cNvSpPr>
            <p:nvPr/>
          </p:nvSpPr>
          <p:spPr bwMode="auto">
            <a:xfrm>
              <a:off x="5310" y="7255"/>
              <a:ext cx="405" cy="39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 b="1" dirty="0" smtClean="0">
                  <a:latin typeface="Sitka Text" pitchFamily="2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4" name="Oval 12"/>
            <p:cNvSpPr>
              <a:spLocks noChangeArrowheads="1"/>
            </p:cNvSpPr>
            <p:nvPr/>
          </p:nvSpPr>
          <p:spPr bwMode="auto">
            <a:xfrm>
              <a:off x="5580" y="8065"/>
              <a:ext cx="405" cy="39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 b="1" dirty="0" smtClean="0">
                  <a:latin typeface="Sitka Text" pitchFamily="2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5" name="Oval 13"/>
            <p:cNvSpPr>
              <a:spLocks noChangeArrowheads="1"/>
            </p:cNvSpPr>
            <p:nvPr/>
          </p:nvSpPr>
          <p:spPr bwMode="auto">
            <a:xfrm>
              <a:off x="6997" y="7255"/>
              <a:ext cx="405" cy="39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 b="1" dirty="0" smtClean="0">
                  <a:latin typeface="Sitka Text" pitchFamily="2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6" name="Oval 14"/>
            <p:cNvSpPr>
              <a:spLocks noChangeArrowheads="1"/>
            </p:cNvSpPr>
            <p:nvPr/>
          </p:nvSpPr>
          <p:spPr bwMode="auto">
            <a:xfrm>
              <a:off x="9292" y="8065"/>
              <a:ext cx="405" cy="39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 b="1" dirty="0" smtClean="0">
                  <a:latin typeface="Sitka Text" pitchFamily="2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7" name="Oval 15"/>
            <p:cNvSpPr>
              <a:spLocks noChangeArrowheads="1"/>
            </p:cNvSpPr>
            <p:nvPr/>
          </p:nvSpPr>
          <p:spPr bwMode="auto">
            <a:xfrm>
              <a:off x="8415" y="8065"/>
              <a:ext cx="405" cy="39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 b="1" dirty="0" smtClean="0">
                  <a:latin typeface="Sitka Text" pitchFamily="2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8" name="Oval 16"/>
            <p:cNvSpPr>
              <a:spLocks noChangeArrowheads="1"/>
            </p:cNvSpPr>
            <p:nvPr/>
          </p:nvSpPr>
          <p:spPr bwMode="auto">
            <a:xfrm>
              <a:off x="8077" y="8875"/>
              <a:ext cx="405" cy="39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 b="1" dirty="0" smtClean="0">
                  <a:latin typeface="Sitka Text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9" name="Oval 17"/>
            <p:cNvSpPr>
              <a:spLocks noChangeArrowheads="1"/>
            </p:cNvSpPr>
            <p:nvPr/>
          </p:nvSpPr>
          <p:spPr bwMode="auto">
            <a:xfrm>
              <a:off x="8820" y="7255"/>
              <a:ext cx="405" cy="39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600" b="1" dirty="0" smtClean="0">
                  <a:latin typeface="Sitka Text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0" name="Line 18"/>
            <p:cNvSpPr>
              <a:spLocks noChangeShapeType="1"/>
            </p:cNvSpPr>
            <p:nvPr/>
          </p:nvSpPr>
          <p:spPr bwMode="auto">
            <a:xfrm flipH="1" flipV="1">
              <a:off x="5563" y="7653"/>
              <a:ext cx="152" cy="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015" b="1">
                <a:latin typeface="Sitka Text" pitchFamily="2" charset="0"/>
              </a:endParaRPr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 flipV="1">
              <a:off x="8685" y="7653"/>
              <a:ext cx="270" cy="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015" b="1">
                <a:latin typeface="Sitka Text" pitchFamily="2" charset="0"/>
              </a:endParaRPr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 flipH="1" flipV="1">
              <a:off x="9090" y="7638"/>
              <a:ext cx="270" cy="4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015" b="1">
                <a:latin typeface="Sitka Text" pitchFamily="2" charset="0"/>
              </a:endParaRP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 flipV="1">
              <a:off x="8347" y="8463"/>
              <a:ext cx="198" cy="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1015" b="1">
                <a:latin typeface="Sitka Text" pitchFamily="2" charset="0"/>
              </a:endParaRPr>
            </a:p>
          </p:txBody>
        </p:sp>
      </p:grpSp>
      <p:sp>
        <p:nvSpPr>
          <p:cNvPr id="2" name="矩形标注 1"/>
          <p:cNvSpPr/>
          <p:nvPr/>
        </p:nvSpPr>
        <p:spPr>
          <a:xfrm>
            <a:off x="3237230" y="3444875"/>
            <a:ext cx="1638300" cy="351155"/>
          </a:xfrm>
          <a:prstGeom prst="wedgeRectCallout">
            <a:avLst>
              <a:gd name="adj1" fmla="val -6078"/>
              <a:gd name="adj2" fmla="val -1413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latin typeface="Sitka Text" pitchFamily="2" charset="0"/>
              </a:rPr>
              <a:t>- height - 1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58152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Union-by- height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9938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399773-D52C-48BD-B9FD-E52CEEC56BFE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3993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3994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6EF1F9-25CC-44E1-A1B1-067111909AC9}" type="slidenum">
              <a:rPr lang="en-US" altLang="zh-CN" sz="790"/>
              <a:pPr/>
              <a:t>25</a:t>
            </a:fld>
            <a:endParaRPr lang="en-US" altLang="zh-CN" sz="790"/>
          </a:p>
        </p:txBody>
      </p:sp>
      <p:sp>
        <p:nvSpPr>
          <p:cNvPr id="2" name="矩形 1"/>
          <p:cNvSpPr/>
          <p:nvPr/>
        </p:nvSpPr>
        <p:spPr>
          <a:xfrm>
            <a:off x="467995" y="1484630"/>
            <a:ext cx="8087360" cy="4799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Sitka Text" pitchFamily="2" charset="0"/>
              </a:rPr>
              <a:t>/**</a:t>
            </a:r>
          </a:p>
          <a:p>
            <a:r>
              <a:rPr lang="en-US" altLang="zh-CN" dirty="0" smtClean="0">
                <a:solidFill>
                  <a:srgbClr val="008000"/>
                </a:solidFill>
                <a:latin typeface="Sitka Text" pitchFamily="2" charset="0"/>
              </a:rPr>
              <a:t> * </a:t>
            </a:r>
            <a:r>
              <a:rPr lang="en-US" altLang="zh-CN" dirty="0">
                <a:solidFill>
                  <a:srgbClr val="008000"/>
                </a:solidFill>
                <a:latin typeface="Sitka Text" pitchFamily="2" charset="0"/>
              </a:rPr>
              <a:t>Union two disjoint sets.</a:t>
            </a:r>
          </a:p>
          <a:p>
            <a:r>
              <a:rPr lang="en-US" altLang="zh-CN" dirty="0" smtClean="0">
                <a:solidFill>
                  <a:srgbClr val="008000"/>
                </a:solidFill>
                <a:latin typeface="Sitka Text" pitchFamily="2" charset="0"/>
              </a:rPr>
              <a:t> * </a:t>
            </a:r>
            <a:r>
              <a:rPr lang="en-US" altLang="zh-CN" dirty="0">
                <a:solidFill>
                  <a:srgbClr val="008000"/>
                </a:solidFill>
                <a:latin typeface="Sitka Text" pitchFamily="2" charset="0"/>
              </a:rPr>
              <a:t>For simplicity, we assume root1 and root2 </a:t>
            </a:r>
            <a:endParaRPr lang="en-US" altLang="zh-CN" dirty="0" smtClean="0">
              <a:solidFill>
                <a:srgbClr val="008000"/>
              </a:solidFill>
              <a:latin typeface="Sitka Text" pitchFamily="2" charset="0"/>
            </a:endParaRPr>
          </a:p>
          <a:p>
            <a:r>
              <a:rPr lang="en-US" altLang="zh-CN" dirty="0" smtClean="0">
                <a:solidFill>
                  <a:srgbClr val="008000"/>
                </a:solidFill>
                <a:latin typeface="Sitka Text" pitchFamily="2" charset="0"/>
              </a:rPr>
              <a:t> * are distinct </a:t>
            </a:r>
            <a:r>
              <a:rPr lang="en-US" altLang="zh-CN" dirty="0">
                <a:solidFill>
                  <a:srgbClr val="008000"/>
                </a:solidFill>
                <a:latin typeface="Sitka Text" pitchFamily="2" charset="0"/>
              </a:rPr>
              <a:t>and represent set names.</a:t>
            </a:r>
          </a:p>
          <a:p>
            <a:r>
              <a:rPr lang="en-US" altLang="zh-CN" dirty="0" smtClean="0">
                <a:solidFill>
                  <a:srgbClr val="008000"/>
                </a:solidFill>
                <a:latin typeface="Sitka Text" pitchFamily="2" charset="0"/>
              </a:rPr>
              <a:t> * </a:t>
            </a:r>
            <a:r>
              <a:rPr lang="en-US" altLang="zh-CN" dirty="0">
                <a:solidFill>
                  <a:srgbClr val="008000"/>
                </a:solidFill>
                <a:latin typeface="Sitka Text" pitchFamily="2" charset="0"/>
              </a:rPr>
              <a:t>root1 is the root of set 1.</a:t>
            </a:r>
          </a:p>
          <a:p>
            <a:r>
              <a:rPr lang="en-US" altLang="zh-CN" dirty="0" smtClean="0">
                <a:solidFill>
                  <a:srgbClr val="008000"/>
                </a:solidFill>
                <a:latin typeface="Sitka Text" pitchFamily="2" charset="0"/>
              </a:rPr>
              <a:t> * </a:t>
            </a:r>
            <a:r>
              <a:rPr lang="en-US" altLang="zh-CN" dirty="0">
                <a:solidFill>
                  <a:srgbClr val="008000"/>
                </a:solidFill>
                <a:latin typeface="Sitka Text" pitchFamily="2" charset="0"/>
              </a:rPr>
              <a:t>root2 is the root of set 2.</a:t>
            </a:r>
          </a:p>
          <a:p>
            <a:r>
              <a:rPr lang="zh-CN" altLang="en-US" dirty="0" smtClean="0">
                <a:solidFill>
                  <a:srgbClr val="008000"/>
                </a:solidFill>
                <a:latin typeface="Sitka Text" pitchFamily="2" charset="0"/>
              </a:rPr>
              <a:t>*</a:t>
            </a:r>
            <a:r>
              <a:rPr lang="en-US" altLang="zh-CN" dirty="0" smtClean="0">
                <a:solidFill>
                  <a:srgbClr val="008000"/>
                </a:solidFill>
                <a:latin typeface="Sitka Text" pitchFamily="2" charset="0"/>
              </a:rPr>
              <a:t>/</a:t>
            </a:r>
            <a:endParaRPr lang="en-US" altLang="zh-CN" dirty="0">
              <a:solidFill>
                <a:srgbClr val="008000"/>
              </a:solidFill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void </a:t>
            </a:r>
            <a:r>
              <a:rPr lang="en-US" altLang="zh-CN" dirty="0" err="1">
                <a:latin typeface="Sitka Text" pitchFamily="2" charset="0"/>
              </a:rPr>
              <a:t>DisjSets</a:t>
            </a:r>
            <a:r>
              <a:rPr lang="en-US" altLang="zh-CN" dirty="0">
                <a:latin typeface="Sitka Text" pitchFamily="2" charset="0"/>
              </a:rPr>
              <a:t>::</a:t>
            </a:r>
            <a:r>
              <a:rPr lang="en-US" altLang="zh-CN" dirty="0" err="1">
                <a:latin typeface="Sitka Text" pitchFamily="2" charset="0"/>
              </a:rPr>
              <a:t>unionSets</a:t>
            </a:r>
            <a:r>
              <a:rPr lang="en-US" altLang="zh-CN" dirty="0">
                <a:latin typeface="Sitka Text" pitchFamily="2" charset="0"/>
              </a:rPr>
              <a:t>( </a:t>
            </a:r>
            <a:r>
              <a:rPr lang="en-US" altLang="zh-CN" dirty="0" err="1">
                <a:latin typeface="Sitka Text" pitchFamily="2" charset="0"/>
              </a:rPr>
              <a:t>int</a:t>
            </a:r>
            <a:r>
              <a:rPr lang="en-US" altLang="zh-CN" dirty="0">
                <a:latin typeface="Sitka Text" pitchFamily="2" charset="0"/>
              </a:rPr>
              <a:t> root1, </a:t>
            </a:r>
            <a:r>
              <a:rPr lang="en-US" altLang="zh-CN" dirty="0" err="1">
                <a:latin typeface="Sitka Text" pitchFamily="2" charset="0"/>
              </a:rPr>
              <a:t>int</a:t>
            </a:r>
            <a:r>
              <a:rPr lang="en-US" altLang="zh-CN" dirty="0">
                <a:latin typeface="Sitka Text" pitchFamily="2" charset="0"/>
              </a:rPr>
              <a:t> root2 )</a:t>
            </a:r>
          </a:p>
          <a:p>
            <a:r>
              <a:rPr lang="en-US" altLang="zh-CN" dirty="0" smtClean="0">
                <a:latin typeface="Sitka Text" pitchFamily="2" charset="0"/>
              </a:rPr>
              <a:t>{</a:t>
            </a:r>
            <a:endParaRPr lang="en-US" altLang="zh-CN" dirty="0">
              <a:latin typeface="Sitka Text" pitchFamily="2" charset="0"/>
            </a:endParaRPr>
          </a:p>
          <a:p>
            <a:r>
              <a:rPr lang="nl-NL" altLang="zh-CN" dirty="0" smtClean="0">
                <a:latin typeface="Sitka Text" pitchFamily="2" charset="0"/>
              </a:rPr>
              <a:t>    if</a:t>
            </a:r>
            <a:r>
              <a:rPr lang="nl-NL" altLang="zh-CN" dirty="0">
                <a:latin typeface="Sitka Text" pitchFamily="2" charset="0"/>
              </a:rPr>
              <a:t>( s[ root2 ] &lt; s[ root1 ] ) </a:t>
            </a:r>
            <a:r>
              <a:rPr lang="nl-NL" altLang="zh-CN" dirty="0">
                <a:solidFill>
                  <a:srgbClr val="008000"/>
                </a:solidFill>
                <a:latin typeface="Sitka Text" pitchFamily="2" charset="0"/>
              </a:rPr>
              <a:t>// root2 is deeper</a:t>
            </a:r>
          </a:p>
          <a:p>
            <a:r>
              <a:rPr lang="en-US" altLang="zh-CN" dirty="0" smtClean="0">
                <a:latin typeface="Sitka Text" pitchFamily="2" charset="0"/>
              </a:rPr>
              <a:t>        s</a:t>
            </a:r>
            <a:r>
              <a:rPr lang="en-US" altLang="zh-CN" dirty="0">
                <a:latin typeface="Sitka Text" pitchFamily="2" charset="0"/>
              </a:rPr>
              <a:t>[ root1 ] = root2; </a:t>
            </a:r>
            <a:r>
              <a:rPr lang="en-US" altLang="zh-CN" dirty="0">
                <a:solidFill>
                  <a:srgbClr val="008000"/>
                </a:solidFill>
                <a:latin typeface="Sitka Text" pitchFamily="2" charset="0"/>
              </a:rPr>
              <a:t>// Make root2 new root</a:t>
            </a:r>
          </a:p>
          <a:p>
            <a:r>
              <a:rPr lang="en-US" altLang="zh-CN" dirty="0" smtClean="0">
                <a:latin typeface="Sitka Text" pitchFamily="2" charset="0"/>
              </a:rPr>
              <a:t>    else {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        if</a:t>
            </a:r>
            <a:r>
              <a:rPr lang="en-US" altLang="zh-CN" dirty="0">
                <a:latin typeface="Sitka Text" pitchFamily="2" charset="0"/>
              </a:rPr>
              <a:t>( s[ root1 ] == s[ root2 ] )</a:t>
            </a:r>
          </a:p>
          <a:p>
            <a:r>
              <a:rPr lang="en-US" altLang="zh-CN" dirty="0" smtClean="0">
                <a:latin typeface="Sitka Text" pitchFamily="2" charset="0"/>
              </a:rPr>
              <a:t>        </a:t>
            </a:r>
            <a:r>
              <a:rPr lang="en-US" altLang="zh-CN" dirty="0" smtClean="0">
                <a:solidFill>
                  <a:srgbClr val="FF0000"/>
                </a:solidFill>
                <a:latin typeface="Sitka Text" pitchFamily="2" charset="0"/>
              </a:rPr>
              <a:t>--</a:t>
            </a:r>
            <a:r>
              <a:rPr lang="en-US" altLang="zh-CN" dirty="0">
                <a:solidFill>
                  <a:srgbClr val="FF0000"/>
                </a:solidFill>
                <a:latin typeface="Sitka Text" pitchFamily="2" charset="0"/>
              </a:rPr>
              <a:t>s[ root1 ]; </a:t>
            </a:r>
            <a:r>
              <a:rPr lang="en-US" altLang="zh-CN" dirty="0">
                <a:solidFill>
                  <a:srgbClr val="008000"/>
                </a:solidFill>
                <a:latin typeface="Sitka Text" pitchFamily="2" charset="0"/>
              </a:rPr>
              <a:t>// Update height if </a:t>
            </a:r>
            <a:r>
              <a:rPr lang="en-US" altLang="zh-CN" dirty="0" smtClean="0">
                <a:solidFill>
                  <a:srgbClr val="008000"/>
                </a:solidFill>
                <a:latin typeface="Sitka Text" pitchFamily="2" charset="0"/>
              </a:rPr>
              <a:t>same, NOTE height is negative</a:t>
            </a:r>
            <a:endParaRPr lang="en-US" altLang="zh-CN" dirty="0">
              <a:solidFill>
                <a:srgbClr val="008000"/>
              </a:solidFill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        s</a:t>
            </a:r>
            <a:r>
              <a:rPr lang="en-US" altLang="zh-CN" dirty="0">
                <a:latin typeface="Sitka Text" pitchFamily="2" charset="0"/>
              </a:rPr>
              <a:t>[ root2 ] = root1; </a:t>
            </a:r>
            <a:r>
              <a:rPr lang="en-US" altLang="zh-CN" dirty="0">
                <a:solidFill>
                  <a:srgbClr val="008000"/>
                </a:solidFill>
                <a:latin typeface="Sitka Text" pitchFamily="2" charset="0"/>
              </a:rPr>
              <a:t>// Make root1 new root</a:t>
            </a:r>
          </a:p>
          <a:p>
            <a:r>
              <a:rPr lang="en-US" altLang="zh-CN" dirty="0" smtClean="0">
                <a:latin typeface="Sitka Text" pitchFamily="2" charset="0"/>
              </a:rPr>
              <a:t>    }</a:t>
            </a:r>
            <a:endParaRPr lang="en-US" altLang="zh-CN" dirty="0">
              <a:latin typeface="Sitka Text" pitchFamily="2" charset="0"/>
            </a:endParaRPr>
          </a:p>
          <a:p>
            <a:r>
              <a:rPr lang="en-US" altLang="zh-CN" dirty="0" smtClean="0">
                <a:latin typeface="Sitka Text" pitchFamily="2" charset="0"/>
              </a:rPr>
              <a:t>}</a:t>
            </a:r>
          </a:p>
        </p:txBody>
      </p:sp>
      <p:grpSp>
        <p:nvGrpSpPr>
          <p:cNvPr id="122" name="Group 115"/>
          <p:cNvGrpSpPr/>
          <p:nvPr/>
        </p:nvGrpSpPr>
        <p:grpSpPr>
          <a:xfrm>
            <a:off x="7807325" y="5374640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80060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Path Compression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19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498DF9-DE33-475F-A524-F15919119DC1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4198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419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AF5901-E8B0-4C50-96D7-DBCC52268E82}" type="slidenum">
              <a:rPr lang="en-US" altLang="zh-CN" sz="790"/>
              <a:pPr/>
              <a:t>26</a:t>
            </a:fld>
            <a:endParaRPr lang="en-US" altLang="zh-CN" sz="790"/>
          </a:p>
        </p:txBody>
      </p:sp>
      <p:sp>
        <p:nvSpPr>
          <p:cNvPr id="41990" name="Rectangle 1055"/>
          <p:cNvSpPr>
            <a:spLocks noGrp="1" noChangeArrowheads="1"/>
          </p:cNvSpPr>
          <p:nvPr>
            <p:ph type="body" idx="1"/>
          </p:nvPr>
        </p:nvSpPr>
        <p:spPr>
          <a:xfrm>
            <a:off x="672465" y="1736090"/>
            <a:ext cx="8130540" cy="97218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On a Find operation point all the nodes on the search path directly to the root.</a:t>
            </a:r>
          </a:p>
        </p:txBody>
      </p:sp>
      <p:sp>
        <p:nvSpPr>
          <p:cNvPr id="41991" name="Oval 1028"/>
          <p:cNvSpPr>
            <a:spLocks noChangeArrowheads="1"/>
          </p:cNvSpPr>
          <p:nvPr/>
        </p:nvSpPr>
        <p:spPr bwMode="auto">
          <a:xfrm>
            <a:off x="975360" y="3014345"/>
            <a:ext cx="387985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1992" name="Oval 1029"/>
          <p:cNvSpPr>
            <a:spLocks noChangeArrowheads="1"/>
          </p:cNvSpPr>
          <p:nvPr/>
        </p:nvSpPr>
        <p:spPr bwMode="auto">
          <a:xfrm>
            <a:off x="1233805" y="3892550"/>
            <a:ext cx="387985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1993" name="Oval 1030"/>
          <p:cNvSpPr>
            <a:spLocks noChangeArrowheads="1"/>
          </p:cNvSpPr>
          <p:nvPr/>
        </p:nvSpPr>
        <p:spPr bwMode="auto">
          <a:xfrm>
            <a:off x="1621790" y="5575935"/>
            <a:ext cx="387985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1994" name="Oval 1031"/>
          <p:cNvSpPr>
            <a:spLocks noChangeArrowheads="1"/>
          </p:cNvSpPr>
          <p:nvPr/>
        </p:nvSpPr>
        <p:spPr bwMode="auto">
          <a:xfrm>
            <a:off x="3173730" y="3819525"/>
            <a:ext cx="387985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1995" name="Oval 1032"/>
          <p:cNvSpPr>
            <a:spLocks noChangeArrowheads="1"/>
          </p:cNvSpPr>
          <p:nvPr/>
        </p:nvSpPr>
        <p:spPr bwMode="auto">
          <a:xfrm>
            <a:off x="2332990" y="3819525"/>
            <a:ext cx="387985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1996" name="Oval 1033"/>
          <p:cNvSpPr>
            <a:spLocks noChangeArrowheads="1"/>
          </p:cNvSpPr>
          <p:nvPr/>
        </p:nvSpPr>
        <p:spPr bwMode="auto">
          <a:xfrm>
            <a:off x="2009775" y="4697730"/>
            <a:ext cx="387985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1997" name="Oval 1034"/>
          <p:cNvSpPr>
            <a:spLocks noChangeArrowheads="1"/>
          </p:cNvSpPr>
          <p:nvPr/>
        </p:nvSpPr>
        <p:spPr bwMode="auto">
          <a:xfrm>
            <a:off x="2720975" y="2941320"/>
            <a:ext cx="387985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41998" name="Line 1035"/>
          <p:cNvSpPr>
            <a:spLocks noChangeShapeType="1"/>
          </p:cNvSpPr>
          <p:nvPr/>
        </p:nvSpPr>
        <p:spPr bwMode="auto">
          <a:xfrm flipH="1" flipV="1">
            <a:off x="1233805" y="3380740"/>
            <a:ext cx="129540" cy="5124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41999" name="Line 1036"/>
          <p:cNvSpPr>
            <a:spLocks noChangeShapeType="1"/>
          </p:cNvSpPr>
          <p:nvPr/>
        </p:nvSpPr>
        <p:spPr bwMode="auto">
          <a:xfrm flipV="1">
            <a:off x="2592070" y="3307080"/>
            <a:ext cx="258445" cy="5124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42000" name="Line 1037"/>
          <p:cNvSpPr>
            <a:spLocks noChangeShapeType="1"/>
          </p:cNvSpPr>
          <p:nvPr/>
        </p:nvSpPr>
        <p:spPr bwMode="auto">
          <a:xfrm flipH="1" flipV="1">
            <a:off x="3044825" y="3234055"/>
            <a:ext cx="258445" cy="58547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42001" name="Line 1038"/>
          <p:cNvSpPr>
            <a:spLocks noChangeShapeType="1"/>
          </p:cNvSpPr>
          <p:nvPr/>
        </p:nvSpPr>
        <p:spPr bwMode="auto">
          <a:xfrm flipV="1">
            <a:off x="2268855" y="4185285"/>
            <a:ext cx="193675" cy="5124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42002" name="Line 1039"/>
          <p:cNvSpPr>
            <a:spLocks noChangeShapeType="1"/>
          </p:cNvSpPr>
          <p:nvPr/>
        </p:nvSpPr>
        <p:spPr bwMode="auto">
          <a:xfrm flipV="1">
            <a:off x="1880870" y="5064125"/>
            <a:ext cx="258445" cy="5124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42003" name="Oval 1040"/>
          <p:cNvSpPr>
            <a:spLocks noChangeArrowheads="1"/>
          </p:cNvSpPr>
          <p:nvPr/>
        </p:nvSpPr>
        <p:spPr bwMode="auto">
          <a:xfrm>
            <a:off x="5077460" y="3014345"/>
            <a:ext cx="387985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2004" name="Oval 1041"/>
          <p:cNvSpPr>
            <a:spLocks noChangeArrowheads="1"/>
          </p:cNvSpPr>
          <p:nvPr/>
        </p:nvSpPr>
        <p:spPr bwMode="auto">
          <a:xfrm>
            <a:off x="5336540" y="3892550"/>
            <a:ext cx="387985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2005" name="Oval 1042"/>
          <p:cNvSpPr>
            <a:spLocks noChangeArrowheads="1"/>
          </p:cNvSpPr>
          <p:nvPr/>
        </p:nvSpPr>
        <p:spPr bwMode="auto">
          <a:xfrm>
            <a:off x="6047740" y="3892550"/>
            <a:ext cx="387985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2006" name="Oval 1043"/>
          <p:cNvSpPr>
            <a:spLocks noChangeArrowheads="1"/>
          </p:cNvSpPr>
          <p:nvPr/>
        </p:nvSpPr>
        <p:spPr bwMode="auto">
          <a:xfrm>
            <a:off x="7599680" y="3892550"/>
            <a:ext cx="387985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2007" name="Oval 1044"/>
          <p:cNvSpPr>
            <a:spLocks noChangeArrowheads="1"/>
          </p:cNvSpPr>
          <p:nvPr/>
        </p:nvSpPr>
        <p:spPr bwMode="auto">
          <a:xfrm>
            <a:off x="7082155" y="3892550"/>
            <a:ext cx="387985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42008" name="Oval 1045"/>
          <p:cNvSpPr>
            <a:spLocks noChangeArrowheads="1"/>
          </p:cNvSpPr>
          <p:nvPr/>
        </p:nvSpPr>
        <p:spPr bwMode="auto">
          <a:xfrm>
            <a:off x="6564630" y="3892550"/>
            <a:ext cx="387985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2009" name="Oval 1046"/>
          <p:cNvSpPr>
            <a:spLocks noChangeArrowheads="1"/>
          </p:cNvSpPr>
          <p:nvPr/>
        </p:nvSpPr>
        <p:spPr bwMode="auto">
          <a:xfrm>
            <a:off x="7146925" y="3014345"/>
            <a:ext cx="387985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42010" name="Line 1047"/>
          <p:cNvSpPr>
            <a:spLocks noChangeShapeType="1"/>
          </p:cNvSpPr>
          <p:nvPr/>
        </p:nvSpPr>
        <p:spPr bwMode="auto">
          <a:xfrm flipH="1" flipV="1">
            <a:off x="5336540" y="3380740"/>
            <a:ext cx="129540" cy="5124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42011" name="Line 1048"/>
          <p:cNvSpPr>
            <a:spLocks noChangeShapeType="1"/>
          </p:cNvSpPr>
          <p:nvPr/>
        </p:nvSpPr>
        <p:spPr bwMode="auto">
          <a:xfrm flipV="1">
            <a:off x="7276465" y="3380740"/>
            <a:ext cx="0" cy="5124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42012" name="Line 1049"/>
          <p:cNvSpPr>
            <a:spLocks noChangeShapeType="1"/>
          </p:cNvSpPr>
          <p:nvPr/>
        </p:nvSpPr>
        <p:spPr bwMode="auto">
          <a:xfrm flipH="1" flipV="1">
            <a:off x="7470140" y="3307080"/>
            <a:ext cx="258445" cy="58547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42013" name="Line 1050"/>
          <p:cNvSpPr>
            <a:spLocks noChangeShapeType="1"/>
          </p:cNvSpPr>
          <p:nvPr/>
        </p:nvSpPr>
        <p:spPr bwMode="auto">
          <a:xfrm flipV="1">
            <a:off x="6758940" y="3307080"/>
            <a:ext cx="452755" cy="58547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42014" name="Line 1051"/>
          <p:cNvSpPr>
            <a:spLocks noChangeShapeType="1"/>
          </p:cNvSpPr>
          <p:nvPr/>
        </p:nvSpPr>
        <p:spPr bwMode="auto">
          <a:xfrm flipV="1">
            <a:off x="6241415" y="3234055"/>
            <a:ext cx="905510" cy="65849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42015" name="Line 1052"/>
          <p:cNvSpPr>
            <a:spLocks noChangeShapeType="1"/>
          </p:cNvSpPr>
          <p:nvPr/>
        </p:nvSpPr>
        <p:spPr bwMode="auto">
          <a:xfrm>
            <a:off x="4093845" y="4260215"/>
            <a:ext cx="71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42016" name="Text Box 1053"/>
          <p:cNvSpPr txBox="1">
            <a:spLocks noChangeArrowheads="1"/>
          </p:cNvSpPr>
          <p:nvPr/>
        </p:nvSpPr>
        <p:spPr bwMode="auto">
          <a:xfrm>
            <a:off x="3899535" y="3937000"/>
            <a:ext cx="159385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PC-Find(3)</a:t>
            </a:r>
          </a:p>
        </p:txBody>
      </p:sp>
      <p:sp>
        <p:nvSpPr>
          <p:cNvPr id="42017" name="Oval 1056"/>
          <p:cNvSpPr>
            <a:spLocks noChangeArrowheads="1"/>
          </p:cNvSpPr>
          <p:nvPr/>
        </p:nvSpPr>
        <p:spPr bwMode="auto">
          <a:xfrm>
            <a:off x="2850515" y="4697730"/>
            <a:ext cx="387985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2018" name="Oval 1057"/>
          <p:cNvSpPr>
            <a:spLocks noChangeArrowheads="1"/>
          </p:cNvSpPr>
          <p:nvPr/>
        </p:nvSpPr>
        <p:spPr bwMode="auto">
          <a:xfrm>
            <a:off x="3496945" y="4697730"/>
            <a:ext cx="387985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42019" name="Line 1058"/>
          <p:cNvSpPr>
            <a:spLocks noChangeShapeType="1"/>
          </p:cNvSpPr>
          <p:nvPr/>
        </p:nvSpPr>
        <p:spPr bwMode="auto">
          <a:xfrm flipV="1">
            <a:off x="3044825" y="4185285"/>
            <a:ext cx="258445" cy="5124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42020" name="Line 1059"/>
          <p:cNvSpPr>
            <a:spLocks noChangeShapeType="1"/>
          </p:cNvSpPr>
          <p:nvPr/>
        </p:nvSpPr>
        <p:spPr bwMode="auto">
          <a:xfrm flipH="1" flipV="1">
            <a:off x="3496945" y="4185285"/>
            <a:ext cx="193675" cy="5124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42021" name="Oval 1060"/>
          <p:cNvSpPr>
            <a:spLocks noChangeArrowheads="1"/>
          </p:cNvSpPr>
          <p:nvPr/>
        </p:nvSpPr>
        <p:spPr bwMode="auto">
          <a:xfrm>
            <a:off x="2268855" y="5649595"/>
            <a:ext cx="387985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2022" name="Line 1061"/>
          <p:cNvSpPr>
            <a:spLocks noChangeShapeType="1"/>
          </p:cNvSpPr>
          <p:nvPr/>
        </p:nvSpPr>
        <p:spPr bwMode="auto">
          <a:xfrm flipH="1" flipV="1">
            <a:off x="2332990" y="5064125"/>
            <a:ext cx="129540" cy="58547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42023" name="Oval 1062"/>
          <p:cNvSpPr>
            <a:spLocks noChangeArrowheads="1"/>
          </p:cNvSpPr>
          <p:nvPr/>
        </p:nvSpPr>
        <p:spPr bwMode="auto">
          <a:xfrm>
            <a:off x="7211695" y="4771390"/>
            <a:ext cx="387985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42024" name="Oval 1063"/>
          <p:cNvSpPr>
            <a:spLocks noChangeArrowheads="1"/>
          </p:cNvSpPr>
          <p:nvPr/>
        </p:nvSpPr>
        <p:spPr bwMode="auto">
          <a:xfrm>
            <a:off x="7858125" y="4771390"/>
            <a:ext cx="387985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42025" name="Line 1064"/>
          <p:cNvSpPr>
            <a:spLocks noChangeShapeType="1"/>
          </p:cNvSpPr>
          <p:nvPr/>
        </p:nvSpPr>
        <p:spPr bwMode="auto">
          <a:xfrm flipV="1">
            <a:off x="7405370" y="4258945"/>
            <a:ext cx="258445" cy="5124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42026" name="Line 1065"/>
          <p:cNvSpPr>
            <a:spLocks noChangeShapeType="1"/>
          </p:cNvSpPr>
          <p:nvPr/>
        </p:nvSpPr>
        <p:spPr bwMode="auto">
          <a:xfrm flipH="1" flipV="1">
            <a:off x="7858125" y="4258945"/>
            <a:ext cx="193675" cy="5124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42027" name="Oval 1066"/>
          <p:cNvSpPr>
            <a:spLocks noChangeArrowheads="1"/>
          </p:cNvSpPr>
          <p:nvPr/>
        </p:nvSpPr>
        <p:spPr bwMode="auto">
          <a:xfrm>
            <a:off x="6564630" y="4771390"/>
            <a:ext cx="387985" cy="3657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2028" name="Line 1067"/>
          <p:cNvSpPr>
            <a:spLocks noChangeShapeType="1"/>
          </p:cNvSpPr>
          <p:nvPr/>
        </p:nvSpPr>
        <p:spPr bwMode="auto">
          <a:xfrm flipV="1">
            <a:off x="6758940" y="4258945"/>
            <a:ext cx="0" cy="51244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05091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Self-Adjustment Works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3010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401E60-D805-4ED7-AAB4-4E323F786AF4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43011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4301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04DA2F-111A-4C69-BFF6-178C73F57CFA}" type="slidenum">
              <a:rPr lang="en-US" altLang="zh-CN" sz="790"/>
              <a:pPr/>
              <a:t>27</a:t>
            </a:fld>
            <a:endParaRPr lang="en-US" altLang="zh-CN" sz="790"/>
          </a:p>
        </p:txBody>
      </p:sp>
      <p:sp>
        <p:nvSpPr>
          <p:cNvPr id="67" name="Oval 3"/>
          <p:cNvSpPr>
            <a:spLocks noChangeArrowheads="1"/>
          </p:cNvSpPr>
          <p:nvPr/>
        </p:nvSpPr>
        <p:spPr bwMode="auto">
          <a:xfrm>
            <a:off x="1574800" y="2066925"/>
            <a:ext cx="177165" cy="1771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68" name="Line 5"/>
          <p:cNvSpPr>
            <a:spLocks noChangeShapeType="1"/>
          </p:cNvSpPr>
          <p:nvPr/>
        </p:nvSpPr>
        <p:spPr bwMode="auto">
          <a:xfrm>
            <a:off x="1663700" y="2244090"/>
            <a:ext cx="0" cy="266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69" name="Oval 6"/>
          <p:cNvSpPr>
            <a:spLocks noChangeArrowheads="1"/>
          </p:cNvSpPr>
          <p:nvPr/>
        </p:nvSpPr>
        <p:spPr bwMode="auto">
          <a:xfrm>
            <a:off x="1574800" y="2510155"/>
            <a:ext cx="177165" cy="1771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0" name="Line 7"/>
          <p:cNvSpPr>
            <a:spLocks noChangeShapeType="1"/>
          </p:cNvSpPr>
          <p:nvPr/>
        </p:nvSpPr>
        <p:spPr bwMode="auto">
          <a:xfrm>
            <a:off x="1663700" y="2687320"/>
            <a:ext cx="0" cy="266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1" name="Oval 8"/>
          <p:cNvSpPr>
            <a:spLocks noChangeArrowheads="1"/>
          </p:cNvSpPr>
          <p:nvPr/>
        </p:nvSpPr>
        <p:spPr bwMode="auto">
          <a:xfrm>
            <a:off x="1574800" y="2953385"/>
            <a:ext cx="177165" cy="1771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2" name="Line 9"/>
          <p:cNvSpPr>
            <a:spLocks noChangeShapeType="1"/>
          </p:cNvSpPr>
          <p:nvPr/>
        </p:nvSpPr>
        <p:spPr bwMode="auto">
          <a:xfrm>
            <a:off x="1663700" y="3130550"/>
            <a:ext cx="0" cy="266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3" name="Oval 10"/>
          <p:cNvSpPr>
            <a:spLocks noChangeArrowheads="1"/>
          </p:cNvSpPr>
          <p:nvPr/>
        </p:nvSpPr>
        <p:spPr bwMode="auto">
          <a:xfrm>
            <a:off x="1574800" y="3396615"/>
            <a:ext cx="177165" cy="1771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4" name="Line 11"/>
          <p:cNvSpPr>
            <a:spLocks noChangeShapeType="1"/>
          </p:cNvSpPr>
          <p:nvPr/>
        </p:nvSpPr>
        <p:spPr bwMode="auto">
          <a:xfrm>
            <a:off x="1663700" y="3573780"/>
            <a:ext cx="0" cy="266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5" name="Oval 12"/>
          <p:cNvSpPr>
            <a:spLocks noChangeArrowheads="1"/>
          </p:cNvSpPr>
          <p:nvPr/>
        </p:nvSpPr>
        <p:spPr bwMode="auto">
          <a:xfrm>
            <a:off x="1574800" y="3839845"/>
            <a:ext cx="177165" cy="1771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6" name="Line 13"/>
          <p:cNvSpPr>
            <a:spLocks noChangeShapeType="1"/>
          </p:cNvSpPr>
          <p:nvPr/>
        </p:nvSpPr>
        <p:spPr bwMode="auto">
          <a:xfrm>
            <a:off x="1663700" y="4017010"/>
            <a:ext cx="0" cy="266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7" name="Oval 14"/>
          <p:cNvSpPr>
            <a:spLocks noChangeArrowheads="1"/>
          </p:cNvSpPr>
          <p:nvPr/>
        </p:nvSpPr>
        <p:spPr bwMode="auto">
          <a:xfrm>
            <a:off x="1574800" y="4283075"/>
            <a:ext cx="177165" cy="1771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1663700" y="4460240"/>
            <a:ext cx="0" cy="266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79" name="Oval 16"/>
          <p:cNvSpPr>
            <a:spLocks noChangeArrowheads="1"/>
          </p:cNvSpPr>
          <p:nvPr/>
        </p:nvSpPr>
        <p:spPr bwMode="auto">
          <a:xfrm>
            <a:off x="1574800" y="4726305"/>
            <a:ext cx="177165" cy="1771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1663700" y="4903470"/>
            <a:ext cx="0" cy="2660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81" name="Oval 18"/>
          <p:cNvSpPr>
            <a:spLocks noChangeArrowheads="1"/>
          </p:cNvSpPr>
          <p:nvPr/>
        </p:nvSpPr>
        <p:spPr bwMode="auto">
          <a:xfrm>
            <a:off x="1574800" y="5169535"/>
            <a:ext cx="177165" cy="1771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2" name="AutoShape 20"/>
          <p:cNvSpPr>
            <a:spLocks noChangeArrowheads="1"/>
          </p:cNvSpPr>
          <p:nvPr/>
        </p:nvSpPr>
        <p:spPr bwMode="auto">
          <a:xfrm rot="19469605">
            <a:off x="1929765" y="2066925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3" name="AutoShape 22"/>
          <p:cNvSpPr>
            <a:spLocks noChangeArrowheads="1"/>
          </p:cNvSpPr>
          <p:nvPr/>
        </p:nvSpPr>
        <p:spPr bwMode="auto">
          <a:xfrm rot="2130395" flipH="1">
            <a:off x="1017270" y="2040890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4" name="AutoShape 23"/>
          <p:cNvSpPr>
            <a:spLocks noChangeArrowheads="1"/>
          </p:cNvSpPr>
          <p:nvPr/>
        </p:nvSpPr>
        <p:spPr bwMode="auto">
          <a:xfrm rot="19469605">
            <a:off x="1929765" y="2510155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5" name="AutoShape 24"/>
          <p:cNvSpPr>
            <a:spLocks noChangeArrowheads="1"/>
          </p:cNvSpPr>
          <p:nvPr/>
        </p:nvSpPr>
        <p:spPr bwMode="auto">
          <a:xfrm rot="2130395" flipH="1">
            <a:off x="1017270" y="2484120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6" name="AutoShape 25"/>
          <p:cNvSpPr>
            <a:spLocks noChangeArrowheads="1"/>
          </p:cNvSpPr>
          <p:nvPr/>
        </p:nvSpPr>
        <p:spPr bwMode="auto">
          <a:xfrm rot="19469605">
            <a:off x="1929765" y="2953385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7" name="AutoShape 26"/>
          <p:cNvSpPr>
            <a:spLocks noChangeArrowheads="1"/>
          </p:cNvSpPr>
          <p:nvPr/>
        </p:nvSpPr>
        <p:spPr bwMode="auto">
          <a:xfrm rot="2130395" flipH="1">
            <a:off x="1017270" y="2927350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8" name="AutoShape 27"/>
          <p:cNvSpPr>
            <a:spLocks noChangeArrowheads="1"/>
          </p:cNvSpPr>
          <p:nvPr/>
        </p:nvSpPr>
        <p:spPr bwMode="auto">
          <a:xfrm rot="19469605">
            <a:off x="1929765" y="3396615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89" name="AutoShape 28"/>
          <p:cNvSpPr>
            <a:spLocks noChangeArrowheads="1"/>
          </p:cNvSpPr>
          <p:nvPr/>
        </p:nvSpPr>
        <p:spPr bwMode="auto">
          <a:xfrm rot="2130395" flipH="1">
            <a:off x="1017270" y="3370580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0" name="AutoShape 29"/>
          <p:cNvSpPr>
            <a:spLocks noChangeArrowheads="1"/>
          </p:cNvSpPr>
          <p:nvPr/>
        </p:nvSpPr>
        <p:spPr bwMode="auto">
          <a:xfrm rot="2130395" flipH="1">
            <a:off x="1043305" y="3839845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1" name="AutoShape 30"/>
          <p:cNvSpPr>
            <a:spLocks noChangeArrowheads="1"/>
          </p:cNvSpPr>
          <p:nvPr/>
        </p:nvSpPr>
        <p:spPr bwMode="auto">
          <a:xfrm rot="2130395" flipH="1">
            <a:off x="1043305" y="4283075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2" name="AutoShape 31"/>
          <p:cNvSpPr>
            <a:spLocks noChangeArrowheads="1"/>
          </p:cNvSpPr>
          <p:nvPr/>
        </p:nvSpPr>
        <p:spPr bwMode="auto">
          <a:xfrm rot="2130395" flipH="1">
            <a:off x="1043305" y="4726305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3" name="AutoShape 32"/>
          <p:cNvSpPr>
            <a:spLocks noChangeArrowheads="1"/>
          </p:cNvSpPr>
          <p:nvPr/>
        </p:nvSpPr>
        <p:spPr bwMode="auto">
          <a:xfrm rot="2130395" flipH="1">
            <a:off x="1043305" y="5169535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4" name="AutoShape 33"/>
          <p:cNvSpPr>
            <a:spLocks noChangeArrowheads="1"/>
          </p:cNvSpPr>
          <p:nvPr/>
        </p:nvSpPr>
        <p:spPr bwMode="auto">
          <a:xfrm rot="19469605">
            <a:off x="1929765" y="3839845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5" name="AutoShape 34"/>
          <p:cNvSpPr>
            <a:spLocks noChangeArrowheads="1"/>
          </p:cNvSpPr>
          <p:nvPr/>
        </p:nvSpPr>
        <p:spPr bwMode="auto">
          <a:xfrm rot="19469605">
            <a:off x="1929765" y="4283075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6" name="AutoShape 35"/>
          <p:cNvSpPr>
            <a:spLocks noChangeArrowheads="1"/>
          </p:cNvSpPr>
          <p:nvPr/>
        </p:nvSpPr>
        <p:spPr bwMode="auto">
          <a:xfrm rot="19469605">
            <a:off x="1929765" y="4726305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7" name="AutoShape 36"/>
          <p:cNvSpPr>
            <a:spLocks noChangeArrowheads="1"/>
          </p:cNvSpPr>
          <p:nvPr/>
        </p:nvSpPr>
        <p:spPr bwMode="auto">
          <a:xfrm rot="19469605">
            <a:off x="1929765" y="5169535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>
            <a:off x="2993390" y="4371340"/>
            <a:ext cx="17729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99" name="Oval 38"/>
          <p:cNvSpPr>
            <a:spLocks noChangeArrowheads="1"/>
          </p:cNvSpPr>
          <p:nvPr/>
        </p:nvSpPr>
        <p:spPr bwMode="auto">
          <a:xfrm>
            <a:off x="6007100" y="2066925"/>
            <a:ext cx="177165" cy="1771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0" name="AutoShape 39"/>
          <p:cNvSpPr>
            <a:spLocks noChangeArrowheads="1"/>
          </p:cNvSpPr>
          <p:nvPr/>
        </p:nvSpPr>
        <p:spPr bwMode="auto">
          <a:xfrm rot="17914049">
            <a:off x="6390640" y="1772285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1" name="AutoShape 40"/>
          <p:cNvSpPr>
            <a:spLocks noChangeArrowheads="1"/>
          </p:cNvSpPr>
          <p:nvPr/>
        </p:nvSpPr>
        <p:spPr bwMode="auto">
          <a:xfrm rot="4031654" flipH="1">
            <a:off x="5415280" y="1772285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2" name="Oval 41"/>
          <p:cNvSpPr>
            <a:spLocks noChangeArrowheads="1"/>
          </p:cNvSpPr>
          <p:nvPr/>
        </p:nvSpPr>
        <p:spPr bwMode="auto">
          <a:xfrm>
            <a:off x="4500245" y="2864485"/>
            <a:ext cx="177165" cy="17716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3" name="AutoShape 42"/>
          <p:cNvSpPr>
            <a:spLocks noChangeArrowheads="1"/>
          </p:cNvSpPr>
          <p:nvPr/>
        </p:nvSpPr>
        <p:spPr bwMode="auto">
          <a:xfrm rot="112716" flipH="1">
            <a:off x="4145915" y="3042285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4" name="AutoShape 43"/>
          <p:cNvSpPr>
            <a:spLocks noChangeArrowheads="1"/>
          </p:cNvSpPr>
          <p:nvPr/>
        </p:nvSpPr>
        <p:spPr bwMode="auto">
          <a:xfrm rot="21130149">
            <a:off x="4677410" y="3042285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5" name="Oval 50"/>
          <p:cNvSpPr>
            <a:spLocks noChangeArrowheads="1"/>
          </p:cNvSpPr>
          <p:nvPr/>
        </p:nvSpPr>
        <p:spPr bwMode="auto">
          <a:xfrm>
            <a:off x="5652770" y="2864485"/>
            <a:ext cx="177165" cy="1771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6" name="AutoShape 51"/>
          <p:cNvSpPr>
            <a:spLocks noChangeArrowheads="1"/>
          </p:cNvSpPr>
          <p:nvPr/>
        </p:nvSpPr>
        <p:spPr bwMode="auto">
          <a:xfrm rot="112716" flipH="1">
            <a:off x="5298440" y="3042285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7" name="AutoShape 52"/>
          <p:cNvSpPr>
            <a:spLocks noChangeArrowheads="1"/>
          </p:cNvSpPr>
          <p:nvPr/>
        </p:nvSpPr>
        <p:spPr bwMode="auto">
          <a:xfrm rot="21130149">
            <a:off x="5829935" y="3042285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8" name="Oval 53"/>
          <p:cNvSpPr>
            <a:spLocks noChangeArrowheads="1"/>
          </p:cNvSpPr>
          <p:nvPr/>
        </p:nvSpPr>
        <p:spPr bwMode="auto">
          <a:xfrm>
            <a:off x="6805295" y="2953385"/>
            <a:ext cx="177165" cy="1771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09" name="AutoShape 54"/>
          <p:cNvSpPr>
            <a:spLocks noChangeArrowheads="1"/>
          </p:cNvSpPr>
          <p:nvPr/>
        </p:nvSpPr>
        <p:spPr bwMode="auto">
          <a:xfrm rot="112716" flipH="1">
            <a:off x="6450330" y="3130550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0" name="AutoShape 55"/>
          <p:cNvSpPr>
            <a:spLocks noChangeArrowheads="1"/>
          </p:cNvSpPr>
          <p:nvPr/>
        </p:nvSpPr>
        <p:spPr bwMode="auto">
          <a:xfrm rot="21130149">
            <a:off x="6982460" y="3130550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1" name="Oval 56"/>
          <p:cNvSpPr>
            <a:spLocks noChangeArrowheads="1"/>
          </p:cNvSpPr>
          <p:nvPr/>
        </p:nvSpPr>
        <p:spPr bwMode="auto">
          <a:xfrm>
            <a:off x="7868920" y="2953385"/>
            <a:ext cx="177165" cy="1771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2" name="AutoShape 57"/>
          <p:cNvSpPr>
            <a:spLocks noChangeArrowheads="1"/>
          </p:cNvSpPr>
          <p:nvPr/>
        </p:nvSpPr>
        <p:spPr bwMode="auto">
          <a:xfrm rot="112716" flipH="1">
            <a:off x="7514590" y="3130550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3" name="AutoShape 58"/>
          <p:cNvSpPr>
            <a:spLocks noChangeArrowheads="1"/>
          </p:cNvSpPr>
          <p:nvPr/>
        </p:nvSpPr>
        <p:spPr bwMode="auto">
          <a:xfrm rot="21130149">
            <a:off x="8046085" y="3130550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4" name="Oval 59"/>
          <p:cNvSpPr>
            <a:spLocks noChangeArrowheads="1"/>
          </p:cNvSpPr>
          <p:nvPr/>
        </p:nvSpPr>
        <p:spPr bwMode="auto">
          <a:xfrm>
            <a:off x="5741670" y="3839845"/>
            <a:ext cx="177165" cy="1771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5" name="AutoShape 60"/>
          <p:cNvSpPr>
            <a:spLocks noChangeArrowheads="1"/>
          </p:cNvSpPr>
          <p:nvPr/>
        </p:nvSpPr>
        <p:spPr bwMode="auto">
          <a:xfrm rot="112716" flipH="1">
            <a:off x="5386705" y="4017010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6" name="AutoShape 61"/>
          <p:cNvSpPr>
            <a:spLocks noChangeArrowheads="1"/>
          </p:cNvSpPr>
          <p:nvPr/>
        </p:nvSpPr>
        <p:spPr bwMode="auto">
          <a:xfrm rot="21130149">
            <a:off x="5918835" y="4017010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7" name="Oval 62"/>
          <p:cNvSpPr>
            <a:spLocks noChangeArrowheads="1"/>
          </p:cNvSpPr>
          <p:nvPr/>
        </p:nvSpPr>
        <p:spPr bwMode="auto">
          <a:xfrm>
            <a:off x="6982460" y="3928110"/>
            <a:ext cx="177165" cy="17716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8" name="AutoShape 63"/>
          <p:cNvSpPr>
            <a:spLocks noChangeArrowheads="1"/>
          </p:cNvSpPr>
          <p:nvPr/>
        </p:nvSpPr>
        <p:spPr bwMode="auto">
          <a:xfrm rot="112716" flipH="1">
            <a:off x="6628130" y="4105910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19" name="AutoShape 64"/>
          <p:cNvSpPr>
            <a:spLocks noChangeArrowheads="1"/>
          </p:cNvSpPr>
          <p:nvPr/>
        </p:nvSpPr>
        <p:spPr bwMode="auto">
          <a:xfrm rot="21130149">
            <a:off x="7159625" y="4105910"/>
            <a:ext cx="386080" cy="620395"/>
          </a:xfrm>
          <a:prstGeom prst="rtTriangl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120" name="Line 65"/>
          <p:cNvSpPr>
            <a:spLocks noChangeShapeType="1"/>
          </p:cNvSpPr>
          <p:nvPr/>
        </p:nvSpPr>
        <p:spPr bwMode="auto">
          <a:xfrm flipH="1">
            <a:off x="5741670" y="2244090"/>
            <a:ext cx="354330" cy="620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21" name="Line 66"/>
          <p:cNvSpPr>
            <a:spLocks noChangeShapeType="1"/>
          </p:cNvSpPr>
          <p:nvPr/>
        </p:nvSpPr>
        <p:spPr bwMode="auto">
          <a:xfrm>
            <a:off x="6184900" y="2155825"/>
            <a:ext cx="709295" cy="797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22" name="Line 67"/>
          <p:cNvSpPr>
            <a:spLocks noChangeShapeType="1"/>
          </p:cNvSpPr>
          <p:nvPr/>
        </p:nvSpPr>
        <p:spPr bwMode="auto">
          <a:xfrm flipH="1">
            <a:off x="4589145" y="2155825"/>
            <a:ext cx="1418590" cy="7092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23" name="Line 68"/>
          <p:cNvSpPr>
            <a:spLocks noChangeShapeType="1"/>
          </p:cNvSpPr>
          <p:nvPr/>
        </p:nvSpPr>
        <p:spPr bwMode="auto">
          <a:xfrm>
            <a:off x="6096000" y="2155825"/>
            <a:ext cx="1861820" cy="7975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124" name="Freeform 69"/>
          <p:cNvSpPr/>
          <p:nvPr/>
        </p:nvSpPr>
        <p:spPr bwMode="auto">
          <a:xfrm>
            <a:off x="5918835" y="2244090"/>
            <a:ext cx="473075" cy="1595755"/>
          </a:xfrm>
          <a:custGeom>
            <a:avLst/>
            <a:gdLst>
              <a:gd name="T0" fmla="*/ 152400 w 256"/>
              <a:gd name="T1" fmla="*/ 0 h 864"/>
              <a:gd name="T2" fmla="*/ 381000 w 256"/>
              <a:gd name="T3" fmla="*/ 1143000 h 864"/>
              <a:gd name="T4" fmla="*/ 0 w 256"/>
              <a:gd name="T5" fmla="*/ 1371600 h 8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6" h="864">
                <a:moveTo>
                  <a:pt x="96" y="0"/>
                </a:moveTo>
                <a:cubicBezTo>
                  <a:pt x="176" y="288"/>
                  <a:pt x="256" y="576"/>
                  <a:pt x="240" y="720"/>
                </a:cubicBezTo>
                <a:cubicBezTo>
                  <a:pt x="224" y="864"/>
                  <a:pt x="112" y="864"/>
                  <a:pt x="0" y="86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25" name="Freeform 70"/>
          <p:cNvSpPr/>
          <p:nvPr/>
        </p:nvSpPr>
        <p:spPr bwMode="auto">
          <a:xfrm>
            <a:off x="6273165" y="2244090"/>
            <a:ext cx="1447800" cy="1684020"/>
          </a:xfrm>
          <a:custGeom>
            <a:avLst/>
            <a:gdLst>
              <a:gd name="T0" fmla="*/ 0 w 784"/>
              <a:gd name="T1" fmla="*/ 0 h 912"/>
              <a:gd name="T2" fmla="*/ 1143000 w 784"/>
              <a:gd name="T3" fmla="*/ 990600 h 912"/>
              <a:gd name="T4" fmla="*/ 609600 w 784"/>
              <a:gd name="T5" fmla="*/ 1447800 h 9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84" h="912">
                <a:moveTo>
                  <a:pt x="0" y="0"/>
                </a:moveTo>
                <a:cubicBezTo>
                  <a:pt x="328" y="236"/>
                  <a:pt x="656" y="472"/>
                  <a:pt x="720" y="624"/>
                </a:cubicBezTo>
                <a:cubicBezTo>
                  <a:pt x="784" y="776"/>
                  <a:pt x="584" y="844"/>
                  <a:pt x="384" y="91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 sz="2000"/>
          </a:p>
        </p:txBody>
      </p:sp>
      <p:sp>
        <p:nvSpPr>
          <p:cNvPr id="126" name="Text Box 71"/>
          <p:cNvSpPr txBox="1">
            <a:spLocks noChangeArrowheads="1"/>
          </p:cNvSpPr>
          <p:nvPr/>
        </p:nvSpPr>
        <p:spPr bwMode="auto">
          <a:xfrm>
            <a:off x="2993390" y="3928745"/>
            <a:ext cx="1788795" cy="4597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PC-Find(x)</a:t>
            </a:r>
          </a:p>
        </p:txBody>
      </p:sp>
      <p:sp>
        <p:nvSpPr>
          <p:cNvPr id="127" name="Text Box 72"/>
          <p:cNvSpPr txBox="1">
            <a:spLocks noChangeArrowheads="1"/>
          </p:cNvSpPr>
          <p:nvPr/>
        </p:nvSpPr>
        <p:spPr bwMode="auto">
          <a:xfrm>
            <a:off x="1467485" y="5271135"/>
            <a:ext cx="431165" cy="4597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05091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Path Compression Find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4034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CD14B5-49E9-42F5-ADF5-6B3EC5FAD49C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4403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4403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C6C962-B1F9-4F09-8D89-CA66B48E8A28}" type="slidenum">
              <a:rPr lang="en-US" altLang="zh-CN" sz="790"/>
              <a:pPr/>
              <a:t>28</a:t>
            </a:fld>
            <a:endParaRPr lang="en-US" altLang="zh-CN" sz="790"/>
          </a:p>
        </p:txBody>
      </p:sp>
      <p:sp>
        <p:nvSpPr>
          <p:cNvPr id="2" name="矩形 1"/>
          <p:cNvSpPr/>
          <p:nvPr/>
        </p:nvSpPr>
        <p:spPr>
          <a:xfrm>
            <a:off x="467995" y="1628775"/>
            <a:ext cx="8165465" cy="43541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/**</a:t>
            </a:r>
          </a:p>
          <a:p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</a:rPr>
              <a:t>  * </a:t>
            </a: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Perform a find with path compression.</a:t>
            </a:r>
          </a:p>
          <a:p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</a:rPr>
              <a:t>  * </a:t>
            </a: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Error checks omitted again for simplicity.</a:t>
            </a:r>
          </a:p>
          <a:p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</a:rPr>
              <a:t>  * </a:t>
            </a: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Return the set containing x.</a:t>
            </a:r>
          </a:p>
          <a:p>
            <a:r>
              <a:rPr lang="zh-CN" altLang="en-US" sz="2400" dirty="0" smtClean="0">
                <a:solidFill>
                  <a:srgbClr val="008000"/>
                </a:solidFill>
                <a:latin typeface="Sitka Text" pitchFamily="2" charset="0"/>
              </a:rPr>
              <a:t>*</a:t>
            </a:r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</a:rPr>
              <a:t>/</a:t>
            </a:r>
            <a:endParaRPr lang="en-US" altLang="zh-CN" sz="2400" dirty="0">
              <a:solidFill>
                <a:srgbClr val="008000"/>
              </a:solidFill>
              <a:latin typeface="Sitka Text" pitchFamily="2" charset="0"/>
            </a:endParaRPr>
          </a:p>
          <a:p>
            <a:r>
              <a:rPr lang="en-US" altLang="zh-CN" sz="2400" dirty="0" err="1" smtClean="0">
                <a:latin typeface="Sitka Text" pitchFamily="2" charset="0"/>
              </a:rPr>
              <a:t>int</a:t>
            </a:r>
            <a:r>
              <a:rPr lang="en-US" altLang="zh-CN" sz="2400" dirty="0" smtClean="0">
                <a:latin typeface="Sitka Text" pitchFamily="2" charset="0"/>
              </a:rPr>
              <a:t> </a:t>
            </a:r>
            <a:r>
              <a:rPr lang="en-US" altLang="zh-CN" sz="2400" dirty="0" err="1">
                <a:latin typeface="Sitka Text" pitchFamily="2" charset="0"/>
              </a:rPr>
              <a:t>DisjSets</a:t>
            </a:r>
            <a:r>
              <a:rPr lang="en-US" altLang="zh-CN" sz="2400" dirty="0">
                <a:latin typeface="Sitka Text" pitchFamily="2" charset="0"/>
              </a:rPr>
              <a:t>::find( </a:t>
            </a:r>
            <a:r>
              <a:rPr lang="en-US" altLang="zh-CN" sz="2400" dirty="0" err="1">
                <a:latin typeface="Sitka Text" pitchFamily="2" charset="0"/>
              </a:rPr>
              <a:t>int</a:t>
            </a:r>
            <a:r>
              <a:rPr lang="en-US" altLang="zh-CN" sz="2400" dirty="0">
                <a:latin typeface="Sitka Text" pitchFamily="2" charset="0"/>
              </a:rPr>
              <a:t> x )</a:t>
            </a:r>
          </a:p>
          <a:p>
            <a:r>
              <a:rPr lang="en-US" altLang="zh-CN" sz="2400" dirty="0" smtClean="0">
                <a:latin typeface="Sitka Text" pitchFamily="2" charset="0"/>
              </a:rPr>
              <a:t>{</a:t>
            </a:r>
            <a:endParaRPr lang="en-US" altLang="zh-CN" sz="2400" dirty="0">
              <a:latin typeface="Sitka Text" pitchFamily="2" charset="0"/>
            </a:endParaRPr>
          </a:p>
          <a:p>
            <a:r>
              <a:rPr lang="en-US" altLang="zh-CN" sz="2400" dirty="0" smtClean="0">
                <a:latin typeface="Sitka Text" pitchFamily="2" charset="0"/>
              </a:rPr>
              <a:t>    if</a:t>
            </a:r>
            <a:r>
              <a:rPr lang="en-US" altLang="zh-CN" sz="2400" dirty="0">
                <a:latin typeface="Sitka Text" pitchFamily="2" charset="0"/>
              </a:rPr>
              <a:t>( s[ x ] &lt; 0 )</a:t>
            </a:r>
          </a:p>
          <a:p>
            <a:r>
              <a:rPr lang="en-US" altLang="zh-CN" sz="2400" dirty="0" smtClean="0">
                <a:latin typeface="Sitka Text" pitchFamily="2" charset="0"/>
              </a:rPr>
              <a:t>        return </a:t>
            </a:r>
            <a:r>
              <a:rPr lang="en-US" altLang="zh-CN" sz="2400" dirty="0">
                <a:latin typeface="Sitka Text" pitchFamily="2" charset="0"/>
              </a:rPr>
              <a:t>x;</a:t>
            </a:r>
          </a:p>
          <a:p>
            <a:r>
              <a:rPr lang="en-US" altLang="zh-CN" sz="2400" dirty="0" smtClean="0">
                <a:latin typeface="Sitka Text" pitchFamily="2" charset="0"/>
              </a:rPr>
              <a:t>    else</a:t>
            </a:r>
            <a:endParaRPr lang="en-US" altLang="zh-CN" sz="2400" dirty="0">
              <a:latin typeface="Sitka Text" pitchFamily="2" charset="0"/>
            </a:endParaRPr>
          </a:p>
          <a:p>
            <a:r>
              <a:rPr lang="en-US" altLang="zh-CN" sz="2400" dirty="0" smtClean="0">
                <a:latin typeface="Sitka Text" pitchFamily="2" charset="0"/>
              </a:rPr>
              <a:t>        return </a:t>
            </a:r>
            <a:r>
              <a:rPr lang="en-US" altLang="zh-CN" sz="2400" dirty="0">
                <a:latin typeface="Sitka Text" pitchFamily="2" charset="0"/>
              </a:rPr>
              <a:t>s[ x ] = find( s[ x ] );</a:t>
            </a:r>
          </a:p>
          <a:p>
            <a:r>
              <a:rPr lang="en-US" altLang="zh-CN" sz="2400" dirty="0" smtClean="0">
                <a:latin typeface="Sitka Text" pitchFamily="2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 rot="16620000">
            <a:off x="8042910" y="5382895"/>
            <a:ext cx="769620" cy="811530"/>
            <a:chOff x="7852" y="8022"/>
            <a:chExt cx="520" cy="548"/>
          </a:xfrm>
          <a:solidFill>
            <a:schemeClr val="accent1">
              <a:lumMod val="50000"/>
              <a:alpha val="11000"/>
            </a:schemeClr>
          </a:solidFill>
        </p:grpSpPr>
        <p:sp>
          <p:nvSpPr>
            <p:cNvPr id="16" name="Freeform 309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852" y="8022"/>
              <a:ext cx="520" cy="549"/>
            </a:xfrm>
            <a:custGeom>
              <a:avLst/>
              <a:gdLst>
                <a:gd name="T0" fmla="*/ 186 w 545"/>
                <a:gd name="T1" fmla="*/ 136 h 574"/>
                <a:gd name="T2" fmla="*/ 145 w 545"/>
                <a:gd name="T3" fmla="*/ 398 h 574"/>
                <a:gd name="T4" fmla="*/ 3 w 545"/>
                <a:gd name="T5" fmla="*/ 512 h 574"/>
                <a:gd name="T6" fmla="*/ 55 w 545"/>
                <a:gd name="T7" fmla="*/ 574 h 574"/>
                <a:gd name="T8" fmla="*/ 83 w 545"/>
                <a:gd name="T9" fmla="*/ 553 h 574"/>
                <a:gd name="T10" fmla="*/ 171 w 545"/>
                <a:gd name="T11" fmla="*/ 455 h 574"/>
                <a:gd name="T12" fmla="*/ 208 w 545"/>
                <a:gd name="T13" fmla="*/ 405 h 574"/>
                <a:gd name="T14" fmla="*/ 227 w 545"/>
                <a:gd name="T15" fmla="*/ 388 h 574"/>
                <a:gd name="T16" fmla="*/ 271 w 545"/>
                <a:gd name="T17" fmla="*/ 340 h 574"/>
                <a:gd name="T18" fmla="*/ 138 w 545"/>
                <a:gd name="T19" fmla="*/ 487 h 574"/>
                <a:gd name="T20" fmla="*/ 136 w 545"/>
                <a:gd name="T21" fmla="*/ 486 h 574"/>
                <a:gd name="T22" fmla="*/ 148 w 545"/>
                <a:gd name="T23" fmla="*/ 475 h 574"/>
                <a:gd name="T24" fmla="*/ 117 w 545"/>
                <a:gd name="T25" fmla="*/ 504 h 574"/>
                <a:gd name="T26" fmla="*/ 122 w 545"/>
                <a:gd name="T27" fmla="*/ 506 h 574"/>
                <a:gd name="T28" fmla="*/ 173 w 545"/>
                <a:gd name="T29" fmla="*/ 431 h 574"/>
                <a:gd name="T30" fmla="*/ 155 w 545"/>
                <a:gd name="T31" fmla="*/ 428 h 574"/>
                <a:gd name="T32" fmla="*/ 165 w 545"/>
                <a:gd name="T33" fmla="*/ 451 h 574"/>
                <a:gd name="T34" fmla="*/ 154 w 545"/>
                <a:gd name="T35" fmla="*/ 462 h 574"/>
                <a:gd name="T36" fmla="*/ 150 w 545"/>
                <a:gd name="T37" fmla="*/ 465 h 574"/>
                <a:gd name="T38" fmla="*/ 127 w 545"/>
                <a:gd name="T39" fmla="*/ 446 h 574"/>
                <a:gd name="T40" fmla="*/ 109 w 545"/>
                <a:gd name="T41" fmla="*/ 455 h 574"/>
                <a:gd name="T42" fmla="*/ 116 w 545"/>
                <a:gd name="T43" fmla="*/ 493 h 574"/>
                <a:gd name="T44" fmla="*/ 101 w 545"/>
                <a:gd name="T45" fmla="*/ 510 h 574"/>
                <a:gd name="T46" fmla="*/ 75 w 545"/>
                <a:gd name="T47" fmla="*/ 485 h 574"/>
                <a:gd name="T48" fmla="*/ 56 w 545"/>
                <a:gd name="T49" fmla="*/ 499 h 574"/>
                <a:gd name="T50" fmla="*/ 42 w 545"/>
                <a:gd name="T51" fmla="*/ 513 h 574"/>
                <a:gd name="T52" fmla="*/ 48 w 545"/>
                <a:gd name="T53" fmla="*/ 545 h 574"/>
                <a:gd name="T54" fmla="*/ 62 w 545"/>
                <a:gd name="T55" fmla="*/ 560 h 574"/>
                <a:gd name="T56" fmla="*/ 55 w 545"/>
                <a:gd name="T57" fmla="*/ 559 h 574"/>
                <a:gd name="T58" fmla="*/ 11 w 545"/>
                <a:gd name="T59" fmla="*/ 515 h 574"/>
                <a:gd name="T60" fmla="*/ 91 w 545"/>
                <a:gd name="T61" fmla="*/ 538 h 574"/>
                <a:gd name="T62" fmla="*/ 92 w 545"/>
                <a:gd name="T63" fmla="*/ 536 h 574"/>
                <a:gd name="T64" fmla="*/ 107 w 545"/>
                <a:gd name="T65" fmla="*/ 517 h 574"/>
                <a:gd name="T66" fmla="*/ 116 w 545"/>
                <a:gd name="T67" fmla="*/ 505 h 574"/>
                <a:gd name="T68" fmla="*/ 124 w 545"/>
                <a:gd name="T69" fmla="*/ 500 h 574"/>
                <a:gd name="T70" fmla="*/ 133 w 545"/>
                <a:gd name="T71" fmla="*/ 490 h 574"/>
                <a:gd name="T72" fmla="*/ 124 w 545"/>
                <a:gd name="T73" fmla="*/ 503 h 574"/>
                <a:gd name="T74" fmla="*/ 229 w 545"/>
                <a:gd name="T75" fmla="*/ 372 h 574"/>
                <a:gd name="T76" fmla="*/ 202 w 545"/>
                <a:gd name="T77" fmla="*/ 375 h 574"/>
                <a:gd name="T78" fmla="*/ 190 w 545"/>
                <a:gd name="T79" fmla="*/ 389 h 574"/>
                <a:gd name="T80" fmla="*/ 189 w 545"/>
                <a:gd name="T81" fmla="*/ 410 h 574"/>
                <a:gd name="T82" fmla="*/ 181 w 545"/>
                <a:gd name="T83" fmla="*/ 408 h 574"/>
                <a:gd name="T84" fmla="*/ 175 w 545"/>
                <a:gd name="T85" fmla="*/ 415 h 574"/>
                <a:gd name="T86" fmla="*/ 263 w 545"/>
                <a:gd name="T87" fmla="*/ 337 h 574"/>
                <a:gd name="T88" fmla="*/ 240 w 545"/>
                <a:gd name="T89" fmla="*/ 328 h 574"/>
                <a:gd name="T90" fmla="*/ 232 w 545"/>
                <a:gd name="T91" fmla="*/ 341 h 574"/>
                <a:gd name="T92" fmla="*/ 231 w 545"/>
                <a:gd name="T93" fmla="*/ 370 h 574"/>
                <a:gd name="T94" fmla="*/ 223 w 545"/>
                <a:gd name="T95" fmla="*/ 278 h 574"/>
                <a:gd name="T96" fmla="*/ 476 w 545"/>
                <a:gd name="T97" fmla="*/ 308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5" h="574">
                  <a:moveTo>
                    <a:pt x="525" y="138"/>
                  </a:moveTo>
                  <a:cubicBezTo>
                    <a:pt x="505" y="58"/>
                    <a:pt x="435" y="11"/>
                    <a:pt x="355" y="8"/>
                  </a:cubicBezTo>
                  <a:cubicBezTo>
                    <a:pt x="317" y="6"/>
                    <a:pt x="278" y="15"/>
                    <a:pt x="246" y="36"/>
                  </a:cubicBezTo>
                  <a:cubicBezTo>
                    <a:pt x="212" y="59"/>
                    <a:pt x="194" y="97"/>
                    <a:pt x="186" y="136"/>
                  </a:cubicBezTo>
                  <a:cubicBezTo>
                    <a:pt x="178" y="174"/>
                    <a:pt x="184" y="214"/>
                    <a:pt x="198" y="251"/>
                  </a:cubicBezTo>
                  <a:cubicBezTo>
                    <a:pt x="205" y="268"/>
                    <a:pt x="215" y="287"/>
                    <a:pt x="228" y="304"/>
                  </a:cubicBezTo>
                  <a:cubicBezTo>
                    <a:pt x="197" y="331"/>
                    <a:pt x="168" y="361"/>
                    <a:pt x="146" y="396"/>
                  </a:cubicBezTo>
                  <a:cubicBezTo>
                    <a:pt x="146" y="397"/>
                    <a:pt x="145" y="397"/>
                    <a:pt x="145" y="398"/>
                  </a:cubicBezTo>
                  <a:cubicBezTo>
                    <a:pt x="126" y="397"/>
                    <a:pt x="103" y="410"/>
                    <a:pt x="85" y="423"/>
                  </a:cubicBezTo>
                  <a:cubicBezTo>
                    <a:pt x="65" y="438"/>
                    <a:pt x="47" y="457"/>
                    <a:pt x="30" y="476"/>
                  </a:cubicBezTo>
                  <a:cubicBezTo>
                    <a:pt x="24" y="482"/>
                    <a:pt x="11" y="495"/>
                    <a:pt x="8" y="506"/>
                  </a:cubicBezTo>
                  <a:cubicBezTo>
                    <a:pt x="6" y="508"/>
                    <a:pt x="5" y="510"/>
                    <a:pt x="3" y="512"/>
                  </a:cubicBezTo>
                  <a:cubicBezTo>
                    <a:pt x="1" y="513"/>
                    <a:pt x="0" y="515"/>
                    <a:pt x="1" y="516"/>
                  </a:cubicBezTo>
                  <a:cubicBezTo>
                    <a:pt x="5" y="530"/>
                    <a:pt x="11" y="542"/>
                    <a:pt x="21" y="552"/>
                  </a:cubicBezTo>
                  <a:cubicBezTo>
                    <a:pt x="26" y="556"/>
                    <a:pt x="32" y="560"/>
                    <a:pt x="38" y="563"/>
                  </a:cubicBezTo>
                  <a:cubicBezTo>
                    <a:pt x="43" y="567"/>
                    <a:pt x="49" y="571"/>
                    <a:pt x="55" y="574"/>
                  </a:cubicBezTo>
                  <a:cubicBezTo>
                    <a:pt x="55" y="574"/>
                    <a:pt x="56" y="574"/>
                    <a:pt x="57" y="574"/>
                  </a:cubicBezTo>
                  <a:cubicBezTo>
                    <a:pt x="58" y="574"/>
                    <a:pt x="59" y="574"/>
                    <a:pt x="60" y="573"/>
                  </a:cubicBezTo>
                  <a:cubicBezTo>
                    <a:pt x="62" y="570"/>
                    <a:pt x="65" y="568"/>
                    <a:pt x="68" y="565"/>
                  </a:cubicBezTo>
                  <a:cubicBezTo>
                    <a:pt x="74" y="562"/>
                    <a:pt x="80" y="555"/>
                    <a:pt x="83" y="553"/>
                  </a:cubicBezTo>
                  <a:cubicBezTo>
                    <a:pt x="103" y="537"/>
                    <a:pt x="121" y="518"/>
                    <a:pt x="138" y="498"/>
                  </a:cubicBezTo>
                  <a:cubicBezTo>
                    <a:pt x="141" y="494"/>
                    <a:pt x="158" y="476"/>
                    <a:pt x="170" y="457"/>
                  </a:cubicBezTo>
                  <a:cubicBezTo>
                    <a:pt x="170" y="457"/>
                    <a:pt x="170" y="458"/>
                    <a:pt x="170" y="458"/>
                  </a:cubicBezTo>
                  <a:cubicBezTo>
                    <a:pt x="172" y="458"/>
                    <a:pt x="172" y="456"/>
                    <a:pt x="171" y="455"/>
                  </a:cubicBezTo>
                  <a:cubicBezTo>
                    <a:pt x="177" y="446"/>
                    <a:pt x="181" y="438"/>
                    <a:pt x="182" y="432"/>
                  </a:cubicBezTo>
                  <a:cubicBezTo>
                    <a:pt x="184" y="431"/>
                    <a:pt x="185" y="431"/>
                    <a:pt x="186" y="429"/>
                  </a:cubicBezTo>
                  <a:cubicBezTo>
                    <a:pt x="192" y="420"/>
                    <a:pt x="199" y="412"/>
                    <a:pt x="207" y="405"/>
                  </a:cubicBezTo>
                  <a:cubicBezTo>
                    <a:pt x="208" y="405"/>
                    <a:pt x="208" y="405"/>
                    <a:pt x="208" y="405"/>
                  </a:cubicBezTo>
                  <a:cubicBezTo>
                    <a:pt x="209" y="404"/>
                    <a:pt x="209" y="404"/>
                    <a:pt x="209" y="403"/>
                  </a:cubicBezTo>
                  <a:cubicBezTo>
                    <a:pt x="214" y="399"/>
                    <a:pt x="218" y="395"/>
                    <a:pt x="223" y="391"/>
                  </a:cubicBezTo>
                  <a:cubicBezTo>
                    <a:pt x="224" y="391"/>
                    <a:pt x="226" y="391"/>
                    <a:pt x="227" y="391"/>
                  </a:cubicBezTo>
                  <a:cubicBezTo>
                    <a:pt x="228" y="390"/>
                    <a:pt x="229" y="388"/>
                    <a:pt x="227" y="388"/>
                  </a:cubicBezTo>
                  <a:cubicBezTo>
                    <a:pt x="227" y="388"/>
                    <a:pt x="227" y="388"/>
                    <a:pt x="226" y="388"/>
                  </a:cubicBezTo>
                  <a:cubicBezTo>
                    <a:pt x="242" y="374"/>
                    <a:pt x="258" y="361"/>
                    <a:pt x="269" y="344"/>
                  </a:cubicBezTo>
                  <a:cubicBezTo>
                    <a:pt x="270" y="343"/>
                    <a:pt x="270" y="341"/>
                    <a:pt x="270" y="340"/>
                  </a:cubicBezTo>
                  <a:cubicBezTo>
                    <a:pt x="270" y="340"/>
                    <a:pt x="270" y="340"/>
                    <a:pt x="271" y="340"/>
                  </a:cubicBezTo>
                  <a:cubicBezTo>
                    <a:pt x="280" y="347"/>
                    <a:pt x="291" y="353"/>
                    <a:pt x="302" y="358"/>
                  </a:cubicBezTo>
                  <a:cubicBezTo>
                    <a:pt x="345" y="373"/>
                    <a:pt x="395" y="368"/>
                    <a:pt x="436" y="349"/>
                  </a:cubicBezTo>
                  <a:cubicBezTo>
                    <a:pt x="514" y="313"/>
                    <a:pt x="545" y="217"/>
                    <a:pt x="525" y="138"/>
                  </a:cubicBezTo>
                  <a:close/>
                  <a:moveTo>
                    <a:pt x="138" y="487"/>
                  </a:moveTo>
                  <a:cubicBezTo>
                    <a:pt x="138" y="487"/>
                    <a:pt x="138" y="487"/>
                    <a:pt x="138" y="487"/>
                  </a:cubicBezTo>
                  <a:cubicBezTo>
                    <a:pt x="138" y="487"/>
                    <a:pt x="138" y="487"/>
                    <a:pt x="138" y="487"/>
                  </a:cubicBezTo>
                  <a:cubicBezTo>
                    <a:pt x="139" y="486"/>
                    <a:pt x="137" y="485"/>
                    <a:pt x="137" y="486"/>
                  </a:cubicBezTo>
                  <a:cubicBezTo>
                    <a:pt x="136" y="486"/>
                    <a:pt x="136" y="486"/>
                    <a:pt x="136" y="486"/>
                  </a:cubicBezTo>
                  <a:cubicBezTo>
                    <a:pt x="136" y="486"/>
                    <a:pt x="136" y="486"/>
                    <a:pt x="136" y="485"/>
                  </a:cubicBezTo>
                  <a:cubicBezTo>
                    <a:pt x="139" y="482"/>
                    <a:pt x="143" y="479"/>
                    <a:pt x="147" y="476"/>
                  </a:cubicBezTo>
                  <a:cubicBezTo>
                    <a:pt x="147" y="476"/>
                    <a:pt x="147" y="476"/>
                    <a:pt x="148" y="475"/>
                  </a:cubicBezTo>
                  <a:cubicBezTo>
                    <a:pt x="148" y="475"/>
                    <a:pt x="148" y="475"/>
                    <a:pt x="148" y="475"/>
                  </a:cubicBezTo>
                  <a:cubicBezTo>
                    <a:pt x="148" y="475"/>
                    <a:pt x="149" y="474"/>
                    <a:pt x="149" y="474"/>
                  </a:cubicBezTo>
                  <a:cubicBezTo>
                    <a:pt x="145" y="479"/>
                    <a:pt x="142" y="483"/>
                    <a:pt x="138" y="487"/>
                  </a:cubicBezTo>
                  <a:close/>
                  <a:moveTo>
                    <a:pt x="122" y="506"/>
                  </a:moveTo>
                  <a:cubicBezTo>
                    <a:pt x="120" y="505"/>
                    <a:pt x="119" y="505"/>
                    <a:pt x="117" y="504"/>
                  </a:cubicBezTo>
                  <a:cubicBezTo>
                    <a:pt x="118" y="503"/>
                    <a:pt x="119" y="501"/>
                    <a:pt x="120" y="500"/>
                  </a:cubicBezTo>
                  <a:cubicBezTo>
                    <a:pt x="121" y="500"/>
                    <a:pt x="121" y="500"/>
                    <a:pt x="122" y="500"/>
                  </a:cubicBezTo>
                  <a:cubicBezTo>
                    <a:pt x="122" y="502"/>
                    <a:pt x="122" y="504"/>
                    <a:pt x="122" y="506"/>
                  </a:cubicBezTo>
                  <a:cubicBezTo>
                    <a:pt x="122" y="506"/>
                    <a:pt x="122" y="506"/>
                    <a:pt x="122" y="506"/>
                  </a:cubicBezTo>
                  <a:close/>
                  <a:moveTo>
                    <a:pt x="31" y="492"/>
                  </a:moveTo>
                  <a:cubicBezTo>
                    <a:pt x="44" y="476"/>
                    <a:pt x="58" y="461"/>
                    <a:pt x="73" y="447"/>
                  </a:cubicBezTo>
                  <a:cubicBezTo>
                    <a:pt x="97" y="425"/>
                    <a:pt x="150" y="383"/>
                    <a:pt x="171" y="429"/>
                  </a:cubicBezTo>
                  <a:cubicBezTo>
                    <a:pt x="172" y="430"/>
                    <a:pt x="172" y="431"/>
                    <a:pt x="173" y="431"/>
                  </a:cubicBezTo>
                  <a:cubicBezTo>
                    <a:pt x="173" y="433"/>
                    <a:pt x="173" y="436"/>
                    <a:pt x="172" y="438"/>
                  </a:cubicBezTo>
                  <a:cubicBezTo>
                    <a:pt x="172" y="439"/>
                    <a:pt x="172" y="439"/>
                    <a:pt x="171" y="440"/>
                  </a:cubicBezTo>
                  <a:cubicBezTo>
                    <a:pt x="168" y="434"/>
                    <a:pt x="162" y="429"/>
                    <a:pt x="157" y="426"/>
                  </a:cubicBezTo>
                  <a:cubicBezTo>
                    <a:pt x="155" y="425"/>
                    <a:pt x="154" y="428"/>
                    <a:pt x="155" y="428"/>
                  </a:cubicBezTo>
                  <a:cubicBezTo>
                    <a:pt x="161" y="431"/>
                    <a:pt x="166" y="437"/>
                    <a:pt x="168" y="442"/>
                  </a:cubicBezTo>
                  <a:cubicBezTo>
                    <a:pt x="169" y="442"/>
                    <a:pt x="169" y="443"/>
                    <a:pt x="170" y="443"/>
                  </a:cubicBezTo>
                  <a:cubicBezTo>
                    <a:pt x="168" y="445"/>
                    <a:pt x="167" y="448"/>
                    <a:pt x="165" y="451"/>
                  </a:cubicBezTo>
                  <a:cubicBezTo>
                    <a:pt x="165" y="451"/>
                    <a:pt x="165" y="451"/>
                    <a:pt x="165" y="451"/>
                  </a:cubicBezTo>
                  <a:cubicBezTo>
                    <a:pt x="158" y="448"/>
                    <a:pt x="152" y="443"/>
                    <a:pt x="147" y="437"/>
                  </a:cubicBezTo>
                  <a:cubicBezTo>
                    <a:pt x="147" y="436"/>
                    <a:pt x="146" y="437"/>
                    <a:pt x="146" y="437"/>
                  </a:cubicBezTo>
                  <a:cubicBezTo>
                    <a:pt x="151" y="443"/>
                    <a:pt x="155" y="450"/>
                    <a:pt x="162" y="454"/>
                  </a:cubicBezTo>
                  <a:cubicBezTo>
                    <a:pt x="160" y="457"/>
                    <a:pt x="157" y="460"/>
                    <a:pt x="154" y="462"/>
                  </a:cubicBezTo>
                  <a:cubicBezTo>
                    <a:pt x="151" y="460"/>
                    <a:pt x="147" y="458"/>
                    <a:pt x="145" y="454"/>
                  </a:cubicBezTo>
                  <a:cubicBezTo>
                    <a:pt x="140" y="450"/>
                    <a:pt x="138" y="443"/>
                    <a:pt x="138" y="437"/>
                  </a:cubicBezTo>
                  <a:cubicBezTo>
                    <a:pt x="138" y="436"/>
                    <a:pt x="136" y="436"/>
                    <a:pt x="136" y="437"/>
                  </a:cubicBezTo>
                  <a:cubicBezTo>
                    <a:pt x="136" y="447"/>
                    <a:pt x="141" y="460"/>
                    <a:pt x="150" y="465"/>
                  </a:cubicBezTo>
                  <a:cubicBezTo>
                    <a:pt x="148" y="467"/>
                    <a:pt x="146" y="469"/>
                    <a:pt x="144" y="470"/>
                  </a:cubicBezTo>
                  <a:cubicBezTo>
                    <a:pt x="142" y="468"/>
                    <a:pt x="139" y="466"/>
                    <a:pt x="137" y="464"/>
                  </a:cubicBezTo>
                  <a:cubicBezTo>
                    <a:pt x="132" y="459"/>
                    <a:pt x="130" y="452"/>
                    <a:pt x="128" y="446"/>
                  </a:cubicBezTo>
                  <a:cubicBezTo>
                    <a:pt x="128" y="446"/>
                    <a:pt x="127" y="446"/>
                    <a:pt x="127" y="446"/>
                  </a:cubicBezTo>
                  <a:cubicBezTo>
                    <a:pt x="128" y="453"/>
                    <a:pt x="131" y="458"/>
                    <a:pt x="134" y="464"/>
                  </a:cubicBezTo>
                  <a:cubicBezTo>
                    <a:pt x="136" y="466"/>
                    <a:pt x="138" y="470"/>
                    <a:pt x="141" y="473"/>
                  </a:cubicBezTo>
                  <a:cubicBezTo>
                    <a:pt x="137" y="476"/>
                    <a:pt x="133" y="478"/>
                    <a:pt x="130" y="481"/>
                  </a:cubicBezTo>
                  <a:cubicBezTo>
                    <a:pt x="122" y="473"/>
                    <a:pt x="116" y="464"/>
                    <a:pt x="109" y="455"/>
                  </a:cubicBezTo>
                  <a:cubicBezTo>
                    <a:pt x="109" y="455"/>
                    <a:pt x="108" y="456"/>
                    <a:pt x="108" y="456"/>
                  </a:cubicBezTo>
                  <a:cubicBezTo>
                    <a:pt x="113" y="466"/>
                    <a:pt x="119" y="476"/>
                    <a:pt x="127" y="483"/>
                  </a:cubicBezTo>
                  <a:cubicBezTo>
                    <a:pt x="126" y="484"/>
                    <a:pt x="125" y="485"/>
                    <a:pt x="125" y="485"/>
                  </a:cubicBezTo>
                  <a:cubicBezTo>
                    <a:pt x="122" y="488"/>
                    <a:pt x="119" y="491"/>
                    <a:pt x="116" y="493"/>
                  </a:cubicBezTo>
                  <a:cubicBezTo>
                    <a:pt x="107" y="488"/>
                    <a:pt x="100" y="479"/>
                    <a:pt x="95" y="470"/>
                  </a:cubicBezTo>
                  <a:cubicBezTo>
                    <a:pt x="95" y="469"/>
                    <a:pt x="93" y="470"/>
                    <a:pt x="94" y="470"/>
                  </a:cubicBezTo>
                  <a:cubicBezTo>
                    <a:pt x="98" y="480"/>
                    <a:pt x="104" y="491"/>
                    <a:pt x="113" y="497"/>
                  </a:cubicBezTo>
                  <a:cubicBezTo>
                    <a:pt x="108" y="501"/>
                    <a:pt x="105" y="506"/>
                    <a:pt x="101" y="510"/>
                  </a:cubicBezTo>
                  <a:cubicBezTo>
                    <a:pt x="101" y="510"/>
                    <a:pt x="100" y="510"/>
                    <a:pt x="100" y="509"/>
                  </a:cubicBezTo>
                  <a:cubicBezTo>
                    <a:pt x="99" y="509"/>
                    <a:pt x="99" y="509"/>
                    <a:pt x="98" y="510"/>
                  </a:cubicBezTo>
                  <a:cubicBezTo>
                    <a:pt x="90" y="502"/>
                    <a:pt x="83" y="492"/>
                    <a:pt x="76" y="484"/>
                  </a:cubicBezTo>
                  <a:cubicBezTo>
                    <a:pt x="76" y="483"/>
                    <a:pt x="75" y="484"/>
                    <a:pt x="75" y="485"/>
                  </a:cubicBezTo>
                  <a:cubicBezTo>
                    <a:pt x="81" y="496"/>
                    <a:pt x="87" y="507"/>
                    <a:pt x="97" y="516"/>
                  </a:cubicBezTo>
                  <a:cubicBezTo>
                    <a:pt x="93" y="521"/>
                    <a:pt x="89" y="526"/>
                    <a:pt x="85" y="531"/>
                  </a:cubicBezTo>
                  <a:cubicBezTo>
                    <a:pt x="73" y="523"/>
                    <a:pt x="62" y="513"/>
                    <a:pt x="57" y="499"/>
                  </a:cubicBezTo>
                  <a:cubicBezTo>
                    <a:pt x="57" y="498"/>
                    <a:pt x="56" y="498"/>
                    <a:pt x="56" y="499"/>
                  </a:cubicBezTo>
                  <a:cubicBezTo>
                    <a:pt x="60" y="513"/>
                    <a:pt x="70" y="527"/>
                    <a:pt x="83" y="535"/>
                  </a:cubicBezTo>
                  <a:cubicBezTo>
                    <a:pt x="79" y="539"/>
                    <a:pt x="76" y="543"/>
                    <a:pt x="73" y="547"/>
                  </a:cubicBezTo>
                  <a:cubicBezTo>
                    <a:pt x="58" y="541"/>
                    <a:pt x="48" y="528"/>
                    <a:pt x="43" y="513"/>
                  </a:cubicBezTo>
                  <a:cubicBezTo>
                    <a:pt x="43" y="512"/>
                    <a:pt x="42" y="512"/>
                    <a:pt x="42" y="513"/>
                  </a:cubicBezTo>
                  <a:cubicBezTo>
                    <a:pt x="46" y="529"/>
                    <a:pt x="55" y="544"/>
                    <a:pt x="69" y="551"/>
                  </a:cubicBezTo>
                  <a:cubicBezTo>
                    <a:pt x="68" y="553"/>
                    <a:pt x="67" y="554"/>
                    <a:pt x="66" y="556"/>
                  </a:cubicBezTo>
                  <a:cubicBezTo>
                    <a:pt x="65" y="555"/>
                    <a:pt x="64" y="555"/>
                    <a:pt x="63" y="554"/>
                  </a:cubicBezTo>
                  <a:cubicBezTo>
                    <a:pt x="57" y="552"/>
                    <a:pt x="53" y="548"/>
                    <a:pt x="48" y="545"/>
                  </a:cubicBezTo>
                  <a:cubicBezTo>
                    <a:pt x="41" y="538"/>
                    <a:pt x="34" y="530"/>
                    <a:pt x="29" y="522"/>
                  </a:cubicBezTo>
                  <a:cubicBezTo>
                    <a:pt x="28" y="521"/>
                    <a:pt x="27" y="522"/>
                    <a:pt x="28" y="523"/>
                  </a:cubicBezTo>
                  <a:cubicBezTo>
                    <a:pt x="33" y="532"/>
                    <a:pt x="39" y="540"/>
                    <a:pt x="46" y="547"/>
                  </a:cubicBezTo>
                  <a:cubicBezTo>
                    <a:pt x="50" y="551"/>
                    <a:pt x="56" y="557"/>
                    <a:pt x="62" y="560"/>
                  </a:cubicBezTo>
                  <a:cubicBezTo>
                    <a:pt x="60" y="562"/>
                    <a:pt x="58" y="563"/>
                    <a:pt x="56" y="565"/>
                  </a:cubicBezTo>
                  <a:cubicBezTo>
                    <a:pt x="55" y="565"/>
                    <a:pt x="54" y="564"/>
                    <a:pt x="53" y="563"/>
                  </a:cubicBezTo>
                  <a:cubicBezTo>
                    <a:pt x="54" y="563"/>
                    <a:pt x="55" y="563"/>
                    <a:pt x="55" y="562"/>
                  </a:cubicBezTo>
                  <a:cubicBezTo>
                    <a:pt x="57" y="561"/>
                    <a:pt x="57" y="560"/>
                    <a:pt x="55" y="559"/>
                  </a:cubicBezTo>
                  <a:cubicBezTo>
                    <a:pt x="50" y="555"/>
                    <a:pt x="43" y="555"/>
                    <a:pt x="38" y="552"/>
                  </a:cubicBezTo>
                  <a:cubicBezTo>
                    <a:pt x="37" y="552"/>
                    <a:pt x="36" y="551"/>
                    <a:pt x="36" y="551"/>
                  </a:cubicBezTo>
                  <a:cubicBezTo>
                    <a:pt x="29" y="545"/>
                    <a:pt x="22" y="538"/>
                    <a:pt x="16" y="531"/>
                  </a:cubicBezTo>
                  <a:cubicBezTo>
                    <a:pt x="13" y="526"/>
                    <a:pt x="9" y="518"/>
                    <a:pt x="11" y="515"/>
                  </a:cubicBezTo>
                  <a:cubicBezTo>
                    <a:pt x="11" y="515"/>
                    <a:pt x="11" y="515"/>
                    <a:pt x="11" y="514"/>
                  </a:cubicBezTo>
                  <a:cubicBezTo>
                    <a:pt x="20" y="512"/>
                    <a:pt x="25" y="498"/>
                    <a:pt x="31" y="492"/>
                  </a:cubicBezTo>
                  <a:close/>
                  <a:moveTo>
                    <a:pt x="90" y="539"/>
                  </a:moveTo>
                  <a:cubicBezTo>
                    <a:pt x="90" y="539"/>
                    <a:pt x="91" y="539"/>
                    <a:pt x="91" y="538"/>
                  </a:cubicBezTo>
                  <a:cubicBezTo>
                    <a:pt x="90" y="539"/>
                    <a:pt x="89" y="540"/>
                    <a:pt x="88" y="541"/>
                  </a:cubicBezTo>
                  <a:cubicBezTo>
                    <a:pt x="89" y="540"/>
                    <a:pt x="90" y="539"/>
                    <a:pt x="90" y="539"/>
                  </a:cubicBezTo>
                  <a:close/>
                  <a:moveTo>
                    <a:pt x="92" y="538"/>
                  </a:moveTo>
                  <a:cubicBezTo>
                    <a:pt x="92" y="537"/>
                    <a:pt x="92" y="537"/>
                    <a:pt x="92" y="536"/>
                  </a:cubicBezTo>
                  <a:cubicBezTo>
                    <a:pt x="96" y="531"/>
                    <a:pt x="100" y="526"/>
                    <a:pt x="104" y="520"/>
                  </a:cubicBezTo>
                  <a:cubicBezTo>
                    <a:pt x="105" y="521"/>
                    <a:pt x="105" y="520"/>
                    <a:pt x="106" y="519"/>
                  </a:cubicBezTo>
                  <a:cubicBezTo>
                    <a:pt x="106" y="520"/>
                    <a:pt x="107" y="519"/>
                    <a:pt x="107" y="518"/>
                  </a:cubicBezTo>
                  <a:cubicBezTo>
                    <a:pt x="107" y="518"/>
                    <a:pt x="107" y="518"/>
                    <a:pt x="107" y="517"/>
                  </a:cubicBezTo>
                  <a:cubicBezTo>
                    <a:pt x="110" y="517"/>
                    <a:pt x="111" y="515"/>
                    <a:pt x="114" y="514"/>
                  </a:cubicBezTo>
                  <a:cubicBezTo>
                    <a:pt x="115" y="514"/>
                    <a:pt x="114" y="512"/>
                    <a:pt x="113" y="512"/>
                  </a:cubicBezTo>
                  <a:cubicBezTo>
                    <a:pt x="112" y="512"/>
                    <a:pt x="111" y="512"/>
                    <a:pt x="110" y="512"/>
                  </a:cubicBezTo>
                  <a:cubicBezTo>
                    <a:pt x="112" y="510"/>
                    <a:pt x="114" y="507"/>
                    <a:pt x="116" y="505"/>
                  </a:cubicBezTo>
                  <a:cubicBezTo>
                    <a:pt x="117" y="506"/>
                    <a:pt x="119" y="507"/>
                    <a:pt x="120" y="508"/>
                  </a:cubicBezTo>
                  <a:cubicBezTo>
                    <a:pt x="111" y="518"/>
                    <a:pt x="101" y="528"/>
                    <a:pt x="92" y="538"/>
                  </a:cubicBezTo>
                  <a:close/>
                  <a:moveTo>
                    <a:pt x="124" y="503"/>
                  </a:moveTo>
                  <a:cubicBezTo>
                    <a:pt x="124" y="502"/>
                    <a:pt x="124" y="501"/>
                    <a:pt x="124" y="500"/>
                  </a:cubicBezTo>
                  <a:cubicBezTo>
                    <a:pt x="124" y="500"/>
                    <a:pt x="124" y="500"/>
                    <a:pt x="124" y="500"/>
                  </a:cubicBezTo>
                  <a:cubicBezTo>
                    <a:pt x="125" y="499"/>
                    <a:pt x="125" y="499"/>
                    <a:pt x="125" y="498"/>
                  </a:cubicBezTo>
                  <a:cubicBezTo>
                    <a:pt x="125" y="497"/>
                    <a:pt x="126" y="497"/>
                    <a:pt x="128" y="496"/>
                  </a:cubicBezTo>
                  <a:cubicBezTo>
                    <a:pt x="131" y="495"/>
                    <a:pt x="132" y="492"/>
                    <a:pt x="133" y="490"/>
                  </a:cubicBezTo>
                  <a:cubicBezTo>
                    <a:pt x="134" y="490"/>
                    <a:pt x="134" y="490"/>
                    <a:pt x="135" y="490"/>
                  </a:cubicBezTo>
                  <a:cubicBezTo>
                    <a:pt x="135" y="490"/>
                    <a:pt x="135" y="490"/>
                    <a:pt x="135" y="491"/>
                  </a:cubicBezTo>
                  <a:cubicBezTo>
                    <a:pt x="133" y="494"/>
                    <a:pt x="130" y="497"/>
                    <a:pt x="128" y="500"/>
                  </a:cubicBezTo>
                  <a:cubicBezTo>
                    <a:pt x="127" y="501"/>
                    <a:pt x="125" y="502"/>
                    <a:pt x="124" y="503"/>
                  </a:cubicBezTo>
                  <a:close/>
                  <a:moveTo>
                    <a:pt x="231" y="370"/>
                  </a:moveTo>
                  <a:cubicBezTo>
                    <a:pt x="226" y="366"/>
                    <a:pt x="220" y="362"/>
                    <a:pt x="218" y="356"/>
                  </a:cubicBezTo>
                  <a:cubicBezTo>
                    <a:pt x="218" y="356"/>
                    <a:pt x="217" y="356"/>
                    <a:pt x="217" y="356"/>
                  </a:cubicBezTo>
                  <a:cubicBezTo>
                    <a:pt x="219" y="362"/>
                    <a:pt x="224" y="368"/>
                    <a:pt x="229" y="372"/>
                  </a:cubicBezTo>
                  <a:cubicBezTo>
                    <a:pt x="224" y="377"/>
                    <a:pt x="219" y="381"/>
                    <a:pt x="214" y="385"/>
                  </a:cubicBezTo>
                  <a:cubicBezTo>
                    <a:pt x="214" y="385"/>
                    <a:pt x="214" y="385"/>
                    <a:pt x="214" y="385"/>
                  </a:cubicBezTo>
                  <a:cubicBezTo>
                    <a:pt x="209" y="383"/>
                    <a:pt x="206" y="379"/>
                    <a:pt x="204" y="374"/>
                  </a:cubicBezTo>
                  <a:cubicBezTo>
                    <a:pt x="204" y="373"/>
                    <a:pt x="202" y="374"/>
                    <a:pt x="202" y="375"/>
                  </a:cubicBezTo>
                  <a:cubicBezTo>
                    <a:pt x="205" y="380"/>
                    <a:pt x="208" y="384"/>
                    <a:pt x="212" y="387"/>
                  </a:cubicBezTo>
                  <a:cubicBezTo>
                    <a:pt x="208" y="391"/>
                    <a:pt x="203" y="395"/>
                    <a:pt x="198" y="400"/>
                  </a:cubicBezTo>
                  <a:cubicBezTo>
                    <a:pt x="198" y="400"/>
                    <a:pt x="198" y="400"/>
                    <a:pt x="198" y="399"/>
                  </a:cubicBezTo>
                  <a:cubicBezTo>
                    <a:pt x="194" y="397"/>
                    <a:pt x="191" y="393"/>
                    <a:pt x="190" y="389"/>
                  </a:cubicBezTo>
                  <a:cubicBezTo>
                    <a:pt x="190" y="388"/>
                    <a:pt x="188" y="388"/>
                    <a:pt x="188" y="389"/>
                  </a:cubicBezTo>
                  <a:cubicBezTo>
                    <a:pt x="189" y="394"/>
                    <a:pt x="191" y="398"/>
                    <a:pt x="195" y="401"/>
                  </a:cubicBezTo>
                  <a:cubicBezTo>
                    <a:pt x="195" y="401"/>
                    <a:pt x="196" y="401"/>
                    <a:pt x="197" y="402"/>
                  </a:cubicBezTo>
                  <a:cubicBezTo>
                    <a:pt x="194" y="404"/>
                    <a:pt x="192" y="407"/>
                    <a:pt x="189" y="410"/>
                  </a:cubicBezTo>
                  <a:cubicBezTo>
                    <a:pt x="187" y="409"/>
                    <a:pt x="184" y="408"/>
                    <a:pt x="182" y="406"/>
                  </a:cubicBezTo>
                  <a:cubicBezTo>
                    <a:pt x="177" y="403"/>
                    <a:pt x="173" y="399"/>
                    <a:pt x="171" y="394"/>
                  </a:cubicBezTo>
                  <a:cubicBezTo>
                    <a:pt x="170" y="393"/>
                    <a:pt x="170" y="394"/>
                    <a:pt x="170" y="394"/>
                  </a:cubicBezTo>
                  <a:cubicBezTo>
                    <a:pt x="172" y="400"/>
                    <a:pt x="176" y="404"/>
                    <a:pt x="181" y="408"/>
                  </a:cubicBezTo>
                  <a:cubicBezTo>
                    <a:pt x="183" y="409"/>
                    <a:pt x="185" y="411"/>
                    <a:pt x="187" y="412"/>
                  </a:cubicBezTo>
                  <a:cubicBezTo>
                    <a:pt x="185" y="415"/>
                    <a:pt x="183" y="417"/>
                    <a:pt x="182" y="420"/>
                  </a:cubicBezTo>
                  <a:cubicBezTo>
                    <a:pt x="180" y="418"/>
                    <a:pt x="179" y="416"/>
                    <a:pt x="176" y="415"/>
                  </a:cubicBezTo>
                  <a:cubicBezTo>
                    <a:pt x="175" y="415"/>
                    <a:pt x="175" y="415"/>
                    <a:pt x="175" y="415"/>
                  </a:cubicBezTo>
                  <a:cubicBezTo>
                    <a:pt x="174" y="415"/>
                    <a:pt x="173" y="414"/>
                    <a:pt x="172" y="413"/>
                  </a:cubicBezTo>
                  <a:cubicBezTo>
                    <a:pt x="168" y="407"/>
                    <a:pt x="163" y="403"/>
                    <a:pt x="157" y="401"/>
                  </a:cubicBezTo>
                  <a:cubicBezTo>
                    <a:pt x="179" y="368"/>
                    <a:pt x="205" y="338"/>
                    <a:pt x="231" y="308"/>
                  </a:cubicBezTo>
                  <a:cubicBezTo>
                    <a:pt x="240" y="320"/>
                    <a:pt x="251" y="330"/>
                    <a:pt x="263" y="337"/>
                  </a:cubicBezTo>
                  <a:cubicBezTo>
                    <a:pt x="262" y="337"/>
                    <a:pt x="261" y="338"/>
                    <a:pt x="260" y="339"/>
                  </a:cubicBezTo>
                  <a:cubicBezTo>
                    <a:pt x="260" y="339"/>
                    <a:pt x="260" y="339"/>
                    <a:pt x="260" y="339"/>
                  </a:cubicBezTo>
                  <a:cubicBezTo>
                    <a:pt x="253" y="337"/>
                    <a:pt x="246" y="333"/>
                    <a:pt x="242" y="327"/>
                  </a:cubicBezTo>
                  <a:cubicBezTo>
                    <a:pt x="241" y="326"/>
                    <a:pt x="240" y="327"/>
                    <a:pt x="240" y="328"/>
                  </a:cubicBezTo>
                  <a:cubicBezTo>
                    <a:pt x="245" y="334"/>
                    <a:pt x="251" y="338"/>
                    <a:pt x="259" y="341"/>
                  </a:cubicBezTo>
                  <a:cubicBezTo>
                    <a:pt x="255" y="346"/>
                    <a:pt x="251" y="350"/>
                    <a:pt x="248" y="355"/>
                  </a:cubicBezTo>
                  <a:cubicBezTo>
                    <a:pt x="245" y="355"/>
                    <a:pt x="243" y="354"/>
                    <a:pt x="241" y="353"/>
                  </a:cubicBezTo>
                  <a:cubicBezTo>
                    <a:pt x="236" y="351"/>
                    <a:pt x="233" y="346"/>
                    <a:pt x="232" y="341"/>
                  </a:cubicBezTo>
                  <a:cubicBezTo>
                    <a:pt x="232" y="341"/>
                    <a:pt x="231" y="341"/>
                    <a:pt x="231" y="342"/>
                  </a:cubicBezTo>
                  <a:cubicBezTo>
                    <a:pt x="232" y="347"/>
                    <a:pt x="235" y="352"/>
                    <a:pt x="240" y="355"/>
                  </a:cubicBezTo>
                  <a:cubicBezTo>
                    <a:pt x="241" y="356"/>
                    <a:pt x="243" y="357"/>
                    <a:pt x="245" y="357"/>
                  </a:cubicBezTo>
                  <a:cubicBezTo>
                    <a:pt x="241" y="362"/>
                    <a:pt x="236" y="366"/>
                    <a:pt x="231" y="370"/>
                  </a:cubicBezTo>
                  <a:close/>
                  <a:moveTo>
                    <a:pt x="476" y="308"/>
                  </a:moveTo>
                  <a:cubicBezTo>
                    <a:pt x="439" y="349"/>
                    <a:pt x="382" y="364"/>
                    <a:pt x="328" y="356"/>
                  </a:cubicBezTo>
                  <a:cubicBezTo>
                    <a:pt x="287" y="349"/>
                    <a:pt x="260" y="321"/>
                    <a:pt x="233" y="292"/>
                  </a:cubicBezTo>
                  <a:cubicBezTo>
                    <a:pt x="230" y="288"/>
                    <a:pt x="226" y="283"/>
                    <a:pt x="223" y="278"/>
                  </a:cubicBezTo>
                  <a:cubicBezTo>
                    <a:pt x="210" y="257"/>
                    <a:pt x="201" y="233"/>
                    <a:pt x="196" y="209"/>
                  </a:cubicBezTo>
                  <a:cubicBezTo>
                    <a:pt x="186" y="161"/>
                    <a:pt x="196" y="104"/>
                    <a:pt x="228" y="66"/>
                  </a:cubicBezTo>
                  <a:cubicBezTo>
                    <a:pt x="282" y="0"/>
                    <a:pt x="400" y="4"/>
                    <a:pt x="462" y="54"/>
                  </a:cubicBezTo>
                  <a:cubicBezTo>
                    <a:pt x="539" y="116"/>
                    <a:pt x="540" y="238"/>
                    <a:pt x="476" y="308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39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5" name="Freeform 310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8058" y="8067"/>
              <a:ext cx="274" cy="268"/>
            </a:xfrm>
            <a:custGeom>
              <a:avLst/>
              <a:gdLst>
                <a:gd name="T0" fmla="*/ 62 w 287"/>
                <a:gd name="T1" fmla="*/ 35 h 282"/>
                <a:gd name="T2" fmla="*/ 24 w 287"/>
                <a:gd name="T3" fmla="*/ 88 h 282"/>
                <a:gd name="T4" fmla="*/ 21 w 287"/>
                <a:gd name="T5" fmla="*/ 111 h 282"/>
                <a:gd name="T6" fmla="*/ 103 w 287"/>
                <a:gd name="T7" fmla="*/ 267 h 282"/>
                <a:gd name="T8" fmla="*/ 266 w 287"/>
                <a:gd name="T9" fmla="*/ 174 h 282"/>
                <a:gd name="T10" fmla="*/ 183 w 287"/>
                <a:gd name="T11" fmla="*/ 12 h 282"/>
                <a:gd name="T12" fmla="*/ 62 w 287"/>
                <a:gd name="T13" fmla="*/ 35 h 282"/>
                <a:gd name="T14" fmla="*/ 169 w 287"/>
                <a:gd name="T15" fmla="*/ 19 h 282"/>
                <a:gd name="T16" fmla="*/ 258 w 287"/>
                <a:gd name="T17" fmla="*/ 163 h 282"/>
                <a:gd name="T18" fmla="*/ 125 w 287"/>
                <a:gd name="T19" fmla="*/ 258 h 282"/>
                <a:gd name="T20" fmla="*/ 41 w 287"/>
                <a:gd name="T21" fmla="*/ 80 h 282"/>
                <a:gd name="T22" fmla="*/ 38 w 287"/>
                <a:gd name="T23" fmla="*/ 79 h 282"/>
                <a:gd name="T24" fmla="*/ 37 w 287"/>
                <a:gd name="T25" fmla="*/ 80 h 282"/>
                <a:gd name="T26" fmla="*/ 50 w 287"/>
                <a:gd name="T27" fmla="*/ 59 h 282"/>
                <a:gd name="T28" fmla="*/ 169 w 287"/>
                <a:gd name="T29" fmla="*/ 1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7" h="282">
                  <a:moveTo>
                    <a:pt x="62" y="35"/>
                  </a:moveTo>
                  <a:cubicBezTo>
                    <a:pt x="44" y="49"/>
                    <a:pt x="32" y="67"/>
                    <a:pt x="24" y="88"/>
                  </a:cubicBezTo>
                  <a:cubicBezTo>
                    <a:pt x="21" y="96"/>
                    <a:pt x="21" y="103"/>
                    <a:pt x="21" y="111"/>
                  </a:cubicBezTo>
                  <a:cubicBezTo>
                    <a:pt x="0" y="174"/>
                    <a:pt x="36" y="253"/>
                    <a:pt x="103" y="267"/>
                  </a:cubicBezTo>
                  <a:cubicBezTo>
                    <a:pt x="174" y="282"/>
                    <a:pt x="244" y="244"/>
                    <a:pt x="266" y="174"/>
                  </a:cubicBezTo>
                  <a:cubicBezTo>
                    <a:pt x="287" y="107"/>
                    <a:pt x="250" y="33"/>
                    <a:pt x="183" y="12"/>
                  </a:cubicBezTo>
                  <a:cubicBezTo>
                    <a:pt x="145" y="0"/>
                    <a:pt x="94" y="9"/>
                    <a:pt x="62" y="35"/>
                  </a:cubicBezTo>
                  <a:close/>
                  <a:moveTo>
                    <a:pt x="169" y="19"/>
                  </a:moveTo>
                  <a:cubicBezTo>
                    <a:pt x="236" y="30"/>
                    <a:pt x="272" y="100"/>
                    <a:pt x="258" y="163"/>
                  </a:cubicBezTo>
                  <a:cubicBezTo>
                    <a:pt x="244" y="226"/>
                    <a:pt x="187" y="261"/>
                    <a:pt x="125" y="258"/>
                  </a:cubicBezTo>
                  <a:cubicBezTo>
                    <a:pt x="38" y="255"/>
                    <a:pt x="12" y="150"/>
                    <a:pt x="41" y="80"/>
                  </a:cubicBezTo>
                  <a:cubicBezTo>
                    <a:pt x="41" y="79"/>
                    <a:pt x="39" y="78"/>
                    <a:pt x="38" y="79"/>
                  </a:cubicBezTo>
                  <a:cubicBezTo>
                    <a:pt x="38" y="79"/>
                    <a:pt x="38" y="79"/>
                    <a:pt x="37" y="80"/>
                  </a:cubicBezTo>
                  <a:cubicBezTo>
                    <a:pt x="41" y="73"/>
                    <a:pt x="45" y="66"/>
                    <a:pt x="50" y="59"/>
                  </a:cubicBezTo>
                  <a:cubicBezTo>
                    <a:pt x="78" y="24"/>
                    <a:pt x="127" y="12"/>
                    <a:pt x="169" y="1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39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" name="Freeform 311"/>
            <p:cNvSpPr/>
            <p:nvPr>
              <p:custDataLst>
                <p:tags r:id="rId7"/>
              </p:custDataLst>
            </p:nvPr>
          </p:nvSpPr>
          <p:spPr bwMode="auto">
            <a:xfrm>
              <a:off x="8045" y="8060"/>
              <a:ext cx="186" cy="167"/>
            </a:xfrm>
            <a:custGeom>
              <a:avLst/>
              <a:gdLst>
                <a:gd name="T0" fmla="*/ 51 w 194"/>
                <a:gd name="T1" fmla="*/ 47 h 176"/>
                <a:gd name="T2" fmla="*/ 116 w 194"/>
                <a:gd name="T3" fmla="*/ 14 h 176"/>
                <a:gd name="T4" fmla="*/ 191 w 194"/>
                <a:gd name="T5" fmla="*/ 10 h 176"/>
                <a:gd name="T6" fmla="*/ 191 w 194"/>
                <a:gd name="T7" fmla="*/ 6 h 176"/>
                <a:gd name="T8" fmla="*/ 43 w 194"/>
                <a:gd name="T9" fmla="*/ 48 h 176"/>
                <a:gd name="T10" fmla="*/ 16 w 194"/>
                <a:gd name="T11" fmla="*/ 175 h 176"/>
                <a:gd name="T12" fmla="*/ 17 w 194"/>
                <a:gd name="T13" fmla="*/ 175 h 176"/>
                <a:gd name="T14" fmla="*/ 51 w 194"/>
                <a:gd name="T15" fmla="*/ 4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176">
                  <a:moveTo>
                    <a:pt x="51" y="47"/>
                  </a:moveTo>
                  <a:cubicBezTo>
                    <a:pt x="70" y="29"/>
                    <a:pt x="91" y="18"/>
                    <a:pt x="116" y="14"/>
                  </a:cubicBezTo>
                  <a:cubicBezTo>
                    <a:pt x="141" y="9"/>
                    <a:pt x="167" y="13"/>
                    <a:pt x="191" y="10"/>
                  </a:cubicBezTo>
                  <a:cubicBezTo>
                    <a:pt x="194" y="10"/>
                    <a:pt x="194" y="7"/>
                    <a:pt x="191" y="6"/>
                  </a:cubicBezTo>
                  <a:cubicBezTo>
                    <a:pt x="137" y="0"/>
                    <a:pt x="83" y="8"/>
                    <a:pt x="43" y="48"/>
                  </a:cubicBezTo>
                  <a:cubicBezTo>
                    <a:pt x="7" y="83"/>
                    <a:pt x="0" y="128"/>
                    <a:pt x="16" y="175"/>
                  </a:cubicBezTo>
                  <a:cubicBezTo>
                    <a:pt x="16" y="176"/>
                    <a:pt x="17" y="175"/>
                    <a:pt x="17" y="175"/>
                  </a:cubicBezTo>
                  <a:cubicBezTo>
                    <a:pt x="3" y="126"/>
                    <a:pt x="15" y="83"/>
                    <a:pt x="51" y="47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39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12"/>
            <p:cNvSpPr/>
            <p:nvPr>
              <p:custDataLst>
                <p:tags r:id="rId8"/>
              </p:custDataLst>
            </p:nvPr>
          </p:nvSpPr>
          <p:spPr bwMode="auto">
            <a:xfrm>
              <a:off x="8065" y="8075"/>
              <a:ext cx="279" cy="302"/>
            </a:xfrm>
            <a:custGeom>
              <a:avLst/>
              <a:gdLst>
                <a:gd name="T0" fmla="*/ 203 w 294"/>
                <a:gd name="T1" fmla="*/ 4 h 317"/>
                <a:gd name="T2" fmla="*/ 258 w 294"/>
                <a:gd name="T3" fmla="*/ 37 h 317"/>
                <a:gd name="T4" fmla="*/ 282 w 294"/>
                <a:gd name="T5" fmla="*/ 97 h 317"/>
                <a:gd name="T6" fmla="*/ 254 w 294"/>
                <a:gd name="T7" fmla="*/ 218 h 317"/>
                <a:gd name="T8" fmla="*/ 1 w 294"/>
                <a:gd name="T9" fmla="*/ 192 h 317"/>
                <a:gd name="T10" fmla="*/ 0 w 294"/>
                <a:gd name="T11" fmla="*/ 192 h 317"/>
                <a:gd name="T12" fmla="*/ 258 w 294"/>
                <a:gd name="T13" fmla="*/ 224 h 317"/>
                <a:gd name="T14" fmla="*/ 287 w 294"/>
                <a:gd name="T15" fmla="*/ 88 h 317"/>
                <a:gd name="T16" fmla="*/ 203 w 294"/>
                <a:gd name="T17" fmla="*/ 0 h 317"/>
                <a:gd name="T18" fmla="*/ 203 w 294"/>
                <a:gd name="T19" fmla="*/ 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317">
                  <a:moveTo>
                    <a:pt x="203" y="4"/>
                  </a:moveTo>
                  <a:cubicBezTo>
                    <a:pt x="225" y="12"/>
                    <a:pt x="243" y="18"/>
                    <a:pt x="258" y="37"/>
                  </a:cubicBezTo>
                  <a:cubicBezTo>
                    <a:pt x="273" y="53"/>
                    <a:pt x="279" y="76"/>
                    <a:pt x="282" y="97"/>
                  </a:cubicBezTo>
                  <a:cubicBezTo>
                    <a:pt x="287" y="138"/>
                    <a:pt x="276" y="183"/>
                    <a:pt x="254" y="218"/>
                  </a:cubicBezTo>
                  <a:cubicBezTo>
                    <a:pt x="194" y="316"/>
                    <a:pt x="51" y="281"/>
                    <a:pt x="1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41" y="296"/>
                    <a:pt x="194" y="317"/>
                    <a:pt x="258" y="224"/>
                  </a:cubicBezTo>
                  <a:cubicBezTo>
                    <a:pt x="285" y="186"/>
                    <a:pt x="294" y="134"/>
                    <a:pt x="287" y="88"/>
                  </a:cubicBezTo>
                  <a:cubicBezTo>
                    <a:pt x="281" y="47"/>
                    <a:pt x="249" y="1"/>
                    <a:pt x="203" y="0"/>
                  </a:cubicBezTo>
                  <a:cubicBezTo>
                    <a:pt x="201" y="0"/>
                    <a:pt x="201" y="3"/>
                    <a:pt x="203" y="4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39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58318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5058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3D06EB-781F-4373-B22E-179C5215E3B8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4505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4506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CB10DB-6BEA-4CBB-A6AD-2DB130707578}" type="slidenum">
              <a:rPr lang="en-US" altLang="zh-CN" sz="790"/>
              <a:pPr/>
              <a:t>29</a:t>
            </a:fld>
            <a:endParaRPr lang="en-US" altLang="zh-CN" sz="790"/>
          </a:p>
        </p:txBody>
      </p:sp>
      <p:sp>
        <p:nvSpPr>
          <p:cNvPr id="45080" name="Text Box 21"/>
          <p:cNvSpPr txBox="1">
            <a:spLocks noChangeArrowheads="1"/>
          </p:cNvSpPr>
          <p:nvPr/>
        </p:nvSpPr>
        <p:spPr bwMode="auto">
          <a:xfrm>
            <a:off x="1338580" y="5518150"/>
            <a:ext cx="42037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dirty="0" smtClean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45081" name="Line 22"/>
          <p:cNvSpPr>
            <a:spLocks noChangeShapeType="1"/>
          </p:cNvSpPr>
          <p:nvPr/>
        </p:nvSpPr>
        <p:spPr bwMode="auto">
          <a:xfrm flipV="1">
            <a:off x="1760220" y="5763895"/>
            <a:ext cx="398780" cy="946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>
              <a:latin typeface="Sitka Text" pitchFamily="2" charset="0"/>
            </a:endParaRPr>
          </a:p>
        </p:txBody>
      </p:sp>
      <p:sp>
        <p:nvSpPr>
          <p:cNvPr id="26" name="Oval 1028"/>
          <p:cNvSpPr>
            <a:spLocks noChangeArrowheads="1"/>
          </p:cNvSpPr>
          <p:nvPr/>
        </p:nvSpPr>
        <p:spPr bwMode="auto">
          <a:xfrm>
            <a:off x="1475740" y="1916430"/>
            <a:ext cx="478790" cy="4718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7" name="Oval 1029"/>
          <p:cNvSpPr>
            <a:spLocks noChangeArrowheads="1"/>
          </p:cNvSpPr>
          <p:nvPr/>
        </p:nvSpPr>
        <p:spPr bwMode="auto">
          <a:xfrm>
            <a:off x="1795145" y="3049270"/>
            <a:ext cx="478790" cy="4718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8" name="Oval 1030"/>
          <p:cNvSpPr>
            <a:spLocks noChangeArrowheads="1"/>
          </p:cNvSpPr>
          <p:nvPr/>
        </p:nvSpPr>
        <p:spPr bwMode="auto">
          <a:xfrm>
            <a:off x="2273935" y="5220970"/>
            <a:ext cx="478790" cy="4718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9" name="Oval 1031"/>
          <p:cNvSpPr>
            <a:spLocks noChangeArrowheads="1"/>
          </p:cNvSpPr>
          <p:nvPr/>
        </p:nvSpPr>
        <p:spPr bwMode="auto">
          <a:xfrm>
            <a:off x="4187825" y="2954655"/>
            <a:ext cx="478790" cy="4718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30" name="Oval 1032"/>
          <p:cNvSpPr>
            <a:spLocks noChangeArrowheads="1"/>
          </p:cNvSpPr>
          <p:nvPr/>
        </p:nvSpPr>
        <p:spPr bwMode="auto">
          <a:xfrm>
            <a:off x="3150870" y="2954655"/>
            <a:ext cx="478790" cy="4718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31" name="Oval 1033"/>
          <p:cNvSpPr>
            <a:spLocks noChangeArrowheads="1"/>
          </p:cNvSpPr>
          <p:nvPr/>
        </p:nvSpPr>
        <p:spPr bwMode="auto">
          <a:xfrm>
            <a:off x="2752090" y="4088130"/>
            <a:ext cx="478790" cy="4718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32" name="Oval 1034"/>
          <p:cNvSpPr>
            <a:spLocks noChangeArrowheads="1"/>
          </p:cNvSpPr>
          <p:nvPr/>
        </p:nvSpPr>
        <p:spPr bwMode="auto">
          <a:xfrm>
            <a:off x="3629660" y="1821815"/>
            <a:ext cx="478790" cy="4718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33" name="Line 1035"/>
          <p:cNvSpPr>
            <a:spLocks noChangeShapeType="1"/>
          </p:cNvSpPr>
          <p:nvPr/>
        </p:nvSpPr>
        <p:spPr bwMode="auto">
          <a:xfrm flipH="1" flipV="1">
            <a:off x="1795145" y="2388235"/>
            <a:ext cx="159385" cy="6610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>
              <a:latin typeface="Sitka Text" pitchFamily="2" charset="0"/>
            </a:endParaRPr>
          </a:p>
        </p:txBody>
      </p:sp>
      <p:sp>
        <p:nvSpPr>
          <p:cNvPr id="34" name="Line 1036"/>
          <p:cNvSpPr>
            <a:spLocks noChangeShapeType="1"/>
          </p:cNvSpPr>
          <p:nvPr/>
        </p:nvSpPr>
        <p:spPr bwMode="auto">
          <a:xfrm flipV="1">
            <a:off x="3470275" y="2293620"/>
            <a:ext cx="318770" cy="6610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>
              <a:latin typeface="Sitka Text" pitchFamily="2" charset="0"/>
            </a:endParaRPr>
          </a:p>
        </p:txBody>
      </p:sp>
      <p:sp>
        <p:nvSpPr>
          <p:cNvPr id="35" name="Line 1037"/>
          <p:cNvSpPr>
            <a:spLocks noChangeShapeType="1"/>
          </p:cNvSpPr>
          <p:nvPr/>
        </p:nvSpPr>
        <p:spPr bwMode="auto">
          <a:xfrm flipH="1" flipV="1">
            <a:off x="4028440" y="2199640"/>
            <a:ext cx="318770" cy="755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>
              <a:latin typeface="Sitka Text" pitchFamily="2" charset="0"/>
            </a:endParaRPr>
          </a:p>
        </p:txBody>
      </p:sp>
      <p:sp>
        <p:nvSpPr>
          <p:cNvPr id="36" name="Line 1038"/>
          <p:cNvSpPr>
            <a:spLocks noChangeShapeType="1"/>
          </p:cNvSpPr>
          <p:nvPr/>
        </p:nvSpPr>
        <p:spPr bwMode="auto">
          <a:xfrm flipV="1">
            <a:off x="3071495" y="3427095"/>
            <a:ext cx="239395" cy="6610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>
              <a:latin typeface="Sitka Text" pitchFamily="2" charset="0"/>
            </a:endParaRPr>
          </a:p>
        </p:txBody>
      </p:sp>
      <p:sp>
        <p:nvSpPr>
          <p:cNvPr id="37" name="Line 1039"/>
          <p:cNvSpPr>
            <a:spLocks noChangeShapeType="1"/>
          </p:cNvSpPr>
          <p:nvPr/>
        </p:nvSpPr>
        <p:spPr bwMode="auto">
          <a:xfrm flipV="1">
            <a:off x="2592705" y="4559935"/>
            <a:ext cx="318770" cy="6610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>
              <a:latin typeface="Sitka Text" pitchFamily="2" charset="0"/>
            </a:endParaRPr>
          </a:p>
        </p:txBody>
      </p:sp>
      <p:sp>
        <p:nvSpPr>
          <p:cNvPr id="38" name="Oval 1056"/>
          <p:cNvSpPr>
            <a:spLocks noChangeArrowheads="1"/>
          </p:cNvSpPr>
          <p:nvPr/>
        </p:nvSpPr>
        <p:spPr bwMode="auto">
          <a:xfrm>
            <a:off x="3789045" y="4088130"/>
            <a:ext cx="478790" cy="4718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39" name="Oval 1057"/>
          <p:cNvSpPr>
            <a:spLocks noChangeArrowheads="1"/>
          </p:cNvSpPr>
          <p:nvPr/>
        </p:nvSpPr>
        <p:spPr bwMode="auto">
          <a:xfrm>
            <a:off x="4586605" y="4088130"/>
            <a:ext cx="478790" cy="4718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40" name="Line 1058"/>
          <p:cNvSpPr>
            <a:spLocks noChangeShapeType="1"/>
          </p:cNvSpPr>
          <p:nvPr/>
        </p:nvSpPr>
        <p:spPr bwMode="auto">
          <a:xfrm flipV="1">
            <a:off x="4028440" y="3427095"/>
            <a:ext cx="318770" cy="6610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>
              <a:latin typeface="Sitka Text" pitchFamily="2" charset="0"/>
            </a:endParaRPr>
          </a:p>
        </p:txBody>
      </p:sp>
      <p:sp>
        <p:nvSpPr>
          <p:cNvPr id="41" name="Line 1059"/>
          <p:cNvSpPr>
            <a:spLocks noChangeShapeType="1"/>
          </p:cNvSpPr>
          <p:nvPr/>
        </p:nvSpPr>
        <p:spPr bwMode="auto">
          <a:xfrm flipH="1" flipV="1">
            <a:off x="4586605" y="3427095"/>
            <a:ext cx="239395" cy="66103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>
              <a:latin typeface="Sitka Text" pitchFamily="2" charset="0"/>
            </a:endParaRPr>
          </a:p>
        </p:txBody>
      </p:sp>
      <p:sp>
        <p:nvSpPr>
          <p:cNvPr id="42" name="Oval 1060"/>
          <p:cNvSpPr>
            <a:spLocks noChangeArrowheads="1"/>
          </p:cNvSpPr>
          <p:nvPr/>
        </p:nvSpPr>
        <p:spPr bwMode="auto">
          <a:xfrm>
            <a:off x="3071495" y="5315585"/>
            <a:ext cx="478790" cy="4718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3" name="Line 1061"/>
          <p:cNvSpPr>
            <a:spLocks noChangeShapeType="1"/>
          </p:cNvSpPr>
          <p:nvPr/>
        </p:nvSpPr>
        <p:spPr bwMode="auto">
          <a:xfrm flipH="1" flipV="1">
            <a:off x="3150870" y="4559935"/>
            <a:ext cx="159385" cy="755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50">
              <a:latin typeface="Sitka Text" pitchFamily="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62106" y="5225478"/>
            <a:ext cx="350012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Sitka Text" pitchFamily="2" charset="0"/>
              </a:rPr>
              <a:t>return s[ x ] = find( s[ x ] 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3244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Equivalence Classes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D32032-DDF7-454C-8D26-EBFF538B9459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B0ADF9-5238-437D-879A-D86D5DE9E4FE}" type="slidenum">
              <a:rPr lang="en-US" altLang="zh-CN" sz="790"/>
              <a:pPr/>
              <a:t>3</a:t>
            </a:fld>
            <a:endParaRPr lang="en-US" altLang="zh-CN" sz="79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7981315" cy="4351020"/>
          </a:xfrm>
        </p:spPr>
        <p:txBody>
          <a:bodyPr/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The </a:t>
            </a: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equivalence class </a:t>
            </a:r>
            <a:r>
              <a:rPr lang="en-US" altLang="zh-CN" sz="2800" dirty="0" smtClean="0">
                <a:ea typeface="宋体" panose="02010600030101010101" pitchFamily="2" charset="-122"/>
              </a:rPr>
              <a:t>of an element </a:t>
            </a:r>
            <a:r>
              <a:rPr lang="en-US" altLang="zh-CN" sz="2800" dirty="0" smtClean="0">
                <a:solidFill>
                  <a:srgbClr val="263AF8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 smtClean="0">
                <a:ea typeface="宋体" panose="02010600030101010101" pitchFamily="2" charset="-122"/>
              </a:rPr>
              <a:t> </a:t>
            </a:r>
            <a:r>
              <a:rPr lang="el-GR" altLang="zh-CN" sz="2800" dirty="0">
                <a:solidFill>
                  <a:srgbClr val="263AF8"/>
                </a:solidFill>
              </a:rPr>
              <a:t>ϵ </a:t>
            </a:r>
            <a:r>
              <a:rPr lang="en-US" altLang="zh-CN" sz="2800" dirty="0">
                <a:solidFill>
                  <a:srgbClr val="263AF8"/>
                </a:solidFill>
              </a:rPr>
              <a:t>S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ea typeface="宋体" panose="02010600030101010101" pitchFamily="2" charset="-122"/>
              </a:rPr>
              <a:t>is the subset of S of all elements related to </a:t>
            </a:r>
            <a:r>
              <a:rPr lang="en-US" altLang="zh-CN" sz="2800" dirty="0" smtClean="0">
                <a:solidFill>
                  <a:srgbClr val="263AF8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800" dirty="0" smtClean="0">
                <a:ea typeface="宋体" panose="02010600030101010101" pitchFamily="2" charset="-122"/>
              </a:rPr>
              <a:t>.</a:t>
            </a:r>
            <a:r>
              <a:rPr lang="en-US" altLang="zh-CN" sz="2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</a:p>
          <a:p>
            <a:r>
              <a:rPr lang="en-US" altLang="zh-CN" sz="2800" dirty="0" smtClean="0">
                <a:ea typeface="宋体" panose="02010600030101010101" pitchFamily="2" charset="-122"/>
              </a:rPr>
              <a:t>Different equivalence classes of S are </a:t>
            </a:r>
            <a:r>
              <a:rPr lang="en-US" altLang="zh-CN" sz="2800" dirty="0" smtClean="0">
                <a:solidFill>
                  <a:srgbClr val="FF0000"/>
                </a:solidFill>
                <a:ea typeface="宋体" panose="02010600030101010101" pitchFamily="2" charset="-122"/>
              </a:rPr>
              <a:t>disjoint</a:t>
            </a:r>
            <a:r>
              <a:rPr lang="en-US" altLang="zh-CN" sz="2800" dirty="0" smtClean="0">
                <a:solidFill>
                  <a:srgbClr val="263AF8"/>
                </a:solidFill>
                <a:ea typeface="宋体" panose="02010600030101010101" pitchFamily="2" charset="-122"/>
              </a:rPr>
              <a:t>.</a:t>
            </a:r>
          </a:p>
          <a:p>
            <a:pPr lvl="1" algn="just"/>
            <a:r>
              <a:rPr lang="en-US" altLang="zh-CN" sz="2400" dirty="0"/>
              <a:t>Every member of S appears in exactly one equivalence class</a:t>
            </a: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3600212" y="5063893"/>
            <a:ext cx="324036" cy="3408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椭圆 29"/>
          <p:cNvSpPr/>
          <p:nvPr/>
        </p:nvSpPr>
        <p:spPr>
          <a:xfrm>
            <a:off x="3182420" y="5556600"/>
            <a:ext cx="324036" cy="3408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椭圆 30"/>
          <p:cNvSpPr/>
          <p:nvPr/>
        </p:nvSpPr>
        <p:spPr>
          <a:xfrm>
            <a:off x="4052216" y="5556600"/>
            <a:ext cx="324036" cy="3408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椭圆 31"/>
          <p:cNvSpPr/>
          <p:nvPr/>
        </p:nvSpPr>
        <p:spPr>
          <a:xfrm>
            <a:off x="4842030" y="5285259"/>
            <a:ext cx="324036" cy="3408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椭圆 32"/>
          <p:cNvSpPr/>
          <p:nvPr/>
        </p:nvSpPr>
        <p:spPr>
          <a:xfrm>
            <a:off x="5452812" y="5285259"/>
            <a:ext cx="324036" cy="3408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" name="直接连接符 3"/>
          <p:cNvCxnSpPr>
            <a:stCxn id="2" idx="3"/>
            <a:endCxn id="30" idx="7"/>
          </p:cNvCxnSpPr>
          <p:nvPr/>
        </p:nvCxnSpPr>
        <p:spPr>
          <a:xfrm flipH="1">
            <a:off x="3459002" y="5354846"/>
            <a:ext cx="188664" cy="2516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stCxn id="2" idx="5"/>
            <a:endCxn id="31" idx="1"/>
          </p:cNvCxnSpPr>
          <p:nvPr/>
        </p:nvCxnSpPr>
        <p:spPr>
          <a:xfrm>
            <a:off x="3876794" y="5354846"/>
            <a:ext cx="222876" cy="2516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0" idx="6"/>
            <a:endCxn id="31" idx="2"/>
          </p:cNvCxnSpPr>
          <p:nvPr/>
        </p:nvCxnSpPr>
        <p:spPr>
          <a:xfrm>
            <a:off x="3506456" y="5727036"/>
            <a:ext cx="54576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32" idx="6"/>
            <a:endCxn id="33" idx="2"/>
          </p:cNvCxnSpPr>
          <p:nvPr/>
        </p:nvCxnSpPr>
        <p:spPr>
          <a:xfrm>
            <a:off x="5166066" y="5455695"/>
            <a:ext cx="28674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8484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533525"/>
            <a:ext cx="8676640" cy="4705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24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Disjoint Union / Find</a:t>
            </a:r>
            <a:br>
              <a:rPr lang="en-US" altLang="zh-CN" sz="24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</a:br>
            <a:r>
              <a:rPr lang="en-US" altLang="zh-CN" sz="24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with Weighted Union and Path Compression 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60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7BE3D6-36D2-49B1-AB49-873095256D16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4608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460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5580EB-31FC-489F-B894-38DD33D66BB6}" type="slidenum">
              <a:rPr lang="en-US" altLang="zh-CN" sz="790"/>
              <a:pPr/>
              <a:t>30</a:t>
            </a:fld>
            <a:endParaRPr lang="en-US" altLang="zh-CN" sz="790"/>
          </a:p>
        </p:txBody>
      </p:sp>
      <p:sp>
        <p:nvSpPr>
          <p:cNvPr id="460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2092" y="1828802"/>
            <a:ext cx="7886700" cy="4351337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Worst case time complexity for a W-Union is O(1) and for a PC-Find is O(log N). </a:t>
            </a:r>
          </a:p>
          <a:p>
            <a:pPr algn="just"/>
            <a:r>
              <a:rPr lang="en-US" altLang="zh-CN" dirty="0" smtClean="0">
                <a:ea typeface="宋体" panose="02010600030101010101" pitchFamily="2" charset="-122"/>
              </a:rPr>
              <a:t>Time complexity for m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 N </a:t>
            </a:r>
            <a:r>
              <a:rPr lang="en-US" altLang="zh-CN" dirty="0" smtClean="0">
                <a:ea typeface="宋体" panose="02010600030101010101" pitchFamily="2" charset="-122"/>
              </a:rPr>
              <a:t>operations on N elements is O(m log* N) .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Here, log* </a:t>
            </a:r>
            <a:r>
              <a:rPr lang="en-US" altLang="zh-CN" dirty="0"/>
              <a:t>N is </a:t>
            </a:r>
            <a:r>
              <a:rPr lang="en-US" altLang="zh-CN" dirty="0" smtClean="0"/>
              <a:t>the number of iterated logarithm </a:t>
            </a:r>
            <a:r>
              <a:rPr lang="en-US" altLang="zh-CN" dirty="0"/>
              <a:t>and a very slow growing </a:t>
            </a:r>
            <a:r>
              <a:rPr lang="en-US" altLang="zh-CN" dirty="0" smtClean="0"/>
              <a:t>function</a:t>
            </a:r>
            <a:r>
              <a:rPr lang="en-US" altLang="zh-CN" dirty="0"/>
              <a:t>. (log∗ 2</a:t>
            </a:r>
            <a:r>
              <a:rPr lang="en-US" altLang="zh-CN" baseline="30000" dirty="0"/>
              <a:t>65536</a:t>
            </a:r>
            <a:r>
              <a:rPr lang="en-US" altLang="zh-CN" dirty="0"/>
              <a:t> = 5</a:t>
            </a:r>
            <a:r>
              <a:rPr lang="en-US" altLang="zh-CN" dirty="0" smtClean="0"/>
              <a:t>) </a:t>
            </a:r>
          </a:p>
          <a:p>
            <a:pPr lvl="1">
              <a:buNone/>
            </a:pPr>
            <a:r>
              <a:rPr lang="en-US" altLang="zh-CN" dirty="0" smtClean="0"/>
              <a:t>    log</a:t>
            </a:r>
            <a:r>
              <a:rPr lang="zh-CN" altLang="en-US" dirty="0" smtClean="0"/>
              <a:t>*（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16  </a:t>
            </a:r>
            <a:r>
              <a:rPr lang="en-US" altLang="zh-CN" dirty="0" smtClean="0"/>
              <a:t>= 65536) = 4</a:t>
            </a:r>
          </a:p>
          <a:p>
            <a:pPr lvl="1">
              <a:buNone/>
            </a:pPr>
            <a:r>
              <a:rPr lang="en-US" altLang="zh-CN" dirty="0" smtClean="0"/>
              <a:t>log∗ 2 = 1, log∗ 4 = 2, log∗ 16 = 3, log∗ 65536 = 4, log∗ 2</a:t>
            </a:r>
            <a:r>
              <a:rPr lang="en-US" altLang="zh-CN" baseline="30000" dirty="0" smtClean="0"/>
              <a:t>65536</a:t>
            </a:r>
            <a:r>
              <a:rPr lang="en-US" altLang="zh-CN" dirty="0" smtClean="0"/>
              <a:t> = 5</a:t>
            </a:r>
            <a:endParaRPr lang="en-US" altLang="zh-CN" dirty="0"/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Essentially constant time per operation!</a:t>
            </a: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2" name="组合 1424"/>
          <p:cNvGrpSpPr/>
          <p:nvPr/>
        </p:nvGrpSpPr>
        <p:grpSpPr>
          <a:xfrm rot="21000000">
            <a:off x="7886700" y="5301615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90804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Amortized Complexity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71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F53C25-05F2-4D2A-BBDB-0FDCC349EA11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471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471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48D4E3-728D-40D4-9B7B-94E47B48D798}" type="slidenum">
              <a:rPr lang="en-US" altLang="zh-CN" sz="790"/>
              <a:pPr/>
              <a:t>31</a:t>
            </a:fld>
            <a:endParaRPr lang="en-US" altLang="zh-CN" sz="790"/>
          </a:p>
        </p:txBody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3685" y="1828800"/>
            <a:ext cx="8459470" cy="377380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anose="02010600030101010101" pitchFamily="2" charset="-122"/>
              </a:rPr>
              <a:t>For disjoint union / find with weighted union and path compression. 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average time per operation is essentially a constant.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 worst case time for a PC-Find is O(log N).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An individual operation can be costly, but over time the average cost per operation is not.  </a:t>
            </a:r>
          </a:p>
        </p:txBody>
      </p:sp>
      <p:grpSp>
        <p:nvGrpSpPr>
          <p:cNvPr id="2" name="组合 1424"/>
          <p:cNvGrpSpPr/>
          <p:nvPr/>
        </p:nvGrpSpPr>
        <p:grpSpPr>
          <a:xfrm rot="21000000">
            <a:off x="7886700" y="5301615"/>
            <a:ext cx="914400" cy="935355"/>
            <a:chOff x="6108700" y="2038350"/>
            <a:chExt cx="787400" cy="804863"/>
          </a:xfrm>
          <a:solidFill>
            <a:schemeClr val="accent1">
              <a:lumMod val="75000"/>
              <a:alpha val="36000"/>
            </a:schemeClr>
          </a:solidFill>
        </p:grpSpPr>
        <p:sp>
          <p:nvSpPr>
            <p:cNvPr id="1426" name="Freeform 757"/>
            <p:cNvSpPr/>
            <p:nvPr>
              <p:custDataLst>
                <p:tags r:id="rId5"/>
              </p:custDataLst>
            </p:nvPr>
          </p:nvSpPr>
          <p:spPr bwMode="auto">
            <a:xfrm>
              <a:off x="6137275" y="2403475"/>
              <a:ext cx="25400" cy="46038"/>
            </a:xfrm>
            <a:custGeom>
              <a:avLst/>
              <a:gdLst/>
              <a:ahLst/>
              <a:cxnLst>
                <a:cxn ang="0">
                  <a:pos x="38" y="4"/>
                </a:cxn>
                <a:cxn ang="0">
                  <a:pos x="38" y="4"/>
                </a:cxn>
                <a:cxn ang="0">
                  <a:pos x="37" y="9"/>
                </a:cxn>
                <a:cxn ang="0">
                  <a:pos x="35" y="14"/>
                </a:cxn>
                <a:cxn ang="0">
                  <a:pos x="31" y="24"/>
                </a:cxn>
                <a:cxn ang="0">
                  <a:pos x="20" y="43"/>
                </a:cxn>
                <a:cxn ang="0">
                  <a:pos x="20" y="43"/>
                </a:cxn>
                <a:cxn ang="0">
                  <a:pos x="9" y="60"/>
                </a:cxn>
                <a:cxn ang="0">
                  <a:pos x="5" y="68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3" y="84"/>
                </a:cxn>
                <a:cxn ang="0">
                  <a:pos x="4" y="85"/>
                </a:cxn>
                <a:cxn ang="0">
                  <a:pos x="6" y="85"/>
                </a:cxn>
                <a:cxn ang="0">
                  <a:pos x="7" y="84"/>
                </a:cxn>
                <a:cxn ang="0">
                  <a:pos x="8" y="83"/>
                </a:cxn>
                <a:cxn ang="0">
                  <a:pos x="8" y="83"/>
                </a:cxn>
                <a:cxn ang="0">
                  <a:pos x="14" y="71"/>
                </a:cxn>
                <a:cxn ang="0">
                  <a:pos x="20" y="61"/>
                </a:cxn>
                <a:cxn ang="0">
                  <a:pos x="26" y="50"/>
                </a:cxn>
                <a:cxn ang="0">
                  <a:pos x="32" y="39"/>
                </a:cxn>
                <a:cxn ang="0">
                  <a:pos x="32" y="39"/>
                </a:cxn>
                <a:cxn ang="0">
                  <a:pos x="41" y="23"/>
                </a:cxn>
                <a:cxn ang="0">
                  <a:pos x="46" y="13"/>
                </a:cxn>
                <a:cxn ang="0">
                  <a:pos x="47" y="9"/>
                </a:cxn>
                <a:cxn ang="0">
                  <a:pos x="48" y="4"/>
                </a:cxn>
                <a:cxn ang="0">
                  <a:pos x="48" y="4"/>
                </a:cxn>
                <a:cxn ang="0">
                  <a:pos x="48" y="2"/>
                </a:cxn>
                <a:cxn ang="0">
                  <a:pos x="47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4"/>
                </a:cxn>
                <a:cxn ang="0">
                  <a:pos x="38" y="4"/>
                </a:cxn>
              </a:cxnLst>
              <a:rect l="0" t="0" r="r" b="b"/>
              <a:pathLst>
                <a:path w="48" h="85">
                  <a:moveTo>
                    <a:pt x="38" y="4"/>
                  </a:moveTo>
                  <a:lnTo>
                    <a:pt x="38" y="4"/>
                  </a:lnTo>
                  <a:lnTo>
                    <a:pt x="37" y="9"/>
                  </a:lnTo>
                  <a:lnTo>
                    <a:pt x="35" y="14"/>
                  </a:lnTo>
                  <a:lnTo>
                    <a:pt x="31" y="24"/>
                  </a:lnTo>
                  <a:lnTo>
                    <a:pt x="20" y="43"/>
                  </a:lnTo>
                  <a:lnTo>
                    <a:pt x="20" y="43"/>
                  </a:lnTo>
                  <a:lnTo>
                    <a:pt x="9" y="60"/>
                  </a:lnTo>
                  <a:lnTo>
                    <a:pt x="5" y="68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3" y="84"/>
                  </a:lnTo>
                  <a:lnTo>
                    <a:pt x="4" y="85"/>
                  </a:lnTo>
                  <a:lnTo>
                    <a:pt x="6" y="85"/>
                  </a:lnTo>
                  <a:lnTo>
                    <a:pt x="7" y="84"/>
                  </a:lnTo>
                  <a:lnTo>
                    <a:pt x="8" y="83"/>
                  </a:lnTo>
                  <a:lnTo>
                    <a:pt x="8" y="83"/>
                  </a:lnTo>
                  <a:lnTo>
                    <a:pt x="14" y="71"/>
                  </a:lnTo>
                  <a:lnTo>
                    <a:pt x="20" y="61"/>
                  </a:lnTo>
                  <a:lnTo>
                    <a:pt x="26" y="50"/>
                  </a:lnTo>
                  <a:lnTo>
                    <a:pt x="32" y="39"/>
                  </a:lnTo>
                  <a:lnTo>
                    <a:pt x="32" y="39"/>
                  </a:lnTo>
                  <a:lnTo>
                    <a:pt x="41" y="23"/>
                  </a:lnTo>
                  <a:lnTo>
                    <a:pt x="46" y="13"/>
                  </a:lnTo>
                  <a:lnTo>
                    <a:pt x="47" y="9"/>
                  </a:lnTo>
                  <a:lnTo>
                    <a:pt x="48" y="4"/>
                  </a:lnTo>
                  <a:lnTo>
                    <a:pt x="48" y="4"/>
                  </a:lnTo>
                  <a:lnTo>
                    <a:pt x="48" y="2"/>
                  </a:lnTo>
                  <a:lnTo>
                    <a:pt x="47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4"/>
                  </a:lnTo>
                  <a:lnTo>
                    <a:pt x="38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7" name="Freeform 758"/>
            <p:cNvSpPr/>
            <p:nvPr>
              <p:custDataLst>
                <p:tags r:id="rId6"/>
              </p:custDataLst>
            </p:nvPr>
          </p:nvSpPr>
          <p:spPr bwMode="auto">
            <a:xfrm>
              <a:off x="6156325" y="2433638"/>
              <a:ext cx="25400" cy="57150"/>
            </a:xfrm>
            <a:custGeom>
              <a:avLst/>
              <a:gdLst/>
              <a:ahLst/>
              <a:cxnLst>
                <a:cxn ang="0">
                  <a:pos x="38" y="3"/>
                </a:cxn>
                <a:cxn ang="0">
                  <a:pos x="38" y="3"/>
                </a:cxn>
                <a:cxn ang="0">
                  <a:pos x="27" y="27"/>
                </a:cxn>
                <a:cxn ang="0">
                  <a:pos x="17" y="51"/>
                </a:cxn>
                <a:cxn ang="0">
                  <a:pos x="7" y="76"/>
                </a:cxn>
                <a:cxn ang="0">
                  <a:pos x="3" y="88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6" y="107"/>
                </a:cxn>
                <a:cxn ang="0">
                  <a:pos x="8" y="106"/>
                </a:cxn>
                <a:cxn ang="0">
                  <a:pos x="10" y="103"/>
                </a:cxn>
                <a:cxn ang="0">
                  <a:pos x="10" y="103"/>
                </a:cxn>
                <a:cxn ang="0">
                  <a:pos x="13" y="91"/>
                </a:cxn>
                <a:cxn ang="0">
                  <a:pos x="16" y="79"/>
                </a:cxn>
                <a:cxn ang="0">
                  <a:pos x="26" y="54"/>
                </a:cxn>
                <a:cxn ang="0">
                  <a:pos x="36" y="30"/>
                </a:cxn>
                <a:cxn ang="0">
                  <a:pos x="47" y="5"/>
                </a:cxn>
                <a:cxn ang="0">
                  <a:pos x="47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1"/>
                </a:cxn>
                <a:cxn ang="0">
                  <a:pos x="45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8" y="3"/>
                </a:cxn>
                <a:cxn ang="0">
                  <a:pos x="38" y="3"/>
                </a:cxn>
              </a:cxnLst>
              <a:rect l="0" t="0" r="r" b="b"/>
              <a:pathLst>
                <a:path w="48" h="107">
                  <a:moveTo>
                    <a:pt x="38" y="3"/>
                  </a:moveTo>
                  <a:lnTo>
                    <a:pt x="38" y="3"/>
                  </a:lnTo>
                  <a:lnTo>
                    <a:pt x="27" y="27"/>
                  </a:lnTo>
                  <a:lnTo>
                    <a:pt x="17" y="51"/>
                  </a:lnTo>
                  <a:lnTo>
                    <a:pt x="7" y="76"/>
                  </a:lnTo>
                  <a:lnTo>
                    <a:pt x="3" y="88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6" y="107"/>
                  </a:lnTo>
                  <a:lnTo>
                    <a:pt x="8" y="106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3" y="91"/>
                  </a:lnTo>
                  <a:lnTo>
                    <a:pt x="16" y="79"/>
                  </a:lnTo>
                  <a:lnTo>
                    <a:pt x="26" y="54"/>
                  </a:lnTo>
                  <a:lnTo>
                    <a:pt x="36" y="30"/>
                  </a:lnTo>
                  <a:lnTo>
                    <a:pt x="47" y="5"/>
                  </a:lnTo>
                  <a:lnTo>
                    <a:pt x="47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5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8" y="3"/>
                  </a:lnTo>
                  <a:lnTo>
                    <a:pt x="38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8" name="Freeform 759"/>
            <p:cNvSpPr/>
            <p:nvPr>
              <p:custDataLst>
                <p:tags r:id="rId7"/>
              </p:custDataLst>
            </p:nvPr>
          </p:nvSpPr>
          <p:spPr bwMode="auto">
            <a:xfrm>
              <a:off x="6183313" y="2476500"/>
              <a:ext cx="17463" cy="42863"/>
            </a:xfrm>
            <a:custGeom>
              <a:avLst/>
              <a:gdLst/>
              <a:ahLst/>
              <a:cxnLst>
                <a:cxn ang="0">
                  <a:pos x="26" y="2"/>
                </a:cxn>
                <a:cxn ang="0">
                  <a:pos x="26" y="2"/>
                </a:cxn>
                <a:cxn ang="0">
                  <a:pos x="18" y="20"/>
                </a:cxn>
                <a:cxn ang="0">
                  <a:pos x="10" y="38"/>
                </a:cxn>
                <a:cxn ang="0">
                  <a:pos x="5" y="57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0" y="78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3" y="81"/>
                </a:cxn>
                <a:cxn ang="0">
                  <a:pos x="5" y="81"/>
                </a:cxn>
                <a:cxn ang="0">
                  <a:pos x="6" y="81"/>
                </a:cxn>
                <a:cxn ang="0">
                  <a:pos x="8" y="80"/>
                </a:cxn>
                <a:cxn ang="0">
                  <a:pos x="8" y="78"/>
                </a:cxn>
                <a:cxn ang="0">
                  <a:pos x="8" y="78"/>
                </a:cxn>
                <a:cxn ang="0">
                  <a:pos x="13" y="60"/>
                </a:cxn>
                <a:cxn ang="0">
                  <a:pos x="20" y="42"/>
                </a:cxn>
                <a:cxn ang="0">
                  <a:pos x="26" y="2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1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2"/>
                </a:cxn>
                <a:cxn ang="0">
                  <a:pos x="26" y="2"/>
                </a:cxn>
              </a:cxnLst>
              <a:rect l="0" t="0" r="r" b="b"/>
              <a:pathLst>
                <a:path w="34" h="81">
                  <a:moveTo>
                    <a:pt x="26" y="2"/>
                  </a:moveTo>
                  <a:lnTo>
                    <a:pt x="26" y="2"/>
                  </a:lnTo>
                  <a:lnTo>
                    <a:pt x="18" y="20"/>
                  </a:lnTo>
                  <a:lnTo>
                    <a:pt x="10" y="38"/>
                  </a:lnTo>
                  <a:lnTo>
                    <a:pt x="5" y="57"/>
                  </a:lnTo>
                  <a:lnTo>
                    <a:pt x="0" y="76"/>
                  </a:lnTo>
                  <a:lnTo>
                    <a:pt x="0" y="76"/>
                  </a:lnTo>
                  <a:lnTo>
                    <a:pt x="0" y="78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3" y="81"/>
                  </a:lnTo>
                  <a:lnTo>
                    <a:pt x="5" y="81"/>
                  </a:lnTo>
                  <a:lnTo>
                    <a:pt x="6" y="81"/>
                  </a:lnTo>
                  <a:lnTo>
                    <a:pt x="8" y="80"/>
                  </a:lnTo>
                  <a:lnTo>
                    <a:pt x="8" y="78"/>
                  </a:lnTo>
                  <a:lnTo>
                    <a:pt x="8" y="78"/>
                  </a:lnTo>
                  <a:lnTo>
                    <a:pt x="13" y="60"/>
                  </a:lnTo>
                  <a:lnTo>
                    <a:pt x="20" y="42"/>
                  </a:lnTo>
                  <a:lnTo>
                    <a:pt x="26" y="2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1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2"/>
                  </a:lnTo>
                  <a:lnTo>
                    <a:pt x="26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29" name="Freeform 760"/>
            <p:cNvSpPr/>
            <p:nvPr>
              <p:custDataLst>
                <p:tags r:id="rId8"/>
              </p:custDataLst>
            </p:nvPr>
          </p:nvSpPr>
          <p:spPr bwMode="auto">
            <a:xfrm>
              <a:off x="6203950" y="2500313"/>
              <a:ext cx="20638" cy="41275"/>
            </a:xfrm>
            <a:custGeom>
              <a:avLst/>
              <a:gdLst/>
              <a:ahLst/>
              <a:cxnLst>
                <a:cxn ang="0">
                  <a:pos x="29" y="3"/>
                </a:cxn>
                <a:cxn ang="0">
                  <a:pos x="29" y="3"/>
                </a:cxn>
                <a:cxn ang="0">
                  <a:pos x="23" y="20"/>
                </a:cxn>
                <a:cxn ang="0">
                  <a:pos x="17" y="37"/>
                </a:cxn>
                <a:cxn ang="0">
                  <a:pos x="1" y="69"/>
                </a:cxn>
                <a:cxn ang="0">
                  <a:pos x="1" y="69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5"/>
                </a:cxn>
                <a:cxn ang="0">
                  <a:pos x="4" y="76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25" y="41"/>
                </a:cxn>
                <a:cxn ang="0">
                  <a:pos x="33" y="23"/>
                </a:cxn>
                <a:cxn ang="0">
                  <a:pos x="39" y="7"/>
                </a:cxn>
                <a:cxn ang="0">
                  <a:pos x="39" y="7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6" y="0"/>
                </a:cxn>
                <a:cxn ang="0">
                  <a:pos x="34" y="0"/>
                </a:cxn>
                <a:cxn ang="0">
                  <a:pos x="32" y="0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3"/>
                </a:cxn>
              </a:cxnLst>
              <a:rect l="0" t="0" r="r" b="b"/>
              <a:pathLst>
                <a:path w="39" h="76">
                  <a:moveTo>
                    <a:pt x="29" y="3"/>
                  </a:moveTo>
                  <a:lnTo>
                    <a:pt x="29" y="3"/>
                  </a:lnTo>
                  <a:lnTo>
                    <a:pt x="23" y="20"/>
                  </a:lnTo>
                  <a:lnTo>
                    <a:pt x="17" y="37"/>
                  </a:lnTo>
                  <a:lnTo>
                    <a:pt x="1" y="69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5"/>
                  </a:lnTo>
                  <a:lnTo>
                    <a:pt x="4" y="76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25" y="41"/>
                  </a:lnTo>
                  <a:lnTo>
                    <a:pt x="33" y="23"/>
                  </a:lnTo>
                  <a:lnTo>
                    <a:pt x="39" y="7"/>
                  </a:lnTo>
                  <a:lnTo>
                    <a:pt x="39" y="7"/>
                  </a:ln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6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0" name="Freeform 761"/>
            <p:cNvSpPr/>
            <p:nvPr>
              <p:custDataLst>
                <p:tags r:id="rId9"/>
              </p:custDataLst>
            </p:nvPr>
          </p:nvSpPr>
          <p:spPr bwMode="auto">
            <a:xfrm>
              <a:off x="6373813" y="2681288"/>
              <a:ext cx="12700" cy="38100"/>
            </a:xfrm>
            <a:custGeom>
              <a:avLst/>
              <a:gdLst/>
              <a:ahLst/>
              <a:cxnLst>
                <a:cxn ang="0">
                  <a:pos x="13" y="6"/>
                </a:cxn>
                <a:cxn ang="0">
                  <a:pos x="13" y="6"/>
                </a:cxn>
                <a:cxn ang="0">
                  <a:pos x="12" y="13"/>
                </a:cxn>
                <a:cxn ang="0">
                  <a:pos x="10" y="21"/>
                </a:cxn>
                <a:cxn ang="0">
                  <a:pos x="6" y="36"/>
                </a:cxn>
                <a:cxn ang="0">
                  <a:pos x="2" y="50"/>
                </a:cxn>
                <a:cxn ang="0">
                  <a:pos x="1" y="5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1" y="68"/>
                </a:cxn>
                <a:cxn ang="0">
                  <a:pos x="2" y="69"/>
                </a:cxn>
                <a:cxn ang="0">
                  <a:pos x="3" y="70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0" y="58"/>
                </a:cxn>
                <a:cxn ang="0">
                  <a:pos x="12" y="50"/>
                </a:cxn>
                <a:cxn ang="0">
                  <a:pos x="16" y="36"/>
                </a:cxn>
                <a:cxn ang="0">
                  <a:pos x="20" y="21"/>
                </a:cxn>
                <a:cxn ang="0">
                  <a:pos x="21" y="1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6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3" y="6"/>
                </a:cxn>
                <a:cxn ang="0">
                  <a:pos x="13" y="6"/>
                </a:cxn>
              </a:cxnLst>
              <a:rect l="0" t="0" r="r" b="b"/>
              <a:pathLst>
                <a:path w="22" h="70">
                  <a:moveTo>
                    <a:pt x="13" y="6"/>
                  </a:moveTo>
                  <a:lnTo>
                    <a:pt x="13" y="6"/>
                  </a:lnTo>
                  <a:lnTo>
                    <a:pt x="12" y="13"/>
                  </a:lnTo>
                  <a:lnTo>
                    <a:pt x="10" y="21"/>
                  </a:lnTo>
                  <a:lnTo>
                    <a:pt x="6" y="36"/>
                  </a:lnTo>
                  <a:lnTo>
                    <a:pt x="2" y="50"/>
                  </a:lnTo>
                  <a:lnTo>
                    <a:pt x="1" y="5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1" y="68"/>
                  </a:lnTo>
                  <a:lnTo>
                    <a:pt x="2" y="69"/>
                  </a:lnTo>
                  <a:lnTo>
                    <a:pt x="3" y="70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0" y="58"/>
                  </a:lnTo>
                  <a:lnTo>
                    <a:pt x="12" y="50"/>
                  </a:lnTo>
                  <a:lnTo>
                    <a:pt x="16" y="36"/>
                  </a:lnTo>
                  <a:lnTo>
                    <a:pt x="20" y="21"/>
                  </a:lnTo>
                  <a:lnTo>
                    <a:pt x="21" y="1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6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1" name="Freeform 762"/>
            <p:cNvSpPr/>
            <p:nvPr>
              <p:custDataLst>
                <p:tags r:id="rId10"/>
              </p:custDataLst>
            </p:nvPr>
          </p:nvSpPr>
          <p:spPr bwMode="auto">
            <a:xfrm>
              <a:off x="6407150" y="2698750"/>
              <a:ext cx="30163" cy="42863"/>
            </a:xfrm>
            <a:custGeom>
              <a:avLst/>
              <a:gdLst/>
              <a:ahLst/>
              <a:cxnLst>
                <a:cxn ang="0">
                  <a:pos x="45" y="3"/>
                </a:cxn>
                <a:cxn ang="0">
                  <a:pos x="45" y="3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6" y="2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16" y="39"/>
                </a:cxn>
                <a:cxn ang="0">
                  <a:pos x="14" y="44"/>
                </a:cxn>
                <a:cxn ang="0">
                  <a:pos x="10" y="54"/>
                </a:cxn>
                <a:cxn ang="0">
                  <a:pos x="10" y="54"/>
                </a:cxn>
                <a:cxn ang="0">
                  <a:pos x="5" y="66"/>
                </a:cxn>
                <a:cxn ang="0">
                  <a:pos x="1" y="77"/>
                </a:cxn>
                <a:cxn ang="0">
                  <a:pos x="1" y="77"/>
                </a:cxn>
                <a:cxn ang="0">
                  <a:pos x="0" y="79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4" y="82"/>
                </a:cxn>
                <a:cxn ang="0">
                  <a:pos x="6" y="82"/>
                </a:cxn>
                <a:cxn ang="0">
                  <a:pos x="7" y="82"/>
                </a:cxn>
                <a:cxn ang="0">
                  <a:pos x="9" y="81"/>
                </a:cxn>
                <a:cxn ang="0">
                  <a:pos x="10" y="79"/>
                </a:cxn>
                <a:cxn ang="0">
                  <a:pos x="10" y="79"/>
                </a:cxn>
                <a:cxn ang="0">
                  <a:pos x="18" y="59"/>
                </a:cxn>
                <a:cxn ang="0">
                  <a:pos x="22" y="48"/>
                </a:cxn>
                <a:cxn ang="0">
                  <a:pos x="27" y="39"/>
                </a:cxn>
                <a:cxn ang="0">
                  <a:pos x="27" y="39"/>
                </a:cxn>
                <a:cxn ang="0">
                  <a:pos x="33" y="31"/>
                </a:cxn>
                <a:cxn ang="0">
                  <a:pos x="40" y="23"/>
                </a:cxn>
                <a:cxn ang="0">
                  <a:pos x="48" y="16"/>
                </a:cxn>
                <a:cxn ang="0">
                  <a:pos x="54" y="8"/>
                </a:cxn>
                <a:cxn ang="0">
                  <a:pos x="54" y="8"/>
                </a:cxn>
                <a:cxn ang="0">
                  <a:pos x="55" y="6"/>
                </a:cxn>
                <a:cxn ang="0">
                  <a:pos x="54" y="4"/>
                </a:cxn>
                <a:cxn ang="0">
                  <a:pos x="53" y="3"/>
                </a:cxn>
                <a:cxn ang="0">
                  <a:pos x="52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1"/>
                </a:cxn>
                <a:cxn ang="0">
                  <a:pos x="45" y="3"/>
                </a:cxn>
                <a:cxn ang="0">
                  <a:pos x="45" y="3"/>
                </a:cxn>
              </a:cxnLst>
              <a:rect l="0" t="0" r="r" b="b"/>
              <a:pathLst>
                <a:path w="55" h="82">
                  <a:moveTo>
                    <a:pt x="45" y="3"/>
                  </a:moveTo>
                  <a:lnTo>
                    <a:pt x="45" y="3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6" y="2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16" y="39"/>
                  </a:lnTo>
                  <a:lnTo>
                    <a:pt x="14" y="44"/>
                  </a:lnTo>
                  <a:lnTo>
                    <a:pt x="10" y="54"/>
                  </a:lnTo>
                  <a:lnTo>
                    <a:pt x="10" y="54"/>
                  </a:lnTo>
                  <a:lnTo>
                    <a:pt x="5" y="66"/>
                  </a:lnTo>
                  <a:lnTo>
                    <a:pt x="1" y="77"/>
                  </a:lnTo>
                  <a:lnTo>
                    <a:pt x="1" y="77"/>
                  </a:lnTo>
                  <a:lnTo>
                    <a:pt x="0" y="79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4" y="82"/>
                  </a:lnTo>
                  <a:lnTo>
                    <a:pt x="6" y="82"/>
                  </a:lnTo>
                  <a:lnTo>
                    <a:pt x="7" y="82"/>
                  </a:lnTo>
                  <a:lnTo>
                    <a:pt x="9" y="81"/>
                  </a:lnTo>
                  <a:lnTo>
                    <a:pt x="10" y="79"/>
                  </a:lnTo>
                  <a:lnTo>
                    <a:pt x="10" y="79"/>
                  </a:lnTo>
                  <a:lnTo>
                    <a:pt x="18" y="59"/>
                  </a:lnTo>
                  <a:lnTo>
                    <a:pt x="22" y="48"/>
                  </a:lnTo>
                  <a:lnTo>
                    <a:pt x="27" y="39"/>
                  </a:lnTo>
                  <a:lnTo>
                    <a:pt x="27" y="39"/>
                  </a:lnTo>
                  <a:lnTo>
                    <a:pt x="33" y="31"/>
                  </a:lnTo>
                  <a:lnTo>
                    <a:pt x="40" y="23"/>
                  </a:lnTo>
                  <a:lnTo>
                    <a:pt x="48" y="16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55" y="6"/>
                  </a:lnTo>
                  <a:lnTo>
                    <a:pt x="54" y="4"/>
                  </a:lnTo>
                  <a:lnTo>
                    <a:pt x="53" y="3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1"/>
                  </a:lnTo>
                  <a:lnTo>
                    <a:pt x="45" y="3"/>
                  </a:lnTo>
                  <a:lnTo>
                    <a:pt x="4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2" name="Freeform 763"/>
            <p:cNvSpPr/>
            <p:nvPr>
              <p:custDataLst>
                <p:tags r:id="rId11"/>
              </p:custDataLst>
            </p:nvPr>
          </p:nvSpPr>
          <p:spPr bwMode="auto">
            <a:xfrm>
              <a:off x="6430963" y="2728913"/>
              <a:ext cx="26988" cy="50800"/>
            </a:xfrm>
            <a:custGeom>
              <a:avLst/>
              <a:gdLst/>
              <a:ahLst/>
              <a:cxnLst>
                <a:cxn ang="0">
                  <a:pos x="43" y="3"/>
                </a:cxn>
                <a:cxn ang="0">
                  <a:pos x="43" y="3"/>
                </a:cxn>
                <a:cxn ang="0">
                  <a:pos x="32" y="22"/>
                </a:cxn>
                <a:cxn ang="0">
                  <a:pos x="22" y="43"/>
                </a:cxn>
                <a:cxn ang="0">
                  <a:pos x="22" y="43"/>
                </a:cxn>
                <a:cxn ang="0">
                  <a:pos x="17" y="54"/>
                </a:cxn>
                <a:cxn ang="0">
                  <a:pos x="11" y="66"/>
                </a:cxn>
                <a:cxn ang="0">
                  <a:pos x="6" y="77"/>
                </a:cxn>
                <a:cxn ang="0">
                  <a:pos x="1" y="90"/>
                </a:cxn>
                <a:cxn ang="0">
                  <a:pos x="1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6"/>
                </a:cxn>
                <a:cxn ang="0">
                  <a:pos x="8" y="95"/>
                </a:cxn>
                <a:cxn ang="0">
                  <a:pos x="9" y="94"/>
                </a:cxn>
                <a:cxn ang="0">
                  <a:pos x="10" y="92"/>
                </a:cxn>
                <a:cxn ang="0">
                  <a:pos x="10" y="92"/>
                </a:cxn>
                <a:cxn ang="0">
                  <a:pos x="14" y="81"/>
                </a:cxn>
                <a:cxn ang="0">
                  <a:pos x="18" y="71"/>
                </a:cxn>
                <a:cxn ang="0">
                  <a:pos x="22" y="62"/>
                </a:cxn>
                <a:cxn ang="0">
                  <a:pos x="28" y="52"/>
                </a:cxn>
                <a:cxn ang="0">
                  <a:pos x="28" y="52"/>
                </a:cxn>
                <a:cxn ang="0">
                  <a:pos x="32" y="47"/>
                </a:cxn>
                <a:cxn ang="0">
                  <a:pos x="34" y="42"/>
                </a:cxn>
                <a:cxn ang="0">
                  <a:pos x="38" y="33"/>
                </a:cxn>
                <a:cxn ang="0">
                  <a:pos x="38" y="33"/>
                </a:cxn>
                <a:cxn ang="0">
                  <a:pos x="44" y="20"/>
                </a:cxn>
                <a:cxn ang="0">
                  <a:pos x="51" y="8"/>
                </a:cxn>
                <a:cxn ang="0">
                  <a:pos x="51" y="8"/>
                </a:cxn>
                <a:cxn ang="0">
                  <a:pos x="51" y="6"/>
                </a:cxn>
                <a:cxn ang="0">
                  <a:pos x="51" y="4"/>
                </a:cxn>
                <a:cxn ang="0">
                  <a:pos x="50" y="3"/>
                </a:cxn>
                <a:cxn ang="0">
                  <a:pos x="49" y="2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4" y="2"/>
                </a:cxn>
                <a:cxn ang="0">
                  <a:pos x="43" y="3"/>
                </a:cxn>
                <a:cxn ang="0">
                  <a:pos x="43" y="3"/>
                </a:cxn>
              </a:cxnLst>
              <a:rect l="0" t="0" r="r" b="b"/>
              <a:pathLst>
                <a:path w="51" h="96">
                  <a:moveTo>
                    <a:pt x="43" y="3"/>
                  </a:moveTo>
                  <a:lnTo>
                    <a:pt x="43" y="3"/>
                  </a:lnTo>
                  <a:lnTo>
                    <a:pt x="32" y="22"/>
                  </a:lnTo>
                  <a:lnTo>
                    <a:pt x="22" y="43"/>
                  </a:lnTo>
                  <a:lnTo>
                    <a:pt x="22" y="43"/>
                  </a:lnTo>
                  <a:lnTo>
                    <a:pt x="17" y="54"/>
                  </a:lnTo>
                  <a:lnTo>
                    <a:pt x="11" y="66"/>
                  </a:lnTo>
                  <a:lnTo>
                    <a:pt x="6" y="77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6"/>
                  </a:lnTo>
                  <a:lnTo>
                    <a:pt x="8" y="95"/>
                  </a:lnTo>
                  <a:lnTo>
                    <a:pt x="9" y="94"/>
                  </a:lnTo>
                  <a:lnTo>
                    <a:pt x="10" y="92"/>
                  </a:lnTo>
                  <a:lnTo>
                    <a:pt x="10" y="92"/>
                  </a:lnTo>
                  <a:lnTo>
                    <a:pt x="14" y="81"/>
                  </a:lnTo>
                  <a:lnTo>
                    <a:pt x="18" y="71"/>
                  </a:lnTo>
                  <a:lnTo>
                    <a:pt x="22" y="62"/>
                  </a:lnTo>
                  <a:lnTo>
                    <a:pt x="28" y="52"/>
                  </a:lnTo>
                  <a:lnTo>
                    <a:pt x="28" y="52"/>
                  </a:lnTo>
                  <a:lnTo>
                    <a:pt x="32" y="47"/>
                  </a:lnTo>
                  <a:lnTo>
                    <a:pt x="34" y="42"/>
                  </a:lnTo>
                  <a:lnTo>
                    <a:pt x="38" y="33"/>
                  </a:lnTo>
                  <a:lnTo>
                    <a:pt x="38" y="33"/>
                  </a:lnTo>
                  <a:lnTo>
                    <a:pt x="44" y="20"/>
                  </a:lnTo>
                  <a:lnTo>
                    <a:pt x="51" y="8"/>
                  </a:lnTo>
                  <a:lnTo>
                    <a:pt x="51" y="8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50" y="3"/>
                  </a:lnTo>
                  <a:lnTo>
                    <a:pt x="49" y="2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4" y="2"/>
                  </a:lnTo>
                  <a:lnTo>
                    <a:pt x="43" y="3"/>
                  </a:lnTo>
                  <a:lnTo>
                    <a:pt x="4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3" name="Freeform 764"/>
            <p:cNvSpPr/>
            <p:nvPr>
              <p:custDataLst>
                <p:tags r:id="rId12"/>
              </p:custDataLst>
            </p:nvPr>
          </p:nvSpPr>
          <p:spPr bwMode="auto">
            <a:xfrm>
              <a:off x="6461125" y="2754313"/>
              <a:ext cx="25400" cy="49213"/>
            </a:xfrm>
            <a:custGeom>
              <a:avLst/>
              <a:gdLst/>
              <a:ahLst/>
              <a:cxnLst>
                <a:cxn ang="0">
                  <a:pos x="39" y="2"/>
                </a:cxn>
                <a:cxn ang="0">
                  <a:pos x="39" y="2"/>
                </a:cxn>
                <a:cxn ang="0">
                  <a:pos x="26" y="22"/>
                </a:cxn>
                <a:cxn ang="0">
                  <a:pos x="15" y="43"/>
                </a:cxn>
                <a:cxn ang="0">
                  <a:pos x="7" y="64"/>
                </a:cxn>
                <a:cxn ang="0">
                  <a:pos x="3" y="7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0" y="89"/>
                </a:cxn>
                <a:cxn ang="0">
                  <a:pos x="2" y="91"/>
                </a:cxn>
                <a:cxn ang="0">
                  <a:pos x="4" y="91"/>
                </a:cxn>
                <a:cxn ang="0">
                  <a:pos x="6" y="92"/>
                </a:cxn>
                <a:cxn ang="0">
                  <a:pos x="7" y="91"/>
                </a:cxn>
                <a:cxn ang="0">
                  <a:pos x="9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2" y="78"/>
                </a:cxn>
                <a:cxn ang="0">
                  <a:pos x="15" y="66"/>
                </a:cxn>
                <a:cxn ang="0">
                  <a:pos x="24" y="46"/>
                </a:cxn>
                <a:cxn ang="0">
                  <a:pos x="35" y="26"/>
                </a:cxn>
                <a:cxn ang="0">
                  <a:pos x="47" y="7"/>
                </a:cxn>
                <a:cxn ang="0">
                  <a:pos x="47" y="7"/>
                </a:cxn>
                <a:cxn ang="0">
                  <a:pos x="48" y="5"/>
                </a:cxn>
                <a:cxn ang="0">
                  <a:pos x="47" y="3"/>
                </a:cxn>
                <a:cxn ang="0">
                  <a:pos x="47" y="2"/>
                </a:cxn>
                <a:cxn ang="0">
                  <a:pos x="45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9" y="2"/>
                </a:cxn>
              </a:cxnLst>
              <a:rect l="0" t="0" r="r" b="b"/>
              <a:pathLst>
                <a:path w="48" h="92">
                  <a:moveTo>
                    <a:pt x="39" y="2"/>
                  </a:moveTo>
                  <a:lnTo>
                    <a:pt x="39" y="2"/>
                  </a:lnTo>
                  <a:lnTo>
                    <a:pt x="26" y="22"/>
                  </a:lnTo>
                  <a:lnTo>
                    <a:pt x="15" y="43"/>
                  </a:lnTo>
                  <a:lnTo>
                    <a:pt x="7" y="64"/>
                  </a:lnTo>
                  <a:lnTo>
                    <a:pt x="3" y="7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0" y="89"/>
                  </a:lnTo>
                  <a:lnTo>
                    <a:pt x="2" y="91"/>
                  </a:lnTo>
                  <a:lnTo>
                    <a:pt x="4" y="91"/>
                  </a:lnTo>
                  <a:lnTo>
                    <a:pt x="6" y="92"/>
                  </a:lnTo>
                  <a:lnTo>
                    <a:pt x="7" y="91"/>
                  </a:lnTo>
                  <a:lnTo>
                    <a:pt x="9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2" y="78"/>
                  </a:lnTo>
                  <a:lnTo>
                    <a:pt x="15" y="66"/>
                  </a:lnTo>
                  <a:lnTo>
                    <a:pt x="24" y="46"/>
                  </a:lnTo>
                  <a:lnTo>
                    <a:pt x="35" y="26"/>
                  </a:lnTo>
                  <a:lnTo>
                    <a:pt x="47" y="7"/>
                  </a:lnTo>
                  <a:lnTo>
                    <a:pt x="47" y="7"/>
                  </a:lnTo>
                  <a:lnTo>
                    <a:pt x="48" y="5"/>
                  </a:lnTo>
                  <a:lnTo>
                    <a:pt x="47" y="3"/>
                  </a:lnTo>
                  <a:lnTo>
                    <a:pt x="47" y="2"/>
                  </a:lnTo>
                  <a:lnTo>
                    <a:pt x="45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9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4" name="Freeform 765"/>
            <p:cNvSpPr/>
            <p:nvPr>
              <p:custDataLst>
                <p:tags r:id="rId13"/>
              </p:custDataLst>
            </p:nvPr>
          </p:nvSpPr>
          <p:spPr bwMode="auto">
            <a:xfrm>
              <a:off x="6499225" y="2765425"/>
              <a:ext cx="22225" cy="53975"/>
            </a:xfrm>
            <a:custGeom>
              <a:avLst/>
              <a:gdLst/>
              <a:ahLst/>
              <a:cxnLst>
                <a:cxn ang="0">
                  <a:pos x="35" y="3"/>
                </a:cxn>
                <a:cxn ang="0">
                  <a:pos x="35" y="3"/>
                </a:cxn>
                <a:cxn ang="0">
                  <a:pos x="29" y="13"/>
                </a:cxn>
                <a:cxn ang="0">
                  <a:pos x="24" y="25"/>
                </a:cxn>
                <a:cxn ang="0">
                  <a:pos x="20" y="36"/>
                </a:cxn>
                <a:cxn ang="0">
                  <a:pos x="15" y="49"/>
                </a:cxn>
                <a:cxn ang="0">
                  <a:pos x="8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0" y="99"/>
                </a:cxn>
                <a:cxn ang="0">
                  <a:pos x="1" y="100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7" y="76"/>
                </a:cxn>
                <a:cxn ang="0">
                  <a:pos x="24" y="52"/>
                </a:cxn>
                <a:cxn ang="0">
                  <a:pos x="32" y="29"/>
                </a:cxn>
                <a:cxn ang="0">
                  <a:pos x="37" y="19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4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3"/>
                </a:cxn>
                <a:cxn ang="0">
                  <a:pos x="35" y="3"/>
                </a:cxn>
              </a:cxnLst>
              <a:rect l="0" t="0" r="r" b="b"/>
              <a:pathLst>
                <a:path w="44" h="101">
                  <a:moveTo>
                    <a:pt x="35" y="3"/>
                  </a:moveTo>
                  <a:lnTo>
                    <a:pt x="35" y="3"/>
                  </a:lnTo>
                  <a:lnTo>
                    <a:pt x="29" y="13"/>
                  </a:lnTo>
                  <a:lnTo>
                    <a:pt x="24" y="25"/>
                  </a:lnTo>
                  <a:lnTo>
                    <a:pt x="20" y="36"/>
                  </a:lnTo>
                  <a:lnTo>
                    <a:pt x="15" y="49"/>
                  </a:lnTo>
                  <a:lnTo>
                    <a:pt x="8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0" y="99"/>
                  </a:lnTo>
                  <a:lnTo>
                    <a:pt x="1" y="100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7" y="76"/>
                  </a:lnTo>
                  <a:lnTo>
                    <a:pt x="24" y="52"/>
                  </a:lnTo>
                  <a:lnTo>
                    <a:pt x="32" y="29"/>
                  </a:lnTo>
                  <a:lnTo>
                    <a:pt x="37" y="19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4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3"/>
                  </a:lnTo>
                  <a:lnTo>
                    <a:pt x="35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5" name="Freeform 766"/>
            <p:cNvSpPr/>
            <p:nvPr>
              <p:custDataLst>
                <p:tags r:id="rId14"/>
              </p:custDataLst>
            </p:nvPr>
          </p:nvSpPr>
          <p:spPr bwMode="auto">
            <a:xfrm>
              <a:off x="6540500" y="2767013"/>
              <a:ext cx="23813" cy="53975"/>
            </a:xfrm>
            <a:custGeom>
              <a:avLst/>
              <a:gdLst/>
              <a:ahLst/>
              <a:cxnLst>
                <a:cxn ang="0">
                  <a:pos x="35" y="4"/>
                </a:cxn>
                <a:cxn ang="0">
                  <a:pos x="35" y="4"/>
                </a:cxn>
                <a:cxn ang="0">
                  <a:pos x="29" y="27"/>
                </a:cxn>
                <a:cxn ang="0">
                  <a:pos x="20" y="50"/>
                </a:cxn>
                <a:cxn ang="0">
                  <a:pos x="11" y="73"/>
                </a:cxn>
                <a:cxn ang="0">
                  <a:pos x="1" y="94"/>
                </a:cxn>
                <a:cxn ang="0">
                  <a:pos x="1" y="94"/>
                </a:cxn>
                <a:cxn ang="0">
                  <a:pos x="0" y="96"/>
                </a:cxn>
                <a:cxn ang="0">
                  <a:pos x="1" y="98"/>
                </a:cxn>
                <a:cxn ang="0">
                  <a:pos x="2" y="101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8" y="102"/>
                </a:cxn>
                <a:cxn ang="0">
                  <a:pos x="9" y="100"/>
                </a:cxn>
                <a:cxn ang="0">
                  <a:pos x="9" y="100"/>
                </a:cxn>
                <a:cxn ang="0">
                  <a:pos x="19" y="77"/>
                </a:cxn>
                <a:cxn ang="0">
                  <a:pos x="29" y="54"/>
                </a:cxn>
                <a:cxn ang="0">
                  <a:pos x="37" y="30"/>
                </a:cxn>
                <a:cxn ang="0">
                  <a:pos x="44" y="6"/>
                </a:cxn>
                <a:cxn ang="0">
                  <a:pos x="44" y="6"/>
                </a:cxn>
                <a:cxn ang="0">
                  <a:pos x="44" y="4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1" y="1"/>
                </a:cxn>
                <a:cxn ang="0">
                  <a:pos x="39" y="0"/>
                </a:cxn>
                <a:cxn ang="0">
                  <a:pos x="37" y="1"/>
                </a:cxn>
                <a:cxn ang="0">
                  <a:pos x="36" y="2"/>
                </a:cxn>
                <a:cxn ang="0">
                  <a:pos x="35" y="4"/>
                </a:cxn>
                <a:cxn ang="0">
                  <a:pos x="35" y="4"/>
                </a:cxn>
              </a:cxnLst>
              <a:rect l="0" t="0" r="r" b="b"/>
              <a:pathLst>
                <a:path w="44" h="102">
                  <a:moveTo>
                    <a:pt x="35" y="4"/>
                  </a:moveTo>
                  <a:lnTo>
                    <a:pt x="35" y="4"/>
                  </a:lnTo>
                  <a:lnTo>
                    <a:pt x="29" y="27"/>
                  </a:lnTo>
                  <a:lnTo>
                    <a:pt x="20" y="50"/>
                  </a:lnTo>
                  <a:lnTo>
                    <a:pt x="11" y="73"/>
                  </a:lnTo>
                  <a:lnTo>
                    <a:pt x="1" y="94"/>
                  </a:lnTo>
                  <a:lnTo>
                    <a:pt x="1" y="94"/>
                  </a:lnTo>
                  <a:lnTo>
                    <a:pt x="0" y="96"/>
                  </a:lnTo>
                  <a:lnTo>
                    <a:pt x="1" y="98"/>
                  </a:lnTo>
                  <a:lnTo>
                    <a:pt x="2" y="101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8" y="102"/>
                  </a:lnTo>
                  <a:lnTo>
                    <a:pt x="9" y="100"/>
                  </a:lnTo>
                  <a:lnTo>
                    <a:pt x="9" y="100"/>
                  </a:lnTo>
                  <a:lnTo>
                    <a:pt x="19" y="77"/>
                  </a:lnTo>
                  <a:lnTo>
                    <a:pt x="29" y="54"/>
                  </a:lnTo>
                  <a:lnTo>
                    <a:pt x="37" y="30"/>
                  </a:lnTo>
                  <a:lnTo>
                    <a:pt x="44" y="6"/>
                  </a:lnTo>
                  <a:lnTo>
                    <a:pt x="44" y="6"/>
                  </a:lnTo>
                  <a:lnTo>
                    <a:pt x="44" y="4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1" y="1"/>
                  </a:lnTo>
                  <a:lnTo>
                    <a:pt x="39" y="0"/>
                  </a:lnTo>
                  <a:lnTo>
                    <a:pt x="37" y="1"/>
                  </a:lnTo>
                  <a:lnTo>
                    <a:pt x="36" y="2"/>
                  </a:lnTo>
                  <a:lnTo>
                    <a:pt x="35" y="4"/>
                  </a:lnTo>
                  <a:lnTo>
                    <a:pt x="35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6" name="Freeform 767"/>
            <p:cNvSpPr/>
            <p:nvPr>
              <p:custDataLst>
                <p:tags r:id="rId15"/>
              </p:custDataLst>
            </p:nvPr>
          </p:nvSpPr>
          <p:spPr bwMode="auto">
            <a:xfrm>
              <a:off x="6386513" y="2139950"/>
              <a:ext cx="15875" cy="36513"/>
            </a:xfrm>
            <a:custGeom>
              <a:avLst/>
              <a:gdLst/>
              <a:ahLst/>
              <a:cxnLst>
                <a:cxn ang="0">
                  <a:pos x="22" y="4"/>
                </a:cxn>
                <a:cxn ang="0">
                  <a:pos x="22" y="4"/>
                </a:cxn>
                <a:cxn ang="0">
                  <a:pos x="21" y="12"/>
                </a:cxn>
                <a:cxn ang="0">
                  <a:pos x="19" y="19"/>
                </a:cxn>
                <a:cxn ang="0">
                  <a:pos x="14" y="32"/>
                </a:cxn>
                <a:cxn ang="0">
                  <a:pos x="14" y="32"/>
                </a:cxn>
                <a:cxn ang="0">
                  <a:pos x="9" y="48"/>
                </a:cxn>
                <a:cxn ang="0">
                  <a:pos x="5" y="5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2" y="68"/>
                </a:cxn>
                <a:cxn ang="0">
                  <a:pos x="3" y="69"/>
                </a:cxn>
                <a:cxn ang="0">
                  <a:pos x="5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8"/>
                </a:cxn>
                <a:cxn ang="0">
                  <a:pos x="13" y="60"/>
                </a:cxn>
                <a:cxn ang="0">
                  <a:pos x="16" y="53"/>
                </a:cxn>
                <a:cxn ang="0">
                  <a:pos x="22" y="38"/>
                </a:cxn>
                <a:cxn ang="0">
                  <a:pos x="22" y="38"/>
                </a:cxn>
                <a:cxn ang="0">
                  <a:pos x="28" y="22"/>
                </a:cxn>
                <a:cxn ang="0">
                  <a:pos x="31" y="14"/>
                </a:cxn>
                <a:cxn ang="0">
                  <a:pos x="32" y="4"/>
                </a:cxn>
                <a:cxn ang="0">
                  <a:pos x="32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4"/>
                </a:cxn>
                <a:cxn ang="0">
                  <a:pos x="22" y="4"/>
                </a:cxn>
              </a:cxnLst>
              <a:rect l="0" t="0" r="r" b="b"/>
              <a:pathLst>
                <a:path w="32" h="70">
                  <a:moveTo>
                    <a:pt x="22" y="4"/>
                  </a:moveTo>
                  <a:lnTo>
                    <a:pt x="22" y="4"/>
                  </a:lnTo>
                  <a:lnTo>
                    <a:pt x="21" y="12"/>
                  </a:lnTo>
                  <a:lnTo>
                    <a:pt x="19" y="19"/>
                  </a:lnTo>
                  <a:lnTo>
                    <a:pt x="14" y="32"/>
                  </a:lnTo>
                  <a:lnTo>
                    <a:pt x="14" y="32"/>
                  </a:lnTo>
                  <a:lnTo>
                    <a:pt x="9" y="48"/>
                  </a:lnTo>
                  <a:lnTo>
                    <a:pt x="5" y="5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2" y="68"/>
                  </a:lnTo>
                  <a:lnTo>
                    <a:pt x="3" y="69"/>
                  </a:lnTo>
                  <a:lnTo>
                    <a:pt x="5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8"/>
                  </a:lnTo>
                  <a:lnTo>
                    <a:pt x="13" y="60"/>
                  </a:lnTo>
                  <a:lnTo>
                    <a:pt x="16" y="53"/>
                  </a:lnTo>
                  <a:lnTo>
                    <a:pt x="22" y="38"/>
                  </a:lnTo>
                  <a:lnTo>
                    <a:pt x="22" y="38"/>
                  </a:lnTo>
                  <a:lnTo>
                    <a:pt x="28" y="22"/>
                  </a:lnTo>
                  <a:lnTo>
                    <a:pt x="31" y="14"/>
                  </a:lnTo>
                  <a:lnTo>
                    <a:pt x="32" y="4"/>
                  </a:lnTo>
                  <a:lnTo>
                    <a:pt x="32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4"/>
                  </a:lnTo>
                  <a:lnTo>
                    <a:pt x="22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7" name="Freeform 768"/>
            <p:cNvSpPr/>
            <p:nvPr>
              <p:custDataLst>
                <p:tags r:id="rId16"/>
              </p:custDataLst>
            </p:nvPr>
          </p:nvSpPr>
          <p:spPr bwMode="auto">
            <a:xfrm>
              <a:off x="6429375" y="2155825"/>
              <a:ext cx="9525" cy="33338"/>
            </a:xfrm>
            <a:custGeom>
              <a:avLst/>
              <a:gdLst/>
              <a:ahLst/>
              <a:cxnLst>
                <a:cxn ang="0">
                  <a:pos x="7" y="4"/>
                </a:cxn>
                <a:cxn ang="0">
                  <a:pos x="7" y="4"/>
                </a:cxn>
                <a:cxn ang="0">
                  <a:pos x="6" y="18"/>
                </a:cxn>
                <a:cxn ang="0">
                  <a:pos x="3" y="31"/>
                </a:cxn>
                <a:cxn ang="0">
                  <a:pos x="1" y="45"/>
                </a:cxn>
                <a:cxn ang="0">
                  <a:pos x="0" y="58"/>
                </a:cxn>
                <a:cxn ang="0">
                  <a:pos x="0" y="58"/>
                </a:cxn>
                <a:cxn ang="0">
                  <a:pos x="1" y="60"/>
                </a:cxn>
                <a:cxn ang="0">
                  <a:pos x="2" y="61"/>
                </a:cxn>
                <a:cxn ang="0">
                  <a:pos x="3" y="63"/>
                </a:cxn>
                <a:cxn ang="0">
                  <a:pos x="6" y="63"/>
                </a:cxn>
                <a:cxn ang="0">
                  <a:pos x="7" y="63"/>
                </a:cxn>
                <a:cxn ang="0">
                  <a:pos x="9" y="61"/>
                </a:cxn>
                <a:cxn ang="0">
                  <a:pos x="10" y="60"/>
                </a:cxn>
                <a:cxn ang="0">
                  <a:pos x="10" y="58"/>
                </a:cxn>
                <a:cxn ang="0">
                  <a:pos x="10" y="58"/>
                </a:cxn>
                <a:cxn ang="0">
                  <a:pos x="12" y="45"/>
                </a:cxn>
                <a:cxn ang="0">
                  <a:pos x="14" y="31"/>
                </a:cxn>
                <a:cxn ang="0">
                  <a:pos x="16" y="18"/>
                </a:cxn>
                <a:cxn ang="0">
                  <a:pos x="17" y="4"/>
                </a:cxn>
                <a:cxn ang="0">
                  <a:pos x="17" y="4"/>
                </a:cxn>
                <a:cxn ang="0">
                  <a:pos x="16" y="2"/>
                </a:cxn>
                <a:cxn ang="0">
                  <a:pos x="15" y="1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8" y="2"/>
                </a:cxn>
                <a:cxn ang="0">
                  <a:pos x="7" y="4"/>
                </a:cxn>
                <a:cxn ang="0">
                  <a:pos x="7" y="4"/>
                </a:cxn>
              </a:cxnLst>
              <a:rect l="0" t="0" r="r" b="b"/>
              <a:pathLst>
                <a:path w="17" h="63">
                  <a:moveTo>
                    <a:pt x="7" y="4"/>
                  </a:moveTo>
                  <a:lnTo>
                    <a:pt x="7" y="4"/>
                  </a:lnTo>
                  <a:lnTo>
                    <a:pt x="6" y="18"/>
                  </a:lnTo>
                  <a:lnTo>
                    <a:pt x="3" y="31"/>
                  </a:lnTo>
                  <a:lnTo>
                    <a:pt x="1" y="45"/>
                  </a:lnTo>
                  <a:lnTo>
                    <a:pt x="0" y="58"/>
                  </a:lnTo>
                  <a:lnTo>
                    <a:pt x="0" y="58"/>
                  </a:lnTo>
                  <a:lnTo>
                    <a:pt x="1" y="60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6" y="63"/>
                  </a:lnTo>
                  <a:lnTo>
                    <a:pt x="7" y="63"/>
                  </a:lnTo>
                  <a:lnTo>
                    <a:pt x="9" y="61"/>
                  </a:lnTo>
                  <a:lnTo>
                    <a:pt x="10" y="60"/>
                  </a:lnTo>
                  <a:lnTo>
                    <a:pt x="10" y="58"/>
                  </a:lnTo>
                  <a:lnTo>
                    <a:pt x="10" y="58"/>
                  </a:lnTo>
                  <a:lnTo>
                    <a:pt x="12" y="45"/>
                  </a:lnTo>
                  <a:lnTo>
                    <a:pt x="14" y="31"/>
                  </a:lnTo>
                  <a:lnTo>
                    <a:pt x="16" y="18"/>
                  </a:lnTo>
                  <a:lnTo>
                    <a:pt x="17" y="4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5" y="1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8" y="2"/>
                  </a:lnTo>
                  <a:lnTo>
                    <a:pt x="7" y="4"/>
                  </a:lnTo>
                  <a:lnTo>
                    <a:pt x="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8" name="Freeform 769"/>
            <p:cNvSpPr/>
            <p:nvPr>
              <p:custDataLst>
                <p:tags r:id="rId17"/>
              </p:custDataLst>
            </p:nvPr>
          </p:nvSpPr>
          <p:spPr bwMode="auto">
            <a:xfrm>
              <a:off x="6461125" y="2173288"/>
              <a:ext cx="14288" cy="36513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4" y="9"/>
                </a:cxn>
                <a:cxn ang="0">
                  <a:pos x="11" y="17"/>
                </a:cxn>
                <a:cxn ang="0">
                  <a:pos x="7" y="32"/>
                </a:cxn>
                <a:cxn ang="0">
                  <a:pos x="5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7" y="69"/>
                </a:cxn>
                <a:cxn ang="0">
                  <a:pos x="8" y="69"/>
                </a:cxn>
                <a:cxn ang="0">
                  <a:pos x="10" y="68"/>
                </a:cxn>
                <a:cxn ang="0">
                  <a:pos x="10" y="66"/>
                </a:cxn>
                <a:cxn ang="0">
                  <a:pos x="10" y="66"/>
                </a:cxn>
                <a:cxn ang="0">
                  <a:pos x="14" y="51"/>
                </a:cxn>
                <a:cxn ang="0">
                  <a:pos x="16" y="36"/>
                </a:cxn>
                <a:cxn ang="0">
                  <a:pos x="19" y="21"/>
                </a:cxn>
                <a:cxn ang="0">
                  <a:pos x="22" y="14"/>
                </a:cxn>
                <a:cxn ang="0">
                  <a:pos x="25" y="7"/>
                </a:cxn>
                <a:cxn ang="0">
                  <a:pos x="25" y="7"/>
                </a:cxn>
                <a:cxn ang="0">
                  <a:pos x="26" y="5"/>
                </a:cxn>
                <a:cxn ang="0">
                  <a:pos x="26" y="3"/>
                </a:cxn>
                <a:cxn ang="0">
                  <a:pos x="25" y="2"/>
                </a:cxn>
                <a:cxn ang="0">
                  <a:pos x="24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2"/>
                </a:cxn>
              </a:cxnLst>
              <a:rect l="0" t="0" r="r" b="b"/>
              <a:pathLst>
                <a:path w="26" h="69">
                  <a:moveTo>
                    <a:pt x="17" y="2"/>
                  </a:moveTo>
                  <a:lnTo>
                    <a:pt x="17" y="2"/>
                  </a:lnTo>
                  <a:lnTo>
                    <a:pt x="14" y="9"/>
                  </a:lnTo>
                  <a:lnTo>
                    <a:pt x="11" y="17"/>
                  </a:lnTo>
                  <a:lnTo>
                    <a:pt x="7" y="32"/>
                  </a:lnTo>
                  <a:lnTo>
                    <a:pt x="5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10" y="68"/>
                  </a:lnTo>
                  <a:lnTo>
                    <a:pt x="10" y="66"/>
                  </a:lnTo>
                  <a:lnTo>
                    <a:pt x="10" y="66"/>
                  </a:lnTo>
                  <a:lnTo>
                    <a:pt x="14" y="51"/>
                  </a:lnTo>
                  <a:lnTo>
                    <a:pt x="16" y="36"/>
                  </a:lnTo>
                  <a:lnTo>
                    <a:pt x="19" y="21"/>
                  </a:lnTo>
                  <a:lnTo>
                    <a:pt x="22" y="14"/>
                  </a:lnTo>
                  <a:lnTo>
                    <a:pt x="25" y="7"/>
                  </a:lnTo>
                  <a:lnTo>
                    <a:pt x="25" y="7"/>
                  </a:lnTo>
                  <a:lnTo>
                    <a:pt x="26" y="5"/>
                  </a:lnTo>
                  <a:lnTo>
                    <a:pt x="26" y="3"/>
                  </a:lnTo>
                  <a:lnTo>
                    <a:pt x="25" y="2"/>
                  </a:lnTo>
                  <a:lnTo>
                    <a:pt x="24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39" name="Freeform 770"/>
            <p:cNvSpPr/>
            <p:nvPr>
              <p:custDataLst>
                <p:tags r:id="rId18"/>
              </p:custDataLst>
            </p:nvPr>
          </p:nvSpPr>
          <p:spPr bwMode="auto">
            <a:xfrm>
              <a:off x="6475413" y="2203450"/>
              <a:ext cx="19050" cy="508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30" y="2"/>
                </a:cxn>
                <a:cxn ang="0">
                  <a:pos x="23" y="11"/>
                </a:cxn>
                <a:cxn ang="0">
                  <a:pos x="18" y="21"/>
                </a:cxn>
                <a:cxn ang="0">
                  <a:pos x="13" y="32"/>
                </a:cxn>
                <a:cxn ang="0">
                  <a:pos x="9" y="43"/>
                </a:cxn>
                <a:cxn ang="0">
                  <a:pos x="6" y="54"/>
                </a:cxn>
                <a:cxn ang="0">
                  <a:pos x="3" y="67"/>
                </a:cxn>
                <a:cxn ang="0">
                  <a:pos x="0" y="90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1" y="94"/>
                </a:cxn>
                <a:cxn ang="0">
                  <a:pos x="2" y="95"/>
                </a:cxn>
                <a:cxn ang="0">
                  <a:pos x="5" y="95"/>
                </a:cxn>
                <a:cxn ang="0">
                  <a:pos x="8" y="94"/>
                </a:cxn>
                <a:cxn ang="0">
                  <a:pos x="9" y="92"/>
                </a:cxn>
                <a:cxn ang="0">
                  <a:pos x="10" y="90"/>
                </a:cxn>
                <a:cxn ang="0">
                  <a:pos x="10" y="90"/>
                </a:cxn>
                <a:cxn ang="0">
                  <a:pos x="13" y="68"/>
                </a:cxn>
                <a:cxn ang="0">
                  <a:pos x="15" y="58"/>
                </a:cxn>
                <a:cxn ang="0">
                  <a:pos x="18" y="47"/>
                </a:cxn>
                <a:cxn ang="0">
                  <a:pos x="21" y="37"/>
                </a:cxn>
                <a:cxn ang="0">
                  <a:pos x="25" y="26"/>
                </a:cxn>
                <a:cxn ang="0">
                  <a:pos x="30" y="17"/>
                </a:cxn>
                <a:cxn ang="0">
                  <a:pos x="37" y="8"/>
                </a:cxn>
                <a:cxn ang="0">
                  <a:pos x="37" y="8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4" y="0"/>
                </a:cxn>
                <a:cxn ang="0">
                  <a:pos x="31" y="0"/>
                </a:cxn>
                <a:cxn ang="0">
                  <a:pos x="30" y="2"/>
                </a:cxn>
                <a:cxn ang="0">
                  <a:pos x="30" y="2"/>
                </a:cxn>
              </a:cxnLst>
              <a:rect l="0" t="0" r="r" b="b"/>
              <a:pathLst>
                <a:path w="38" h="95">
                  <a:moveTo>
                    <a:pt x="30" y="2"/>
                  </a:moveTo>
                  <a:lnTo>
                    <a:pt x="30" y="2"/>
                  </a:lnTo>
                  <a:lnTo>
                    <a:pt x="23" y="11"/>
                  </a:lnTo>
                  <a:lnTo>
                    <a:pt x="18" y="21"/>
                  </a:lnTo>
                  <a:lnTo>
                    <a:pt x="13" y="32"/>
                  </a:lnTo>
                  <a:lnTo>
                    <a:pt x="9" y="43"/>
                  </a:lnTo>
                  <a:lnTo>
                    <a:pt x="6" y="54"/>
                  </a:lnTo>
                  <a:lnTo>
                    <a:pt x="3" y="67"/>
                  </a:lnTo>
                  <a:lnTo>
                    <a:pt x="0" y="90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1" y="94"/>
                  </a:lnTo>
                  <a:lnTo>
                    <a:pt x="2" y="95"/>
                  </a:lnTo>
                  <a:lnTo>
                    <a:pt x="5" y="95"/>
                  </a:lnTo>
                  <a:lnTo>
                    <a:pt x="8" y="94"/>
                  </a:lnTo>
                  <a:lnTo>
                    <a:pt x="9" y="92"/>
                  </a:lnTo>
                  <a:lnTo>
                    <a:pt x="10" y="90"/>
                  </a:lnTo>
                  <a:lnTo>
                    <a:pt x="10" y="90"/>
                  </a:lnTo>
                  <a:lnTo>
                    <a:pt x="13" y="68"/>
                  </a:lnTo>
                  <a:lnTo>
                    <a:pt x="15" y="58"/>
                  </a:lnTo>
                  <a:lnTo>
                    <a:pt x="18" y="47"/>
                  </a:lnTo>
                  <a:lnTo>
                    <a:pt x="21" y="37"/>
                  </a:lnTo>
                  <a:lnTo>
                    <a:pt x="25" y="26"/>
                  </a:lnTo>
                  <a:lnTo>
                    <a:pt x="30" y="17"/>
                  </a:lnTo>
                  <a:lnTo>
                    <a:pt x="37" y="8"/>
                  </a:lnTo>
                  <a:lnTo>
                    <a:pt x="37" y="8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4" y="0"/>
                  </a:lnTo>
                  <a:lnTo>
                    <a:pt x="31" y="0"/>
                  </a:lnTo>
                  <a:lnTo>
                    <a:pt x="30" y="2"/>
                  </a:lnTo>
                  <a:lnTo>
                    <a:pt x="30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0" name="Freeform 771"/>
            <p:cNvSpPr/>
            <p:nvPr>
              <p:custDataLst>
                <p:tags r:id="rId19"/>
              </p:custDataLst>
            </p:nvPr>
          </p:nvSpPr>
          <p:spPr bwMode="auto">
            <a:xfrm>
              <a:off x="6481763" y="2241550"/>
              <a:ext cx="26988" cy="55563"/>
            </a:xfrm>
            <a:custGeom>
              <a:avLst/>
              <a:gdLst/>
              <a:ahLst/>
              <a:cxnLst>
                <a:cxn ang="0">
                  <a:pos x="42" y="2"/>
                </a:cxn>
                <a:cxn ang="0">
                  <a:pos x="42" y="2"/>
                </a:cxn>
                <a:cxn ang="0">
                  <a:pos x="34" y="13"/>
                </a:cxn>
                <a:cxn ang="0">
                  <a:pos x="28" y="25"/>
                </a:cxn>
                <a:cxn ang="0">
                  <a:pos x="23" y="37"/>
                </a:cxn>
                <a:cxn ang="0">
                  <a:pos x="17" y="50"/>
                </a:cxn>
                <a:cxn ang="0">
                  <a:pos x="8" y="76"/>
                </a:cxn>
                <a:cxn ang="0">
                  <a:pos x="0" y="102"/>
                </a:cxn>
                <a:cxn ang="0">
                  <a:pos x="0" y="102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6"/>
                </a:cxn>
                <a:cxn ang="0">
                  <a:pos x="3" y="107"/>
                </a:cxn>
                <a:cxn ang="0">
                  <a:pos x="5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7" y="79"/>
                </a:cxn>
                <a:cxn ang="0">
                  <a:pos x="26" y="54"/>
                </a:cxn>
                <a:cxn ang="0">
                  <a:pos x="31" y="41"/>
                </a:cxn>
                <a:cxn ang="0">
                  <a:pos x="36" y="29"/>
                </a:cxn>
                <a:cxn ang="0">
                  <a:pos x="42" y="18"/>
                </a:cxn>
                <a:cxn ang="0">
                  <a:pos x="50" y="6"/>
                </a:cxn>
                <a:cxn ang="0">
                  <a:pos x="50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9" y="1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2" y="2"/>
                </a:cxn>
                <a:cxn ang="0">
                  <a:pos x="42" y="2"/>
                </a:cxn>
              </a:cxnLst>
              <a:rect l="0" t="0" r="r" b="b"/>
              <a:pathLst>
                <a:path w="51" h="107">
                  <a:moveTo>
                    <a:pt x="42" y="2"/>
                  </a:moveTo>
                  <a:lnTo>
                    <a:pt x="42" y="2"/>
                  </a:lnTo>
                  <a:lnTo>
                    <a:pt x="34" y="13"/>
                  </a:lnTo>
                  <a:lnTo>
                    <a:pt x="28" y="25"/>
                  </a:lnTo>
                  <a:lnTo>
                    <a:pt x="23" y="37"/>
                  </a:lnTo>
                  <a:lnTo>
                    <a:pt x="17" y="50"/>
                  </a:lnTo>
                  <a:lnTo>
                    <a:pt x="8" y="76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6"/>
                  </a:lnTo>
                  <a:lnTo>
                    <a:pt x="3" y="107"/>
                  </a:lnTo>
                  <a:lnTo>
                    <a:pt x="5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7" y="79"/>
                  </a:lnTo>
                  <a:lnTo>
                    <a:pt x="26" y="54"/>
                  </a:lnTo>
                  <a:lnTo>
                    <a:pt x="31" y="41"/>
                  </a:lnTo>
                  <a:lnTo>
                    <a:pt x="36" y="29"/>
                  </a:lnTo>
                  <a:lnTo>
                    <a:pt x="42" y="18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9" y="1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2" y="2"/>
                  </a:lnTo>
                  <a:lnTo>
                    <a:pt x="42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1" name="Freeform 772"/>
            <p:cNvSpPr/>
            <p:nvPr>
              <p:custDataLst>
                <p:tags r:id="rId20"/>
              </p:custDataLst>
            </p:nvPr>
          </p:nvSpPr>
          <p:spPr bwMode="auto">
            <a:xfrm>
              <a:off x="6770688" y="2238375"/>
              <a:ext cx="12700" cy="47625"/>
            </a:xfrm>
            <a:custGeom>
              <a:avLst/>
              <a:gdLst/>
              <a:ahLst/>
              <a:cxnLst>
                <a:cxn ang="0">
                  <a:pos x="17" y="4"/>
                </a:cxn>
                <a:cxn ang="0">
                  <a:pos x="17" y="4"/>
                </a:cxn>
                <a:cxn ang="0">
                  <a:pos x="12" y="25"/>
                </a:cxn>
                <a:cxn ang="0">
                  <a:pos x="7" y="45"/>
                </a:cxn>
                <a:cxn ang="0">
                  <a:pos x="3" y="65"/>
                </a:cxn>
                <a:cxn ang="0">
                  <a:pos x="1" y="75"/>
                </a:cxn>
                <a:cxn ang="0">
                  <a:pos x="0" y="87"/>
                </a:cxn>
                <a:cxn ang="0">
                  <a:pos x="0" y="87"/>
                </a:cxn>
                <a:cxn ang="0">
                  <a:pos x="1" y="88"/>
                </a:cxn>
                <a:cxn ang="0">
                  <a:pos x="2" y="90"/>
                </a:cxn>
                <a:cxn ang="0">
                  <a:pos x="3" y="91"/>
                </a:cxn>
                <a:cxn ang="0">
                  <a:pos x="5" y="91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10" y="87"/>
                </a:cxn>
                <a:cxn ang="0">
                  <a:pos x="10" y="87"/>
                </a:cxn>
                <a:cxn ang="0">
                  <a:pos x="10" y="75"/>
                </a:cxn>
                <a:cxn ang="0">
                  <a:pos x="12" y="65"/>
                </a:cxn>
                <a:cxn ang="0">
                  <a:pos x="17" y="45"/>
                </a:cxn>
                <a:cxn ang="0">
                  <a:pos x="22" y="25"/>
                </a:cxn>
                <a:cxn ang="0">
                  <a:pos x="26" y="4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19" y="1"/>
                </a:cxn>
                <a:cxn ang="0">
                  <a:pos x="17" y="2"/>
                </a:cxn>
                <a:cxn ang="0">
                  <a:pos x="17" y="4"/>
                </a:cxn>
                <a:cxn ang="0">
                  <a:pos x="17" y="4"/>
                </a:cxn>
              </a:cxnLst>
              <a:rect l="0" t="0" r="r" b="b"/>
              <a:pathLst>
                <a:path w="26" h="91">
                  <a:moveTo>
                    <a:pt x="17" y="4"/>
                  </a:moveTo>
                  <a:lnTo>
                    <a:pt x="17" y="4"/>
                  </a:lnTo>
                  <a:lnTo>
                    <a:pt x="12" y="25"/>
                  </a:lnTo>
                  <a:lnTo>
                    <a:pt x="7" y="45"/>
                  </a:lnTo>
                  <a:lnTo>
                    <a:pt x="3" y="65"/>
                  </a:lnTo>
                  <a:lnTo>
                    <a:pt x="1" y="75"/>
                  </a:lnTo>
                  <a:lnTo>
                    <a:pt x="0" y="87"/>
                  </a:lnTo>
                  <a:lnTo>
                    <a:pt x="0" y="87"/>
                  </a:lnTo>
                  <a:lnTo>
                    <a:pt x="1" y="88"/>
                  </a:lnTo>
                  <a:lnTo>
                    <a:pt x="2" y="90"/>
                  </a:lnTo>
                  <a:lnTo>
                    <a:pt x="3" y="91"/>
                  </a:lnTo>
                  <a:lnTo>
                    <a:pt x="5" y="91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10" y="87"/>
                  </a:lnTo>
                  <a:lnTo>
                    <a:pt x="10" y="87"/>
                  </a:lnTo>
                  <a:lnTo>
                    <a:pt x="10" y="75"/>
                  </a:lnTo>
                  <a:lnTo>
                    <a:pt x="12" y="65"/>
                  </a:lnTo>
                  <a:lnTo>
                    <a:pt x="17" y="45"/>
                  </a:lnTo>
                  <a:lnTo>
                    <a:pt x="22" y="25"/>
                  </a:lnTo>
                  <a:lnTo>
                    <a:pt x="26" y="4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1"/>
                  </a:lnTo>
                  <a:lnTo>
                    <a:pt x="17" y="2"/>
                  </a:lnTo>
                  <a:lnTo>
                    <a:pt x="17" y="4"/>
                  </a:lnTo>
                  <a:lnTo>
                    <a:pt x="17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2" name="Freeform 773"/>
            <p:cNvSpPr/>
            <p:nvPr>
              <p:custDataLst>
                <p:tags r:id="rId21"/>
              </p:custDataLst>
            </p:nvPr>
          </p:nvSpPr>
          <p:spPr bwMode="auto">
            <a:xfrm>
              <a:off x="6811963" y="2214563"/>
              <a:ext cx="17463" cy="50800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4" y="25"/>
                </a:cxn>
                <a:cxn ang="0">
                  <a:pos x="9" y="47"/>
                </a:cxn>
                <a:cxn ang="0">
                  <a:pos x="4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1" y="96"/>
                </a:cxn>
                <a:cxn ang="0">
                  <a:pos x="3" y="98"/>
                </a:cxn>
                <a:cxn ang="0">
                  <a:pos x="6" y="98"/>
                </a:cxn>
                <a:cxn ang="0">
                  <a:pos x="7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9" y="95"/>
                </a:cxn>
                <a:cxn ang="0">
                  <a:pos x="9" y="95"/>
                </a:cxn>
                <a:cxn ang="0">
                  <a:pos x="11" y="94"/>
                </a:cxn>
                <a:cxn ang="0">
                  <a:pos x="12" y="91"/>
                </a:cxn>
                <a:cxn ang="0">
                  <a:pos x="12" y="88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4" y="66"/>
                </a:cxn>
                <a:cxn ang="0">
                  <a:pos x="18" y="46"/>
                </a:cxn>
                <a:cxn ang="0">
                  <a:pos x="25" y="25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2" y="3"/>
                </a:cxn>
                <a:cxn ang="0">
                  <a:pos x="31" y="2"/>
                </a:cxn>
                <a:cxn ang="0">
                  <a:pos x="30" y="1"/>
                </a:cxn>
                <a:cxn ang="0">
                  <a:pos x="29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2" h="98">
                  <a:moveTo>
                    <a:pt x="23" y="3"/>
                  </a:moveTo>
                  <a:lnTo>
                    <a:pt x="23" y="3"/>
                  </a:lnTo>
                  <a:lnTo>
                    <a:pt x="14" y="25"/>
                  </a:lnTo>
                  <a:lnTo>
                    <a:pt x="9" y="47"/>
                  </a:lnTo>
                  <a:lnTo>
                    <a:pt x="4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1" y="96"/>
                  </a:lnTo>
                  <a:lnTo>
                    <a:pt x="3" y="98"/>
                  </a:lnTo>
                  <a:lnTo>
                    <a:pt x="6" y="98"/>
                  </a:lnTo>
                  <a:lnTo>
                    <a:pt x="7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1" y="94"/>
                  </a:lnTo>
                  <a:lnTo>
                    <a:pt x="12" y="91"/>
                  </a:lnTo>
                  <a:lnTo>
                    <a:pt x="12" y="88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4" y="66"/>
                  </a:lnTo>
                  <a:lnTo>
                    <a:pt x="18" y="46"/>
                  </a:lnTo>
                  <a:lnTo>
                    <a:pt x="25" y="25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2" y="3"/>
                  </a:lnTo>
                  <a:lnTo>
                    <a:pt x="31" y="2"/>
                  </a:lnTo>
                  <a:lnTo>
                    <a:pt x="30" y="1"/>
                  </a:lnTo>
                  <a:lnTo>
                    <a:pt x="29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3" name="Freeform 774"/>
            <p:cNvSpPr/>
            <p:nvPr>
              <p:custDataLst>
                <p:tags r:id="rId22"/>
              </p:custDataLst>
            </p:nvPr>
          </p:nvSpPr>
          <p:spPr bwMode="auto">
            <a:xfrm>
              <a:off x="6848475" y="2211388"/>
              <a:ext cx="19050" cy="46038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2" y="23"/>
                </a:cxn>
                <a:cxn ang="0">
                  <a:pos x="17" y="44"/>
                </a:cxn>
                <a:cxn ang="0">
                  <a:pos x="11" y="62"/>
                </a:cxn>
                <a:cxn ang="0">
                  <a:pos x="6" y="72"/>
                </a:cxn>
                <a:cxn ang="0">
                  <a:pos x="1" y="81"/>
                </a:cxn>
                <a:cxn ang="0">
                  <a:pos x="1" y="81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3" y="87"/>
                </a:cxn>
                <a:cxn ang="0">
                  <a:pos x="4" y="88"/>
                </a:cxn>
                <a:cxn ang="0">
                  <a:pos x="6" y="88"/>
                </a:cxn>
                <a:cxn ang="0">
                  <a:pos x="8" y="87"/>
                </a:cxn>
                <a:cxn ang="0">
                  <a:pos x="10" y="86"/>
                </a:cxn>
                <a:cxn ang="0">
                  <a:pos x="10" y="86"/>
                </a:cxn>
                <a:cxn ang="0">
                  <a:pos x="15" y="77"/>
                </a:cxn>
                <a:cxn ang="0">
                  <a:pos x="19" y="66"/>
                </a:cxn>
                <a:cxn ang="0">
                  <a:pos x="25" y="47"/>
                </a:cxn>
                <a:cxn ang="0">
                  <a:pos x="30" y="26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5" y="3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88">
                  <a:moveTo>
                    <a:pt x="26" y="3"/>
                  </a:moveTo>
                  <a:lnTo>
                    <a:pt x="26" y="3"/>
                  </a:lnTo>
                  <a:lnTo>
                    <a:pt x="22" y="23"/>
                  </a:lnTo>
                  <a:lnTo>
                    <a:pt x="17" y="44"/>
                  </a:lnTo>
                  <a:lnTo>
                    <a:pt x="11" y="62"/>
                  </a:lnTo>
                  <a:lnTo>
                    <a:pt x="6" y="72"/>
                  </a:lnTo>
                  <a:lnTo>
                    <a:pt x="1" y="81"/>
                  </a:lnTo>
                  <a:lnTo>
                    <a:pt x="1" y="81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3" y="87"/>
                  </a:lnTo>
                  <a:lnTo>
                    <a:pt x="4" y="88"/>
                  </a:lnTo>
                  <a:lnTo>
                    <a:pt x="6" y="88"/>
                  </a:lnTo>
                  <a:lnTo>
                    <a:pt x="8" y="87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15" y="77"/>
                  </a:lnTo>
                  <a:lnTo>
                    <a:pt x="19" y="66"/>
                  </a:lnTo>
                  <a:lnTo>
                    <a:pt x="25" y="47"/>
                  </a:lnTo>
                  <a:lnTo>
                    <a:pt x="30" y="26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5" y="3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4" name="Freeform 775"/>
            <p:cNvSpPr/>
            <p:nvPr>
              <p:custDataLst>
                <p:tags r:id="rId23"/>
              </p:custDataLst>
            </p:nvPr>
          </p:nvSpPr>
          <p:spPr bwMode="auto">
            <a:xfrm>
              <a:off x="6586538" y="2754313"/>
              <a:ext cx="7938" cy="46038"/>
            </a:xfrm>
            <a:custGeom>
              <a:avLst/>
              <a:gdLst/>
              <a:ahLst/>
              <a:cxnLst>
                <a:cxn ang="0">
                  <a:pos x="6" y="4"/>
                </a:cxn>
                <a:cxn ang="0">
                  <a:pos x="6" y="4"/>
                </a:cxn>
                <a:cxn ang="0">
                  <a:pos x="6" y="24"/>
                </a:cxn>
                <a:cxn ang="0">
                  <a:pos x="5" y="44"/>
                </a:cxn>
                <a:cxn ang="0">
                  <a:pos x="3" y="63"/>
                </a:cxn>
                <a:cxn ang="0">
                  <a:pos x="0" y="83"/>
                </a:cxn>
                <a:cxn ang="0">
                  <a:pos x="0" y="83"/>
                </a:cxn>
                <a:cxn ang="0">
                  <a:pos x="0" y="85"/>
                </a:cxn>
                <a:cxn ang="0">
                  <a:pos x="1" y="86"/>
                </a:cxn>
                <a:cxn ang="0">
                  <a:pos x="2" y="88"/>
                </a:cxn>
                <a:cxn ang="0">
                  <a:pos x="3" y="88"/>
                </a:cxn>
                <a:cxn ang="0">
                  <a:pos x="5" y="88"/>
                </a:cxn>
                <a:cxn ang="0">
                  <a:pos x="7" y="88"/>
                </a:cxn>
                <a:cxn ang="0">
                  <a:pos x="8" y="87"/>
                </a:cxn>
                <a:cxn ang="0">
                  <a:pos x="9" y="85"/>
                </a:cxn>
                <a:cxn ang="0">
                  <a:pos x="9" y="85"/>
                </a:cxn>
                <a:cxn ang="0">
                  <a:pos x="12" y="65"/>
                </a:cxn>
                <a:cxn ang="0">
                  <a:pos x="14" y="46"/>
                </a:cxn>
                <a:cxn ang="0">
                  <a:pos x="15" y="25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4"/>
                </a:cxn>
                <a:cxn ang="0">
                  <a:pos x="6" y="4"/>
                </a:cxn>
              </a:cxnLst>
              <a:rect l="0" t="0" r="r" b="b"/>
              <a:pathLst>
                <a:path w="15" h="88">
                  <a:moveTo>
                    <a:pt x="6" y="4"/>
                  </a:moveTo>
                  <a:lnTo>
                    <a:pt x="6" y="4"/>
                  </a:lnTo>
                  <a:lnTo>
                    <a:pt x="6" y="24"/>
                  </a:lnTo>
                  <a:lnTo>
                    <a:pt x="5" y="44"/>
                  </a:lnTo>
                  <a:lnTo>
                    <a:pt x="3" y="63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85"/>
                  </a:lnTo>
                  <a:lnTo>
                    <a:pt x="1" y="86"/>
                  </a:lnTo>
                  <a:lnTo>
                    <a:pt x="2" y="88"/>
                  </a:lnTo>
                  <a:lnTo>
                    <a:pt x="3" y="88"/>
                  </a:lnTo>
                  <a:lnTo>
                    <a:pt x="5" y="88"/>
                  </a:lnTo>
                  <a:lnTo>
                    <a:pt x="7" y="88"/>
                  </a:lnTo>
                  <a:lnTo>
                    <a:pt x="8" y="87"/>
                  </a:lnTo>
                  <a:lnTo>
                    <a:pt x="9" y="85"/>
                  </a:lnTo>
                  <a:lnTo>
                    <a:pt x="9" y="85"/>
                  </a:lnTo>
                  <a:lnTo>
                    <a:pt x="12" y="65"/>
                  </a:lnTo>
                  <a:lnTo>
                    <a:pt x="14" y="46"/>
                  </a:lnTo>
                  <a:lnTo>
                    <a:pt x="15" y="25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4"/>
                  </a:lnTo>
                  <a:lnTo>
                    <a:pt x="6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5" name="Freeform 776"/>
            <p:cNvSpPr/>
            <p:nvPr>
              <p:custDataLst>
                <p:tags r:id="rId24"/>
              </p:custDataLst>
            </p:nvPr>
          </p:nvSpPr>
          <p:spPr bwMode="auto">
            <a:xfrm>
              <a:off x="6623050" y="2711450"/>
              <a:ext cx="12700" cy="47625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3" y="4"/>
                </a:cxn>
                <a:cxn ang="0">
                  <a:pos x="9" y="8"/>
                </a:cxn>
                <a:cxn ang="0">
                  <a:pos x="8" y="11"/>
                </a:cxn>
                <a:cxn ang="0">
                  <a:pos x="6" y="19"/>
                </a:cxn>
                <a:cxn ang="0">
                  <a:pos x="5" y="27"/>
                </a:cxn>
                <a:cxn ang="0">
                  <a:pos x="5" y="27"/>
                </a:cxn>
                <a:cxn ang="0">
                  <a:pos x="6" y="55"/>
                </a:cxn>
                <a:cxn ang="0">
                  <a:pos x="6" y="63"/>
                </a:cxn>
                <a:cxn ang="0">
                  <a:pos x="5" y="69"/>
                </a:cxn>
                <a:cxn ang="0">
                  <a:pos x="4" y="76"/>
                </a:cxn>
                <a:cxn ang="0">
                  <a:pos x="1" y="82"/>
                </a:cxn>
                <a:cxn ang="0">
                  <a:pos x="1" y="82"/>
                </a:cxn>
                <a:cxn ang="0">
                  <a:pos x="0" y="84"/>
                </a:cxn>
                <a:cxn ang="0">
                  <a:pos x="0" y="86"/>
                </a:cxn>
                <a:cxn ang="0">
                  <a:pos x="1" y="87"/>
                </a:cxn>
                <a:cxn ang="0">
                  <a:pos x="3" y="88"/>
                </a:cxn>
                <a:cxn ang="0">
                  <a:pos x="4" y="89"/>
                </a:cxn>
                <a:cxn ang="0">
                  <a:pos x="6" y="89"/>
                </a:cxn>
                <a:cxn ang="0">
                  <a:pos x="7" y="88"/>
                </a:cxn>
                <a:cxn ang="0">
                  <a:pos x="9" y="87"/>
                </a:cxn>
                <a:cxn ang="0">
                  <a:pos x="9" y="87"/>
                </a:cxn>
                <a:cxn ang="0">
                  <a:pos x="13" y="78"/>
                </a:cxn>
                <a:cxn ang="0">
                  <a:pos x="15" y="68"/>
                </a:cxn>
                <a:cxn ang="0">
                  <a:pos x="16" y="57"/>
                </a:cxn>
                <a:cxn ang="0">
                  <a:pos x="17" y="48"/>
                </a:cxn>
                <a:cxn ang="0">
                  <a:pos x="17" y="48"/>
                </a:cxn>
                <a:cxn ang="0">
                  <a:pos x="16" y="39"/>
                </a:cxn>
                <a:cxn ang="0">
                  <a:pos x="15" y="26"/>
                </a:cxn>
                <a:cxn ang="0">
                  <a:pos x="15" y="21"/>
                </a:cxn>
                <a:cxn ang="0">
                  <a:pos x="16" y="16"/>
                </a:cxn>
                <a:cxn ang="0">
                  <a:pos x="19" y="13"/>
                </a:cxn>
                <a:cxn ang="0">
                  <a:pos x="22" y="10"/>
                </a:cxn>
                <a:cxn ang="0">
                  <a:pos x="22" y="10"/>
                </a:cxn>
                <a:cxn ang="0">
                  <a:pos x="24" y="9"/>
                </a:cxn>
                <a:cxn ang="0">
                  <a:pos x="25" y="8"/>
                </a:cxn>
                <a:cxn ang="0">
                  <a:pos x="26" y="6"/>
                </a:cxn>
                <a:cxn ang="0">
                  <a:pos x="25" y="4"/>
                </a:cxn>
                <a:cxn ang="0">
                  <a:pos x="25" y="2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6" h="89">
                  <a:moveTo>
                    <a:pt x="20" y="1"/>
                  </a:moveTo>
                  <a:lnTo>
                    <a:pt x="20" y="1"/>
                  </a:lnTo>
                  <a:lnTo>
                    <a:pt x="16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8" y="11"/>
                  </a:lnTo>
                  <a:lnTo>
                    <a:pt x="6" y="19"/>
                  </a:lnTo>
                  <a:lnTo>
                    <a:pt x="5" y="27"/>
                  </a:lnTo>
                  <a:lnTo>
                    <a:pt x="5" y="27"/>
                  </a:lnTo>
                  <a:lnTo>
                    <a:pt x="6" y="55"/>
                  </a:lnTo>
                  <a:lnTo>
                    <a:pt x="6" y="63"/>
                  </a:lnTo>
                  <a:lnTo>
                    <a:pt x="5" y="69"/>
                  </a:lnTo>
                  <a:lnTo>
                    <a:pt x="4" y="76"/>
                  </a:lnTo>
                  <a:lnTo>
                    <a:pt x="1" y="82"/>
                  </a:lnTo>
                  <a:lnTo>
                    <a:pt x="1" y="82"/>
                  </a:lnTo>
                  <a:lnTo>
                    <a:pt x="0" y="84"/>
                  </a:lnTo>
                  <a:lnTo>
                    <a:pt x="0" y="86"/>
                  </a:lnTo>
                  <a:lnTo>
                    <a:pt x="1" y="87"/>
                  </a:lnTo>
                  <a:lnTo>
                    <a:pt x="3" y="88"/>
                  </a:lnTo>
                  <a:lnTo>
                    <a:pt x="4" y="89"/>
                  </a:lnTo>
                  <a:lnTo>
                    <a:pt x="6" y="89"/>
                  </a:lnTo>
                  <a:lnTo>
                    <a:pt x="7" y="88"/>
                  </a:lnTo>
                  <a:lnTo>
                    <a:pt x="9" y="87"/>
                  </a:lnTo>
                  <a:lnTo>
                    <a:pt x="9" y="87"/>
                  </a:lnTo>
                  <a:lnTo>
                    <a:pt x="13" y="78"/>
                  </a:lnTo>
                  <a:lnTo>
                    <a:pt x="15" y="68"/>
                  </a:lnTo>
                  <a:lnTo>
                    <a:pt x="16" y="57"/>
                  </a:lnTo>
                  <a:lnTo>
                    <a:pt x="17" y="48"/>
                  </a:lnTo>
                  <a:lnTo>
                    <a:pt x="17" y="48"/>
                  </a:lnTo>
                  <a:lnTo>
                    <a:pt x="16" y="39"/>
                  </a:lnTo>
                  <a:lnTo>
                    <a:pt x="15" y="26"/>
                  </a:lnTo>
                  <a:lnTo>
                    <a:pt x="15" y="21"/>
                  </a:lnTo>
                  <a:lnTo>
                    <a:pt x="16" y="16"/>
                  </a:lnTo>
                  <a:lnTo>
                    <a:pt x="19" y="13"/>
                  </a:lnTo>
                  <a:lnTo>
                    <a:pt x="22" y="10"/>
                  </a:lnTo>
                  <a:lnTo>
                    <a:pt x="22" y="10"/>
                  </a:lnTo>
                  <a:lnTo>
                    <a:pt x="24" y="9"/>
                  </a:lnTo>
                  <a:lnTo>
                    <a:pt x="25" y="8"/>
                  </a:lnTo>
                  <a:lnTo>
                    <a:pt x="26" y="6"/>
                  </a:lnTo>
                  <a:lnTo>
                    <a:pt x="25" y="4"/>
                  </a:lnTo>
                  <a:lnTo>
                    <a:pt x="25" y="2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6" name="Freeform 777"/>
            <p:cNvSpPr/>
            <p:nvPr>
              <p:custDataLst>
                <p:tags r:id="rId25"/>
              </p:custDataLst>
            </p:nvPr>
          </p:nvSpPr>
          <p:spPr bwMode="auto">
            <a:xfrm>
              <a:off x="6661150" y="2678113"/>
              <a:ext cx="23813" cy="50800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9" y="13"/>
                </a:cxn>
                <a:cxn ang="0">
                  <a:pos x="23" y="23"/>
                </a:cxn>
                <a:cxn ang="0">
                  <a:pos x="18" y="33"/>
                </a:cxn>
                <a:cxn ang="0">
                  <a:pos x="13" y="45"/>
                </a:cxn>
                <a:cxn ang="0">
                  <a:pos x="6" y="66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1"/>
                </a:cxn>
                <a:cxn ang="0">
                  <a:pos x="0" y="93"/>
                </a:cxn>
                <a:cxn ang="0">
                  <a:pos x="1" y="94"/>
                </a:cxn>
                <a:cxn ang="0">
                  <a:pos x="3" y="95"/>
                </a:cxn>
                <a:cxn ang="0">
                  <a:pos x="5" y="95"/>
                </a:cxn>
                <a:cxn ang="0">
                  <a:pos x="6" y="94"/>
                </a:cxn>
                <a:cxn ang="0">
                  <a:pos x="8" y="93"/>
                </a:cxn>
                <a:cxn ang="0">
                  <a:pos x="9" y="92"/>
                </a:cxn>
                <a:cxn ang="0">
                  <a:pos x="9" y="92"/>
                </a:cxn>
                <a:cxn ang="0">
                  <a:pos x="15" y="70"/>
                </a:cxn>
                <a:cxn ang="0">
                  <a:pos x="23" y="48"/>
                </a:cxn>
                <a:cxn ang="0">
                  <a:pos x="27" y="37"/>
                </a:cxn>
                <a:cxn ang="0">
                  <a:pos x="32" y="27"/>
                </a:cxn>
                <a:cxn ang="0">
                  <a:pos x="37" y="17"/>
                </a:cxn>
                <a:cxn ang="0">
                  <a:pos x="43" y="7"/>
                </a:cxn>
                <a:cxn ang="0">
                  <a:pos x="43" y="7"/>
                </a:cxn>
                <a:cxn ang="0">
                  <a:pos x="44" y="5"/>
                </a:cxn>
                <a:cxn ang="0">
                  <a:pos x="43" y="4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4" h="95">
                  <a:moveTo>
                    <a:pt x="35" y="2"/>
                  </a:moveTo>
                  <a:lnTo>
                    <a:pt x="35" y="2"/>
                  </a:lnTo>
                  <a:lnTo>
                    <a:pt x="29" y="13"/>
                  </a:lnTo>
                  <a:lnTo>
                    <a:pt x="23" y="23"/>
                  </a:lnTo>
                  <a:lnTo>
                    <a:pt x="18" y="33"/>
                  </a:lnTo>
                  <a:lnTo>
                    <a:pt x="13" y="45"/>
                  </a:lnTo>
                  <a:lnTo>
                    <a:pt x="6" y="66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1"/>
                  </a:lnTo>
                  <a:lnTo>
                    <a:pt x="0" y="93"/>
                  </a:lnTo>
                  <a:lnTo>
                    <a:pt x="1" y="94"/>
                  </a:lnTo>
                  <a:lnTo>
                    <a:pt x="3" y="95"/>
                  </a:lnTo>
                  <a:lnTo>
                    <a:pt x="5" y="95"/>
                  </a:lnTo>
                  <a:lnTo>
                    <a:pt x="6" y="94"/>
                  </a:lnTo>
                  <a:lnTo>
                    <a:pt x="8" y="93"/>
                  </a:lnTo>
                  <a:lnTo>
                    <a:pt x="9" y="92"/>
                  </a:lnTo>
                  <a:lnTo>
                    <a:pt x="9" y="92"/>
                  </a:lnTo>
                  <a:lnTo>
                    <a:pt x="15" y="70"/>
                  </a:lnTo>
                  <a:lnTo>
                    <a:pt x="23" y="48"/>
                  </a:lnTo>
                  <a:lnTo>
                    <a:pt x="27" y="37"/>
                  </a:lnTo>
                  <a:lnTo>
                    <a:pt x="32" y="27"/>
                  </a:lnTo>
                  <a:lnTo>
                    <a:pt x="37" y="17"/>
                  </a:lnTo>
                  <a:lnTo>
                    <a:pt x="43" y="7"/>
                  </a:lnTo>
                  <a:lnTo>
                    <a:pt x="43" y="7"/>
                  </a:lnTo>
                  <a:lnTo>
                    <a:pt x="44" y="5"/>
                  </a:lnTo>
                  <a:lnTo>
                    <a:pt x="43" y="4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7" name="Freeform 778"/>
            <p:cNvSpPr/>
            <p:nvPr>
              <p:custDataLst>
                <p:tags r:id="rId26"/>
              </p:custDataLst>
            </p:nvPr>
          </p:nvSpPr>
          <p:spPr bwMode="auto">
            <a:xfrm>
              <a:off x="6719888" y="2638425"/>
              <a:ext cx="15875" cy="53975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5" y="14"/>
                </a:cxn>
                <a:cxn ang="0">
                  <a:pos x="12" y="25"/>
                </a:cxn>
                <a:cxn ang="0">
                  <a:pos x="9" y="49"/>
                </a:cxn>
                <a:cxn ang="0">
                  <a:pos x="6" y="73"/>
                </a:cxn>
                <a:cxn ang="0">
                  <a:pos x="3" y="84"/>
                </a:cxn>
                <a:cxn ang="0">
                  <a:pos x="0" y="96"/>
                </a:cxn>
                <a:cxn ang="0">
                  <a:pos x="0" y="96"/>
                </a:cxn>
                <a:cxn ang="0">
                  <a:pos x="0" y="98"/>
                </a:cxn>
                <a:cxn ang="0">
                  <a:pos x="0" y="99"/>
                </a:cxn>
                <a:cxn ang="0">
                  <a:pos x="1" y="101"/>
                </a:cxn>
                <a:cxn ang="0">
                  <a:pos x="3" y="101"/>
                </a:cxn>
                <a:cxn ang="0">
                  <a:pos x="6" y="101"/>
                </a:cxn>
                <a:cxn ang="0">
                  <a:pos x="8" y="100"/>
                </a:cxn>
                <a:cxn ang="0">
                  <a:pos x="9" y="98"/>
                </a:cxn>
                <a:cxn ang="0">
                  <a:pos x="9" y="98"/>
                </a:cxn>
                <a:cxn ang="0">
                  <a:pos x="12" y="88"/>
                </a:cxn>
                <a:cxn ang="0">
                  <a:pos x="14" y="76"/>
                </a:cxn>
                <a:cxn ang="0">
                  <a:pos x="17" y="52"/>
                </a:cxn>
                <a:cxn ang="0">
                  <a:pos x="20" y="29"/>
                </a:cxn>
                <a:cxn ang="0">
                  <a:pos x="23" y="18"/>
                </a:cxn>
                <a:cxn ang="0">
                  <a:pos x="28" y="8"/>
                </a:cxn>
                <a:cxn ang="0">
                  <a:pos x="28" y="8"/>
                </a:cxn>
                <a:cxn ang="0">
                  <a:pos x="28" y="6"/>
                </a:cxn>
                <a:cxn ang="0">
                  <a:pos x="28" y="4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0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8" h="101">
                  <a:moveTo>
                    <a:pt x="19" y="3"/>
                  </a:moveTo>
                  <a:lnTo>
                    <a:pt x="19" y="3"/>
                  </a:lnTo>
                  <a:lnTo>
                    <a:pt x="15" y="14"/>
                  </a:lnTo>
                  <a:lnTo>
                    <a:pt x="12" y="25"/>
                  </a:lnTo>
                  <a:lnTo>
                    <a:pt x="9" y="49"/>
                  </a:lnTo>
                  <a:lnTo>
                    <a:pt x="6" y="73"/>
                  </a:lnTo>
                  <a:lnTo>
                    <a:pt x="3" y="84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8"/>
                  </a:lnTo>
                  <a:lnTo>
                    <a:pt x="0" y="99"/>
                  </a:lnTo>
                  <a:lnTo>
                    <a:pt x="1" y="101"/>
                  </a:lnTo>
                  <a:lnTo>
                    <a:pt x="3" y="101"/>
                  </a:lnTo>
                  <a:lnTo>
                    <a:pt x="6" y="101"/>
                  </a:lnTo>
                  <a:lnTo>
                    <a:pt x="8" y="100"/>
                  </a:lnTo>
                  <a:lnTo>
                    <a:pt x="9" y="98"/>
                  </a:lnTo>
                  <a:lnTo>
                    <a:pt x="9" y="98"/>
                  </a:lnTo>
                  <a:lnTo>
                    <a:pt x="12" y="88"/>
                  </a:lnTo>
                  <a:lnTo>
                    <a:pt x="14" y="76"/>
                  </a:lnTo>
                  <a:lnTo>
                    <a:pt x="17" y="52"/>
                  </a:lnTo>
                  <a:lnTo>
                    <a:pt x="20" y="29"/>
                  </a:lnTo>
                  <a:lnTo>
                    <a:pt x="23" y="18"/>
                  </a:lnTo>
                  <a:lnTo>
                    <a:pt x="28" y="8"/>
                  </a:lnTo>
                  <a:lnTo>
                    <a:pt x="28" y="8"/>
                  </a:lnTo>
                  <a:lnTo>
                    <a:pt x="28" y="6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0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8" name="Freeform 779"/>
            <p:cNvSpPr/>
            <p:nvPr>
              <p:custDataLst>
                <p:tags r:id="rId27"/>
              </p:custDataLst>
            </p:nvPr>
          </p:nvSpPr>
          <p:spPr bwMode="auto">
            <a:xfrm>
              <a:off x="6767513" y="2584450"/>
              <a:ext cx="15875" cy="57150"/>
            </a:xfrm>
            <a:custGeom>
              <a:avLst/>
              <a:gdLst/>
              <a:ahLst/>
              <a:cxnLst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0" y="1"/>
                </a:cxn>
                <a:cxn ang="0">
                  <a:pos x="19" y="2"/>
                </a:cxn>
                <a:cxn ang="0">
                  <a:pos x="19" y="4"/>
                </a:cxn>
                <a:cxn ang="0">
                  <a:pos x="19" y="4"/>
                </a:cxn>
                <a:cxn ang="0">
                  <a:pos x="19" y="31"/>
                </a:cxn>
                <a:cxn ang="0">
                  <a:pos x="18" y="44"/>
                </a:cxn>
                <a:cxn ang="0">
                  <a:pos x="16" y="57"/>
                </a:cxn>
                <a:cxn ang="0">
                  <a:pos x="16" y="57"/>
                </a:cxn>
                <a:cxn ang="0">
                  <a:pos x="9" y="80"/>
                </a:cxn>
                <a:cxn ang="0">
                  <a:pos x="1" y="101"/>
                </a:cxn>
                <a:cxn ang="0">
                  <a:pos x="1" y="101"/>
                </a:cxn>
                <a:cxn ang="0">
                  <a:pos x="0" y="104"/>
                </a:cxn>
                <a:cxn ang="0">
                  <a:pos x="1" y="105"/>
                </a:cxn>
                <a:cxn ang="0">
                  <a:pos x="2" y="107"/>
                </a:cxn>
                <a:cxn ang="0">
                  <a:pos x="3" y="107"/>
                </a:cxn>
                <a:cxn ang="0">
                  <a:pos x="7" y="107"/>
                </a:cxn>
                <a:cxn ang="0">
                  <a:pos x="8" y="106"/>
                </a:cxn>
                <a:cxn ang="0">
                  <a:pos x="9" y="104"/>
                </a:cxn>
                <a:cxn ang="0">
                  <a:pos x="9" y="104"/>
                </a:cxn>
                <a:cxn ang="0">
                  <a:pos x="19" y="79"/>
                </a:cxn>
                <a:cxn ang="0">
                  <a:pos x="28" y="53"/>
                </a:cxn>
                <a:cxn ang="0">
                  <a:pos x="28" y="53"/>
                </a:cxn>
                <a:cxn ang="0">
                  <a:pos x="30" y="40"/>
                </a:cxn>
                <a:cxn ang="0">
                  <a:pos x="30" y="29"/>
                </a:cxn>
                <a:cxn ang="0">
                  <a:pos x="29" y="4"/>
                </a:cxn>
                <a:cxn ang="0">
                  <a:pos x="29" y="4"/>
                </a:cxn>
              </a:cxnLst>
              <a:rect l="0" t="0" r="r" b="b"/>
              <a:pathLst>
                <a:path w="30" h="107">
                  <a:moveTo>
                    <a:pt x="29" y="4"/>
                  </a:move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0" y="1"/>
                  </a:lnTo>
                  <a:lnTo>
                    <a:pt x="19" y="2"/>
                  </a:lnTo>
                  <a:lnTo>
                    <a:pt x="19" y="4"/>
                  </a:lnTo>
                  <a:lnTo>
                    <a:pt x="19" y="4"/>
                  </a:lnTo>
                  <a:lnTo>
                    <a:pt x="19" y="31"/>
                  </a:lnTo>
                  <a:lnTo>
                    <a:pt x="18" y="44"/>
                  </a:lnTo>
                  <a:lnTo>
                    <a:pt x="16" y="57"/>
                  </a:lnTo>
                  <a:lnTo>
                    <a:pt x="16" y="57"/>
                  </a:lnTo>
                  <a:lnTo>
                    <a:pt x="9" y="80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0" y="104"/>
                  </a:lnTo>
                  <a:lnTo>
                    <a:pt x="1" y="105"/>
                  </a:lnTo>
                  <a:lnTo>
                    <a:pt x="2" y="107"/>
                  </a:lnTo>
                  <a:lnTo>
                    <a:pt x="3" y="107"/>
                  </a:lnTo>
                  <a:lnTo>
                    <a:pt x="7" y="107"/>
                  </a:lnTo>
                  <a:lnTo>
                    <a:pt x="8" y="106"/>
                  </a:lnTo>
                  <a:lnTo>
                    <a:pt x="9" y="104"/>
                  </a:lnTo>
                  <a:lnTo>
                    <a:pt x="9" y="104"/>
                  </a:lnTo>
                  <a:lnTo>
                    <a:pt x="19" y="79"/>
                  </a:lnTo>
                  <a:lnTo>
                    <a:pt x="28" y="53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0" y="29"/>
                  </a:lnTo>
                  <a:lnTo>
                    <a:pt x="29" y="4"/>
                  </a:lnTo>
                  <a:lnTo>
                    <a:pt x="29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49" name="Freeform 780"/>
            <p:cNvSpPr/>
            <p:nvPr>
              <p:custDataLst>
                <p:tags r:id="rId28"/>
              </p:custDataLst>
            </p:nvPr>
          </p:nvSpPr>
          <p:spPr bwMode="auto">
            <a:xfrm>
              <a:off x="6805613" y="2538413"/>
              <a:ext cx="15875" cy="63500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9"/>
                </a:cxn>
                <a:cxn ang="0">
                  <a:pos x="20" y="33"/>
                </a:cxn>
                <a:cxn ang="0">
                  <a:pos x="15" y="62"/>
                </a:cxn>
                <a:cxn ang="0">
                  <a:pos x="15" y="62"/>
                </a:cxn>
                <a:cxn ang="0">
                  <a:pos x="14" y="75"/>
                </a:cxn>
                <a:cxn ang="0">
                  <a:pos x="12" y="88"/>
                </a:cxn>
                <a:cxn ang="0">
                  <a:pos x="11" y="95"/>
                </a:cxn>
                <a:cxn ang="0">
                  <a:pos x="9" y="101"/>
                </a:cxn>
                <a:cxn ang="0">
                  <a:pos x="6" y="106"/>
                </a:cxn>
                <a:cxn ang="0">
                  <a:pos x="1" y="113"/>
                </a:cxn>
                <a:cxn ang="0">
                  <a:pos x="1" y="113"/>
                </a:cxn>
                <a:cxn ang="0">
                  <a:pos x="0" y="114"/>
                </a:cxn>
                <a:cxn ang="0">
                  <a:pos x="0" y="116"/>
                </a:cxn>
                <a:cxn ang="0">
                  <a:pos x="2" y="119"/>
                </a:cxn>
                <a:cxn ang="0">
                  <a:pos x="3" y="120"/>
                </a:cxn>
                <a:cxn ang="0">
                  <a:pos x="4" y="121"/>
                </a:cxn>
                <a:cxn ang="0">
                  <a:pos x="7" y="120"/>
                </a:cxn>
                <a:cxn ang="0">
                  <a:pos x="9" y="119"/>
                </a:cxn>
                <a:cxn ang="0">
                  <a:pos x="9" y="119"/>
                </a:cxn>
                <a:cxn ang="0">
                  <a:pos x="14" y="110"/>
                </a:cxn>
                <a:cxn ang="0">
                  <a:pos x="18" y="100"/>
                </a:cxn>
                <a:cxn ang="0">
                  <a:pos x="21" y="90"/>
                </a:cxn>
                <a:cxn ang="0">
                  <a:pos x="22" y="80"/>
                </a:cxn>
                <a:cxn ang="0">
                  <a:pos x="22" y="80"/>
                </a:cxn>
                <a:cxn ang="0">
                  <a:pos x="28" y="42"/>
                </a:cxn>
                <a:cxn ang="0">
                  <a:pos x="30" y="24"/>
                </a:cxn>
                <a:cxn ang="0">
                  <a:pos x="31" y="5"/>
                </a:cxn>
                <a:cxn ang="0">
                  <a:pos x="31" y="5"/>
                </a:cxn>
                <a:cxn ang="0">
                  <a:pos x="31" y="3"/>
                </a:cxn>
                <a:cxn ang="0">
                  <a:pos x="30" y="1"/>
                </a:cxn>
                <a:cxn ang="0">
                  <a:pos x="29" y="1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1" h="121">
                  <a:moveTo>
                    <a:pt x="22" y="5"/>
                  </a:moveTo>
                  <a:lnTo>
                    <a:pt x="22" y="5"/>
                  </a:lnTo>
                  <a:lnTo>
                    <a:pt x="21" y="19"/>
                  </a:lnTo>
                  <a:lnTo>
                    <a:pt x="20" y="33"/>
                  </a:lnTo>
                  <a:lnTo>
                    <a:pt x="15" y="62"/>
                  </a:lnTo>
                  <a:lnTo>
                    <a:pt x="15" y="62"/>
                  </a:lnTo>
                  <a:lnTo>
                    <a:pt x="14" y="75"/>
                  </a:lnTo>
                  <a:lnTo>
                    <a:pt x="12" y="88"/>
                  </a:lnTo>
                  <a:lnTo>
                    <a:pt x="11" y="95"/>
                  </a:lnTo>
                  <a:lnTo>
                    <a:pt x="9" y="101"/>
                  </a:lnTo>
                  <a:lnTo>
                    <a:pt x="6" y="106"/>
                  </a:lnTo>
                  <a:lnTo>
                    <a:pt x="1" y="113"/>
                  </a:lnTo>
                  <a:lnTo>
                    <a:pt x="1" y="113"/>
                  </a:lnTo>
                  <a:lnTo>
                    <a:pt x="0" y="114"/>
                  </a:lnTo>
                  <a:lnTo>
                    <a:pt x="0" y="116"/>
                  </a:lnTo>
                  <a:lnTo>
                    <a:pt x="2" y="119"/>
                  </a:lnTo>
                  <a:lnTo>
                    <a:pt x="3" y="120"/>
                  </a:lnTo>
                  <a:lnTo>
                    <a:pt x="4" y="121"/>
                  </a:lnTo>
                  <a:lnTo>
                    <a:pt x="7" y="120"/>
                  </a:lnTo>
                  <a:lnTo>
                    <a:pt x="9" y="119"/>
                  </a:lnTo>
                  <a:lnTo>
                    <a:pt x="9" y="119"/>
                  </a:lnTo>
                  <a:lnTo>
                    <a:pt x="14" y="110"/>
                  </a:lnTo>
                  <a:lnTo>
                    <a:pt x="18" y="100"/>
                  </a:lnTo>
                  <a:lnTo>
                    <a:pt x="21" y="90"/>
                  </a:lnTo>
                  <a:lnTo>
                    <a:pt x="22" y="80"/>
                  </a:lnTo>
                  <a:lnTo>
                    <a:pt x="22" y="80"/>
                  </a:lnTo>
                  <a:lnTo>
                    <a:pt x="28" y="42"/>
                  </a:lnTo>
                  <a:lnTo>
                    <a:pt x="30" y="24"/>
                  </a:lnTo>
                  <a:lnTo>
                    <a:pt x="31" y="5"/>
                  </a:lnTo>
                  <a:lnTo>
                    <a:pt x="31" y="5"/>
                  </a:lnTo>
                  <a:lnTo>
                    <a:pt x="31" y="3"/>
                  </a:lnTo>
                  <a:lnTo>
                    <a:pt x="30" y="1"/>
                  </a:lnTo>
                  <a:lnTo>
                    <a:pt x="29" y="1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0" name="Freeform 781"/>
            <p:cNvSpPr/>
            <p:nvPr>
              <p:custDataLst>
                <p:tags r:id="rId29"/>
              </p:custDataLst>
            </p:nvPr>
          </p:nvSpPr>
          <p:spPr bwMode="auto">
            <a:xfrm>
              <a:off x="6854825" y="2497138"/>
              <a:ext cx="6350" cy="44450"/>
            </a:xfrm>
            <a:custGeom>
              <a:avLst/>
              <a:gdLst/>
              <a:ahLst/>
              <a:cxnLst>
                <a:cxn ang="0">
                  <a:pos x="4" y="4"/>
                </a:cxn>
                <a:cxn ang="0">
                  <a:pos x="4" y="4"/>
                </a:cxn>
                <a:cxn ang="0">
                  <a:pos x="3" y="23"/>
                </a:cxn>
                <a:cxn ang="0">
                  <a:pos x="2" y="40"/>
                </a:cxn>
                <a:cxn ang="0">
                  <a:pos x="1" y="59"/>
                </a:cxn>
                <a:cxn ang="0">
                  <a:pos x="0" y="78"/>
                </a:cxn>
                <a:cxn ang="0">
                  <a:pos x="0" y="78"/>
                </a:cxn>
                <a:cxn ang="0">
                  <a:pos x="1" y="80"/>
                </a:cxn>
                <a:cxn ang="0">
                  <a:pos x="2" y="81"/>
                </a:cxn>
                <a:cxn ang="0">
                  <a:pos x="3" y="82"/>
                </a:cxn>
                <a:cxn ang="0">
                  <a:pos x="5" y="82"/>
                </a:cxn>
                <a:cxn ang="0">
                  <a:pos x="7" y="82"/>
                </a:cxn>
                <a:cxn ang="0">
                  <a:pos x="8" y="81"/>
                </a:cxn>
                <a:cxn ang="0">
                  <a:pos x="9" y="80"/>
                </a:cxn>
                <a:cxn ang="0">
                  <a:pos x="10" y="78"/>
                </a:cxn>
                <a:cxn ang="0">
                  <a:pos x="10" y="78"/>
                </a:cxn>
                <a:cxn ang="0">
                  <a:pos x="10" y="59"/>
                </a:cxn>
                <a:cxn ang="0">
                  <a:pos x="11" y="40"/>
                </a:cxn>
                <a:cxn ang="0">
                  <a:pos x="12" y="23"/>
                </a:cxn>
                <a:cxn ang="0">
                  <a:pos x="13" y="4"/>
                </a:cxn>
                <a:cxn ang="0">
                  <a:pos x="13" y="4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4" y="2"/>
                </a:cxn>
                <a:cxn ang="0">
                  <a:pos x="4" y="4"/>
                </a:cxn>
                <a:cxn ang="0">
                  <a:pos x="4" y="4"/>
                </a:cxn>
              </a:cxnLst>
              <a:rect l="0" t="0" r="r" b="b"/>
              <a:pathLst>
                <a:path w="13" h="82">
                  <a:moveTo>
                    <a:pt x="4" y="4"/>
                  </a:moveTo>
                  <a:lnTo>
                    <a:pt x="4" y="4"/>
                  </a:lnTo>
                  <a:lnTo>
                    <a:pt x="3" y="23"/>
                  </a:lnTo>
                  <a:lnTo>
                    <a:pt x="2" y="40"/>
                  </a:lnTo>
                  <a:lnTo>
                    <a:pt x="1" y="59"/>
                  </a:lnTo>
                  <a:lnTo>
                    <a:pt x="0" y="78"/>
                  </a:lnTo>
                  <a:lnTo>
                    <a:pt x="0" y="78"/>
                  </a:lnTo>
                  <a:lnTo>
                    <a:pt x="1" y="80"/>
                  </a:lnTo>
                  <a:lnTo>
                    <a:pt x="2" y="81"/>
                  </a:lnTo>
                  <a:lnTo>
                    <a:pt x="3" y="82"/>
                  </a:lnTo>
                  <a:lnTo>
                    <a:pt x="5" y="82"/>
                  </a:lnTo>
                  <a:lnTo>
                    <a:pt x="7" y="82"/>
                  </a:lnTo>
                  <a:lnTo>
                    <a:pt x="8" y="81"/>
                  </a:lnTo>
                  <a:lnTo>
                    <a:pt x="9" y="80"/>
                  </a:lnTo>
                  <a:lnTo>
                    <a:pt x="10" y="78"/>
                  </a:lnTo>
                  <a:lnTo>
                    <a:pt x="10" y="78"/>
                  </a:lnTo>
                  <a:lnTo>
                    <a:pt x="10" y="59"/>
                  </a:lnTo>
                  <a:lnTo>
                    <a:pt x="11" y="40"/>
                  </a:lnTo>
                  <a:lnTo>
                    <a:pt x="12" y="23"/>
                  </a:lnTo>
                  <a:lnTo>
                    <a:pt x="13" y="4"/>
                  </a:lnTo>
                  <a:lnTo>
                    <a:pt x="13" y="4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2"/>
                  </a:lnTo>
                  <a:lnTo>
                    <a:pt x="4" y="4"/>
                  </a:lnTo>
                  <a:lnTo>
                    <a:pt x="4" y="4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1" name="Freeform 782"/>
            <p:cNvSpPr/>
            <p:nvPr>
              <p:custDataLst>
                <p:tags r:id="rId30"/>
              </p:custDataLst>
            </p:nvPr>
          </p:nvSpPr>
          <p:spPr bwMode="auto">
            <a:xfrm>
              <a:off x="6578600" y="2328863"/>
              <a:ext cx="12700" cy="52388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3" y="3"/>
                </a:cxn>
                <a:cxn ang="0">
                  <a:pos x="13" y="5"/>
                </a:cxn>
                <a:cxn ang="0">
                  <a:pos x="13" y="5"/>
                </a:cxn>
                <a:cxn ang="0">
                  <a:pos x="12" y="17"/>
                </a:cxn>
                <a:cxn ang="0">
                  <a:pos x="8" y="31"/>
                </a:cxn>
                <a:cxn ang="0">
                  <a:pos x="8" y="31"/>
                </a:cxn>
                <a:cxn ang="0">
                  <a:pos x="3" y="39"/>
                </a:cxn>
                <a:cxn ang="0">
                  <a:pos x="1" y="44"/>
                </a:cxn>
                <a:cxn ang="0">
                  <a:pos x="0" y="5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3" y="98"/>
                </a:cxn>
                <a:cxn ang="0">
                  <a:pos x="4" y="98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9" y="95"/>
                </a:cxn>
                <a:cxn ang="0">
                  <a:pos x="10" y="93"/>
                </a:cxn>
                <a:cxn ang="0">
                  <a:pos x="10" y="93"/>
                </a:cxn>
                <a:cxn ang="0">
                  <a:pos x="8" y="70"/>
                </a:cxn>
                <a:cxn ang="0">
                  <a:pos x="9" y="58"/>
                </a:cxn>
                <a:cxn ang="0">
                  <a:pos x="10" y="52"/>
                </a:cxn>
                <a:cxn ang="0">
                  <a:pos x="11" y="48"/>
                </a:cxn>
                <a:cxn ang="0">
                  <a:pos x="11" y="48"/>
                </a:cxn>
                <a:cxn ang="0">
                  <a:pos x="16" y="37"/>
                </a:cxn>
                <a:cxn ang="0">
                  <a:pos x="19" y="27"/>
                </a:cxn>
                <a:cxn ang="0">
                  <a:pos x="21" y="16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22" h="98">
                  <a:moveTo>
                    <a:pt x="22" y="5"/>
                  </a:moveTo>
                  <a:lnTo>
                    <a:pt x="22" y="5"/>
                  </a:lnTo>
                  <a:lnTo>
                    <a:pt x="22" y="3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3" y="3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12" y="17"/>
                  </a:lnTo>
                  <a:lnTo>
                    <a:pt x="8" y="31"/>
                  </a:lnTo>
                  <a:lnTo>
                    <a:pt x="8" y="31"/>
                  </a:lnTo>
                  <a:lnTo>
                    <a:pt x="3" y="39"/>
                  </a:lnTo>
                  <a:lnTo>
                    <a:pt x="1" y="44"/>
                  </a:lnTo>
                  <a:lnTo>
                    <a:pt x="0" y="5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98"/>
                  </a:lnTo>
                  <a:lnTo>
                    <a:pt x="4" y="98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10" y="93"/>
                  </a:lnTo>
                  <a:lnTo>
                    <a:pt x="10" y="93"/>
                  </a:lnTo>
                  <a:lnTo>
                    <a:pt x="8" y="70"/>
                  </a:lnTo>
                  <a:lnTo>
                    <a:pt x="9" y="58"/>
                  </a:lnTo>
                  <a:lnTo>
                    <a:pt x="10" y="52"/>
                  </a:lnTo>
                  <a:lnTo>
                    <a:pt x="11" y="48"/>
                  </a:lnTo>
                  <a:lnTo>
                    <a:pt x="11" y="48"/>
                  </a:lnTo>
                  <a:lnTo>
                    <a:pt x="16" y="37"/>
                  </a:lnTo>
                  <a:lnTo>
                    <a:pt x="19" y="27"/>
                  </a:lnTo>
                  <a:lnTo>
                    <a:pt x="21" y="16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2" name="Freeform 783"/>
            <p:cNvSpPr/>
            <p:nvPr>
              <p:custDataLst>
                <p:tags r:id="rId31"/>
              </p:custDataLst>
            </p:nvPr>
          </p:nvSpPr>
          <p:spPr bwMode="auto">
            <a:xfrm>
              <a:off x="6613525" y="2352675"/>
              <a:ext cx="14288" cy="44450"/>
            </a:xfrm>
            <a:custGeom>
              <a:avLst/>
              <a:gdLst/>
              <a:ahLst/>
              <a:cxnLst>
                <a:cxn ang="0">
                  <a:pos x="18" y="6"/>
                </a:cxn>
                <a:cxn ang="0">
                  <a:pos x="18" y="6"/>
                </a:cxn>
                <a:cxn ang="0">
                  <a:pos x="17" y="15"/>
                </a:cxn>
                <a:cxn ang="0">
                  <a:pos x="16" y="24"/>
                </a:cxn>
                <a:cxn ang="0">
                  <a:pos x="11" y="43"/>
                </a:cxn>
                <a:cxn ang="0">
                  <a:pos x="5" y="62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2"/>
                </a:cxn>
                <a:cxn ang="0">
                  <a:pos x="1" y="83"/>
                </a:cxn>
                <a:cxn ang="0">
                  <a:pos x="2" y="85"/>
                </a:cxn>
                <a:cxn ang="0">
                  <a:pos x="3" y="85"/>
                </a:cxn>
                <a:cxn ang="0">
                  <a:pos x="5" y="86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14" y="64"/>
                </a:cxn>
                <a:cxn ang="0">
                  <a:pos x="20" y="44"/>
                </a:cxn>
                <a:cxn ang="0">
                  <a:pos x="25" y="25"/>
                </a:cxn>
                <a:cxn ang="0">
                  <a:pos x="27" y="15"/>
                </a:cxn>
                <a:cxn ang="0">
                  <a:pos x="27" y="6"/>
                </a:cxn>
                <a:cxn ang="0">
                  <a:pos x="27" y="6"/>
                </a:cxn>
                <a:cxn ang="0">
                  <a:pos x="27" y="4"/>
                </a:cxn>
                <a:cxn ang="0">
                  <a:pos x="26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1"/>
                </a:cxn>
                <a:cxn ang="0">
                  <a:pos x="19" y="4"/>
                </a:cxn>
                <a:cxn ang="0">
                  <a:pos x="18" y="6"/>
                </a:cxn>
                <a:cxn ang="0">
                  <a:pos x="18" y="6"/>
                </a:cxn>
              </a:cxnLst>
              <a:rect l="0" t="0" r="r" b="b"/>
              <a:pathLst>
                <a:path w="27" h="86">
                  <a:moveTo>
                    <a:pt x="18" y="6"/>
                  </a:moveTo>
                  <a:lnTo>
                    <a:pt x="18" y="6"/>
                  </a:lnTo>
                  <a:lnTo>
                    <a:pt x="17" y="15"/>
                  </a:lnTo>
                  <a:lnTo>
                    <a:pt x="16" y="24"/>
                  </a:lnTo>
                  <a:lnTo>
                    <a:pt x="11" y="43"/>
                  </a:lnTo>
                  <a:lnTo>
                    <a:pt x="5" y="62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2"/>
                  </a:lnTo>
                  <a:lnTo>
                    <a:pt x="1" y="83"/>
                  </a:lnTo>
                  <a:lnTo>
                    <a:pt x="2" y="85"/>
                  </a:lnTo>
                  <a:lnTo>
                    <a:pt x="3" y="85"/>
                  </a:lnTo>
                  <a:lnTo>
                    <a:pt x="5" y="86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14" y="64"/>
                  </a:lnTo>
                  <a:lnTo>
                    <a:pt x="20" y="44"/>
                  </a:lnTo>
                  <a:lnTo>
                    <a:pt x="25" y="25"/>
                  </a:lnTo>
                  <a:lnTo>
                    <a:pt x="27" y="15"/>
                  </a:lnTo>
                  <a:lnTo>
                    <a:pt x="27" y="6"/>
                  </a:lnTo>
                  <a:lnTo>
                    <a:pt x="27" y="6"/>
                  </a:lnTo>
                  <a:lnTo>
                    <a:pt x="27" y="4"/>
                  </a:lnTo>
                  <a:lnTo>
                    <a:pt x="26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9" y="4"/>
                  </a:lnTo>
                  <a:lnTo>
                    <a:pt x="18" y="6"/>
                  </a:lnTo>
                  <a:lnTo>
                    <a:pt x="18" y="6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3" name="Freeform 784"/>
            <p:cNvSpPr/>
            <p:nvPr>
              <p:custDataLst>
                <p:tags r:id="rId32"/>
              </p:custDataLst>
            </p:nvPr>
          </p:nvSpPr>
          <p:spPr bwMode="auto">
            <a:xfrm>
              <a:off x="6656388" y="2373313"/>
              <a:ext cx="38100" cy="58738"/>
            </a:xfrm>
            <a:custGeom>
              <a:avLst/>
              <a:gdLst/>
              <a:ahLst/>
              <a:cxnLst>
                <a:cxn ang="0">
                  <a:pos x="64" y="2"/>
                </a:cxn>
                <a:cxn ang="0">
                  <a:pos x="64" y="2"/>
                </a:cxn>
                <a:cxn ang="0">
                  <a:pos x="56" y="14"/>
                </a:cxn>
                <a:cxn ang="0">
                  <a:pos x="48" y="26"/>
                </a:cxn>
                <a:cxn ang="0">
                  <a:pos x="32" y="48"/>
                </a:cxn>
                <a:cxn ang="0">
                  <a:pos x="32" y="48"/>
                </a:cxn>
                <a:cxn ang="0">
                  <a:pos x="23" y="62"/>
                </a:cxn>
                <a:cxn ang="0">
                  <a:pos x="15" y="75"/>
                </a:cxn>
                <a:cxn ang="0">
                  <a:pos x="0" y="103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0" y="108"/>
                </a:cxn>
                <a:cxn ang="0">
                  <a:pos x="1" y="109"/>
                </a:cxn>
                <a:cxn ang="0">
                  <a:pos x="2" y="110"/>
                </a:cxn>
                <a:cxn ang="0">
                  <a:pos x="5" y="111"/>
                </a:cxn>
                <a:cxn ang="0">
                  <a:pos x="6" y="111"/>
                </a:cxn>
                <a:cxn ang="0">
                  <a:pos x="8" y="110"/>
                </a:cxn>
                <a:cxn ang="0">
                  <a:pos x="9" y="109"/>
                </a:cxn>
                <a:cxn ang="0">
                  <a:pos x="9" y="109"/>
                </a:cxn>
                <a:cxn ang="0">
                  <a:pos x="24" y="77"/>
                </a:cxn>
                <a:cxn ang="0">
                  <a:pos x="34" y="63"/>
                </a:cxn>
                <a:cxn ang="0">
                  <a:pos x="43" y="50"/>
                </a:cxn>
                <a:cxn ang="0">
                  <a:pos x="43" y="50"/>
                </a:cxn>
                <a:cxn ang="0">
                  <a:pos x="58" y="29"/>
                </a:cxn>
                <a:cxn ang="0">
                  <a:pos x="66" y="18"/>
                </a:cxn>
                <a:cxn ang="0">
                  <a:pos x="72" y="7"/>
                </a:cxn>
                <a:cxn ang="0">
                  <a:pos x="72" y="7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0" y="0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4" y="2"/>
                </a:cxn>
                <a:cxn ang="0">
                  <a:pos x="64" y="2"/>
                </a:cxn>
              </a:cxnLst>
              <a:rect l="0" t="0" r="r" b="b"/>
              <a:pathLst>
                <a:path w="73" h="111">
                  <a:moveTo>
                    <a:pt x="64" y="2"/>
                  </a:moveTo>
                  <a:lnTo>
                    <a:pt x="64" y="2"/>
                  </a:lnTo>
                  <a:lnTo>
                    <a:pt x="56" y="14"/>
                  </a:lnTo>
                  <a:lnTo>
                    <a:pt x="48" y="26"/>
                  </a:lnTo>
                  <a:lnTo>
                    <a:pt x="32" y="48"/>
                  </a:lnTo>
                  <a:lnTo>
                    <a:pt x="32" y="48"/>
                  </a:lnTo>
                  <a:lnTo>
                    <a:pt x="23" y="62"/>
                  </a:lnTo>
                  <a:lnTo>
                    <a:pt x="15" y="75"/>
                  </a:lnTo>
                  <a:lnTo>
                    <a:pt x="0" y="103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0" y="108"/>
                  </a:lnTo>
                  <a:lnTo>
                    <a:pt x="1" y="109"/>
                  </a:lnTo>
                  <a:lnTo>
                    <a:pt x="2" y="110"/>
                  </a:lnTo>
                  <a:lnTo>
                    <a:pt x="5" y="111"/>
                  </a:lnTo>
                  <a:lnTo>
                    <a:pt x="6" y="111"/>
                  </a:lnTo>
                  <a:lnTo>
                    <a:pt x="8" y="110"/>
                  </a:lnTo>
                  <a:lnTo>
                    <a:pt x="9" y="109"/>
                  </a:lnTo>
                  <a:lnTo>
                    <a:pt x="9" y="109"/>
                  </a:lnTo>
                  <a:lnTo>
                    <a:pt x="24" y="77"/>
                  </a:lnTo>
                  <a:lnTo>
                    <a:pt x="34" y="63"/>
                  </a:lnTo>
                  <a:lnTo>
                    <a:pt x="43" y="50"/>
                  </a:lnTo>
                  <a:lnTo>
                    <a:pt x="43" y="50"/>
                  </a:lnTo>
                  <a:lnTo>
                    <a:pt x="58" y="29"/>
                  </a:lnTo>
                  <a:lnTo>
                    <a:pt x="66" y="18"/>
                  </a:lnTo>
                  <a:lnTo>
                    <a:pt x="72" y="7"/>
                  </a:lnTo>
                  <a:lnTo>
                    <a:pt x="72" y="7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0" y="0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4" y="2"/>
                  </a:lnTo>
                  <a:lnTo>
                    <a:pt x="64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4" name="Freeform 785"/>
            <p:cNvSpPr/>
            <p:nvPr>
              <p:custDataLst>
                <p:tags r:id="rId33"/>
              </p:custDataLst>
            </p:nvPr>
          </p:nvSpPr>
          <p:spPr bwMode="auto">
            <a:xfrm>
              <a:off x="6532563" y="2520950"/>
              <a:ext cx="17463" cy="47625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20" y="23"/>
                </a:cxn>
                <a:cxn ang="0">
                  <a:pos x="13" y="44"/>
                </a:cxn>
                <a:cxn ang="0">
                  <a:pos x="5" y="65"/>
                </a:cxn>
                <a:cxn ang="0">
                  <a:pos x="0" y="86"/>
                </a:cxn>
                <a:cxn ang="0">
                  <a:pos x="0" y="86"/>
                </a:cxn>
                <a:cxn ang="0">
                  <a:pos x="0" y="88"/>
                </a:cxn>
                <a:cxn ang="0">
                  <a:pos x="1" y="90"/>
                </a:cxn>
                <a:cxn ang="0">
                  <a:pos x="2" y="91"/>
                </a:cxn>
                <a:cxn ang="0">
                  <a:pos x="4" y="92"/>
                </a:cxn>
                <a:cxn ang="0">
                  <a:pos x="5" y="92"/>
                </a:cxn>
                <a:cxn ang="0">
                  <a:pos x="7" y="91"/>
                </a:cxn>
                <a:cxn ang="0">
                  <a:pos x="8" y="90"/>
                </a:cxn>
                <a:cxn ang="0">
                  <a:pos x="9" y="88"/>
                </a:cxn>
                <a:cxn ang="0">
                  <a:pos x="9" y="88"/>
                </a:cxn>
                <a:cxn ang="0">
                  <a:pos x="15" y="67"/>
                </a:cxn>
                <a:cxn ang="0">
                  <a:pos x="22" y="46"/>
                </a:cxn>
                <a:cxn ang="0">
                  <a:pos x="28" y="27"/>
                </a:cxn>
                <a:cxn ang="0">
                  <a:pos x="34" y="6"/>
                </a:cxn>
                <a:cxn ang="0">
                  <a:pos x="34" y="6"/>
                </a:cxn>
                <a:cxn ang="0">
                  <a:pos x="35" y="4"/>
                </a:cxn>
                <a:cxn ang="0">
                  <a:pos x="34" y="2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1"/>
                </a:cxn>
                <a:cxn ang="0">
                  <a:pos x="26" y="2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5" h="92">
                  <a:moveTo>
                    <a:pt x="26" y="3"/>
                  </a:moveTo>
                  <a:lnTo>
                    <a:pt x="26" y="3"/>
                  </a:lnTo>
                  <a:lnTo>
                    <a:pt x="20" y="23"/>
                  </a:lnTo>
                  <a:lnTo>
                    <a:pt x="13" y="44"/>
                  </a:lnTo>
                  <a:lnTo>
                    <a:pt x="5" y="65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1"/>
                  </a:lnTo>
                  <a:lnTo>
                    <a:pt x="4" y="92"/>
                  </a:lnTo>
                  <a:lnTo>
                    <a:pt x="5" y="92"/>
                  </a:lnTo>
                  <a:lnTo>
                    <a:pt x="7" y="91"/>
                  </a:lnTo>
                  <a:lnTo>
                    <a:pt x="8" y="90"/>
                  </a:lnTo>
                  <a:lnTo>
                    <a:pt x="9" y="88"/>
                  </a:lnTo>
                  <a:lnTo>
                    <a:pt x="9" y="88"/>
                  </a:lnTo>
                  <a:lnTo>
                    <a:pt x="15" y="67"/>
                  </a:lnTo>
                  <a:lnTo>
                    <a:pt x="22" y="46"/>
                  </a:lnTo>
                  <a:lnTo>
                    <a:pt x="28" y="27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35" y="4"/>
                  </a:lnTo>
                  <a:lnTo>
                    <a:pt x="34" y="2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1"/>
                  </a:lnTo>
                  <a:lnTo>
                    <a:pt x="26" y="2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5" name="Freeform 786"/>
            <p:cNvSpPr/>
            <p:nvPr>
              <p:custDataLst>
                <p:tags r:id="rId34"/>
              </p:custDataLst>
            </p:nvPr>
          </p:nvSpPr>
          <p:spPr bwMode="auto">
            <a:xfrm>
              <a:off x="6569075" y="2543175"/>
              <a:ext cx="11113" cy="25400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1" y="5"/>
                </a:cxn>
                <a:cxn ang="0">
                  <a:pos x="8" y="11"/>
                </a:cxn>
                <a:cxn ang="0">
                  <a:pos x="4" y="21"/>
                </a:cxn>
                <a:cxn ang="0">
                  <a:pos x="1" y="32"/>
                </a:cxn>
                <a:cxn ang="0">
                  <a:pos x="0" y="43"/>
                </a:cxn>
                <a:cxn ang="0">
                  <a:pos x="0" y="43"/>
                </a:cxn>
                <a:cxn ang="0">
                  <a:pos x="1" y="45"/>
                </a:cxn>
                <a:cxn ang="0">
                  <a:pos x="2" y="47"/>
                </a:cxn>
                <a:cxn ang="0">
                  <a:pos x="3" y="47"/>
                </a:cxn>
                <a:cxn ang="0">
                  <a:pos x="5" y="48"/>
                </a:cxn>
                <a:cxn ang="0">
                  <a:pos x="6" y="47"/>
                </a:cxn>
                <a:cxn ang="0">
                  <a:pos x="8" y="47"/>
                </a:cxn>
                <a:cxn ang="0">
                  <a:pos x="9" y="45"/>
                </a:cxn>
                <a:cxn ang="0">
                  <a:pos x="9" y="43"/>
                </a:cxn>
                <a:cxn ang="0">
                  <a:pos x="9" y="43"/>
                </a:cxn>
                <a:cxn ang="0">
                  <a:pos x="10" y="34"/>
                </a:cxn>
                <a:cxn ang="0">
                  <a:pos x="12" y="24"/>
                </a:cxn>
                <a:cxn ang="0">
                  <a:pos x="16" y="16"/>
                </a:cxn>
                <a:cxn ang="0">
                  <a:pos x="18" y="12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1" y="6"/>
                </a:cxn>
                <a:cxn ang="0">
                  <a:pos x="22" y="4"/>
                </a:cxn>
                <a:cxn ang="0">
                  <a:pos x="21" y="3"/>
                </a:cxn>
                <a:cxn ang="0">
                  <a:pos x="20" y="1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1"/>
                </a:cxn>
                <a:cxn ang="0">
                  <a:pos x="14" y="1"/>
                </a:cxn>
              </a:cxnLst>
              <a:rect l="0" t="0" r="r" b="b"/>
              <a:pathLst>
                <a:path w="22" h="48">
                  <a:moveTo>
                    <a:pt x="14" y="1"/>
                  </a:moveTo>
                  <a:lnTo>
                    <a:pt x="14" y="1"/>
                  </a:lnTo>
                  <a:lnTo>
                    <a:pt x="11" y="5"/>
                  </a:lnTo>
                  <a:lnTo>
                    <a:pt x="8" y="11"/>
                  </a:lnTo>
                  <a:lnTo>
                    <a:pt x="4" y="21"/>
                  </a:lnTo>
                  <a:lnTo>
                    <a:pt x="1" y="32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1" y="45"/>
                  </a:lnTo>
                  <a:lnTo>
                    <a:pt x="2" y="47"/>
                  </a:lnTo>
                  <a:lnTo>
                    <a:pt x="3" y="47"/>
                  </a:lnTo>
                  <a:lnTo>
                    <a:pt x="5" y="48"/>
                  </a:lnTo>
                  <a:lnTo>
                    <a:pt x="6" y="47"/>
                  </a:lnTo>
                  <a:lnTo>
                    <a:pt x="8" y="47"/>
                  </a:lnTo>
                  <a:lnTo>
                    <a:pt x="9" y="45"/>
                  </a:lnTo>
                  <a:lnTo>
                    <a:pt x="9" y="43"/>
                  </a:lnTo>
                  <a:lnTo>
                    <a:pt x="9" y="43"/>
                  </a:lnTo>
                  <a:lnTo>
                    <a:pt x="10" y="34"/>
                  </a:lnTo>
                  <a:lnTo>
                    <a:pt x="12" y="24"/>
                  </a:lnTo>
                  <a:lnTo>
                    <a:pt x="16" y="16"/>
                  </a:lnTo>
                  <a:lnTo>
                    <a:pt x="18" y="12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1" y="6"/>
                  </a:lnTo>
                  <a:lnTo>
                    <a:pt x="22" y="4"/>
                  </a:lnTo>
                  <a:lnTo>
                    <a:pt x="21" y="3"/>
                  </a:lnTo>
                  <a:lnTo>
                    <a:pt x="20" y="1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14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6" name="Freeform 787"/>
            <p:cNvSpPr/>
            <p:nvPr>
              <p:custDataLst>
                <p:tags r:id="rId35"/>
              </p:custDataLst>
            </p:nvPr>
          </p:nvSpPr>
          <p:spPr bwMode="auto">
            <a:xfrm>
              <a:off x="6665913" y="2536825"/>
              <a:ext cx="9525" cy="34925"/>
            </a:xfrm>
            <a:custGeom>
              <a:avLst/>
              <a:gdLst/>
              <a:ahLst/>
              <a:cxnLst>
                <a:cxn ang="0">
                  <a:pos x="8" y="2"/>
                </a:cxn>
                <a:cxn ang="0">
                  <a:pos x="8" y="2"/>
                </a:cxn>
                <a:cxn ang="0">
                  <a:pos x="4" y="9"/>
                </a:cxn>
                <a:cxn ang="0">
                  <a:pos x="2" y="16"/>
                </a:cxn>
                <a:cxn ang="0">
                  <a:pos x="0" y="24"/>
                </a:cxn>
                <a:cxn ang="0">
                  <a:pos x="0" y="31"/>
                </a:cxn>
                <a:cxn ang="0">
                  <a:pos x="0" y="45"/>
                </a:cxn>
                <a:cxn ang="0">
                  <a:pos x="1" y="61"/>
                </a:cxn>
                <a:cxn ang="0">
                  <a:pos x="1" y="61"/>
                </a:cxn>
                <a:cxn ang="0">
                  <a:pos x="1" y="63"/>
                </a:cxn>
                <a:cxn ang="0">
                  <a:pos x="2" y="65"/>
                </a:cxn>
                <a:cxn ang="0">
                  <a:pos x="4" y="65"/>
                </a:cxn>
                <a:cxn ang="0">
                  <a:pos x="5" y="66"/>
                </a:cxn>
                <a:cxn ang="0">
                  <a:pos x="7" y="65"/>
                </a:cxn>
                <a:cxn ang="0">
                  <a:pos x="9" y="65"/>
                </a:cxn>
                <a:cxn ang="0">
                  <a:pos x="10" y="63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9" y="47"/>
                </a:cxn>
                <a:cxn ang="0">
                  <a:pos x="9" y="33"/>
                </a:cxn>
                <a:cxn ang="0">
                  <a:pos x="9" y="27"/>
                </a:cxn>
                <a:cxn ang="0">
                  <a:pos x="10" y="19"/>
                </a:cxn>
                <a:cxn ang="0">
                  <a:pos x="12" y="13"/>
                </a:cxn>
                <a:cxn ang="0">
                  <a:pos x="16" y="7"/>
                </a:cxn>
                <a:cxn ang="0">
                  <a:pos x="16" y="7"/>
                </a:cxn>
                <a:cxn ang="0">
                  <a:pos x="17" y="5"/>
                </a:cxn>
                <a:cxn ang="0">
                  <a:pos x="17" y="3"/>
                </a:cxn>
                <a:cxn ang="0">
                  <a:pos x="16" y="2"/>
                </a:cxn>
                <a:cxn ang="0">
                  <a:pos x="15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2"/>
                </a:cxn>
                <a:cxn ang="0">
                  <a:pos x="8" y="2"/>
                </a:cxn>
              </a:cxnLst>
              <a:rect l="0" t="0" r="r" b="b"/>
              <a:pathLst>
                <a:path w="17" h="66">
                  <a:moveTo>
                    <a:pt x="8" y="2"/>
                  </a:moveTo>
                  <a:lnTo>
                    <a:pt x="8" y="2"/>
                  </a:lnTo>
                  <a:lnTo>
                    <a:pt x="4" y="9"/>
                  </a:lnTo>
                  <a:lnTo>
                    <a:pt x="2" y="16"/>
                  </a:lnTo>
                  <a:lnTo>
                    <a:pt x="0" y="24"/>
                  </a:lnTo>
                  <a:lnTo>
                    <a:pt x="0" y="31"/>
                  </a:lnTo>
                  <a:lnTo>
                    <a:pt x="0" y="45"/>
                  </a:lnTo>
                  <a:lnTo>
                    <a:pt x="1" y="61"/>
                  </a:lnTo>
                  <a:lnTo>
                    <a:pt x="1" y="61"/>
                  </a:lnTo>
                  <a:lnTo>
                    <a:pt x="1" y="63"/>
                  </a:lnTo>
                  <a:lnTo>
                    <a:pt x="2" y="65"/>
                  </a:lnTo>
                  <a:lnTo>
                    <a:pt x="4" y="65"/>
                  </a:lnTo>
                  <a:lnTo>
                    <a:pt x="5" y="66"/>
                  </a:lnTo>
                  <a:lnTo>
                    <a:pt x="7" y="65"/>
                  </a:lnTo>
                  <a:lnTo>
                    <a:pt x="9" y="65"/>
                  </a:lnTo>
                  <a:lnTo>
                    <a:pt x="10" y="63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9" y="47"/>
                  </a:lnTo>
                  <a:lnTo>
                    <a:pt x="9" y="33"/>
                  </a:lnTo>
                  <a:lnTo>
                    <a:pt x="9" y="27"/>
                  </a:lnTo>
                  <a:lnTo>
                    <a:pt x="10" y="19"/>
                  </a:lnTo>
                  <a:lnTo>
                    <a:pt x="12" y="13"/>
                  </a:lnTo>
                  <a:lnTo>
                    <a:pt x="16" y="7"/>
                  </a:lnTo>
                  <a:lnTo>
                    <a:pt x="16" y="7"/>
                  </a:lnTo>
                  <a:lnTo>
                    <a:pt x="17" y="5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2"/>
                  </a:lnTo>
                  <a:lnTo>
                    <a:pt x="8" y="2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7" name="Freeform 788"/>
            <p:cNvSpPr/>
            <p:nvPr>
              <p:custDataLst>
                <p:tags r:id="rId36"/>
              </p:custDataLst>
            </p:nvPr>
          </p:nvSpPr>
          <p:spPr bwMode="auto">
            <a:xfrm>
              <a:off x="6735763" y="2103438"/>
              <a:ext cx="9525" cy="49213"/>
            </a:xfrm>
            <a:custGeom>
              <a:avLst/>
              <a:gdLst/>
              <a:ahLst/>
              <a:cxnLst>
                <a:cxn ang="0">
                  <a:pos x="16" y="85"/>
                </a:cxn>
                <a:cxn ang="0">
                  <a:pos x="16" y="85"/>
                </a:cxn>
                <a:cxn ang="0">
                  <a:pos x="13" y="76"/>
                </a:cxn>
                <a:cxn ang="0">
                  <a:pos x="10" y="65"/>
                </a:cxn>
                <a:cxn ang="0">
                  <a:pos x="9" y="56"/>
                </a:cxn>
                <a:cxn ang="0">
                  <a:pos x="9" y="45"/>
                </a:cxn>
                <a:cxn ang="0">
                  <a:pos x="10" y="25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1" y="27"/>
                </a:cxn>
                <a:cxn ang="0">
                  <a:pos x="0" y="48"/>
                </a:cxn>
                <a:cxn ang="0">
                  <a:pos x="1" y="58"/>
                </a:cxn>
                <a:cxn ang="0">
                  <a:pos x="2" y="69"/>
                </a:cxn>
                <a:cxn ang="0">
                  <a:pos x="4" y="80"/>
                </a:cxn>
                <a:cxn ang="0">
                  <a:pos x="8" y="90"/>
                </a:cxn>
                <a:cxn ang="0">
                  <a:pos x="8" y="90"/>
                </a:cxn>
                <a:cxn ang="0">
                  <a:pos x="9" y="91"/>
                </a:cxn>
                <a:cxn ang="0">
                  <a:pos x="11" y="92"/>
                </a:cxn>
                <a:cxn ang="0">
                  <a:pos x="12" y="92"/>
                </a:cxn>
                <a:cxn ang="0">
                  <a:pos x="14" y="91"/>
                </a:cxn>
                <a:cxn ang="0">
                  <a:pos x="16" y="89"/>
                </a:cxn>
                <a:cxn ang="0">
                  <a:pos x="16" y="87"/>
                </a:cxn>
                <a:cxn ang="0">
                  <a:pos x="16" y="85"/>
                </a:cxn>
                <a:cxn ang="0">
                  <a:pos x="16" y="85"/>
                </a:cxn>
              </a:cxnLst>
              <a:rect l="0" t="0" r="r" b="b"/>
              <a:pathLst>
                <a:path w="16" h="92">
                  <a:moveTo>
                    <a:pt x="16" y="85"/>
                  </a:moveTo>
                  <a:lnTo>
                    <a:pt x="16" y="85"/>
                  </a:lnTo>
                  <a:lnTo>
                    <a:pt x="13" y="76"/>
                  </a:lnTo>
                  <a:lnTo>
                    <a:pt x="10" y="65"/>
                  </a:lnTo>
                  <a:lnTo>
                    <a:pt x="9" y="56"/>
                  </a:lnTo>
                  <a:lnTo>
                    <a:pt x="9" y="45"/>
                  </a:lnTo>
                  <a:lnTo>
                    <a:pt x="10" y="25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9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1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5"/>
                  </a:lnTo>
                  <a:lnTo>
                    <a:pt x="1" y="5"/>
                  </a:lnTo>
                  <a:lnTo>
                    <a:pt x="1" y="27"/>
                  </a:lnTo>
                  <a:lnTo>
                    <a:pt x="0" y="48"/>
                  </a:lnTo>
                  <a:lnTo>
                    <a:pt x="1" y="58"/>
                  </a:lnTo>
                  <a:lnTo>
                    <a:pt x="2" y="69"/>
                  </a:lnTo>
                  <a:lnTo>
                    <a:pt x="4" y="80"/>
                  </a:lnTo>
                  <a:lnTo>
                    <a:pt x="8" y="90"/>
                  </a:lnTo>
                  <a:lnTo>
                    <a:pt x="8" y="90"/>
                  </a:lnTo>
                  <a:lnTo>
                    <a:pt x="9" y="91"/>
                  </a:lnTo>
                  <a:lnTo>
                    <a:pt x="11" y="92"/>
                  </a:lnTo>
                  <a:lnTo>
                    <a:pt x="12" y="92"/>
                  </a:lnTo>
                  <a:lnTo>
                    <a:pt x="14" y="91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85"/>
                  </a:lnTo>
                  <a:lnTo>
                    <a:pt x="16" y="8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8" name="Freeform 789"/>
            <p:cNvSpPr/>
            <p:nvPr>
              <p:custDataLst>
                <p:tags r:id="rId37"/>
              </p:custDataLst>
            </p:nvPr>
          </p:nvSpPr>
          <p:spPr bwMode="auto">
            <a:xfrm>
              <a:off x="6777038" y="2109788"/>
              <a:ext cx="14288" cy="36513"/>
            </a:xfrm>
            <a:custGeom>
              <a:avLst/>
              <a:gdLst/>
              <a:ahLst/>
              <a:cxnLst>
                <a:cxn ang="0">
                  <a:pos x="20" y="1"/>
                </a:cxn>
                <a:cxn ang="0">
                  <a:pos x="20" y="1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5" y="1"/>
                </a:cxn>
                <a:cxn ang="0">
                  <a:pos x="14" y="3"/>
                </a:cxn>
                <a:cxn ang="0">
                  <a:pos x="13" y="4"/>
                </a:cxn>
                <a:cxn ang="0">
                  <a:pos x="13" y="7"/>
                </a:cxn>
                <a:cxn ang="0">
                  <a:pos x="14" y="9"/>
                </a:cxn>
                <a:cxn ang="0">
                  <a:pos x="15" y="10"/>
                </a:cxn>
                <a:cxn ang="0">
                  <a:pos x="15" y="10"/>
                </a:cxn>
                <a:cxn ang="0">
                  <a:pos x="17" y="11"/>
                </a:cxn>
                <a:cxn ang="0">
                  <a:pos x="18" y="14"/>
                </a:cxn>
                <a:cxn ang="0">
                  <a:pos x="18" y="19"/>
                </a:cxn>
                <a:cxn ang="0">
                  <a:pos x="16" y="26"/>
                </a:cxn>
                <a:cxn ang="0">
                  <a:pos x="13" y="35"/>
                </a:cxn>
                <a:cxn ang="0">
                  <a:pos x="6" y="50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5" y="68"/>
                </a:cxn>
                <a:cxn ang="0">
                  <a:pos x="7" y="68"/>
                </a:cxn>
                <a:cxn ang="0">
                  <a:pos x="8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16" y="51"/>
                </a:cxn>
                <a:cxn ang="0">
                  <a:pos x="20" y="42"/>
                </a:cxn>
                <a:cxn ang="0">
                  <a:pos x="24" y="32"/>
                </a:cxn>
                <a:cxn ang="0">
                  <a:pos x="26" y="23"/>
                </a:cxn>
                <a:cxn ang="0">
                  <a:pos x="27" y="15"/>
                </a:cxn>
                <a:cxn ang="0">
                  <a:pos x="26" y="11"/>
                </a:cxn>
                <a:cxn ang="0">
                  <a:pos x="25" y="7"/>
                </a:cxn>
                <a:cxn ang="0">
                  <a:pos x="23" y="3"/>
                </a:cxn>
                <a:cxn ang="0">
                  <a:pos x="20" y="1"/>
                </a:cxn>
                <a:cxn ang="0">
                  <a:pos x="20" y="1"/>
                </a:cxn>
              </a:cxnLst>
              <a:rect l="0" t="0" r="r" b="b"/>
              <a:pathLst>
                <a:path w="27" h="68">
                  <a:moveTo>
                    <a:pt x="20" y="1"/>
                  </a:moveTo>
                  <a:lnTo>
                    <a:pt x="20" y="1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5" y="1"/>
                  </a:lnTo>
                  <a:lnTo>
                    <a:pt x="14" y="3"/>
                  </a:lnTo>
                  <a:lnTo>
                    <a:pt x="13" y="4"/>
                  </a:lnTo>
                  <a:lnTo>
                    <a:pt x="13" y="7"/>
                  </a:lnTo>
                  <a:lnTo>
                    <a:pt x="14" y="9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7" y="11"/>
                  </a:lnTo>
                  <a:lnTo>
                    <a:pt x="18" y="14"/>
                  </a:lnTo>
                  <a:lnTo>
                    <a:pt x="18" y="19"/>
                  </a:lnTo>
                  <a:lnTo>
                    <a:pt x="16" y="26"/>
                  </a:lnTo>
                  <a:lnTo>
                    <a:pt x="13" y="35"/>
                  </a:lnTo>
                  <a:lnTo>
                    <a:pt x="6" y="50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5" y="68"/>
                  </a:lnTo>
                  <a:lnTo>
                    <a:pt x="7" y="68"/>
                  </a:lnTo>
                  <a:lnTo>
                    <a:pt x="8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16" y="51"/>
                  </a:lnTo>
                  <a:lnTo>
                    <a:pt x="20" y="42"/>
                  </a:lnTo>
                  <a:lnTo>
                    <a:pt x="24" y="32"/>
                  </a:lnTo>
                  <a:lnTo>
                    <a:pt x="26" y="23"/>
                  </a:lnTo>
                  <a:lnTo>
                    <a:pt x="27" y="15"/>
                  </a:lnTo>
                  <a:lnTo>
                    <a:pt x="26" y="11"/>
                  </a:lnTo>
                  <a:lnTo>
                    <a:pt x="25" y="7"/>
                  </a:lnTo>
                  <a:lnTo>
                    <a:pt x="23" y="3"/>
                  </a:lnTo>
                  <a:lnTo>
                    <a:pt x="20" y="1"/>
                  </a:lnTo>
                  <a:lnTo>
                    <a:pt x="20" y="1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459" name="Freeform 790"/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6108700" y="2038350"/>
              <a:ext cx="787400" cy="804863"/>
            </a:xfrm>
            <a:custGeom>
              <a:avLst/>
              <a:gdLst/>
              <a:ahLst/>
              <a:cxnLst>
                <a:cxn ang="0">
                  <a:pos x="578" y="1404"/>
                </a:cxn>
                <a:cxn ang="0">
                  <a:pos x="407" y="1195"/>
                </a:cxn>
                <a:cxn ang="0">
                  <a:pos x="531" y="1138"/>
                </a:cxn>
                <a:cxn ang="0">
                  <a:pos x="680" y="1150"/>
                </a:cxn>
                <a:cxn ang="0">
                  <a:pos x="645" y="932"/>
                </a:cxn>
                <a:cxn ang="0">
                  <a:pos x="408" y="748"/>
                </a:cxn>
                <a:cxn ang="0">
                  <a:pos x="309" y="884"/>
                </a:cxn>
                <a:cxn ang="0">
                  <a:pos x="256" y="1027"/>
                </a:cxn>
                <a:cxn ang="0">
                  <a:pos x="27" y="808"/>
                </a:cxn>
                <a:cxn ang="0">
                  <a:pos x="28" y="580"/>
                </a:cxn>
                <a:cxn ang="0">
                  <a:pos x="237" y="380"/>
                </a:cxn>
                <a:cxn ang="0">
                  <a:pos x="342" y="519"/>
                </a:cxn>
                <a:cxn ang="0">
                  <a:pos x="488" y="635"/>
                </a:cxn>
                <a:cxn ang="0">
                  <a:pos x="644" y="548"/>
                </a:cxn>
                <a:cxn ang="0">
                  <a:pos x="628" y="366"/>
                </a:cxn>
                <a:cxn ang="0">
                  <a:pos x="492" y="300"/>
                </a:cxn>
                <a:cxn ang="0">
                  <a:pos x="415" y="290"/>
                </a:cxn>
                <a:cxn ang="0">
                  <a:pos x="435" y="200"/>
                </a:cxn>
                <a:cxn ang="0">
                  <a:pos x="676" y="5"/>
                </a:cxn>
                <a:cxn ang="0">
                  <a:pos x="880" y="97"/>
                </a:cxn>
                <a:cxn ang="0">
                  <a:pos x="996" y="212"/>
                </a:cxn>
                <a:cxn ang="0">
                  <a:pos x="1057" y="40"/>
                </a:cxn>
                <a:cxn ang="0">
                  <a:pos x="1286" y="30"/>
                </a:cxn>
                <a:cxn ang="0">
                  <a:pos x="1459" y="212"/>
                </a:cxn>
                <a:cxn ang="0">
                  <a:pos x="1441" y="427"/>
                </a:cxn>
                <a:cxn ang="0">
                  <a:pos x="1284" y="473"/>
                </a:cxn>
                <a:cxn ang="0">
                  <a:pos x="1353" y="601"/>
                </a:cxn>
                <a:cxn ang="0">
                  <a:pos x="1487" y="856"/>
                </a:cxn>
                <a:cxn ang="0">
                  <a:pos x="1299" y="1117"/>
                </a:cxn>
                <a:cxn ang="0">
                  <a:pos x="1017" y="1376"/>
                </a:cxn>
                <a:cxn ang="0">
                  <a:pos x="789" y="1521"/>
                </a:cxn>
                <a:cxn ang="0">
                  <a:pos x="453" y="1210"/>
                </a:cxn>
                <a:cxn ang="0">
                  <a:pos x="633" y="1401"/>
                </a:cxn>
                <a:cxn ang="0">
                  <a:pos x="800" y="1483"/>
                </a:cxn>
                <a:cxn ang="0">
                  <a:pos x="1004" y="1338"/>
                </a:cxn>
                <a:cxn ang="0">
                  <a:pos x="1270" y="1096"/>
                </a:cxn>
                <a:cxn ang="0">
                  <a:pos x="1454" y="851"/>
                </a:cxn>
                <a:cxn ang="0">
                  <a:pos x="1336" y="635"/>
                </a:cxn>
                <a:cxn ang="0">
                  <a:pos x="1274" y="564"/>
                </a:cxn>
                <a:cxn ang="0">
                  <a:pos x="1278" y="427"/>
                </a:cxn>
                <a:cxn ang="0">
                  <a:pos x="1442" y="370"/>
                </a:cxn>
                <a:cxn ang="0">
                  <a:pos x="1397" y="175"/>
                </a:cxn>
                <a:cxn ang="0">
                  <a:pos x="1211" y="37"/>
                </a:cxn>
                <a:cxn ang="0">
                  <a:pos x="1064" y="102"/>
                </a:cxn>
                <a:cxn ang="0">
                  <a:pos x="999" y="246"/>
                </a:cxn>
                <a:cxn ang="0">
                  <a:pos x="939" y="213"/>
                </a:cxn>
                <a:cxn ang="0">
                  <a:pos x="716" y="34"/>
                </a:cxn>
                <a:cxn ang="0">
                  <a:pos x="480" y="208"/>
                </a:cxn>
                <a:cxn ang="0">
                  <a:pos x="502" y="262"/>
                </a:cxn>
                <a:cxn ang="0">
                  <a:pos x="695" y="412"/>
                </a:cxn>
                <a:cxn ang="0">
                  <a:pos x="640" y="610"/>
                </a:cxn>
                <a:cxn ang="0">
                  <a:pos x="420" y="655"/>
                </a:cxn>
                <a:cxn ang="0">
                  <a:pos x="277" y="462"/>
                </a:cxn>
                <a:cxn ang="0">
                  <a:pos x="213" y="447"/>
                </a:cxn>
                <a:cxn ang="0">
                  <a:pos x="43" y="639"/>
                </a:cxn>
                <a:cxn ang="0">
                  <a:pos x="210" y="963"/>
                </a:cxn>
                <a:cxn ang="0">
                  <a:pos x="265" y="982"/>
                </a:cxn>
                <a:cxn ang="0">
                  <a:pos x="280" y="792"/>
                </a:cxn>
                <a:cxn ang="0">
                  <a:pos x="469" y="724"/>
                </a:cxn>
                <a:cxn ang="0">
                  <a:pos x="730" y="1027"/>
                </a:cxn>
                <a:cxn ang="0">
                  <a:pos x="672" y="1200"/>
                </a:cxn>
                <a:cxn ang="0">
                  <a:pos x="499" y="1166"/>
                </a:cxn>
              </a:cxnLst>
              <a:rect l="0" t="0" r="r" b="b"/>
              <a:pathLst>
                <a:path w="1489" h="1521">
                  <a:moveTo>
                    <a:pt x="789" y="1521"/>
                  </a:moveTo>
                  <a:lnTo>
                    <a:pt x="789" y="1521"/>
                  </a:lnTo>
                  <a:lnTo>
                    <a:pt x="778" y="1521"/>
                  </a:lnTo>
                  <a:lnTo>
                    <a:pt x="778" y="1521"/>
                  </a:lnTo>
                  <a:lnTo>
                    <a:pt x="762" y="1519"/>
                  </a:lnTo>
                  <a:lnTo>
                    <a:pt x="747" y="1516"/>
                  </a:lnTo>
                  <a:lnTo>
                    <a:pt x="733" y="1512"/>
                  </a:lnTo>
                  <a:lnTo>
                    <a:pt x="718" y="1507"/>
                  </a:lnTo>
                  <a:lnTo>
                    <a:pt x="705" y="1501"/>
                  </a:lnTo>
                  <a:lnTo>
                    <a:pt x="691" y="1494"/>
                  </a:lnTo>
                  <a:lnTo>
                    <a:pt x="678" y="1486"/>
                  </a:lnTo>
                  <a:lnTo>
                    <a:pt x="663" y="1476"/>
                  </a:lnTo>
                  <a:lnTo>
                    <a:pt x="663" y="1476"/>
                  </a:lnTo>
                  <a:lnTo>
                    <a:pt x="643" y="1461"/>
                  </a:lnTo>
                  <a:lnTo>
                    <a:pt x="621" y="1444"/>
                  </a:lnTo>
                  <a:lnTo>
                    <a:pt x="599" y="1425"/>
                  </a:lnTo>
                  <a:lnTo>
                    <a:pt x="578" y="1404"/>
                  </a:lnTo>
                  <a:lnTo>
                    <a:pt x="578" y="1404"/>
                  </a:lnTo>
                  <a:lnTo>
                    <a:pt x="552" y="1378"/>
                  </a:lnTo>
                  <a:lnTo>
                    <a:pt x="529" y="1352"/>
                  </a:lnTo>
                  <a:lnTo>
                    <a:pt x="505" y="1326"/>
                  </a:lnTo>
                  <a:lnTo>
                    <a:pt x="484" y="1300"/>
                  </a:lnTo>
                  <a:lnTo>
                    <a:pt x="484" y="1300"/>
                  </a:lnTo>
                  <a:lnTo>
                    <a:pt x="475" y="1289"/>
                  </a:lnTo>
                  <a:lnTo>
                    <a:pt x="463" y="1277"/>
                  </a:lnTo>
                  <a:lnTo>
                    <a:pt x="442" y="1256"/>
                  </a:lnTo>
                  <a:lnTo>
                    <a:pt x="442" y="1256"/>
                  </a:lnTo>
                  <a:lnTo>
                    <a:pt x="436" y="1251"/>
                  </a:lnTo>
                  <a:lnTo>
                    <a:pt x="439" y="1249"/>
                  </a:lnTo>
                  <a:lnTo>
                    <a:pt x="434" y="1244"/>
                  </a:lnTo>
                  <a:lnTo>
                    <a:pt x="434" y="1244"/>
                  </a:lnTo>
                  <a:lnTo>
                    <a:pt x="426" y="1233"/>
                  </a:lnTo>
                  <a:lnTo>
                    <a:pt x="419" y="1223"/>
                  </a:lnTo>
                  <a:lnTo>
                    <a:pt x="414" y="1213"/>
                  </a:lnTo>
                  <a:lnTo>
                    <a:pt x="409" y="1204"/>
                  </a:lnTo>
                  <a:lnTo>
                    <a:pt x="407" y="1195"/>
                  </a:lnTo>
                  <a:lnTo>
                    <a:pt x="407" y="1186"/>
                  </a:lnTo>
                  <a:lnTo>
                    <a:pt x="409" y="1178"/>
                  </a:lnTo>
                  <a:lnTo>
                    <a:pt x="413" y="1171"/>
                  </a:lnTo>
                  <a:lnTo>
                    <a:pt x="413" y="1171"/>
                  </a:lnTo>
                  <a:lnTo>
                    <a:pt x="419" y="1161"/>
                  </a:lnTo>
                  <a:lnTo>
                    <a:pt x="426" y="1153"/>
                  </a:lnTo>
                  <a:lnTo>
                    <a:pt x="434" y="1147"/>
                  </a:lnTo>
                  <a:lnTo>
                    <a:pt x="444" y="1141"/>
                  </a:lnTo>
                  <a:lnTo>
                    <a:pt x="454" y="1135"/>
                  </a:lnTo>
                  <a:lnTo>
                    <a:pt x="465" y="1132"/>
                  </a:lnTo>
                  <a:lnTo>
                    <a:pt x="477" y="1130"/>
                  </a:lnTo>
                  <a:lnTo>
                    <a:pt x="489" y="1129"/>
                  </a:lnTo>
                  <a:lnTo>
                    <a:pt x="489" y="1129"/>
                  </a:lnTo>
                  <a:lnTo>
                    <a:pt x="501" y="1130"/>
                  </a:lnTo>
                  <a:lnTo>
                    <a:pt x="511" y="1131"/>
                  </a:lnTo>
                  <a:lnTo>
                    <a:pt x="521" y="1134"/>
                  </a:lnTo>
                  <a:lnTo>
                    <a:pt x="531" y="1138"/>
                  </a:lnTo>
                  <a:lnTo>
                    <a:pt x="531" y="1138"/>
                  </a:lnTo>
                  <a:lnTo>
                    <a:pt x="553" y="1148"/>
                  </a:lnTo>
                  <a:lnTo>
                    <a:pt x="553" y="1148"/>
                  </a:lnTo>
                  <a:lnTo>
                    <a:pt x="571" y="1156"/>
                  </a:lnTo>
                  <a:lnTo>
                    <a:pt x="591" y="1165"/>
                  </a:lnTo>
                  <a:lnTo>
                    <a:pt x="600" y="1168"/>
                  </a:lnTo>
                  <a:lnTo>
                    <a:pt x="609" y="1170"/>
                  </a:lnTo>
                  <a:lnTo>
                    <a:pt x="619" y="1171"/>
                  </a:lnTo>
                  <a:lnTo>
                    <a:pt x="629" y="1172"/>
                  </a:lnTo>
                  <a:lnTo>
                    <a:pt x="631" y="1172"/>
                  </a:lnTo>
                  <a:lnTo>
                    <a:pt x="631" y="1172"/>
                  </a:lnTo>
                  <a:lnTo>
                    <a:pt x="638" y="1171"/>
                  </a:lnTo>
                  <a:lnTo>
                    <a:pt x="646" y="1170"/>
                  </a:lnTo>
                  <a:lnTo>
                    <a:pt x="652" y="1168"/>
                  </a:lnTo>
                  <a:lnTo>
                    <a:pt x="658" y="1166"/>
                  </a:lnTo>
                  <a:lnTo>
                    <a:pt x="664" y="1162"/>
                  </a:lnTo>
                  <a:lnTo>
                    <a:pt x="671" y="1158"/>
                  </a:lnTo>
                  <a:lnTo>
                    <a:pt x="676" y="1154"/>
                  </a:lnTo>
                  <a:lnTo>
                    <a:pt x="680" y="1150"/>
                  </a:lnTo>
                  <a:lnTo>
                    <a:pt x="680" y="1150"/>
                  </a:lnTo>
                  <a:lnTo>
                    <a:pt x="686" y="1143"/>
                  </a:lnTo>
                  <a:lnTo>
                    <a:pt x="690" y="1134"/>
                  </a:lnTo>
                  <a:lnTo>
                    <a:pt x="694" y="1125"/>
                  </a:lnTo>
                  <a:lnTo>
                    <a:pt x="698" y="1116"/>
                  </a:lnTo>
                  <a:lnTo>
                    <a:pt x="700" y="1105"/>
                  </a:lnTo>
                  <a:lnTo>
                    <a:pt x="702" y="1095"/>
                  </a:lnTo>
                  <a:lnTo>
                    <a:pt x="702" y="1085"/>
                  </a:lnTo>
                  <a:lnTo>
                    <a:pt x="702" y="1073"/>
                  </a:lnTo>
                  <a:lnTo>
                    <a:pt x="702" y="1073"/>
                  </a:lnTo>
                  <a:lnTo>
                    <a:pt x="700" y="1061"/>
                  </a:lnTo>
                  <a:lnTo>
                    <a:pt x="698" y="1048"/>
                  </a:lnTo>
                  <a:lnTo>
                    <a:pt x="694" y="1036"/>
                  </a:lnTo>
                  <a:lnTo>
                    <a:pt x="690" y="1024"/>
                  </a:lnTo>
                  <a:lnTo>
                    <a:pt x="682" y="1000"/>
                  </a:lnTo>
                  <a:lnTo>
                    <a:pt x="671" y="976"/>
                  </a:lnTo>
                  <a:lnTo>
                    <a:pt x="658" y="954"/>
                  </a:lnTo>
                  <a:lnTo>
                    <a:pt x="645" y="932"/>
                  </a:lnTo>
                  <a:lnTo>
                    <a:pt x="630" y="911"/>
                  </a:lnTo>
                  <a:lnTo>
                    <a:pt x="616" y="891"/>
                  </a:lnTo>
                  <a:lnTo>
                    <a:pt x="616" y="891"/>
                  </a:lnTo>
                  <a:lnTo>
                    <a:pt x="596" y="865"/>
                  </a:lnTo>
                  <a:lnTo>
                    <a:pt x="574" y="840"/>
                  </a:lnTo>
                  <a:lnTo>
                    <a:pt x="562" y="828"/>
                  </a:lnTo>
                  <a:lnTo>
                    <a:pt x="549" y="816"/>
                  </a:lnTo>
                  <a:lnTo>
                    <a:pt x="537" y="805"/>
                  </a:lnTo>
                  <a:lnTo>
                    <a:pt x="523" y="794"/>
                  </a:lnTo>
                  <a:lnTo>
                    <a:pt x="510" y="785"/>
                  </a:lnTo>
                  <a:lnTo>
                    <a:pt x="495" y="776"/>
                  </a:lnTo>
                  <a:lnTo>
                    <a:pt x="481" y="768"/>
                  </a:lnTo>
                  <a:lnTo>
                    <a:pt x="467" y="761"/>
                  </a:lnTo>
                  <a:lnTo>
                    <a:pt x="453" y="755"/>
                  </a:lnTo>
                  <a:lnTo>
                    <a:pt x="438" y="751"/>
                  </a:lnTo>
                  <a:lnTo>
                    <a:pt x="423" y="749"/>
                  </a:lnTo>
                  <a:lnTo>
                    <a:pt x="408" y="748"/>
                  </a:lnTo>
                  <a:lnTo>
                    <a:pt x="408" y="748"/>
                  </a:lnTo>
                  <a:lnTo>
                    <a:pt x="404" y="748"/>
                  </a:lnTo>
                  <a:lnTo>
                    <a:pt x="404" y="748"/>
                  </a:lnTo>
                  <a:lnTo>
                    <a:pt x="393" y="748"/>
                  </a:lnTo>
                  <a:lnTo>
                    <a:pt x="382" y="749"/>
                  </a:lnTo>
                  <a:lnTo>
                    <a:pt x="372" y="751"/>
                  </a:lnTo>
                  <a:lnTo>
                    <a:pt x="363" y="754"/>
                  </a:lnTo>
                  <a:lnTo>
                    <a:pt x="354" y="758"/>
                  </a:lnTo>
                  <a:lnTo>
                    <a:pt x="346" y="763"/>
                  </a:lnTo>
                  <a:lnTo>
                    <a:pt x="339" y="770"/>
                  </a:lnTo>
                  <a:lnTo>
                    <a:pt x="333" y="776"/>
                  </a:lnTo>
                  <a:lnTo>
                    <a:pt x="333" y="776"/>
                  </a:lnTo>
                  <a:lnTo>
                    <a:pt x="324" y="786"/>
                  </a:lnTo>
                  <a:lnTo>
                    <a:pt x="318" y="799"/>
                  </a:lnTo>
                  <a:lnTo>
                    <a:pt x="313" y="813"/>
                  </a:lnTo>
                  <a:lnTo>
                    <a:pt x="310" y="829"/>
                  </a:lnTo>
                  <a:lnTo>
                    <a:pt x="308" y="845"/>
                  </a:lnTo>
                  <a:lnTo>
                    <a:pt x="308" y="864"/>
                  </a:lnTo>
                  <a:lnTo>
                    <a:pt x="309" y="884"/>
                  </a:lnTo>
                  <a:lnTo>
                    <a:pt x="311" y="905"/>
                  </a:lnTo>
                  <a:lnTo>
                    <a:pt x="311" y="905"/>
                  </a:lnTo>
                  <a:lnTo>
                    <a:pt x="313" y="922"/>
                  </a:lnTo>
                  <a:lnTo>
                    <a:pt x="315" y="938"/>
                  </a:lnTo>
                  <a:lnTo>
                    <a:pt x="315" y="952"/>
                  </a:lnTo>
                  <a:lnTo>
                    <a:pt x="313" y="966"/>
                  </a:lnTo>
                  <a:lnTo>
                    <a:pt x="312" y="972"/>
                  </a:lnTo>
                  <a:lnTo>
                    <a:pt x="310" y="978"/>
                  </a:lnTo>
                  <a:lnTo>
                    <a:pt x="307" y="984"/>
                  </a:lnTo>
                  <a:lnTo>
                    <a:pt x="303" y="990"/>
                  </a:lnTo>
                  <a:lnTo>
                    <a:pt x="299" y="997"/>
                  </a:lnTo>
                  <a:lnTo>
                    <a:pt x="294" y="1002"/>
                  </a:lnTo>
                  <a:lnTo>
                    <a:pt x="288" y="1008"/>
                  </a:lnTo>
                  <a:lnTo>
                    <a:pt x="281" y="1013"/>
                  </a:lnTo>
                  <a:lnTo>
                    <a:pt x="281" y="1013"/>
                  </a:lnTo>
                  <a:lnTo>
                    <a:pt x="273" y="1019"/>
                  </a:lnTo>
                  <a:lnTo>
                    <a:pt x="264" y="1024"/>
                  </a:lnTo>
                  <a:lnTo>
                    <a:pt x="256" y="1027"/>
                  </a:lnTo>
                  <a:lnTo>
                    <a:pt x="248" y="1028"/>
                  </a:lnTo>
                  <a:lnTo>
                    <a:pt x="248" y="1028"/>
                  </a:lnTo>
                  <a:lnTo>
                    <a:pt x="239" y="1027"/>
                  </a:lnTo>
                  <a:lnTo>
                    <a:pt x="232" y="1024"/>
                  </a:lnTo>
                  <a:lnTo>
                    <a:pt x="224" y="1019"/>
                  </a:lnTo>
                  <a:lnTo>
                    <a:pt x="216" y="1014"/>
                  </a:lnTo>
                  <a:lnTo>
                    <a:pt x="213" y="1010"/>
                  </a:lnTo>
                  <a:lnTo>
                    <a:pt x="209" y="1013"/>
                  </a:lnTo>
                  <a:lnTo>
                    <a:pt x="164" y="968"/>
                  </a:lnTo>
                  <a:lnTo>
                    <a:pt x="164" y="968"/>
                  </a:lnTo>
                  <a:lnTo>
                    <a:pt x="125" y="929"/>
                  </a:lnTo>
                  <a:lnTo>
                    <a:pt x="108" y="911"/>
                  </a:lnTo>
                  <a:lnTo>
                    <a:pt x="90" y="891"/>
                  </a:lnTo>
                  <a:lnTo>
                    <a:pt x="73" y="871"/>
                  </a:lnTo>
                  <a:lnTo>
                    <a:pt x="57" y="851"/>
                  </a:lnTo>
                  <a:lnTo>
                    <a:pt x="41" y="830"/>
                  </a:lnTo>
                  <a:lnTo>
                    <a:pt x="27" y="808"/>
                  </a:lnTo>
                  <a:lnTo>
                    <a:pt x="27" y="808"/>
                  </a:lnTo>
                  <a:lnTo>
                    <a:pt x="22" y="798"/>
                  </a:lnTo>
                  <a:lnTo>
                    <a:pt x="17" y="786"/>
                  </a:lnTo>
                  <a:lnTo>
                    <a:pt x="11" y="776"/>
                  </a:lnTo>
                  <a:lnTo>
                    <a:pt x="8" y="764"/>
                  </a:lnTo>
                  <a:lnTo>
                    <a:pt x="5" y="752"/>
                  </a:lnTo>
                  <a:lnTo>
                    <a:pt x="2" y="741"/>
                  </a:lnTo>
                  <a:lnTo>
                    <a:pt x="1" y="728"/>
                  </a:lnTo>
                  <a:lnTo>
                    <a:pt x="0" y="716"/>
                  </a:lnTo>
                  <a:lnTo>
                    <a:pt x="0" y="702"/>
                  </a:lnTo>
                  <a:lnTo>
                    <a:pt x="0" y="689"/>
                  </a:lnTo>
                  <a:lnTo>
                    <a:pt x="2" y="675"/>
                  </a:lnTo>
                  <a:lnTo>
                    <a:pt x="4" y="662"/>
                  </a:lnTo>
                  <a:lnTo>
                    <a:pt x="6" y="647"/>
                  </a:lnTo>
                  <a:lnTo>
                    <a:pt x="9" y="633"/>
                  </a:lnTo>
                  <a:lnTo>
                    <a:pt x="19" y="602"/>
                  </a:lnTo>
                  <a:lnTo>
                    <a:pt x="19" y="602"/>
                  </a:lnTo>
                  <a:lnTo>
                    <a:pt x="23" y="590"/>
                  </a:lnTo>
                  <a:lnTo>
                    <a:pt x="28" y="580"/>
                  </a:lnTo>
                  <a:lnTo>
                    <a:pt x="33" y="570"/>
                  </a:lnTo>
                  <a:lnTo>
                    <a:pt x="39" y="560"/>
                  </a:lnTo>
                  <a:lnTo>
                    <a:pt x="53" y="541"/>
                  </a:lnTo>
                  <a:lnTo>
                    <a:pt x="68" y="523"/>
                  </a:lnTo>
                  <a:lnTo>
                    <a:pt x="85" y="506"/>
                  </a:lnTo>
                  <a:lnTo>
                    <a:pt x="104" y="490"/>
                  </a:lnTo>
                  <a:lnTo>
                    <a:pt x="141" y="459"/>
                  </a:lnTo>
                  <a:lnTo>
                    <a:pt x="141" y="459"/>
                  </a:lnTo>
                  <a:lnTo>
                    <a:pt x="156" y="446"/>
                  </a:lnTo>
                  <a:lnTo>
                    <a:pt x="156" y="446"/>
                  </a:lnTo>
                  <a:lnTo>
                    <a:pt x="178" y="428"/>
                  </a:lnTo>
                  <a:lnTo>
                    <a:pt x="202" y="405"/>
                  </a:lnTo>
                  <a:lnTo>
                    <a:pt x="205" y="408"/>
                  </a:lnTo>
                  <a:lnTo>
                    <a:pt x="209" y="404"/>
                  </a:lnTo>
                  <a:lnTo>
                    <a:pt x="209" y="404"/>
                  </a:lnTo>
                  <a:lnTo>
                    <a:pt x="220" y="393"/>
                  </a:lnTo>
                  <a:lnTo>
                    <a:pt x="231" y="384"/>
                  </a:lnTo>
                  <a:lnTo>
                    <a:pt x="237" y="380"/>
                  </a:lnTo>
                  <a:lnTo>
                    <a:pt x="244" y="377"/>
                  </a:lnTo>
                  <a:lnTo>
                    <a:pt x="249" y="375"/>
                  </a:lnTo>
                  <a:lnTo>
                    <a:pt x="255" y="375"/>
                  </a:lnTo>
                  <a:lnTo>
                    <a:pt x="255" y="375"/>
                  </a:lnTo>
                  <a:lnTo>
                    <a:pt x="261" y="376"/>
                  </a:lnTo>
                  <a:lnTo>
                    <a:pt x="267" y="378"/>
                  </a:lnTo>
                  <a:lnTo>
                    <a:pt x="274" y="381"/>
                  </a:lnTo>
                  <a:lnTo>
                    <a:pt x="280" y="386"/>
                  </a:lnTo>
                  <a:lnTo>
                    <a:pt x="280" y="386"/>
                  </a:lnTo>
                  <a:lnTo>
                    <a:pt x="290" y="399"/>
                  </a:lnTo>
                  <a:lnTo>
                    <a:pt x="300" y="411"/>
                  </a:lnTo>
                  <a:lnTo>
                    <a:pt x="307" y="422"/>
                  </a:lnTo>
                  <a:lnTo>
                    <a:pt x="314" y="435"/>
                  </a:lnTo>
                  <a:lnTo>
                    <a:pt x="319" y="447"/>
                  </a:lnTo>
                  <a:lnTo>
                    <a:pt x="324" y="461"/>
                  </a:lnTo>
                  <a:lnTo>
                    <a:pt x="333" y="489"/>
                  </a:lnTo>
                  <a:lnTo>
                    <a:pt x="333" y="489"/>
                  </a:lnTo>
                  <a:lnTo>
                    <a:pt x="342" y="519"/>
                  </a:lnTo>
                  <a:lnTo>
                    <a:pt x="345" y="527"/>
                  </a:lnTo>
                  <a:lnTo>
                    <a:pt x="345" y="527"/>
                  </a:lnTo>
                  <a:lnTo>
                    <a:pt x="352" y="549"/>
                  </a:lnTo>
                  <a:lnTo>
                    <a:pt x="357" y="559"/>
                  </a:lnTo>
                  <a:lnTo>
                    <a:pt x="362" y="570"/>
                  </a:lnTo>
                  <a:lnTo>
                    <a:pt x="368" y="580"/>
                  </a:lnTo>
                  <a:lnTo>
                    <a:pt x="375" y="588"/>
                  </a:lnTo>
                  <a:lnTo>
                    <a:pt x="385" y="595"/>
                  </a:lnTo>
                  <a:lnTo>
                    <a:pt x="395" y="602"/>
                  </a:lnTo>
                  <a:lnTo>
                    <a:pt x="395" y="602"/>
                  </a:lnTo>
                  <a:lnTo>
                    <a:pt x="411" y="610"/>
                  </a:lnTo>
                  <a:lnTo>
                    <a:pt x="411" y="610"/>
                  </a:lnTo>
                  <a:lnTo>
                    <a:pt x="428" y="617"/>
                  </a:lnTo>
                  <a:lnTo>
                    <a:pt x="446" y="625"/>
                  </a:lnTo>
                  <a:lnTo>
                    <a:pt x="462" y="631"/>
                  </a:lnTo>
                  <a:lnTo>
                    <a:pt x="480" y="635"/>
                  </a:lnTo>
                  <a:lnTo>
                    <a:pt x="480" y="635"/>
                  </a:lnTo>
                  <a:lnTo>
                    <a:pt x="488" y="635"/>
                  </a:lnTo>
                  <a:lnTo>
                    <a:pt x="488" y="635"/>
                  </a:lnTo>
                  <a:lnTo>
                    <a:pt x="498" y="635"/>
                  </a:lnTo>
                  <a:lnTo>
                    <a:pt x="507" y="633"/>
                  </a:lnTo>
                  <a:lnTo>
                    <a:pt x="517" y="631"/>
                  </a:lnTo>
                  <a:lnTo>
                    <a:pt x="528" y="627"/>
                  </a:lnTo>
                  <a:lnTo>
                    <a:pt x="547" y="619"/>
                  </a:lnTo>
                  <a:lnTo>
                    <a:pt x="566" y="611"/>
                  </a:lnTo>
                  <a:lnTo>
                    <a:pt x="574" y="607"/>
                  </a:lnTo>
                  <a:lnTo>
                    <a:pt x="574" y="607"/>
                  </a:lnTo>
                  <a:lnTo>
                    <a:pt x="584" y="603"/>
                  </a:lnTo>
                  <a:lnTo>
                    <a:pt x="592" y="598"/>
                  </a:lnTo>
                  <a:lnTo>
                    <a:pt x="599" y="593"/>
                  </a:lnTo>
                  <a:lnTo>
                    <a:pt x="605" y="588"/>
                  </a:lnTo>
                  <a:lnTo>
                    <a:pt x="618" y="577"/>
                  </a:lnTo>
                  <a:lnTo>
                    <a:pt x="629" y="564"/>
                  </a:lnTo>
                  <a:lnTo>
                    <a:pt x="629" y="564"/>
                  </a:lnTo>
                  <a:lnTo>
                    <a:pt x="644" y="548"/>
                  </a:lnTo>
                  <a:lnTo>
                    <a:pt x="644" y="548"/>
                  </a:lnTo>
                  <a:lnTo>
                    <a:pt x="652" y="538"/>
                  </a:lnTo>
                  <a:lnTo>
                    <a:pt x="659" y="529"/>
                  </a:lnTo>
                  <a:lnTo>
                    <a:pt x="664" y="519"/>
                  </a:lnTo>
                  <a:lnTo>
                    <a:pt x="667" y="508"/>
                  </a:lnTo>
                  <a:lnTo>
                    <a:pt x="671" y="497"/>
                  </a:lnTo>
                  <a:lnTo>
                    <a:pt x="673" y="486"/>
                  </a:lnTo>
                  <a:lnTo>
                    <a:pt x="673" y="474"/>
                  </a:lnTo>
                  <a:lnTo>
                    <a:pt x="673" y="463"/>
                  </a:lnTo>
                  <a:lnTo>
                    <a:pt x="671" y="451"/>
                  </a:lnTo>
                  <a:lnTo>
                    <a:pt x="669" y="440"/>
                  </a:lnTo>
                  <a:lnTo>
                    <a:pt x="665" y="430"/>
                  </a:lnTo>
                  <a:lnTo>
                    <a:pt x="661" y="418"/>
                  </a:lnTo>
                  <a:lnTo>
                    <a:pt x="656" y="408"/>
                  </a:lnTo>
                  <a:lnTo>
                    <a:pt x="651" y="398"/>
                  </a:lnTo>
                  <a:lnTo>
                    <a:pt x="645" y="388"/>
                  </a:lnTo>
                  <a:lnTo>
                    <a:pt x="637" y="379"/>
                  </a:lnTo>
                  <a:lnTo>
                    <a:pt x="637" y="379"/>
                  </a:lnTo>
                  <a:lnTo>
                    <a:pt x="628" y="366"/>
                  </a:lnTo>
                  <a:lnTo>
                    <a:pt x="628" y="366"/>
                  </a:lnTo>
                  <a:lnTo>
                    <a:pt x="619" y="355"/>
                  </a:lnTo>
                  <a:lnTo>
                    <a:pt x="609" y="344"/>
                  </a:lnTo>
                  <a:lnTo>
                    <a:pt x="597" y="332"/>
                  </a:lnTo>
                  <a:lnTo>
                    <a:pt x="591" y="328"/>
                  </a:lnTo>
                  <a:lnTo>
                    <a:pt x="584" y="324"/>
                  </a:lnTo>
                  <a:lnTo>
                    <a:pt x="584" y="324"/>
                  </a:lnTo>
                  <a:lnTo>
                    <a:pt x="570" y="316"/>
                  </a:lnTo>
                  <a:lnTo>
                    <a:pt x="570" y="316"/>
                  </a:lnTo>
                  <a:lnTo>
                    <a:pt x="563" y="311"/>
                  </a:lnTo>
                  <a:lnTo>
                    <a:pt x="555" y="307"/>
                  </a:lnTo>
                  <a:lnTo>
                    <a:pt x="546" y="304"/>
                  </a:lnTo>
                  <a:lnTo>
                    <a:pt x="537" y="301"/>
                  </a:lnTo>
                  <a:lnTo>
                    <a:pt x="537" y="301"/>
                  </a:lnTo>
                  <a:lnTo>
                    <a:pt x="520" y="300"/>
                  </a:lnTo>
                  <a:lnTo>
                    <a:pt x="506" y="300"/>
                  </a:lnTo>
                  <a:lnTo>
                    <a:pt x="492" y="300"/>
                  </a:lnTo>
                  <a:lnTo>
                    <a:pt x="492" y="300"/>
                  </a:lnTo>
                  <a:lnTo>
                    <a:pt x="483" y="298"/>
                  </a:lnTo>
                  <a:lnTo>
                    <a:pt x="483" y="298"/>
                  </a:lnTo>
                  <a:lnTo>
                    <a:pt x="473" y="296"/>
                  </a:lnTo>
                  <a:lnTo>
                    <a:pt x="471" y="296"/>
                  </a:lnTo>
                  <a:lnTo>
                    <a:pt x="469" y="297"/>
                  </a:lnTo>
                  <a:lnTo>
                    <a:pt x="469" y="297"/>
                  </a:lnTo>
                  <a:lnTo>
                    <a:pt x="464" y="300"/>
                  </a:lnTo>
                  <a:lnTo>
                    <a:pt x="460" y="302"/>
                  </a:lnTo>
                  <a:lnTo>
                    <a:pt x="451" y="303"/>
                  </a:lnTo>
                  <a:lnTo>
                    <a:pt x="450" y="303"/>
                  </a:lnTo>
                  <a:lnTo>
                    <a:pt x="450" y="303"/>
                  </a:lnTo>
                  <a:lnTo>
                    <a:pt x="445" y="304"/>
                  </a:lnTo>
                  <a:lnTo>
                    <a:pt x="445" y="304"/>
                  </a:lnTo>
                  <a:lnTo>
                    <a:pt x="437" y="303"/>
                  </a:lnTo>
                  <a:lnTo>
                    <a:pt x="429" y="300"/>
                  </a:lnTo>
                  <a:lnTo>
                    <a:pt x="422" y="296"/>
                  </a:lnTo>
                  <a:lnTo>
                    <a:pt x="415" y="290"/>
                  </a:lnTo>
                  <a:lnTo>
                    <a:pt x="415" y="290"/>
                  </a:lnTo>
                  <a:lnTo>
                    <a:pt x="408" y="282"/>
                  </a:lnTo>
                  <a:lnTo>
                    <a:pt x="403" y="275"/>
                  </a:lnTo>
                  <a:lnTo>
                    <a:pt x="400" y="268"/>
                  </a:lnTo>
                  <a:lnTo>
                    <a:pt x="400" y="261"/>
                  </a:lnTo>
                  <a:lnTo>
                    <a:pt x="400" y="252"/>
                  </a:lnTo>
                  <a:lnTo>
                    <a:pt x="402" y="244"/>
                  </a:lnTo>
                  <a:lnTo>
                    <a:pt x="406" y="235"/>
                  </a:lnTo>
                  <a:lnTo>
                    <a:pt x="410" y="225"/>
                  </a:lnTo>
                  <a:lnTo>
                    <a:pt x="413" y="220"/>
                  </a:lnTo>
                  <a:lnTo>
                    <a:pt x="411" y="220"/>
                  </a:lnTo>
                  <a:lnTo>
                    <a:pt x="415" y="218"/>
                  </a:lnTo>
                  <a:lnTo>
                    <a:pt x="419" y="209"/>
                  </a:lnTo>
                  <a:lnTo>
                    <a:pt x="419" y="209"/>
                  </a:lnTo>
                  <a:lnTo>
                    <a:pt x="423" y="204"/>
                  </a:lnTo>
                  <a:lnTo>
                    <a:pt x="426" y="202"/>
                  </a:lnTo>
                  <a:lnTo>
                    <a:pt x="430" y="200"/>
                  </a:lnTo>
                  <a:lnTo>
                    <a:pt x="433" y="200"/>
                  </a:lnTo>
                  <a:lnTo>
                    <a:pt x="435" y="200"/>
                  </a:lnTo>
                  <a:lnTo>
                    <a:pt x="438" y="199"/>
                  </a:lnTo>
                  <a:lnTo>
                    <a:pt x="438" y="199"/>
                  </a:lnTo>
                  <a:lnTo>
                    <a:pt x="459" y="180"/>
                  </a:lnTo>
                  <a:lnTo>
                    <a:pt x="479" y="163"/>
                  </a:lnTo>
                  <a:lnTo>
                    <a:pt x="495" y="147"/>
                  </a:lnTo>
                  <a:lnTo>
                    <a:pt x="511" y="131"/>
                  </a:lnTo>
                  <a:lnTo>
                    <a:pt x="522" y="119"/>
                  </a:lnTo>
                  <a:lnTo>
                    <a:pt x="522" y="119"/>
                  </a:lnTo>
                  <a:lnTo>
                    <a:pt x="541" y="99"/>
                  </a:lnTo>
                  <a:lnTo>
                    <a:pt x="560" y="80"/>
                  </a:lnTo>
                  <a:lnTo>
                    <a:pt x="578" y="63"/>
                  </a:lnTo>
                  <a:lnTo>
                    <a:pt x="597" y="47"/>
                  </a:lnTo>
                  <a:lnTo>
                    <a:pt x="618" y="32"/>
                  </a:lnTo>
                  <a:lnTo>
                    <a:pt x="629" y="25"/>
                  </a:lnTo>
                  <a:lnTo>
                    <a:pt x="640" y="19"/>
                  </a:lnTo>
                  <a:lnTo>
                    <a:pt x="651" y="14"/>
                  </a:lnTo>
                  <a:lnTo>
                    <a:pt x="663" y="9"/>
                  </a:lnTo>
                  <a:lnTo>
                    <a:pt x="676" y="5"/>
                  </a:lnTo>
                  <a:lnTo>
                    <a:pt x="689" y="2"/>
                  </a:lnTo>
                  <a:lnTo>
                    <a:pt x="689" y="2"/>
                  </a:lnTo>
                  <a:lnTo>
                    <a:pt x="701" y="0"/>
                  </a:lnTo>
                  <a:lnTo>
                    <a:pt x="713" y="0"/>
                  </a:lnTo>
                  <a:lnTo>
                    <a:pt x="713" y="0"/>
                  </a:lnTo>
                  <a:lnTo>
                    <a:pt x="723" y="0"/>
                  </a:lnTo>
                  <a:lnTo>
                    <a:pt x="734" y="1"/>
                  </a:lnTo>
                  <a:lnTo>
                    <a:pt x="744" y="3"/>
                  </a:lnTo>
                  <a:lnTo>
                    <a:pt x="755" y="6"/>
                  </a:lnTo>
                  <a:lnTo>
                    <a:pt x="765" y="10"/>
                  </a:lnTo>
                  <a:lnTo>
                    <a:pt x="775" y="14"/>
                  </a:lnTo>
                  <a:lnTo>
                    <a:pt x="795" y="23"/>
                  </a:lnTo>
                  <a:lnTo>
                    <a:pt x="813" y="35"/>
                  </a:lnTo>
                  <a:lnTo>
                    <a:pt x="829" y="47"/>
                  </a:lnTo>
                  <a:lnTo>
                    <a:pt x="845" y="61"/>
                  </a:lnTo>
                  <a:lnTo>
                    <a:pt x="857" y="73"/>
                  </a:lnTo>
                  <a:lnTo>
                    <a:pt x="857" y="73"/>
                  </a:lnTo>
                  <a:lnTo>
                    <a:pt x="880" y="97"/>
                  </a:lnTo>
                  <a:lnTo>
                    <a:pt x="903" y="120"/>
                  </a:lnTo>
                  <a:lnTo>
                    <a:pt x="903" y="120"/>
                  </a:lnTo>
                  <a:lnTo>
                    <a:pt x="923" y="142"/>
                  </a:lnTo>
                  <a:lnTo>
                    <a:pt x="945" y="164"/>
                  </a:lnTo>
                  <a:lnTo>
                    <a:pt x="945" y="164"/>
                  </a:lnTo>
                  <a:lnTo>
                    <a:pt x="956" y="177"/>
                  </a:lnTo>
                  <a:lnTo>
                    <a:pt x="966" y="188"/>
                  </a:lnTo>
                  <a:lnTo>
                    <a:pt x="966" y="188"/>
                  </a:lnTo>
                  <a:lnTo>
                    <a:pt x="978" y="204"/>
                  </a:lnTo>
                  <a:lnTo>
                    <a:pt x="978" y="205"/>
                  </a:lnTo>
                  <a:lnTo>
                    <a:pt x="979" y="205"/>
                  </a:lnTo>
                  <a:lnTo>
                    <a:pt x="979" y="205"/>
                  </a:lnTo>
                  <a:lnTo>
                    <a:pt x="983" y="208"/>
                  </a:lnTo>
                  <a:lnTo>
                    <a:pt x="986" y="210"/>
                  </a:lnTo>
                  <a:lnTo>
                    <a:pt x="990" y="212"/>
                  </a:lnTo>
                  <a:lnTo>
                    <a:pt x="993" y="212"/>
                  </a:lnTo>
                  <a:lnTo>
                    <a:pt x="993" y="212"/>
                  </a:lnTo>
                  <a:lnTo>
                    <a:pt x="996" y="212"/>
                  </a:lnTo>
                  <a:lnTo>
                    <a:pt x="999" y="210"/>
                  </a:lnTo>
                  <a:lnTo>
                    <a:pt x="1002" y="209"/>
                  </a:lnTo>
                  <a:lnTo>
                    <a:pt x="1004" y="206"/>
                  </a:lnTo>
                  <a:lnTo>
                    <a:pt x="1008" y="200"/>
                  </a:lnTo>
                  <a:lnTo>
                    <a:pt x="1013" y="190"/>
                  </a:lnTo>
                  <a:lnTo>
                    <a:pt x="1015" y="181"/>
                  </a:lnTo>
                  <a:lnTo>
                    <a:pt x="1017" y="169"/>
                  </a:lnTo>
                  <a:lnTo>
                    <a:pt x="1019" y="147"/>
                  </a:lnTo>
                  <a:lnTo>
                    <a:pt x="1019" y="147"/>
                  </a:lnTo>
                  <a:lnTo>
                    <a:pt x="1021" y="130"/>
                  </a:lnTo>
                  <a:lnTo>
                    <a:pt x="1023" y="114"/>
                  </a:lnTo>
                  <a:lnTo>
                    <a:pt x="1027" y="97"/>
                  </a:lnTo>
                  <a:lnTo>
                    <a:pt x="1032" y="80"/>
                  </a:lnTo>
                  <a:lnTo>
                    <a:pt x="1032" y="80"/>
                  </a:lnTo>
                  <a:lnTo>
                    <a:pt x="1034" y="73"/>
                  </a:lnTo>
                  <a:lnTo>
                    <a:pt x="1037" y="66"/>
                  </a:lnTo>
                  <a:lnTo>
                    <a:pt x="1047" y="52"/>
                  </a:lnTo>
                  <a:lnTo>
                    <a:pt x="1057" y="40"/>
                  </a:lnTo>
                  <a:lnTo>
                    <a:pt x="1069" y="30"/>
                  </a:lnTo>
                  <a:lnTo>
                    <a:pt x="1082" y="20"/>
                  </a:lnTo>
                  <a:lnTo>
                    <a:pt x="1097" y="12"/>
                  </a:lnTo>
                  <a:lnTo>
                    <a:pt x="1112" y="7"/>
                  </a:lnTo>
                  <a:lnTo>
                    <a:pt x="1128" y="4"/>
                  </a:lnTo>
                  <a:lnTo>
                    <a:pt x="1128" y="4"/>
                  </a:lnTo>
                  <a:lnTo>
                    <a:pt x="1153" y="1"/>
                  </a:lnTo>
                  <a:lnTo>
                    <a:pt x="1176" y="1"/>
                  </a:lnTo>
                  <a:lnTo>
                    <a:pt x="1176" y="1"/>
                  </a:lnTo>
                  <a:lnTo>
                    <a:pt x="1192" y="1"/>
                  </a:lnTo>
                  <a:lnTo>
                    <a:pt x="1207" y="2"/>
                  </a:lnTo>
                  <a:lnTo>
                    <a:pt x="1222" y="5"/>
                  </a:lnTo>
                  <a:lnTo>
                    <a:pt x="1235" y="8"/>
                  </a:lnTo>
                  <a:lnTo>
                    <a:pt x="1249" y="12"/>
                  </a:lnTo>
                  <a:lnTo>
                    <a:pt x="1262" y="17"/>
                  </a:lnTo>
                  <a:lnTo>
                    <a:pt x="1274" y="22"/>
                  </a:lnTo>
                  <a:lnTo>
                    <a:pt x="1286" y="30"/>
                  </a:lnTo>
                  <a:lnTo>
                    <a:pt x="1286" y="30"/>
                  </a:lnTo>
                  <a:lnTo>
                    <a:pt x="1298" y="38"/>
                  </a:lnTo>
                  <a:lnTo>
                    <a:pt x="1309" y="47"/>
                  </a:lnTo>
                  <a:lnTo>
                    <a:pt x="1331" y="67"/>
                  </a:lnTo>
                  <a:lnTo>
                    <a:pt x="1331" y="67"/>
                  </a:lnTo>
                  <a:lnTo>
                    <a:pt x="1343" y="79"/>
                  </a:lnTo>
                  <a:lnTo>
                    <a:pt x="1357" y="91"/>
                  </a:lnTo>
                  <a:lnTo>
                    <a:pt x="1357" y="91"/>
                  </a:lnTo>
                  <a:lnTo>
                    <a:pt x="1373" y="104"/>
                  </a:lnTo>
                  <a:lnTo>
                    <a:pt x="1373" y="104"/>
                  </a:lnTo>
                  <a:lnTo>
                    <a:pt x="1387" y="116"/>
                  </a:lnTo>
                  <a:lnTo>
                    <a:pt x="1400" y="128"/>
                  </a:lnTo>
                  <a:lnTo>
                    <a:pt x="1413" y="140"/>
                  </a:lnTo>
                  <a:lnTo>
                    <a:pt x="1425" y="154"/>
                  </a:lnTo>
                  <a:lnTo>
                    <a:pt x="1425" y="154"/>
                  </a:lnTo>
                  <a:lnTo>
                    <a:pt x="1433" y="166"/>
                  </a:lnTo>
                  <a:lnTo>
                    <a:pt x="1443" y="180"/>
                  </a:lnTo>
                  <a:lnTo>
                    <a:pt x="1451" y="195"/>
                  </a:lnTo>
                  <a:lnTo>
                    <a:pt x="1459" y="212"/>
                  </a:lnTo>
                  <a:lnTo>
                    <a:pt x="1468" y="230"/>
                  </a:lnTo>
                  <a:lnTo>
                    <a:pt x="1474" y="248"/>
                  </a:lnTo>
                  <a:lnTo>
                    <a:pt x="1480" y="267"/>
                  </a:lnTo>
                  <a:lnTo>
                    <a:pt x="1484" y="286"/>
                  </a:lnTo>
                  <a:lnTo>
                    <a:pt x="1487" y="305"/>
                  </a:lnTo>
                  <a:lnTo>
                    <a:pt x="1488" y="324"/>
                  </a:lnTo>
                  <a:lnTo>
                    <a:pt x="1487" y="343"/>
                  </a:lnTo>
                  <a:lnTo>
                    <a:pt x="1484" y="360"/>
                  </a:lnTo>
                  <a:lnTo>
                    <a:pt x="1482" y="368"/>
                  </a:lnTo>
                  <a:lnTo>
                    <a:pt x="1479" y="378"/>
                  </a:lnTo>
                  <a:lnTo>
                    <a:pt x="1476" y="386"/>
                  </a:lnTo>
                  <a:lnTo>
                    <a:pt x="1472" y="393"/>
                  </a:lnTo>
                  <a:lnTo>
                    <a:pt x="1467" y="401"/>
                  </a:lnTo>
                  <a:lnTo>
                    <a:pt x="1461" y="408"/>
                  </a:lnTo>
                  <a:lnTo>
                    <a:pt x="1455" y="415"/>
                  </a:lnTo>
                  <a:lnTo>
                    <a:pt x="1448" y="421"/>
                  </a:lnTo>
                  <a:lnTo>
                    <a:pt x="1448" y="421"/>
                  </a:lnTo>
                  <a:lnTo>
                    <a:pt x="1441" y="427"/>
                  </a:lnTo>
                  <a:lnTo>
                    <a:pt x="1432" y="431"/>
                  </a:lnTo>
                  <a:lnTo>
                    <a:pt x="1424" y="433"/>
                  </a:lnTo>
                  <a:lnTo>
                    <a:pt x="1416" y="435"/>
                  </a:lnTo>
                  <a:lnTo>
                    <a:pt x="1406" y="436"/>
                  </a:lnTo>
                  <a:lnTo>
                    <a:pt x="1397" y="437"/>
                  </a:lnTo>
                  <a:lnTo>
                    <a:pt x="1377" y="437"/>
                  </a:lnTo>
                  <a:lnTo>
                    <a:pt x="1377" y="437"/>
                  </a:lnTo>
                  <a:lnTo>
                    <a:pt x="1359" y="437"/>
                  </a:lnTo>
                  <a:lnTo>
                    <a:pt x="1339" y="439"/>
                  </a:lnTo>
                  <a:lnTo>
                    <a:pt x="1331" y="441"/>
                  </a:lnTo>
                  <a:lnTo>
                    <a:pt x="1321" y="443"/>
                  </a:lnTo>
                  <a:lnTo>
                    <a:pt x="1313" y="447"/>
                  </a:lnTo>
                  <a:lnTo>
                    <a:pt x="1305" y="452"/>
                  </a:lnTo>
                  <a:lnTo>
                    <a:pt x="1305" y="452"/>
                  </a:lnTo>
                  <a:lnTo>
                    <a:pt x="1298" y="458"/>
                  </a:lnTo>
                  <a:lnTo>
                    <a:pt x="1292" y="463"/>
                  </a:lnTo>
                  <a:lnTo>
                    <a:pt x="1287" y="468"/>
                  </a:lnTo>
                  <a:lnTo>
                    <a:pt x="1284" y="473"/>
                  </a:lnTo>
                  <a:lnTo>
                    <a:pt x="1281" y="478"/>
                  </a:lnTo>
                  <a:lnTo>
                    <a:pt x="1280" y="484"/>
                  </a:lnTo>
                  <a:lnTo>
                    <a:pt x="1279" y="488"/>
                  </a:lnTo>
                  <a:lnTo>
                    <a:pt x="1279" y="493"/>
                  </a:lnTo>
                  <a:lnTo>
                    <a:pt x="1281" y="501"/>
                  </a:lnTo>
                  <a:lnTo>
                    <a:pt x="1284" y="510"/>
                  </a:lnTo>
                  <a:lnTo>
                    <a:pt x="1289" y="518"/>
                  </a:lnTo>
                  <a:lnTo>
                    <a:pt x="1295" y="526"/>
                  </a:lnTo>
                  <a:lnTo>
                    <a:pt x="1295" y="526"/>
                  </a:lnTo>
                  <a:lnTo>
                    <a:pt x="1302" y="537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08" y="549"/>
                  </a:lnTo>
                  <a:lnTo>
                    <a:pt x="1316" y="559"/>
                  </a:lnTo>
                  <a:lnTo>
                    <a:pt x="1316" y="559"/>
                  </a:lnTo>
                  <a:lnTo>
                    <a:pt x="1333" y="581"/>
                  </a:lnTo>
                  <a:lnTo>
                    <a:pt x="1342" y="591"/>
                  </a:lnTo>
                  <a:lnTo>
                    <a:pt x="1353" y="601"/>
                  </a:lnTo>
                  <a:lnTo>
                    <a:pt x="1353" y="601"/>
                  </a:lnTo>
                  <a:lnTo>
                    <a:pt x="1367" y="614"/>
                  </a:lnTo>
                  <a:lnTo>
                    <a:pt x="1367" y="614"/>
                  </a:lnTo>
                  <a:lnTo>
                    <a:pt x="1400" y="644"/>
                  </a:lnTo>
                  <a:lnTo>
                    <a:pt x="1416" y="660"/>
                  </a:lnTo>
                  <a:lnTo>
                    <a:pt x="1431" y="677"/>
                  </a:lnTo>
                  <a:lnTo>
                    <a:pt x="1446" y="694"/>
                  </a:lnTo>
                  <a:lnTo>
                    <a:pt x="1459" y="713"/>
                  </a:lnTo>
                  <a:lnTo>
                    <a:pt x="1464" y="721"/>
                  </a:lnTo>
                  <a:lnTo>
                    <a:pt x="1470" y="730"/>
                  </a:lnTo>
                  <a:lnTo>
                    <a:pt x="1474" y="741"/>
                  </a:lnTo>
                  <a:lnTo>
                    <a:pt x="1477" y="750"/>
                  </a:lnTo>
                  <a:lnTo>
                    <a:pt x="1477" y="750"/>
                  </a:lnTo>
                  <a:lnTo>
                    <a:pt x="1483" y="773"/>
                  </a:lnTo>
                  <a:lnTo>
                    <a:pt x="1487" y="794"/>
                  </a:lnTo>
                  <a:lnTo>
                    <a:pt x="1489" y="816"/>
                  </a:lnTo>
                  <a:lnTo>
                    <a:pt x="1489" y="836"/>
                  </a:lnTo>
                  <a:lnTo>
                    <a:pt x="1487" y="856"/>
                  </a:lnTo>
                  <a:lnTo>
                    <a:pt x="1483" y="876"/>
                  </a:lnTo>
                  <a:lnTo>
                    <a:pt x="1476" y="896"/>
                  </a:lnTo>
                  <a:lnTo>
                    <a:pt x="1467" y="918"/>
                  </a:lnTo>
                  <a:lnTo>
                    <a:pt x="1467" y="918"/>
                  </a:lnTo>
                  <a:lnTo>
                    <a:pt x="1458" y="933"/>
                  </a:lnTo>
                  <a:lnTo>
                    <a:pt x="1448" y="949"/>
                  </a:lnTo>
                  <a:lnTo>
                    <a:pt x="1437" y="963"/>
                  </a:lnTo>
                  <a:lnTo>
                    <a:pt x="1425" y="978"/>
                  </a:lnTo>
                  <a:lnTo>
                    <a:pt x="1425" y="978"/>
                  </a:lnTo>
                  <a:lnTo>
                    <a:pt x="1404" y="1004"/>
                  </a:lnTo>
                  <a:lnTo>
                    <a:pt x="1404" y="1004"/>
                  </a:lnTo>
                  <a:lnTo>
                    <a:pt x="1389" y="1024"/>
                  </a:lnTo>
                  <a:lnTo>
                    <a:pt x="1373" y="1041"/>
                  </a:lnTo>
                  <a:lnTo>
                    <a:pt x="1340" y="1075"/>
                  </a:lnTo>
                  <a:lnTo>
                    <a:pt x="1340" y="1075"/>
                  </a:lnTo>
                  <a:lnTo>
                    <a:pt x="1320" y="1096"/>
                  </a:lnTo>
                  <a:lnTo>
                    <a:pt x="1320" y="1096"/>
                  </a:lnTo>
                  <a:lnTo>
                    <a:pt x="1299" y="1117"/>
                  </a:lnTo>
                  <a:lnTo>
                    <a:pt x="1278" y="1137"/>
                  </a:lnTo>
                  <a:lnTo>
                    <a:pt x="1233" y="1175"/>
                  </a:lnTo>
                  <a:lnTo>
                    <a:pt x="1233" y="1175"/>
                  </a:lnTo>
                  <a:lnTo>
                    <a:pt x="1194" y="1209"/>
                  </a:lnTo>
                  <a:lnTo>
                    <a:pt x="1174" y="1227"/>
                  </a:lnTo>
                  <a:lnTo>
                    <a:pt x="1155" y="1245"/>
                  </a:lnTo>
                  <a:lnTo>
                    <a:pt x="1155" y="1245"/>
                  </a:lnTo>
                  <a:lnTo>
                    <a:pt x="1134" y="1266"/>
                  </a:lnTo>
                  <a:lnTo>
                    <a:pt x="1112" y="1286"/>
                  </a:lnTo>
                  <a:lnTo>
                    <a:pt x="1112" y="1286"/>
                  </a:lnTo>
                  <a:lnTo>
                    <a:pt x="1089" y="1305"/>
                  </a:lnTo>
                  <a:lnTo>
                    <a:pt x="1068" y="1326"/>
                  </a:lnTo>
                  <a:lnTo>
                    <a:pt x="1063" y="1330"/>
                  </a:lnTo>
                  <a:lnTo>
                    <a:pt x="1063" y="1330"/>
                  </a:lnTo>
                  <a:lnTo>
                    <a:pt x="1041" y="1352"/>
                  </a:lnTo>
                  <a:lnTo>
                    <a:pt x="1018" y="1374"/>
                  </a:lnTo>
                  <a:lnTo>
                    <a:pt x="1017" y="1375"/>
                  </a:lnTo>
                  <a:lnTo>
                    <a:pt x="1017" y="1376"/>
                  </a:lnTo>
                  <a:lnTo>
                    <a:pt x="1017" y="1376"/>
                  </a:lnTo>
                  <a:lnTo>
                    <a:pt x="1013" y="1381"/>
                  </a:lnTo>
                  <a:lnTo>
                    <a:pt x="1013" y="1381"/>
                  </a:lnTo>
                  <a:lnTo>
                    <a:pt x="988" y="1404"/>
                  </a:lnTo>
                  <a:lnTo>
                    <a:pt x="962" y="1427"/>
                  </a:lnTo>
                  <a:lnTo>
                    <a:pt x="935" y="1447"/>
                  </a:lnTo>
                  <a:lnTo>
                    <a:pt x="909" y="1468"/>
                  </a:lnTo>
                  <a:lnTo>
                    <a:pt x="909" y="1468"/>
                  </a:lnTo>
                  <a:lnTo>
                    <a:pt x="883" y="1489"/>
                  </a:lnTo>
                  <a:lnTo>
                    <a:pt x="883" y="1489"/>
                  </a:lnTo>
                  <a:lnTo>
                    <a:pt x="873" y="1496"/>
                  </a:lnTo>
                  <a:lnTo>
                    <a:pt x="861" y="1502"/>
                  </a:lnTo>
                  <a:lnTo>
                    <a:pt x="850" y="1509"/>
                  </a:lnTo>
                  <a:lnTo>
                    <a:pt x="839" y="1513"/>
                  </a:lnTo>
                  <a:lnTo>
                    <a:pt x="826" y="1517"/>
                  </a:lnTo>
                  <a:lnTo>
                    <a:pt x="814" y="1519"/>
                  </a:lnTo>
                  <a:lnTo>
                    <a:pt x="801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lnTo>
                    <a:pt x="789" y="1521"/>
                  </a:lnTo>
                  <a:close/>
                  <a:moveTo>
                    <a:pt x="490" y="1165"/>
                  </a:moveTo>
                  <a:lnTo>
                    <a:pt x="490" y="1165"/>
                  </a:lnTo>
                  <a:lnTo>
                    <a:pt x="484" y="1165"/>
                  </a:lnTo>
                  <a:lnTo>
                    <a:pt x="478" y="1166"/>
                  </a:lnTo>
                  <a:lnTo>
                    <a:pt x="473" y="1168"/>
                  </a:lnTo>
                  <a:lnTo>
                    <a:pt x="467" y="1171"/>
                  </a:lnTo>
                  <a:lnTo>
                    <a:pt x="467" y="1171"/>
                  </a:lnTo>
                  <a:lnTo>
                    <a:pt x="460" y="1176"/>
                  </a:lnTo>
                  <a:lnTo>
                    <a:pt x="454" y="1181"/>
                  </a:lnTo>
                  <a:lnTo>
                    <a:pt x="450" y="1187"/>
                  </a:lnTo>
                  <a:lnTo>
                    <a:pt x="449" y="1194"/>
                  </a:lnTo>
                  <a:lnTo>
                    <a:pt x="449" y="1194"/>
                  </a:lnTo>
                  <a:lnTo>
                    <a:pt x="449" y="1200"/>
                  </a:lnTo>
                  <a:lnTo>
                    <a:pt x="450" y="1205"/>
                  </a:lnTo>
                  <a:lnTo>
                    <a:pt x="453" y="1210"/>
                  </a:lnTo>
                  <a:lnTo>
                    <a:pt x="456" y="1215"/>
                  </a:lnTo>
                  <a:lnTo>
                    <a:pt x="465" y="1226"/>
                  </a:lnTo>
                  <a:lnTo>
                    <a:pt x="476" y="1236"/>
                  </a:lnTo>
                  <a:lnTo>
                    <a:pt x="476" y="1236"/>
                  </a:lnTo>
                  <a:lnTo>
                    <a:pt x="485" y="1244"/>
                  </a:lnTo>
                  <a:lnTo>
                    <a:pt x="485" y="1244"/>
                  </a:lnTo>
                  <a:lnTo>
                    <a:pt x="487" y="1247"/>
                  </a:lnTo>
                  <a:lnTo>
                    <a:pt x="489" y="1252"/>
                  </a:lnTo>
                  <a:lnTo>
                    <a:pt x="489" y="1253"/>
                  </a:lnTo>
                  <a:lnTo>
                    <a:pt x="504" y="1268"/>
                  </a:lnTo>
                  <a:lnTo>
                    <a:pt x="504" y="1268"/>
                  </a:lnTo>
                  <a:lnTo>
                    <a:pt x="545" y="1312"/>
                  </a:lnTo>
                  <a:lnTo>
                    <a:pt x="545" y="1312"/>
                  </a:lnTo>
                  <a:lnTo>
                    <a:pt x="567" y="1334"/>
                  </a:lnTo>
                  <a:lnTo>
                    <a:pt x="567" y="1334"/>
                  </a:lnTo>
                  <a:lnTo>
                    <a:pt x="598" y="1369"/>
                  </a:lnTo>
                  <a:lnTo>
                    <a:pt x="615" y="1385"/>
                  </a:lnTo>
                  <a:lnTo>
                    <a:pt x="633" y="1401"/>
                  </a:lnTo>
                  <a:lnTo>
                    <a:pt x="633" y="1401"/>
                  </a:lnTo>
                  <a:lnTo>
                    <a:pt x="646" y="1412"/>
                  </a:lnTo>
                  <a:lnTo>
                    <a:pt x="658" y="1424"/>
                  </a:lnTo>
                  <a:lnTo>
                    <a:pt x="658" y="1424"/>
                  </a:lnTo>
                  <a:lnTo>
                    <a:pt x="676" y="1440"/>
                  </a:lnTo>
                  <a:lnTo>
                    <a:pt x="685" y="1447"/>
                  </a:lnTo>
                  <a:lnTo>
                    <a:pt x="694" y="1455"/>
                  </a:lnTo>
                  <a:lnTo>
                    <a:pt x="705" y="1462"/>
                  </a:lnTo>
                  <a:lnTo>
                    <a:pt x="715" y="1468"/>
                  </a:lnTo>
                  <a:lnTo>
                    <a:pt x="727" y="1472"/>
                  </a:lnTo>
                  <a:lnTo>
                    <a:pt x="739" y="1476"/>
                  </a:lnTo>
                  <a:lnTo>
                    <a:pt x="739" y="1476"/>
                  </a:lnTo>
                  <a:lnTo>
                    <a:pt x="752" y="1480"/>
                  </a:lnTo>
                  <a:lnTo>
                    <a:pt x="765" y="1482"/>
                  </a:lnTo>
                  <a:lnTo>
                    <a:pt x="776" y="1483"/>
                  </a:lnTo>
                  <a:lnTo>
                    <a:pt x="787" y="1483"/>
                  </a:lnTo>
                  <a:lnTo>
                    <a:pt x="787" y="1483"/>
                  </a:lnTo>
                  <a:lnTo>
                    <a:pt x="800" y="1483"/>
                  </a:lnTo>
                  <a:lnTo>
                    <a:pt x="813" y="1481"/>
                  </a:lnTo>
                  <a:lnTo>
                    <a:pt x="824" y="1478"/>
                  </a:lnTo>
                  <a:lnTo>
                    <a:pt x="836" y="1473"/>
                  </a:lnTo>
                  <a:lnTo>
                    <a:pt x="848" y="1467"/>
                  </a:lnTo>
                  <a:lnTo>
                    <a:pt x="859" y="1460"/>
                  </a:lnTo>
                  <a:lnTo>
                    <a:pt x="872" y="1452"/>
                  </a:lnTo>
                  <a:lnTo>
                    <a:pt x="883" y="1442"/>
                  </a:lnTo>
                  <a:lnTo>
                    <a:pt x="883" y="1442"/>
                  </a:lnTo>
                  <a:lnTo>
                    <a:pt x="905" y="1424"/>
                  </a:lnTo>
                  <a:lnTo>
                    <a:pt x="928" y="1405"/>
                  </a:lnTo>
                  <a:lnTo>
                    <a:pt x="928" y="1405"/>
                  </a:lnTo>
                  <a:lnTo>
                    <a:pt x="945" y="1391"/>
                  </a:lnTo>
                  <a:lnTo>
                    <a:pt x="949" y="1388"/>
                  </a:lnTo>
                  <a:lnTo>
                    <a:pt x="946" y="1384"/>
                  </a:lnTo>
                  <a:lnTo>
                    <a:pt x="959" y="1376"/>
                  </a:lnTo>
                  <a:lnTo>
                    <a:pt x="959" y="1376"/>
                  </a:lnTo>
                  <a:lnTo>
                    <a:pt x="982" y="1357"/>
                  </a:lnTo>
                  <a:lnTo>
                    <a:pt x="1004" y="1338"/>
                  </a:lnTo>
                  <a:lnTo>
                    <a:pt x="1025" y="1317"/>
                  </a:lnTo>
                  <a:lnTo>
                    <a:pt x="1047" y="1296"/>
                  </a:lnTo>
                  <a:lnTo>
                    <a:pt x="1053" y="1289"/>
                  </a:lnTo>
                  <a:lnTo>
                    <a:pt x="1053" y="1289"/>
                  </a:lnTo>
                  <a:lnTo>
                    <a:pt x="1070" y="1274"/>
                  </a:lnTo>
                  <a:lnTo>
                    <a:pt x="1086" y="1260"/>
                  </a:lnTo>
                  <a:lnTo>
                    <a:pt x="1086" y="1260"/>
                  </a:lnTo>
                  <a:lnTo>
                    <a:pt x="1102" y="1246"/>
                  </a:lnTo>
                  <a:lnTo>
                    <a:pt x="1118" y="1231"/>
                  </a:lnTo>
                  <a:lnTo>
                    <a:pt x="1118" y="1231"/>
                  </a:lnTo>
                  <a:lnTo>
                    <a:pt x="1136" y="1214"/>
                  </a:lnTo>
                  <a:lnTo>
                    <a:pt x="1155" y="1198"/>
                  </a:lnTo>
                  <a:lnTo>
                    <a:pt x="1192" y="1166"/>
                  </a:lnTo>
                  <a:lnTo>
                    <a:pt x="1192" y="1166"/>
                  </a:lnTo>
                  <a:lnTo>
                    <a:pt x="1231" y="1132"/>
                  </a:lnTo>
                  <a:lnTo>
                    <a:pt x="1251" y="1115"/>
                  </a:lnTo>
                  <a:lnTo>
                    <a:pt x="1270" y="1096"/>
                  </a:lnTo>
                  <a:lnTo>
                    <a:pt x="1270" y="1096"/>
                  </a:lnTo>
                  <a:lnTo>
                    <a:pt x="1307" y="1057"/>
                  </a:lnTo>
                  <a:lnTo>
                    <a:pt x="1343" y="1017"/>
                  </a:lnTo>
                  <a:lnTo>
                    <a:pt x="1377" y="977"/>
                  </a:lnTo>
                  <a:lnTo>
                    <a:pt x="1410" y="936"/>
                  </a:lnTo>
                  <a:lnTo>
                    <a:pt x="1410" y="936"/>
                  </a:lnTo>
                  <a:lnTo>
                    <a:pt x="1419" y="924"/>
                  </a:lnTo>
                  <a:lnTo>
                    <a:pt x="1427" y="911"/>
                  </a:lnTo>
                  <a:lnTo>
                    <a:pt x="1431" y="903"/>
                  </a:lnTo>
                  <a:lnTo>
                    <a:pt x="1434" y="896"/>
                  </a:lnTo>
                  <a:lnTo>
                    <a:pt x="1438" y="888"/>
                  </a:lnTo>
                  <a:lnTo>
                    <a:pt x="1440" y="878"/>
                  </a:lnTo>
                  <a:lnTo>
                    <a:pt x="1440" y="878"/>
                  </a:lnTo>
                  <a:lnTo>
                    <a:pt x="1442" y="874"/>
                  </a:lnTo>
                  <a:lnTo>
                    <a:pt x="1443" y="871"/>
                  </a:lnTo>
                  <a:lnTo>
                    <a:pt x="1448" y="864"/>
                  </a:lnTo>
                  <a:lnTo>
                    <a:pt x="1448" y="864"/>
                  </a:lnTo>
                  <a:lnTo>
                    <a:pt x="1451" y="858"/>
                  </a:lnTo>
                  <a:lnTo>
                    <a:pt x="1454" y="851"/>
                  </a:lnTo>
                  <a:lnTo>
                    <a:pt x="1456" y="843"/>
                  </a:lnTo>
                  <a:lnTo>
                    <a:pt x="1457" y="834"/>
                  </a:lnTo>
                  <a:lnTo>
                    <a:pt x="1457" y="834"/>
                  </a:lnTo>
                  <a:lnTo>
                    <a:pt x="1455" y="816"/>
                  </a:lnTo>
                  <a:lnTo>
                    <a:pt x="1452" y="800"/>
                  </a:lnTo>
                  <a:lnTo>
                    <a:pt x="1449" y="783"/>
                  </a:lnTo>
                  <a:lnTo>
                    <a:pt x="1444" y="769"/>
                  </a:lnTo>
                  <a:lnTo>
                    <a:pt x="1439" y="755"/>
                  </a:lnTo>
                  <a:lnTo>
                    <a:pt x="1431" y="743"/>
                  </a:lnTo>
                  <a:lnTo>
                    <a:pt x="1424" y="730"/>
                  </a:lnTo>
                  <a:lnTo>
                    <a:pt x="1415" y="719"/>
                  </a:lnTo>
                  <a:lnTo>
                    <a:pt x="1410" y="713"/>
                  </a:lnTo>
                  <a:lnTo>
                    <a:pt x="1410" y="713"/>
                  </a:lnTo>
                  <a:lnTo>
                    <a:pt x="1381" y="678"/>
                  </a:lnTo>
                  <a:lnTo>
                    <a:pt x="1366" y="663"/>
                  </a:lnTo>
                  <a:lnTo>
                    <a:pt x="1349" y="647"/>
                  </a:lnTo>
                  <a:lnTo>
                    <a:pt x="1349" y="647"/>
                  </a:lnTo>
                  <a:lnTo>
                    <a:pt x="1336" y="635"/>
                  </a:lnTo>
                  <a:lnTo>
                    <a:pt x="1336" y="635"/>
                  </a:lnTo>
                  <a:lnTo>
                    <a:pt x="1323" y="623"/>
                  </a:lnTo>
                  <a:lnTo>
                    <a:pt x="1310" y="612"/>
                  </a:lnTo>
                  <a:lnTo>
                    <a:pt x="1300" y="600"/>
                  </a:lnTo>
                  <a:lnTo>
                    <a:pt x="1295" y="593"/>
                  </a:lnTo>
                  <a:lnTo>
                    <a:pt x="1290" y="586"/>
                  </a:lnTo>
                  <a:lnTo>
                    <a:pt x="1290" y="586"/>
                  </a:lnTo>
                  <a:lnTo>
                    <a:pt x="1288" y="582"/>
                  </a:lnTo>
                  <a:lnTo>
                    <a:pt x="1286" y="580"/>
                  </a:lnTo>
                  <a:lnTo>
                    <a:pt x="1285" y="579"/>
                  </a:lnTo>
                  <a:lnTo>
                    <a:pt x="1285" y="579"/>
                  </a:lnTo>
                  <a:lnTo>
                    <a:pt x="1281" y="577"/>
                  </a:lnTo>
                  <a:lnTo>
                    <a:pt x="1279" y="574"/>
                  </a:lnTo>
                  <a:lnTo>
                    <a:pt x="1277" y="571"/>
                  </a:lnTo>
                  <a:lnTo>
                    <a:pt x="1276" y="566"/>
                  </a:lnTo>
                  <a:lnTo>
                    <a:pt x="1275" y="565"/>
                  </a:lnTo>
                  <a:lnTo>
                    <a:pt x="1274" y="564"/>
                  </a:lnTo>
                  <a:lnTo>
                    <a:pt x="1274" y="564"/>
                  </a:lnTo>
                  <a:lnTo>
                    <a:pt x="1263" y="552"/>
                  </a:lnTo>
                  <a:lnTo>
                    <a:pt x="1263" y="552"/>
                  </a:lnTo>
                  <a:lnTo>
                    <a:pt x="1259" y="547"/>
                  </a:lnTo>
                  <a:lnTo>
                    <a:pt x="1257" y="543"/>
                  </a:lnTo>
                  <a:lnTo>
                    <a:pt x="1257" y="543"/>
                  </a:lnTo>
                  <a:lnTo>
                    <a:pt x="1248" y="527"/>
                  </a:lnTo>
                  <a:lnTo>
                    <a:pt x="1244" y="520"/>
                  </a:lnTo>
                  <a:lnTo>
                    <a:pt x="1242" y="514"/>
                  </a:lnTo>
                  <a:lnTo>
                    <a:pt x="1240" y="506"/>
                  </a:lnTo>
                  <a:lnTo>
                    <a:pt x="1239" y="500"/>
                  </a:lnTo>
                  <a:lnTo>
                    <a:pt x="1239" y="493"/>
                  </a:lnTo>
                  <a:lnTo>
                    <a:pt x="1240" y="487"/>
                  </a:lnTo>
                  <a:lnTo>
                    <a:pt x="1240" y="487"/>
                  </a:lnTo>
                  <a:lnTo>
                    <a:pt x="1244" y="473"/>
                  </a:lnTo>
                  <a:lnTo>
                    <a:pt x="1250" y="460"/>
                  </a:lnTo>
                  <a:lnTo>
                    <a:pt x="1257" y="447"/>
                  </a:lnTo>
                  <a:lnTo>
                    <a:pt x="1267" y="436"/>
                  </a:lnTo>
                  <a:lnTo>
                    <a:pt x="1278" y="427"/>
                  </a:lnTo>
                  <a:lnTo>
                    <a:pt x="1289" y="418"/>
                  </a:lnTo>
                  <a:lnTo>
                    <a:pt x="1302" y="412"/>
                  </a:lnTo>
                  <a:lnTo>
                    <a:pt x="1315" y="408"/>
                  </a:lnTo>
                  <a:lnTo>
                    <a:pt x="1315" y="408"/>
                  </a:lnTo>
                  <a:lnTo>
                    <a:pt x="1324" y="407"/>
                  </a:lnTo>
                  <a:lnTo>
                    <a:pt x="1333" y="406"/>
                  </a:lnTo>
                  <a:lnTo>
                    <a:pt x="1353" y="405"/>
                  </a:lnTo>
                  <a:lnTo>
                    <a:pt x="1353" y="405"/>
                  </a:lnTo>
                  <a:lnTo>
                    <a:pt x="1368" y="404"/>
                  </a:lnTo>
                  <a:lnTo>
                    <a:pt x="1383" y="403"/>
                  </a:lnTo>
                  <a:lnTo>
                    <a:pt x="1397" y="401"/>
                  </a:lnTo>
                  <a:lnTo>
                    <a:pt x="1412" y="396"/>
                  </a:lnTo>
                  <a:lnTo>
                    <a:pt x="1418" y="393"/>
                  </a:lnTo>
                  <a:lnTo>
                    <a:pt x="1423" y="390"/>
                  </a:lnTo>
                  <a:lnTo>
                    <a:pt x="1429" y="386"/>
                  </a:lnTo>
                  <a:lnTo>
                    <a:pt x="1433" y="382"/>
                  </a:lnTo>
                  <a:lnTo>
                    <a:pt x="1439" y="376"/>
                  </a:lnTo>
                  <a:lnTo>
                    <a:pt x="1442" y="370"/>
                  </a:lnTo>
                  <a:lnTo>
                    <a:pt x="1445" y="362"/>
                  </a:lnTo>
                  <a:lnTo>
                    <a:pt x="1447" y="354"/>
                  </a:lnTo>
                  <a:lnTo>
                    <a:pt x="1447" y="354"/>
                  </a:lnTo>
                  <a:lnTo>
                    <a:pt x="1449" y="343"/>
                  </a:lnTo>
                  <a:lnTo>
                    <a:pt x="1449" y="331"/>
                  </a:lnTo>
                  <a:lnTo>
                    <a:pt x="1449" y="319"/>
                  </a:lnTo>
                  <a:lnTo>
                    <a:pt x="1449" y="306"/>
                  </a:lnTo>
                  <a:lnTo>
                    <a:pt x="1447" y="294"/>
                  </a:lnTo>
                  <a:lnTo>
                    <a:pt x="1445" y="280"/>
                  </a:lnTo>
                  <a:lnTo>
                    <a:pt x="1442" y="268"/>
                  </a:lnTo>
                  <a:lnTo>
                    <a:pt x="1438" y="254"/>
                  </a:lnTo>
                  <a:lnTo>
                    <a:pt x="1433" y="242"/>
                  </a:lnTo>
                  <a:lnTo>
                    <a:pt x="1429" y="230"/>
                  </a:lnTo>
                  <a:lnTo>
                    <a:pt x="1424" y="217"/>
                  </a:lnTo>
                  <a:lnTo>
                    <a:pt x="1418" y="206"/>
                  </a:lnTo>
                  <a:lnTo>
                    <a:pt x="1412" y="194"/>
                  </a:lnTo>
                  <a:lnTo>
                    <a:pt x="1404" y="184"/>
                  </a:lnTo>
                  <a:lnTo>
                    <a:pt x="1397" y="175"/>
                  </a:lnTo>
                  <a:lnTo>
                    <a:pt x="1389" y="166"/>
                  </a:lnTo>
                  <a:lnTo>
                    <a:pt x="1389" y="166"/>
                  </a:lnTo>
                  <a:lnTo>
                    <a:pt x="1381" y="158"/>
                  </a:lnTo>
                  <a:lnTo>
                    <a:pt x="1371" y="150"/>
                  </a:lnTo>
                  <a:lnTo>
                    <a:pt x="1354" y="134"/>
                  </a:lnTo>
                  <a:lnTo>
                    <a:pt x="1354" y="134"/>
                  </a:lnTo>
                  <a:lnTo>
                    <a:pt x="1336" y="121"/>
                  </a:lnTo>
                  <a:lnTo>
                    <a:pt x="1320" y="106"/>
                  </a:lnTo>
                  <a:lnTo>
                    <a:pt x="1320" y="106"/>
                  </a:lnTo>
                  <a:lnTo>
                    <a:pt x="1302" y="88"/>
                  </a:lnTo>
                  <a:lnTo>
                    <a:pt x="1282" y="72"/>
                  </a:lnTo>
                  <a:lnTo>
                    <a:pt x="1273" y="65"/>
                  </a:lnTo>
                  <a:lnTo>
                    <a:pt x="1263" y="59"/>
                  </a:lnTo>
                  <a:lnTo>
                    <a:pt x="1253" y="52"/>
                  </a:lnTo>
                  <a:lnTo>
                    <a:pt x="1242" y="47"/>
                  </a:lnTo>
                  <a:lnTo>
                    <a:pt x="1242" y="47"/>
                  </a:lnTo>
                  <a:lnTo>
                    <a:pt x="1227" y="41"/>
                  </a:lnTo>
                  <a:lnTo>
                    <a:pt x="1211" y="37"/>
                  </a:lnTo>
                  <a:lnTo>
                    <a:pt x="1195" y="35"/>
                  </a:lnTo>
                  <a:lnTo>
                    <a:pt x="1177" y="34"/>
                  </a:lnTo>
                  <a:lnTo>
                    <a:pt x="1177" y="34"/>
                  </a:lnTo>
                  <a:lnTo>
                    <a:pt x="1167" y="34"/>
                  </a:lnTo>
                  <a:lnTo>
                    <a:pt x="1157" y="35"/>
                  </a:lnTo>
                  <a:lnTo>
                    <a:pt x="1146" y="37"/>
                  </a:lnTo>
                  <a:lnTo>
                    <a:pt x="1137" y="39"/>
                  </a:lnTo>
                  <a:lnTo>
                    <a:pt x="1128" y="42"/>
                  </a:lnTo>
                  <a:lnTo>
                    <a:pt x="1119" y="45"/>
                  </a:lnTo>
                  <a:lnTo>
                    <a:pt x="1111" y="49"/>
                  </a:lnTo>
                  <a:lnTo>
                    <a:pt x="1103" y="54"/>
                  </a:lnTo>
                  <a:lnTo>
                    <a:pt x="1096" y="60"/>
                  </a:lnTo>
                  <a:lnTo>
                    <a:pt x="1088" y="66"/>
                  </a:lnTo>
                  <a:lnTo>
                    <a:pt x="1082" y="72"/>
                  </a:lnTo>
                  <a:lnTo>
                    <a:pt x="1077" y="79"/>
                  </a:lnTo>
                  <a:lnTo>
                    <a:pt x="1072" y="87"/>
                  </a:lnTo>
                  <a:lnTo>
                    <a:pt x="1068" y="94"/>
                  </a:lnTo>
                  <a:lnTo>
                    <a:pt x="1064" y="102"/>
                  </a:lnTo>
                  <a:lnTo>
                    <a:pt x="1061" y="111"/>
                  </a:lnTo>
                  <a:lnTo>
                    <a:pt x="1061" y="111"/>
                  </a:lnTo>
                  <a:lnTo>
                    <a:pt x="1058" y="123"/>
                  </a:lnTo>
                  <a:lnTo>
                    <a:pt x="1057" y="134"/>
                  </a:lnTo>
                  <a:lnTo>
                    <a:pt x="1055" y="157"/>
                  </a:lnTo>
                  <a:lnTo>
                    <a:pt x="1055" y="157"/>
                  </a:lnTo>
                  <a:lnTo>
                    <a:pt x="1054" y="175"/>
                  </a:lnTo>
                  <a:lnTo>
                    <a:pt x="1053" y="184"/>
                  </a:lnTo>
                  <a:lnTo>
                    <a:pt x="1051" y="192"/>
                  </a:lnTo>
                  <a:lnTo>
                    <a:pt x="1049" y="201"/>
                  </a:lnTo>
                  <a:lnTo>
                    <a:pt x="1045" y="209"/>
                  </a:lnTo>
                  <a:lnTo>
                    <a:pt x="1040" y="216"/>
                  </a:lnTo>
                  <a:lnTo>
                    <a:pt x="1032" y="224"/>
                  </a:lnTo>
                  <a:lnTo>
                    <a:pt x="1032" y="224"/>
                  </a:lnTo>
                  <a:lnTo>
                    <a:pt x="1021" y="235"/>
                  </a:lnTo>
                  <a:lnTo>
                    <a:pt x="1011" y="242"/>
                  </a:lnTo>
                  <a:lnTo>
                    <a:pt x="1004" y="244"/>
                  </a:lnTo>
                  <a:lnTo>
                    <a:pt x="999" y="246"/>
                  </a:lnTo>
                  <a:lnTo>
                    <a:pt x="994" y="247"/>
                  </a:lnTo>
                  <a:lnTo>
                    <a:pt x="989" y="248"/>
                  </a:lnTo>
                  <a:lnTo>
                    <a:pt x="989" y="248"/>
                  </a:lnTo>
                  <a:lnTo>
                    <a:pt x="984" y="247"/>
                  </a:lnTo>
                  <a:lnTo>
                    <a:pt x="978" y="246"/>
                  </a:lnTo>
                  <a:lnTo>
                    <a:pt x="973" y="244"/>
                  </a:lnTo>
                  <a:lnTo>
                    <a:pt x="968" y="242"/>
                  </a:lnTo>
                  <a:lnTo>
                    <a:pt x="964" y="239"/>
                  </a:lnTo>
                  <a:lnTo>
                    <a:pt x="963" y="240"/>
                  </a:lnTo>
                  <a:lnTo>
                    <a:pt x="963" y="240"/>
                  </a:lnTo>
                  <a:lnTo>
                    <a:pt x="959" y="235"/>
                  </a:lnTo>
                  <a:lnTo>
                    <a:pt x="959" y="235"/>
                  </a:lnTo>
                  <a:lnTo>
                    <a:pt x="954" y="231"/>
                  </a:lnTo>
                  <a:lnTo>
                    <a:pt x="954" y="231"/>
                  </a:lnTo>
                  <a:lnTo>
                    <a:pt x="950" y="225"/>
                  </a:lnTo>
                  <a:lnTo>
                    <a:pt x="949" y="224"/>
                  </a:lnTo>
                  <a:lnTo>
                    <a:pt x="939" y="213"/>
                  </a:lnTo>
                  <a:lnTo>
                    <a:pt x="939" y="213"/>
                  </a:lnTo>
                  <a:lnTo>
                    <a:pt x="927" y="199"/>
                  </a:lnTo>
                  <a:lnTo>
                    <a:pt x="914" y="184"/>
                  </a:lnTo>
                  <a:lnTo>
                    <a:pt x="887" y="157"/>
                  </a:lnTo>
                  <a:lnTo>
                    <a:pt x="887" y="157"/>
                  </a:lnTo>
                  <a:lnTo>
                    <a:pt x="875" y="145"/>
                  </a:lnTo>
                  <a:lnTo>
                    <a:pt x="875" y="145"/>
                  </a:lnTo>
                  <a:lnTo>
                    <a:pt x="854" y="124"/>
                  </a:lnTo>
                  <a:lnTo>
                    <a:pt x="854" y="124"/>
                  </a:lnTo>
                  <a:lnTo>
                    <a:pt x="825" y="93"/>
                  </a:lnTo>
                  <a:lnTo>
                    <a:pt x="808" y="78"/>
                  </a:lnTo>
                  <a:lnTo>
                    <a:pt x="792" y="64"/>
                  </a:lnTo>
                  <a:lnTo>
                    <a:pt x="774" y="52"/>
                  </a:lnTo>
                  <a:lnTo>
                    <a:pt x="765" y="47"/>
                  </a:lnTo>
                  <a:lnTo>
                    <a:pt x="756" y="43"/>
                  </a:lnTo>
                  <a:lnTo>
                    <a:pt x="745" y="39"/>
                  </a:lnTo>
                  <a:lnTo>
                    <a:pt x="736" y="37"/>
                  </a:lnTo>
                  <a:lnTo>
                    <a:pt x="726" y="35"/>
                  </a:lnTo>
                  <a:lnTo>
                    <a:pt x="716" y="34"/>
                  </a:lnTo>
                  <a:lnTo>
                    <a:pt x="716" y="34"/>
                  </a:lnTo>
                  <a:lnTo>
                    <a:pt x="708" y="35"/>
                  </a:lnTo>
                  <a:lnTo>
                    <a:pt x="700" y="36"/>
                  </a:lnTo>
                  <a:lnTo>
                    <a:pt x="692" y="38"/>
                  </a:lnTo>
                  <a:lnTo>
                    <a:pt x="684" y="40"/>
                  </a:lnTo>
                  <a:lnTo>
                    <a:pt x="684" y="40"/>
                  </a:lnTo>
                  <a:lnTo>
                    <a:pt x="664" y="48"/>
                  </a:lnTo>
                  <a:lnTo>
                    <a:pt x="646" y="59"/>
                  </a:lnTo>
                  <a:lnTo>
                    <a:pt x="628" y="70"/>
                  </a:lnTo>
                  <a:lnTo>
                    <a:pt x="612" y="82"/>
                  </a:lnTo>
                  <a:lnTo>
                    <a:pt x="597" y="95"/>
                  </a:lnTo>
                  <a:lnTo>
                    <a:pt x="581" y="109"/>
                  </a:lnTo>
                  <a:lnTo>
                    <a:pt x="552" y="138"/>
                  </a:lnTo>
                  <a:lnTo>
                    <a:pt x="552" y="138"/>
                  </a:lnTo>
                  <a:lnTo>
                    <a:pt x="535" y="158"/>
                  </a:lnTo>
                  <a:lnTo>
                    <a:pt x="515" y="177"/>
                  </a:lnTo>
                  <a:lnTo>
                    <a:pt x="515" y="177"/>
                  </a:lnTo>
                  <a:lnTo>
                    <a:pt x="480" y="208"/>
                  </a:lnTo>
                  <a:lnTo>
                    <a:pt x="448" y="235"/>
                  </a:lnTo>
                  <a:lnTo>
                    <a:pt x="447" y="236"/>
                  </a:lnTo>
                  <a:lnTo>
                    <a:pt x="447" y="236"/>
                  </a:lnTo>
                  <a:lnTo>
                    <a:pt x="444" y="247"/>
                  </a:lnTo>
                  <a:lnTo>
                    <a:pt x="444" y="247"/>
                  </a:lnTo>
                  <a:lnTo>
                    <a:pt x="438" y="261"/>
                  </a:lnTo>
                  <a:lnTo>
                    <a:pt x="439" y="259"/>
                  </a:lnTo>
                  <a:lnTo>
                    <a:pt x="448" y="268"/>
                  </a:lnTo>
                  <a:lnTo>
                    <a:pt x="448" y="268"/>
                  </a:lnTo>
                  <a:lnTo>
                    <a:pt x="451" y="265"/>
                  </a:lnTo>
                  <a:lnTo>
                    <a:pt x="455" y="264"/>
                  </a:lnTo>
                  <a:lnTo>
                    <a:pt x="463" y="261"/>
                  </a:lnTo>
                  <a:lnTo>
                    <a:pt x="463" y="261"/>
                  </a:lnTo>
                  <a:lnTo>
                    <a:pt x="470" y="260"/>
                  </a:lnTo>
                  <a:lnTo>
                    <a:pt x="477" y="260"/>
                  </a:lnTo>
                  <a:lnTo>
                    <a:pt x="477" y="260"/>
                  </a:lnTo>
                  <a:lnTo>
                    <a:pt x="489" y="260"/>
                  </a:lnTo>
                  <a:lnTo>
                    <a:pt x="502" y="262"/>
                  </a:lnTo>
                  <a:lnTo>
                    <a:pt x="502" y="262"/>
                  </a:lnTo>
                  <a:lnTo>
                    <a:pt x="514" y="263"/>
                  </a:lnTo>
                  <a:lnTo>
                    <a:pt x="526" y="264"/>
                  </a:lnTo>
                  <a:lnTo>
                    <a:pt x="526" y="264"/>
                  </a:lnTo>
                  <a:lnTo>
                    <a:pt x="541" y="265"/>
                  </a:lnTo>
                  <a:lnTo>
                    <a:pt x="557" y="268"/>
                  </a:lnTo>
                  <a:lnTo>
                    <a:pt x="572" y="273"/>
                  </a:lnTo>
                  <a:lnTo>
                    <a:pt x="588" y="280"/>
                  </a:lnTo>
                  <a:lnTo>
                    <a:pt x="603" y="291"/>
                  </a:lnTo>
                  <a:lnTo>
                    <a:pt x="618" y="301"/>
                  </a:lnTo>
                  <a:lnTo>
                    <a:pt x="632" y="315"/>
                  </a:lnTo>
                  <a:lnTo>
                    <a:pt x="646" y="329"/>
                  </a:lnTo>
                  <a:lnTo>
                    <a:pt x="646" y="329"/>
                  </a:lnTo>
                  <a:lnTo>
                    <a:pt x="658" y="345"/>
                  </a:lnTo>
                  <a:lnTo>
                    <a:pt x="670" y="361"/>
                  </a:lnTo>
                  <a:lnTo>
                    <a:pt x="679" y="378"/>
                  </a:lnTo>
                  <a:lnTo>
                    <a:pt x="687" y="394"/>
                  </a:lnTo>
                  <a:lnTo>
                    <a:pt x="695" y="412"/>
                  </a:lnTo>
                  <a:lnTo>
                    <a:pt x="702" y="431"/>
                  </a:lnTo>
                  <a:lnTo>
                    <a:pt x="706" y="449"/>
                  </a:lnTo>
                  <a:lnTo>
                    <a:pt x="710" y="469"/>
                  </a:lnTo>
                  <a:lnTo>
                    <a:pt x="710" y="469"/>
                  </a:lnTo>
                  <a:lnTo>
                    <a:pt x="711" y="484"/>
                  </a:lnTo>
                  <a:lnTo>
                    <a:pt x="710" y="497"/>
                  </a:lnTo>
                  <a:lnTo>
                    <a:pt x="708" y="508"/>
                  </a:lnTo>
                  <a:lnTo>
                    <a:pt x="704" y="521"/>
                  </a:lnTo>
                  <a:lnTo>
                    <a:pt x="698" y="532"/>
                  </a:lnTo>
                  <a:lnTo>
                    <a:pt x="691" y="543"/>
                  </a:lnTo>
                  <a:lnTo>
                    <a:pt x="676" y="565"/>
                  </a:lnTo>
                  <a:lnTo>
                    <a:pt x="676" y="565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59" y="589"/>
                  </a:lnTo>
                  <a:lnTo>
                    <a:pt x="653" y="597"/>
                  </a:lnTo>
                  <a:lnTo>
                    <a:pt x="646" y="604"/>
                  </a:lnTo>
                  <a:lnTo>
                    <a:pt x="640" y="610"/>
                  </a:lnTo>
                  <a:lnTo>
                    <a:pt x="624" y="621"/>
                  </a:lnTo>
                  <a:lnTo>
                    <a:pt x="608" y="631"/>
                  </a:lnTo>
                  <a:lnTo>
                    <a:pt x="592" y="639"/>
                  </a:lnTo>
                  <a:lnTo>
                    <a:pt x="574" y="645"/>
                  </a:lnTo>
                  <a:lnTo>
                    <a:pt x="538" y="659"/>
                  </a:lnTo>
                  <a:lnTo>
                    <a:pt x="535" y="660"/>
                  </a:lnTo>
                  <a:lnTo>
                    <a:pt x="535" y="660"/>
                  </a:lnTo>
                  <a:lnTo>
                    <a:pt x="521" y="663"/>
                  </a:lnTo>
                  <a:lnTo>
                    <a:pt x="508" y="666"/>
                  </a:lnTo>
                  <a:lnTo>
                    <a:pt x="495" y="668"/>
                  </a:lnTo>
                  <a:lnTo>
                    <a:pt x="482" y="668"/>
                  </a:lnTo>
                  <a:lnTo>
                    <a:pt x="482" y="668"/>
                  </a:lnTo>
                  <a:lnTo>
                    <a:pt x="472" y="668"/>
                  </a:lnTo>
                  <a:lnTo>
                    <a:pt x="461" y="667"/>
                  </a:lnTo>
                  <a:lnTo>
                    <a:pt x="451" y="665"/>
                  </a:lnTo>
                  <a:lnTo>
                    <a:pt x="441" y="663"/>
                  </a:lnTo>
                  <a:lnTo>
                    <a:pt x="430" y="659"/>
                  </a:lnTo>
                  <a:lnTo>
                    <a:pt x="420" y="655"/>
                  </a:lnTo>
                  <a:lnTo>
                    <a:pt x="409" y="649"/>
                  </a:lnTo>
                  <a:lnTo>
                    <a:pt x="398" y="644"/>
                  </a:lnTo>
                  <a:lnTo>
                    <a:pt x="398" y="644"/>
                  </a:lnTo>
                  <a:lnTo>
                    <a:pt x="381" y="634"/>
                  </a:lnTo>
                  <a:lnTo>
                    <a:pt x="367" y="623"/>
                  </a:lnTo>
                  <a:lnTo>
                    <a:pt x="354" y="613"/>
                  </a:lnTo>
                  <a:lnTo>
                    <a:pt x="343" y="602"/>
                  </a:lnTo>
                  <a:lnTo>
                    <a:pt x="334" y="589"/>
                  </a:lnTo>
                  <a:lnTo>
                    <a:pt x="325" y="575"/>
                  </a:lnTo>
                  <a:lnTo>
                    <a:pt x="318" y="559"/>
                  </a:lnTo>
                  <a:lnTo>
                    <a:pt x="312" y="543"/>
                  </a:lnTo>
                  <a:lnTo>
                    <a:pt x="312" y="543"/>
                  </a:lnTo>
                  <a:lnTo>
                    <a:pt x="306" y="521"/>
                  </a:lnTo>
                  <a:lnTo>
                    <a:pt x="300" y="499"/>
                  </a:lnTo>
                  <a:lnTo>
                    <a:pt x="300" y="499"/>
                  </a:lnTo>
                  <a:lnTo>
                    <a:pt x="294" y="478"/>
                  </a:lnTo>
                  <a:lnTo>
                    <a:pt x="288" y="459"/>
                  </a:lnTo>
                  <a:lnTo>
                    <a:pt x="277" y="462"/>
                  </a:lnTo>
                  <a:lnTo>
                    <a:pt x="278" y="457"/>
                  </a:lnTo>
                  <a:lnTo>
                    <a:pt x="282" y="455"/>
                  </a:lnTo>
                  <a:lnTo>
                    <a:pt x="287" y="457"/>
                  </a:lnTo>
                  <a:lnTo>
                    <a:pt x="287" y="457"/>
                  </a:lnTo>
                  <a:lnTo>
                    <a:pt x="283" y="450"/>
                  </a:lnTo>
                  <a:lnTo>
                    <a:pt x="283" y="450"/>
                  </a:lnTo>
                  <a:lnTo>
                    <a:pt x="273" y="433"/>
                  </a:lnTo>
                  <a:lnTo>
                    <a:pt x="265" y="421"/>
                  </a:lnTo>
                  <a:lnTo>
                    <a:pt x="259" y="415"/>
                  </a:lnTo>
                  <a:lnTo>
                    <a:pt x="256" y="414"/>
                  </a:lnTo>
                  <a:lnTo>
                    <a:pt x="254" y="413"/>
                  </a:lnTo>
                  <a:lnTo>
                    <a:pt x="254" y="413"/>
                  </a:lnTo>
                  <a:lnTo>
                    <a:pt x="252" y="414"/>
                  </a:lnTo>
                  <a:lnTo>
                    <a:pt x="249" y="415"/>
                  </a:lnTo>
                  <a:lnTo>
                    <a:pt x="222" y="442"/>
                  </a:lnTo>
                  <a:lnTo>
                    <a:pt x="222" y="442"/>
                  </a:lnTo>
                  <a:lnTo>
                    <a:pt x="218" y="446"/>
                  </a:lnTo>
                  <a:lnTo>
                    <a:pt x="213" y="447"/>
                  </a:lnTo>
                  <a:lnTo>
                    <a:pt x="210" y="447"/>
                  </a:lnTo>
                  <a:lnTo>
                    <a:pt x="208" y="449"/>
                  </a:lnTo>
                  <a:lnTo>
                    <a:pt x="208" y="449"/>
                  </a:lnTo>
                  <a:lnTo>
                    <a:pt x="196" y="461"/>
                  </a:lnTo>
                  <a:lnTo>
                    <a:pt x="182" y="472"/>
                  </a:lnTo>
                  <a:lnTo>
                    <a:pt x="157" y="494"/>
                  </a:lnTo>
                  <a:lnTo>
                    <a:pt x="157" y="494"/>
                  </a:lnTo>
                  <a:lnTo>
                    <a:pt x="136" y="510"/>
                  </a:lnTo>
                  <a:lnTo>
                    <a:pt x="115" y="528"/>
                  </a:lnTo>
                  <a:lnTo>
                    <a:pt x="95" y="548"/>
                  </a:lnTo>
                  <a:lnTo>
                    <a:pt x="86" y="558"/>
                  </a:lnTo>
                  <a:lnTo>
                    <a:pt x="77" y="569"/>
                  </a:lnTo>
                  <a:lnTo>
                    <a:pt x="77" y="569"/>
                  </a:lnTo>
                  <a:lnTo>
                    <a:pt x="68" y="581"/>
                  </a:lnTo>
                  <a:lnTo>
                    <a:pt x="60" y="594"/>
                  </a:lnTo>
                  <a:lnTo>
                    <a:pt x="53" y="609"/>
                  </a:lnTo>
                  <a:lnTo>
                    <a:pt x="48" y="623"/>
                  </a:lnTo>
                  <a:lnTo>
                    <a:pt x="43" y="639"/>
                  </a:lnTo>
                  <a:lnTo>
                    <a:pt x="39" y="655"/>
                  </a:lnTo>
                  <a:lnTo>
                    <a:pt x="36" y="670"/>
                  </a:lnTo>
                  <a:lnTo>
                    <a:pt x="35" y="687"/>
                  </a:lnTo>
                  <a:lnTo>
                    <a:pt x="35" y="702"/>
                  </a:lnTo>
                  <a:lnTo>
                    <a:pt x="36" y="718"/>
                  </a:lnTo>
                  <a:lnTo>
                    <a:pt x="38" y="733"/>
                  </a:lnTo>
                  <a:lnTo>
                    <a:pt x="41" y="748"/>
                  </a:lnTo>
                  <a:lnTo>
                    <a:pt x="47" y="762"/>
                  </a:lnTo>
                  <a:lnTo>
                    <a:pt x="52" y="776"/>
                  </a:lnTo>
                  <a:lnTo>
                    <a:pt x="59" y="789"/>
                  </a:lnTo>
                  <a:lnTo>
                    <a:pt x="66" y="801"/>
                  </a:lnTo>
                  <a:lnTo>
                    <a:pt x="66" y="801"/>
                  </a:lnTo>
                  <a:lnTo>
                    <a:pt x="94" y="837"/>
                  </a:lnTo>
                  <a:lnTo>
                    <a:pt x="124" y="873"/>
                  </a:lnTo>
                  <a:lnTo>
                    <a:pt x="159" y="911"/>
                  </a:lnTo>
                  <a:lnTo>
                    <a:pt x="199" y="952"/>
                  </a:lnTo>
                  <a:lnTo>
                    <a:pt x="199" y="952"/>
                  </a:lnTo>
                  <a:lnTo>
                    <a:pt x="210" y="963"/>
                  </a:lnTo>
                  <a:lnTo>
                    <a:pt x="216" y="969"/>
                  </a:lnTo>
                  <a:lnTo>
                    <a:pt x="218" y="969"/>
                  </a:lnTo>
                  <a:lnTo>
                    <a:pt x="218" y="969"/>
                  </a:lnTo>
                  <a:lnTo>
                    <a:pt x="221" y="970"/>
                  </a:lnTo>
                  <a:lnTo>
                    <a:pt x="224" y="971"/>
                  </a:lnTo>
                  <a:lnTo>
                    <a:pt x="226" y="973"/>
                  </a:lnTo>
                  <a:lnTo>
                    <a:pt x="229" y="975"/>
                  </a:lnTo>
                  <a:lnTo>
                    <a:pt x="229" y="975"/>
                  </a:lnTo>
                  <a:lnTo>
                    <a:pt x="234" y="981"/>
                  </a:lnTo>
                  <a:lnTo>
                    <a:pt x="240" y="985"/>
                  </a:lnTo>
                  <a:lnTo>
                    <a:pt x="246" y="988"/>
                  </a:lnTo>
                  <a:lnTo>
                    <a:pt x="251" y="989"/>
                  </a:lnTo>
                  <a:lnTo>
                    <a:pt x="251" y="989"/>
                  </a:lnTo>
                  <a:lnTo>
                    <a:pt x="254" y="988"/>
                  </a:lnTo>
                  <a:lnTo>
                    <a:pt x="257" y="987"/>
                  </a:lnTo>
                  <a:lnTo>
                    <a:pt x="261" y="985"/>
                  </a:lnTo>
                  <a:lnTo>
                    <a:pt x="265" y="982"/>
                  </a:lnTo>
                  <a:lnTo>
                    <a:pt x="265" y="982"/>
                  </a:lnTo>
                  <a:lnTo>
                    <a:pt x="268" y="977"/>
                  </a:lnTo>
                  <a:lnTo>
                    <a:pt x="272" y="971"/>
                  </a:lnTo>
                  <a:lnTo>
                    <a:pt x="275" y="963"/>
                  </a:lnTo>
                  <a:lnTo>
                    <a:pt x="276" y="956"/>
                  </a:lnTo>
                  <a:lnTo>
                    <a:pt x="278" y="942"/>
                  </a:lnTo>
                  <a:lnTo>
                    <a:pt x="277" y="928"/>
                  </a:lnTo>
                  <a:lnTo>
                    <a:pt x="277" y="928"/>
                  </a:lnTo>
                  <a:lnTo>
                    <a:pt x="275" y="915"/>
                  </a:lnTo>
                  <a:lnTo>
                    <a:pt x="275" y="915"/>
                  </a:lnTo>
                  <a:lnTo>
                    <a:pt x="271" y="882"/>
                  </a:lnTo>
                  <a:lnTo>
                    <a:pt x="270" y="865"/>
                  </a:lnTo>
                  <a:lnTo>
                    <a:pt x="268" y="848"/>
                  </a:lnTo>
                  <a:lnTo>
                    <a:pt x="268" y="848"/>
                  </a:lnTo>
                  <a:lnTo>
                    <a:pt x="270" y="838"/>
                  </a:lnTo>
                  <a:lnTo>
                    <a:pt x="271" y="828"/>
                  </a:lnTo>
                  <a:lnTo>
                    <a:pt x="273" y="818"/>
                  </a:lnTo>
                  <a:lnTo>
                    <a:pt x="275" y="809"/>
                  </a:lnTo>
                  <a:lnTo>
                    <a:pt x="280" y="792"/>
                  </a:lnTo>
                  <a:lnTo>
                    <a:pt x="288" y="777"/>
                  </a:lnTo>
                  <a:lnTo>
                    <a:pt x="297" y="762"/>
                  </a:lnTo>
                  <a:lnTo>
                    <a:pt x="309" y="748"/>
                  </a:lnTo>
                  <a:lnTo>
                    <a:pt x="322" y="735"/>
                  </a:lnTo>
                  <a:lnTo>
                    <a:pt x="337" y="722"/>
                  </a:lnTo>
                  <a:lnTo>
                    <a:pt x="337" y="722"/>
                  </a:lnTo>
                  <a:lnTo>
                    <a:pt x="341" y="719"/>
                  </a:lnTo>
                  <a:lnTo>
                    <a:pt x="346" y="716"/>
                  </a:lnTo>
                  <a:lnTo>
                    <a:pt x="352" y="714"/>
                  </a:lnTo>
                  <a:lnTo>
                    <a:pt x="359" y="712"/>
                  </a:lnTo>
                  <a:lnTo>
                    <a:pt x="373" y="708"/>
                  </a:lnTo>
                  <a:lnTo>
                    <a:pt x="391" y="707"/>
                  </a:lnTo>
                  <a:lnTo>
                    <a:pt x="391" y="707"/>
                  </a:lnTo>
                  <a:lnTo>
                    <a:pt x="402" y="708"/>
                  </a:lnTo>
                  <a:lnTo>
                    <a:pt x="414" y="709"/>
                  </a:lnTo>
                  <a:lnTo>
                    <a:pt x="434" y="713"/>
                  </a:lnTo>
                  <a:lnTo>
                    <a:pt x="453" y="718"/>
                  </a:lnTo>
                  <a:lnTo>
                    <a:pt x="469" y="724"/>
                  </a:lnTo>
                  <a:lnTo>
                    <a:pt x="469" y="724"/>
                  </a:lnTo>
                  <a:lnTo>
                    <a:pt x="495" y="737"/>
                  </a:lnTo>
                  <a:lnTo>
                    <a:pt x="520" y="752"/>
                  </a:lnTo>
                  <a:lnTo>
                    <a:pt x="543" y="767"/>
                  </a:lnTo>
                  <a:lnTo>
                    <a:pt x="564" y="782"/>
                  </a:lnTo>
                  <a:lnTo>
                    <a:pt x="584" y="799"/>
                  </a:lnTo>
                  <a:lnTo>
                    <a:pt x="601" y="815"/>
                  </a:lnTo>
                  <a:lnTo>
                    <a:pt x="617" y="833"/>
                  </a:lnTo>
                  <a:lnTo>
                    <a:pt x="631" y="850"/>
                  </a:lnTo>
                  <a:lnTo>
                    <a:pt x="642" y="865"/>
                  </a:lnTo>
                  <a:lnTo>
                    <a:pt x="642" y="865"/>
                  </a:lnTo>
                  <a:lnTo>
                    <a:pt x="669" y="902"/>
                  </a:lnTo>
                  <a:lnTo>
                    <a:pt x="681" y="922"/>
                  </a:lnTo>
                  <a:lnTo>
                    <a:pt x="693" y="942"/>
                  </a:lnTo>
                  <a:lnTo>
                    <a:pt x="705" y="962"/>
                  </a:lnTo>
                  <a:lnTo>
                    <a:pt x="715" y="983"/>
                  </a:lnTo>
                  <a:lnTo>
                    <a:pt x="723" y="1005"/>
                  </a:lnTo>
                  <a:lnTo>
                    <a:pt x="730" y="1027"/>
                  </a:lnTo>
                  <a:lnTo>
                    <a:pt x="730" y="1027"/>
                  </a:lnTo>
                  <a:lnTo>
                    <a:pt x="733" y="1040"/>
                  </a:lnTo>
                  <a:lnTo>
                    <a:pt x="735" y="1057"/>
                  </a:lnTo>
                  <a:lnTo>
                    <a:pt x="737" y="1076"/>
                  </a:lnTo>
                  <a:lnTo>
                    <a:pt x="737" y="1097"/>
                  </a:lnTo>
                  <a:lnTo>
                    <a:pt x="736" y="1108"/>
                  </a:lnTo>
                  <a:lnTo>
                    <a:pt x="735" y="1118"/>
                  </a:lnTo>
                  <a:lnTo>
                    <a:pt x="733" y="1129"/>
                  </a:lnTo>
                  <a:lnTo>
                    <a:pt x="730" y="1140"/>
                  </a:lnTo>
                  <a:lnTo>
                    <a:pt x="726" y="1149"/>
                  </a:lnTo>
                  <a:lnTo>
                    <a:pt x="720" y="1158"/>
                  </a:lnTo>
                  <a:lnTo>
                    <a:pt x="714" y="1168"/>
                  </a:lnTo>
                  <a:lnTo>
                    <a:pt x="707" y="1176"/>
                  </a:lnTo>
                  <a:lnTo>
                    <a:pt x="707" y="1176"/>
                  </a:lnTo>
                  <a:lnTo>
                    <a:pt x="699" y="1183"/>
                  </a:lnTo>
                  <a:lnTo>
                    <a:pt x="689" y="1189"/>
                  </a:lnTo>
                  <a:lnTo>
                    <a:pt x="681" y="1196"/>
                  </a:lnTo>
                  <a:lnTo>
                    <a:pt x="672" y="1200"/>
                  </a:lnTo>
                  <a:lnTo>
                    <a:pt x="662" y="1203"/>
                  </a:lnTo>
                  <a:lnTo>
                    <a:pt x="653" y="1206"/>
                  </a:lnTo>
                  <a:lnTo>
                    <a:pt x="643" y="1207"/>
                  </a:lnTo>
                  <a:lnTo>
                    <a:pt x="633" y="1208"/>
                  </a:lnTo>
                  <a:lnTo>
                    <a:pt x="633" y="1208"/>
                  </a:lnTo>
                  <a:lnTo>
                    <a:pt x="620" y="1207"/>
                  </a:lnTo>
                  <a:lnTo>
                    <a:pt x="607" y="1205"/>
                  </a:lnTo>
                  <a:lnTo>
                    <a:pt x="593" y="1202"/>
                  </a:lnTo>
                  <a:lnTo>
                    <a:pt x="578" y="1197"/>
                  </a:lnTo>
                  <a:lnTo>
                    <a:pt x="578" y="1197"/>
                  </a:lnTo>
                  <a:lnTo>
                    <a:pt x="568" y="1192"/>
                  </a:lnTo>
                  <a:lnTo>
                    <a:pt x="557" y="1186"/>
                  </a:lnTo>
                  <a:lnTo>
                    <a:pt x="557" y="1186"/>
                  </a:lnTo>
                  <a:lnTo>
                    <a:pt x="540" y="1179"/>
                  </a:lnTo>
                  <a:lnTo>
                    <a:pt x="523" y="1172"/>
                  </a:lnTo>
                  <a:lnTo>
                    <a:pt x="515" y="1169"/>
                  </a:lnTo>
                  <a:lnTo>
                    <a:pt x="507" y="1167"/>
                  </a:lnTo>
                  <a:lnTo>
                    <a:pt x="499" y="1166"/>
                  </a:lnTo>
                  <a:lnTo>
                    <a:pt x="490" y="1165"/>
                  </a:lnTo>
                  <a:lnTo>
                    <a:pt x="490" y="1165"/>
                  </a:lnTo>
                  <a:close/>
                </a:path>
              </a:pathLst>
            </a:custGeom>
            <a:grpFill/>
            <a:ln w="6350">
              <a:solidFill>
                <a:schemeClr val="accent1">
                  <a:lumMod val="75000"/>
                  <a:alpha val="16000"/>
                </a:schemeClr>
              </a:solidFill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0474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An Application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5A04CA-C7E8-4B03-B766-261B3A23C850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1331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E157C5-01C7-495F-BA1C-19F27F2E3C6F}" type="slidenum">
              <a:rPr lang="en-US" altLang="zh-CN" sz="790"/>
              <a:pPr/>
              <a:t>32</a:t>
            </a:fld>
            <a:endParaRPr lang="en-US" altLang="zh-CN" sz="790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1844040"/>
            <a:ext cx="8084185" cy="815340"/>
          </a:xfrm>
        </p:spPr>
        <p:txBody>
          <a:bodyPr>
            <a:no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Build a  random maze by erasing edges.</a:t>
            </a:r>
          </a:p>
        </p:txBody>
      </p:sp>
      <p:grpSp>
        <p:nvGrpSpPr>
          <p:cNvPr id="2" name="Group 6"/>
          <p:cNvGrpSpPr/>
          <p:nvPr/>
        </p:nvGrpSpPr>
        <p:grpSpPr bwMode="auto">
          <a:xfrm>
            <a:off x="3092388" y="2844924"/>
            <a:ext cx="457200" cy="400050"/>
            <a:chOff x="1200" y="1824"/>
            <a:chExt cx="384" cy="336"/>
          </a:xfrm>
        </p:grpSpPr>
        <p:sp>
          <p:nvSpPr>
            <p:cNvPr id="118" name="Line 4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19" name="Line 5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4" name="Group 7"/>
          <p:cNvGrpSpPr/>
          <p:nvPr/>
        </p:nvGrpSpPr>
        <p:grpSpPr bwMode="auto">
          <a:xfrm>
            <a:off x="3549588" y="2844924"/>
            <a:ext cx="457200" cy="400050"/>
            <a:chOff x="1200" y="1824"/>
            <a:chExt cx="384" cy="336"/>
          </a:xfrm>
        </p:grpSpPr>
        <p:sp>
          <p:nvSpPr>
            <p:cNvPr id="121" name="Line 8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22" name="Line 9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6" name="Group 10"/>
          <p:cNvGrpSpPr/>
          <p:nvPr/>
        </p:nvGrpSpPr>
        <p:grpSpPr bwMode="auto">
          <a:xfrm>
            <a:off x="4006788" y="2844924"/>
            <a:ext cx="457200" cy="400050"/>
            <a:chOff x="1200" y="1824"/>
            <a:chExt cx="384" cy="336"/>
          </a:xfrm>
        </p:grpSpPr>
        <p:sp>
          <p:nvSpPr>
            <p:cNvPr id="124" name="Line 11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25" name="Line 12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8" name="Group 13"/>
          <p:cNvGrpSpPr/>
          <p:nvPr/>
        </p:nvGrpSpPr>
        <p:grpSpPr bwMode="auto">
          <a:xfrm>
            <a:off x="4463988" y="2844924"/>
            <a:ext cx="457200" cy="400050"/>
            <a:chOff x="1200" y="1824"/>
            <a:chExt cx="384" cy="336"/>
          </a:xfrm>
        </p:grpSpPr>
        <p:sp>
          <p:nvSpPr>
            <p:cNvPr id="127" name="Line 14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28" name="Line 15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10" name="Group 16"/>
          <p:cNvGrpSpPr/>
          <p:nvPr/>
        </p:nvGrpSpPr>
        <p:grpSpPr bwMode="auto">
          <a:xfrm>
            <a:off x="4921188" y="2844924"/>
            <a:ext cx="457200" cy="400050"/>
            <a:chOff x="1200" y="1824"/>
            <a:chExt cx="384" cy="336"/>
          </a:xfrm>
        </p:grpSpPr>
        <p:sp>
          <p:nvSpPr>
            <p:cNvPr id="130" name="Line 17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31" name="Line 18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11" name="Group 19"/>
          <p:cNvGrpSpPr/>
          <p:nvPr/>
        </p:nvGrpSpPr>
        <p:grpSpPr bwMode="auto">
          <a:xfrm>
            <a:off x="5378388" y="2844924"/>
            <a:ext cx="457200" cy="400050"/>
            <a:chOff x="1200" y="1824"/>
            <a:chExt cx="384" cy="336"/>
          </a:xfrm>
        </p:grpSpPr>
        <p:sp>
          <p:nvSpPr>
            <p:cNvPr id="133" name="Line 20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34" name="Line 21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12" name="Group 22"/>
          <p:cNvGrpSpPr/>
          <p:nvPr/>
        </p:nvGrpSpPr>
        <p:grpSpPr bwMode="auto">
          <a:xfrm>
            <a:off x="3092388" y="3244974"/>
            <a:ext cx="457200" cy="400050"/>
            <a:chOff x="1200" y="1824"/>
            <a:chExt cx="384" cy="336"/>
          </a:xfrm>
        </p:grpSpPr>
        <p:sp>
          <p:nvSpPr>
            <p:cNvPr id="136" name="Line 23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37" name="Line 24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13" name="Group 25"/>
          <p:cNvGrpSpPr/>
          <p:nvPr/>
        </p:nvGrpSpPr>
        <p:grpSpPr bwMode="auto">
          <a:xfrm>
            <a:off x="3549588" y="3244974"/>
            <a:ext cx="457200" cy="400050"/>
            <a:chOff x="1200" y="1824"/>
            <a:chExt cx="384" cy="336"/>
          </a:xfrm>
        </p:grpSpPr>
        <p:sp>
          <p:nvSpPr>
            <p:cNvPr id="139" name="Line 26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0" name="Line 27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14" name="Group 28"/>
          <p:cNvGrpSpPr/>
          <p:nvPr/>
        </p:nvGrpSpPr>
        <p:grpSpPr bwMode="auto">
          <a:xfrm>
            <a:off x="4006788" y="3244974"/>
            <a:ext cx="457200" cy="400050"/>
            <a:chOff x="1200" y="1824"/>
            <a:chExt cx="384" cy="336"/>
          </a:xfrm>
        </p:grpSpPr>
        <p:sp>
          <p:nvSpPr>
            <p:cNvPr id="142" name="Line 29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3" name="Line 30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15" name="Group 31"/>
          <p:cNvGrpSpPr/>
          <p:nvPr/>
        </p:nvGrpSpPr>
        <p:grpSpPr bwMode="auto">
          <a:xfrm>
            <a:off x="4463988" y="3244974"/>
            <a:ext cx="457200" cy="400050"/>
            <a:chOff x="1200" y="1824"/>
            <a:chExt cx="384" cy="336"/>
          </a:xfrm>
        </p:grpSpPr>
        <p:sp>
          <p:nvSpPr>
            <p:cNvPr id="145" name="Line 32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6" name="Line 33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16" name="Group 34"/>
          <p:cNvGrpSpPr/>
          <p:nvPr/>
        </p:nvGrpSpPr>
        <p:grpSpPr bwMode="auto">
          <a:xfrm>
            <a:off x="4921188" y="3244974"/>
            <a:ext cx="457200" cy="400050"/>
            <a:chOff x="1200" y="1824"/>
            <a:chExt cx="384" cy="336"/>
          </a:xfrm>
        </p:grpSpPr>
        <p:sp>
          <p:nvSpPr>
            <p:cNvPr id="148" name="Line 35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49" name="Line 36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17" name="Group 37"/>
          <p:cNvGrpSpPr/>
          <p:nvPr/>
        </p:nvGrpSpPr>
        <p:grpSpPr bwMode="auto">
          <a:xfrm>
            <a:off x="5378388" y="3244974"/>
            <a:ext cx="457200" cy="400050"/>
            <a:chOff x="1200" y="1824"/>
            <a:chExt cx="384" cy="336"/>
          </a:xfrm>
        </p:grpSpPr>
        <p:sp>
          <p:nvSpPr>
            <p:cNvPr id="151" name="Line 38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2" name="Line 39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18" name="Group 40"/>
          <p:cNvGrpSpPr/>
          <p:nvPr/>
        </p:nvGrpSpPr>
        <p:grpSpPr bwMode="auto">
          <a:xfrm>
            <a:off x="3092388" y="3645024"/>
            <a:ext cx="457200" cy="400050"/>
            <a:chOff x="1200" y="1824"/>
            <a:chExt cx="384" cy="336"/>
          </a:xfrm>
        </p:grpSpPr>
        <p:sp>
          <p:nvSpPr>
            <p:cNvPr id="154" name="Line 41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5" name="Line 42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19" name="Group 43"/>
          <p:cNvGrpSpPr/>
          <p:nvPr/>
        </p:nvGrpSpPr>
        <p:grpSpPr bwMode="auto">
          <a:xfrm>
            <a:off x="3549588" y="3645024"/>
            <a:ext cx="457200" cy="400050"/>
            <a:chOff x="1200" y="1824"/>
            <a:chExt cx="384" cy="336"/>
          </a:xfrm>
        </p:grpSpPr>
        <p:sp>
          <p:nvSpPr>
            <p:cNvPr id="157" name="Line 44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58" name="Line 45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0" name="Group 46"/>
          <p:cNvGrpSpPr/>
          <p:nvPr/>
        </p:nvGrpSpPr>
        <p:grpSpPr bwMode="auto">
          <a:xfrm>
            <a:off x="4006788" y="3645024"/>
            <a:ext cx="457200" cy="400050"/>
            <a:chOff x="1200" y="1824"/>
            <a:chExt cx="384" cy="336"/>
          </a:xfrm>
        </p:grpSpPr>
        <p:sp>
          <p:nvSpPr>
            <p:cNvPr id="160" name="Line 47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1" name="Line 48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1" name="Group 49"/>
          <p:cNvGrpSpPr/>
          <p:nvPr/>
        </p:nvGrpSpPr>
        <p:grpSpPr bwMode="auto">
          <a:xfrm>
            <a:off x="4463988" y="3645024"/>
            <a:ext cx="457200" cy="400050"/>
            <a:chOff x="1200" y="1824"/>
            <a:chExt cx="384" cy="336"/>
          </a:xfrm>
        </p:grpSpPr>
        <p:sp>
          <p:nvSpPr>
            <p:cNvPr id="163" name="Line 50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4" name="Line 51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2" name="Group 52"/>
          <p:cNvGrpSpPr/>
          <p:nvPr/>
        </p:nvGrpSpPr>
        <p:grpSpPr bwMode="auto">
          <a:xfrm>
            <a:off x="4921188" y="3645024"/>
            <a:ext cx="457200" cy="400050"/>
            <a:chOff x="1200" y="1824"/>
            <a:chExt cx="384" cy="336"/>
          </a:xfrm>
        </p:grpSpPr>
        <p:sp>
          <p:nvSpPr>
            <p:cNvPr id="166" name="Line 53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67" name="Line 54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3" name="Group 55"/>
          <p:cNvGrpSpPr/>
          <p:nvPr/>
        </p:nvGrpSpPr>
        <p:grpSpPr bwMode="auto">
          <a:xfrm>
            <a:off x="5378388" y="3645024"/>
            <a:ext cx="457200" cy="400050"/>
            <a:chOff x="1200" y="1824"/>
            <a:chExt cx="384" cy="336"/>
          </a:xfrm>
        </p:grpSpPr>
        <p:sp>
          <p:nvSpPr>
            <p:cNvPr id="169" name="Line 56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0" name="Line 57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4" name="Group 58"/>
          <p:cNvGrpSpPr/>
          <p:nvPr/>
        </p:nvGrpSpPr>
        <p:grpSpPr bwMode="auto">
          <a:xfrm>
            <a:off x="3092388" y="4045074"/>
            <a:ext cx="457200" cy="400050"/>
            <a:chOff x="1200" y="1824"/>
            <a:chExt cx="384" cy="336"/>
          </a:xfrm>
        </p:grpSpPr>
        <p:sp>
          <p:nvSpPr>
            <p:cNvPr id="172" name="Line 59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3" name="Line 60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5" name="Group 61"/>
          <p:cNvGrpSpPr/>
          <p:nvPr/>
        </p:nvGrpSpPr>
        <p:grpSpPr bwMode="auto">
          <a:xfrm>
            <a:off x="3549588" y="4045074"/>
            <a:ext cx="457200" cy="400050"/>
            <a:chOff x="1200" y="1824"/>
            <a:chExt cx="384" cy="336"/>
          </a:xfrm>
        </p:grpSpPr>
        <p:sp>
          <p:nvSpPr>
            <p:cNvPr id="175" name="Line 62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6" name="Line 63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6" name="Group 64"/>
          <p:cNvGrpSpPr/>
          <p:nvPr/>
        </p:nvGrpSpPr>
        <p:grpSpPr bwMode="auto">
          <a:xfrm>
            <a:off x="4006788" y="4045074"/>
            <a:ext cx="457200" cy="400050"/>
            <a:chOff x="1200" y="1824"/>
            <a:chExt cx="384" cy="336"/>
          </a:xfrm>
        </p:grpSpPr>
        <p:sp>
          <p:nvSpPr>
            <p:cNvPr id="178" name="Line 65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9" name="Line 66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7" name="Group 67"/>
          <p:cNvGrpSpPr/>
          <p:nvPr/>
        </p:nvGrpSpPr>
        <p:grpSpPr bwMode="auto">
          <a:xfrm>
            <a:off x="4463988" y="4045074"/>
            <a:ext cx="457200" cy="400050"/>
            <a:chOff x="1200" y="1824"/>
            <a:chExt cx="384" cy="336"/>
          </a:xfrm>
        </p:grpSpPr>
        <p:sp>
          <p:nvSpPr>
            <p:cNvPr id="181" name="Line 68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82" name="Line 69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8" name="Group 70"/>
          <p:cNvGrpSpPr/>
          <p:nvPr/>
        </p:nvGrpSpPr>
        <p:grpSpPr bwMode="auto">
          <a:xfrm>
            <a:off x="4921188" y="4045074"/>
            <a:ext cx="457200" cy="400050"/>
            <a:chOff x="1200" y="1824"/>
            <a:chExt cx="384" cy="336"/>
          </a:xfrm>
        </p:grpSpPr>
        <p:sp>
          <p:nvSpPr>
            <p:cNvPr id="184" name="Line 71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85" name="Line 72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9" name="Group 73"/>
          <p:cNvGrpSpPr/>
          <p:nvPr/>
        </p:nvGrpSpPr>
        <p:grpSpPr bwMode="auto">
          <a:xfrm>
            <a:off x="5378388" y="4045074"/>
            <a:ext cx="457200" cy="400050"/>
            <a:chOff x="1200" y="1824"/>
            <a:chExt cx="384" cy="336"/>
          </a:xfrm>
        </p:grpSpPr>
        <p:sp>
          <p:nvSpPr>
            <p:cNvPr id="187" name="Line 74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88" name="Line 75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30" name="Group 76"/>
          <p:cNvGrpSpPr/>
          <p:nvPr/>
        </p:nvGrpSpPr>
        <p:grpSpPr bwMode="auto">
          <a:xfrm>
            <a:off x="3092388" y="4445124"/>
            <a:ext cx="457200" cy="400050"/>
            <a:chOff x="1200" y="1824"/>
            <a:chExt cx="384" cy="336"/>
          </a:xfrm>
        </p:grpSpPr>
        <p:sp>
          <p:nvSpPr>
            <p:cNvPr id="190" name="Line 77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1" name="Line 78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31" name="Group 79"/>
          <p:cNvGrpSpPr/>
          <p:nvPr/>
        </p:nvGrpSpPr>
        <p:grpSpPr bwMode="auto">
          <a:xfrm>
            <a:off x="3549588" y="4445124"/>
            <a:ext cx="457200" cy="400050"/>
            <a:chOff x="1200" y="1824"/>
            <a:chExt cx="384" cy="336"/>
          </a:xfrm>
        </p:grpSpPr>
        <p:sp>
          <p:nvSpPr>
            <p:cNvPr id="193" name="Line 80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4" name="Line 81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27" name="Group 82"/>
          <p:cNvGrpSpPr/>
          <p:nvPr/>
        </p:nvGrpSpPr>
        <p:grpSpPr bwMode="auto">
          <a:xfrm>
            <a:off x="4006788" y="4445124"/>
            <a:ext cx="457200" cy="400050"/>
            <a:chOff x="1200" y="1824"/>
            <a:chExt cx="384" cy="336"/>
          </a:xfrm>
        </p:grpSpPr>
        <p:sp>
          <p:nvSpPr>
            <p:cNvPr id="196" name="Line 83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7" name="Line 84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28" name="Group 85"/>
          <p:cNvGrpSpPr/>
          <p:nvPr/>
        </p:nvGrpSpPr>
        <p:grpSpPr bwMode="auto">
          <a:xfrm>
            <a:off x="4463988" y="4445124"/>
            <a:ext cx="457200" cy="400050"/>
            <a:chOff x="1200" y="1824"/>
            <a:chExt cx="384" cy="336"/>
          </a:xfrm>
        </p:grpSpPr>
        <p:sp>
          <p:nvSpPr>
            <p:cNvPr id="199" name="Line 86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0" name="Line 87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29" name="Group 88"/>
          <p:cNvGrpSpPr/>
          <p:nvPr/>
        </p:nvGrpSpPr>
        <p:grpSpPr bwMode="auto">
          <a:xfrm>
            <a:off x="4921188" y="4445124"/>
            <a:ext cx="457200" cy="400050"/>
            <a:chOff x="1200" y="1824"/>
            <a:chExt cx="384" cy="336"/>
          </a:xfrm>
        </p:grpSpPr>
        <p:sp>
          <p:nvSpPr>
            <p:cNvPr id="202" name="Line 89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3" name="Line 90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30" name="Group 91"/>
          <p:cNvGrpSpPr/>
          <p:nvPr/>
        </p:nvGrpSpPr>
        <p:grpSpPr bwMode="auto">
          <a:xfrm>
            <a:off x="5378388" y="4445124"/>
            <a:ext cx="457200" cy="400050"/>
            <a:chOff x="1200" y="1824"/>
            <a:chExt cx="384" cy="336"/>
          </a:xfrm>
        </p:grpSpPr>
        <p:sp>
          <p:nvSpPr>
            <p:cNvPr id="205" name="Line 92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6" name="Line 93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31" name="Group 94"/>
          <p:cNvGrpSpPr/>
          <p:nvPr/>
        </p:nvGrpSpPr>
        <p:grpSpPr bwMode="auto">
          <a:xfrm>
            <a:off x="3092388" y="4845174"/>
            <a:ext cx="457200" cy="400050"/>
            <a:chOff x="1200" y="1824"/>
            <a:chExt cx="384" cy="336"/>
          </a:xfrm>
        </p:grpSpPr>
        <p:sp>
          <p:nvSpPr>
            <p:cNvPr id="208" name="Line 95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09" name="Line 96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32" name="Group 97"/>
          <p:cNvGrpSpPr/>
          <p:nvPr/>
        </p:nvGrpSpPr>
        <p:grpSpPr bwMode="auto">
          <a:xfrm>
            <a:off x="3549588" y="4845174"/>
            <a:ext cx="457200" cy="400050"/>
            <a:chOff x="1200" y="1824"/>
            <a:chExt cx="384" cy="336"/>
          </a:xfrm>
        </p:grpSpPr>
        <p:sp>
          <p:nvSpPr>
            <p:cNvPr id="211" name="Line 98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2" name="Line 99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33" name="Group 100"/>
          <p:cNvGrpSpPr/>
          <p:nvPr/>
        </p:nvGrpSpPr>
        <p:grpSpPr bwMode="auto">
          <a:xfrm>
            <a:off x="4006788" y="4845174"/>
            <a:ext cx="457200" cy="400050"/>
            <a:chOff x="1200" y="1824"/>
            <a:chExt cx="384" cy="336"/>
          </a:xfrm>
        </p:grpSpPr>
        <p:sp>
          <p:nvSpPr>
            <p:cNvPr id="214" name="Line 101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5" name="Line 102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34" name="Group 103"/>
          <p:cNvGrpSpPr/>
          <p:nvPr/>
        </p:nvGrpSpPr>
        <p:grpSpPr bwMode="auto">
          <a:xfrm>
            <a:off x="4463988" y="4845174"/>
            <a:ext cx="457200" cy="400050"/>
            <a:chOff x="1200" y="1824"/>
            <a:chExt cx="384" cy="336"/>
          </a:xfrm>
        </p:grpSpPr>
        <p:sp>
          <p:nvSpPr>
            <p:cNvPr id="217" name="Line 104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18" name="Line 105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35" name="Group 106"/>
          <p:cNvGrpSpPr/>
          <p:nvPr/>
        </p:nvGrpSpPr>
        <p:grpSpPr bwMode="auto">
          <a:xfrm>
            <a:off x="4921188" y="4845174"/>
            <a:ext cx="457200" cy="400050"/>
            <a:chOff x="1200" y="1824"/>
            <a:chExt cx="384" cy="336"/>
          </a:xfrm>
        </p:grpSpPr>
        <p:sp>
          <p:nvSpPr>
            <p:cNvPr id="220" name="Line 107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1" name="Line 108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grpSp>
        <p:nvGrpSpPr>
          <p:cNvPr id="236" name="Group 109"/>
          <p:cNvGrpSpPr/>
          <p:nvPr/>
        </p:nvGrpSpPr>
        <p:grpSpPr bwMode="auto">
          <a:xfrm>
            <a:off x="5378388" y="4845174"/>
            <a:ext cx="457200" cy="400050"/>
            <a:chOff x="1200" y="1824"/>
            <a:chExt cx="384" cy="336"/>
          </a:xfrm>
        </p:grpSpPr>
        <p:sp>
          <p:nvSpPr>
            <p:cNvPr id="223" name="Line 110"/>
            <p:cNvSpPr>
              <a:spLocks noChangeShapeType="1"/>
            </p:cNvSpPr>
            <p:nvPr/>
          </p:nvSpPr>
          <p:spPr bwMode="auto">
            <a:xfrm>
              <a:off x="1200" y="18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24" name="Line 111"/>
            <p:cNvSpPr>
              <a:spLocks noChangeShapeType="1"/>
            </p:cNvSpPr>
            <p:nvPr/>
          </p:nvSpPr>
          <p:spPr bwMode="auto">
            <a:xfrm>
              <a:off x="1584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225" name="Line 113"/>
          <p:cNvSpPr>
            <a:spLocks noChangeShapeType="1"/>
          </p:cNvSpPr>
          <p:nvPr/>
        </p:nvSpPr>
        <p:spPr bwMode="auto">
          <a:xfrm rot="10800000">
            <a:off x="3092388" y="5245224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226" name="Line 114"/>
          <p:cNvSpPr>
            <a:spLocks noChangeShapeType="1"/>
          </p:cNvSpPr>
          <p:nvPr/>
        </p:nvSpPr>
        <p:spPr bwMode="auto">
          <a:xfrm rot="10800000">
            <a:off x="3092388" y="2844924"/>
            <a:ext cx="0" cy="240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4813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An Application (ct’d)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CC97A5-6520-46ED-8BDC-6E79A0117EF8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1433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FB9FC2-AC26-4CA1-8486-DD0B40F6314F}" type="slidenum">
              <a:rPr lang="en-US" altLang="zh-CN" sz="790"/>
              <a:pPr/>
              <a:t>33</a:t>
            </a:fld>
            <a:endParaRPr lang="en-US" altLang="zh-CN" sz="79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2858" y="1934470"/>
            <a:ext cx="4371975" cy="21431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Pick Start and End</a:t>
            </a:r>
          </a:p>
        </p:txBody>
      </p:sp>
      <p:sp>
        <p:nvSpPr>
          <p:cNvPr id="83" name="Line 6"/>
          <p:cNvSpPr>
            <a:spLocks noChangeShapeType="1"/>
          </p:cNvSpPr>
          <p:nvPr/>
        </p:nvSpPr>
        <p:spPr bwMode="auto">
          <a:xfrm>
            <a:off x="3524436" y="282291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4" name="Line 8"/>
          <p:cNvSpPr>
            <a:spLocks noChangeShapeType="1"/>
          </p:cNvSpPr>
          <p:nvPr/>
        </p:nvSpPr>
        <p:spPr bwMode="auto">
          <a:xfrm>
            <a:off x="3524436" y="28229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5" name="Line 9"/>
          <p:cNvSpPr>
            <a:spLocks noChangeShapeType="1"/>
          </p:cNvSpPr>
          <p:nvPr/>
        </p:nvSpPr>
        <p:spPr bwMode="auto">
          <a:xfrm>
            <a:off x="3981636" y="282291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6" name="Line 11"/>
          <p:cNvSpPr>
            <a:spLocks noChangeShapeType="1"/>
          </p:cNvSpPr>
          <p:nvPr/>
        </p:nvSpPr>
        <p:spPr bwMode="auto">
          <a:xfrm>
            <a:off x="3981636" y="28229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7" name="Line 12"/>
          <p:cNvSpPr>
            <a:spLocks noChangeShapeType="1"/>
          </p:cNvSpPr>
          <p:nvPr/>
        </p:nvSpPr>
        <p:spPr bwMode="auto">
          <a:xfrm>
            <a:off x="4438836" y="282291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8" name="Line 14"/>
          <p:cNvSpPr>
            <a:spLocks noChangeShapeType="1"/>
          </p:cNvSpPr>
          <p:nvPr/>
        </p:nvSpPr>
        <p:spPr bwMode="auto">
          <a:xfrm>
            <a:off x="4438836" y="28229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9" name="Line 15"/>
          <p:cNvSpPr>
            <a:spLocks noChangeShapeType="1"/>
          </p:cNvSpPr>
          <p:nvPr/>
        </p:nvSpPr>
        <p:spPr bwMode="auto">
          <a:xfrm>
            <a:off x="4896036" y="282291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0" name="Line 17"/>
          <p:cNvSpPr>
            <a:spLocks noChangeShapeType="1"/>
          </p:cNvSpPr>
          <p:nvPr/>
        </p:nvSpPr>
        <p:spPr bwMode="auto">
          <a:xfrm>
            <a:off x="4896036" y="28229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1" name="Line 18"/>
          <p:cNvSpPr>
            <a:spLocks noChangeShapeType="1"/>
          </p:cNvSpPr>
          <p:nvPr/>
        </p:nvSpPr>
        <p:spPr bwMode="auto">
          <a:xfrm>
            <a:off x="5353236" y="282291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2" name="Line 20"/>
          <p:cNvSpPr>
            <a:spLocks noChangeShapeType="1"/>
          </p:cNvSpPr>
          <p:nvPr/>
        </p:nvSpPr>
        <p:spPr bwMode="auto">
          <a:xfrm>
            <a:off x="5353236" y="28229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3" name="Line 21"/>
          <p:cNvSpPr>
            <a:spLocks noChangeShapeType="1"/>
          </p:cNvSpPr>
          <p:nvPr/>
        </p:nvSpPr>
        <p:spPr bwMode="auto">
          <a:xfrm>
            <a:off x="5810436" y="282291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4" name="Line 23"/>
          <p:cNvSpPr>
            <a:spLocks noChangeShapeType="1"/>
          </p:cNvSpPr>
          <p:nvPr/>
        </p:nvSpPr>
        <p:spPr bwMode="auto">
          <a:xfrm>
            <a:off x="3067236" y="32229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5" name="Line 24"/>
          <p:cNvSpPr>
            <a:spLocks noChangeShapeType="1"/>
          </p:cNvSpPr>
          <p:nvPr/>
        </p:nvSpPr>
        <p:spPr bwMode="auto">
          <a:xfrm>
            <a:off x="3524436" y="322296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6" name="Line 26"/>
          <p:cNvSpPr>
            <a:spLocks noChangeShapeType="1"/>
          </p:cNvSpPr>
          <p:nvPr/>
        </p:nvSpPr>
        <p:spPr bwMode="auto">
          <a:xfrm>
            <a:off x="3524436" y="32229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7" name="Line 27"/>
          <p:cNvSpPr>
            <a:spLocks noChangeShapeType="1"/>
          </p:cNvSpPr>
          <p:nvPr/>
        </p:nvSpPr>
        <p:spPr bwMode="auto">
          <a:xfrm>
            <a:off x="3981636" y="322296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8" name="Line 29"/>
          <p:cNvSpPr>
            <a:spLocks noChangeShapeType="1"/>
          </p:cNvSpPr>
          <p:nvPr/>
        </p:nvSpPr>
        <p:spPr bwMode="auto">
          <a:xfrm>
            <a:off x="3981636" y="32229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9" name="Line 30"/>
          <p:cNvSpPr>
            <a:spLocks noChangeShapeType="1"/>
          </p:cNvSpPr>
          <p:nvPr/>
        </p:nvSpPr>
        <p:spPr bwMode="auto">
          <a:xfrm>
            <a:off x="4438836" y="322296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0" name="Line 32"/>
          <p:cNvSpPr>
            <a:spLocks noChangeShapeType="1"/>
          </p:cNvSpPr>
          <p:nvPr/>
        </p:nvSpPr>
        <p:spPr bwMode="auto">
          <a:xfrm>
            <a:off x="4438836" y="32229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1" name="Line 33"/>
          <p:cNvSpPr>
            <a:spLocks noChangeShapeType="1"/>
          </p:cNvSpPr>
          <p:nvPr/>
        </p:nvSpPr>
        <p:spPr bwMode="auto">
          <a:xfrm>
            <a:off x="4896036" y="322296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2" name="Line 35"/>
          <p:cNvSpPr>
            <a:spLocks noChangeShapeType="1"/>
          </p:cNvSpPr>
          <p:nvPr/>
        </p:nvSpPr>
        <p:spPr bwMode="auto">
          <a:xfrm>
            <a:off x="4896036" y="32229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3" name="Line 36"/>
          <p:cNvSpPr>
            <a:spLocks noChangeShapeType="1"/>
          </p:cNvSpPr>
          <p:nvPr/>
        </p:nvSpPr>
        <p:spPr bwMode="auto">
          <a:xfrm>
            <a:off x="5353236" y="322296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4" name="Line 38"/>
          <p:cNvSpPr>
            <a:spLocks noChangeShapeType="1"/>
          </p:cNvSpPr>
          <p:nvPr/>
        </p:nvSpPr>
        <p:spPr bwMode="auto">
          <a:xfrm>
            <a:off x="5353236" y="32229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5" name="Line 39"/>
          <p:cNvSpPr>
            <a:spLocks noChangeShapeType="1"/>
          </p:cNvSpPr>
          <p:nvPr/>
        </p:nvSpPr>
        <p:spPr bwMode="auto">
          <a:xfrm>
            <a:off x="5810436" y="322296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6" name="Line 41"/>
          <p:cNvSpPr>
            <a:spLocks noChangeShapeType="1"/>
          </p:cNvSpPr>
          <p:nvPr/>
        </p:nvSpPr>
        <p:spPr bwMode="auto">
          <a:xfrm>
            <a:off x="3067236" y="36230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7" name="Line 42"/>
          <p:cNvSpPr>
            <a:spLocks noChangeShapeType="1"/>
          </p:cNvSpPr>
          <p:nvPr/>
        </p:nvSpPr>
        <p:spPr bwMode="auto">
          <a:xfrm>
            <a:off x="3524436" y="362301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8" name="Line 44"/>
          <p:cNvSpPr>
            <a:spLocks noChangeShapeType="1"/>
          </p:cNvSpPr>
          <p:nvPr/>
        </p:nvSpPr>
        <p:spPr bwMode="auto">
          <a:xfrm>
            <a:off x="3524436" y="36230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9" name="Line 45"/>
          <p:cNvSpPr>
            <a:spLocks noChangeShapeType="1"/>
          </p:cNvSpPr>
          <p:nvPr/>
        </p:nvSpPr>
        <p:spPr bwMode="auto">
          <a:xfrm>
            <a:off x="3981636" y="362301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0" name="Line 47"/>
          <p:cNvSpPr>
            <a:spLocks noChangeShapeType="1"/>
          </p:cNvSpPr>
          <p:nvPr/>
        </p:nvSpPr>
        <p:spPr bwMode="auto">
          <a:xfrm>
            <a:off x="3981636" y="36230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1" name="Line 48"/>
          <p:cNvSpPr>
            <a:spLocks noChangeShapeType="1"/>
          </p:cNvSpPr>
          <p:nvPr/>
        </p:nvSpPr>
        <p:spPr bwMode="auto">
          <a:xfrm>
            <a:off x="4438836" y="362301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2" name="Line 50"/>
          <p:cNvSpPr>
            <a:spLocks noChangeShapeType="1"/>
          </p:cNvSpPr>
          <p:nvPr/>
        </p:nvSpPr>
        <p:spPr bwMode="auto">
          <a:xfrm>
            <a:off x="4438836" y="36230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3" name="Line 51"/>
          <p:cNvSpPr>
            <a:spLocks noChangeShapeType="1"/>
          </p:cNvSpPr>
          <p:nvPr/>
        </p:nvSpPr>
        <p:spPr bwMode="auto">
          <a:xfrm>
            <a:off x="4896036" y="362301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4" name="Line 53"/>
          <p:cNvSpPr>
            <a:spLocks noChangeShapeType="1"/>
          </p:cNvSpPr>
          <p:nvPr/>
        </p:nvSpPr>
        <p:spPr bwMode="auto">
          <a:xfrm>
            <a:off x="4896036" y="36230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5" name="Line 54"/>
          <p:cNvSpPr>
            <a:spLocks noChangeShapeType="1"/>
          </p:cNvSpPr>
          <p:nvPr/>
        </p:nvSpPr>
        <p:spPr bwMode="auto">
          <a:xfrm>
            <a:off x="5353236" y="362301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6" name="Line 56"/>
          <p:cNvSpPr>
            <a:spLocks noChangeShapeType="1"/>
          </p:cNvSpPr>
          <p:nvPr/>
        </p:nvSpPr>
        <p:spPr bwMode="auto">
          <a:xfrm>
            <a:off x="5353236" y="36230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7" name="Line 57"/>
          <p:cNvSpPr>
            <a:spLocks noChangeShapeType="1"/>
          </p:cNvSpPr>
          <p:nvPr/>
        </p:nvSpPr>
        <p:spPr bwMode="auto">
          <a:xfrm>
            <a:off x="5810436" y="362301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8" name="Line 59"/>
          <p:cNvSpPr>
            <a:spLocks noChangeShapeType="1"/>
          </p:cNvSpPr>
          <p:nvPr/>
        </p:nvSpPr>
        <p:spPr bwMode="auto">
          <a:xfrm>
            <a:off x="3067236" y="40230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9" name="Line 60"/>
          <p:cNvSpPr>
            <a:spLocks noChangeShapeType="1"/>
          </p:cNvSpPr>
          <p:nvPr/>
        </p:nvSpPr>
        <p:spPr bwMode="auto">
          <a:xfrm>
            <a:off x="3524436" y="402306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0" name="Line 62"/>
          <p:cNvSpPr>
            <a:spLocks noChangeShapeType="1"/>
          </p:cNvSpPr>
          <p:nvPr/>
        </p:nvSpPr>
        <p:spPr bwMode="auto">
          <a:xfrm>
            <a:off x="3524436" y="40230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1" name="Line 63"/>
          <p:cNvSpPr>
            <a:spLocks noChangeShapeType="1"/>
          </p:cNvSpPr>
          <p:nvPr/>
        </p:nvSpPr>
        <p:spPr bwMode="auto">
          <a:xfrm>
            <a:off x="3981636" y="402306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2" name="Line 65"/>
          <p:cNvSpPr>
            <a:spLocks noChangeShapeType="1"/>
          </p:cNvSpPr>
          <p:nvPr/>
        </p:nvSpPr>
        <p:spPr bwMode="auto">
          <a:xfrm>
            <a:off x="3981636" y="40230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3" name="Line 66"/>
          <p:cNvSpPr>
            <a:spLocks noChangeShapeType="1"/>
          </p:cNvSpPr>
          <p:nvPr/>
        </p:nvSpPr>
        <p:spPr bwMode="auto">
          <a:xfrm>
            <a:off x="4438836" y="402306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4" name="Line 68"/>
          <p:cNvSpPr>
            <a:spLocks noChangeShapeType="1"/>
          </p:cNvSpPr>
          <p:nvPr/>
        </p:nvSpPr>
        <p:spPr bwMode="auto">
          <a:xfrm>
            <a:off x="4438836" y="40230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5" name="Line 69"/>
          <p:cNvSpPr>
            <a:spLocks noChangeShapeType="1"/>
          </p:cNvSpPr>
          <p:nvPr/>
        </p:nvSpPr>
        <p:spPr bwMode="auto">
          <a:xfrm>
            <a:off x="4896036" y="402306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6" name="Line 71"/>
          <p:cNvSpPr>
            <a:spLocks noChangeShapeType="1"/>
          </p:cNvSpPr>
          <p:nvPr/>
        </p:nvSpPr>
        <p:spPr bwMode="auto">
          <a:xfrm>
            <a:off x="4896036" y="40230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7" name="Line 72"/>
          <p:cNvSpPr>
            <a:spLocks noChangeShapeType="1"/>
          </p:cNvSpPr>
          <p:nvPr/>
        </p:nvSpPr>
        <p:spPr bwMode="auto">
          <a:xfrm>
            <a:off x="5353236" y="402306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8" name="Line 74"/>
          <p:cNvSpPr>
            <a:spLocks noChangeShapeType="1"/>
          </p:cNvSpPr>
          <p:nvPr/>
        </p:nvSpPr>
        <p:spPr bwMode="auto">
          <a:xfrm>
            <a:off x="5353236" y="40230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9" name="Line 75"/>
          <p:cNvSpPr>
            <a:spLocks noChangeShapeType="1"/>
          </p:cNvSpPr>
          <p:nvPr/>
        </p:nvSpPr>
        <p:spPr bwMode="auto">
          <a:xfrm>
            <a:off x="5810436" y="402306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0" name="Line 77"/>
          <p:cNvSpPr>
            <a:spLocks noChangeShapeType="1"/>
          </p:cNvSpPr>
          <p:nvPr/>
        </p:nvSpPr>
        <p:spPr bwMode="auto">
          <a:xfrm>
            <a:off x="3067236" y="44231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1" name="Line 78"/>
          <p:cNvSpPr>
            <a:spLocks noChangeShapeType="1"/>
          </p:cNvSpPr>
          <p:nvPr/>
        </p:nvSpPr>
        <p:spPr bwMode="auto">
          <a:xfrm>
            <a:off x="3524436" y="442311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2" name="Line 80"/>
          <p:cNvSpPr>
            <a:spLocks noChangeShapeType="1"/>
          </p:cNvSpPr>
          <p:nvPr/>
        </p:nvSpPr>
        <p:spPr bwMode="auto">
          <a:xfrm>
            <a:off x="3524436" y="44231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3" name="Line 81"/>
          <p:cNvSpPr>
            <a:spLocks noChangeShapeType="1"/>
          </p:cNvSpPr>
          <p:nvPr/>
        </p:nvSpPr>
        <p:spPr bwMode="auto">
          <a:xfrm>
            <a:off x="3981636" y="442311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4" name="Line 83"/>
          <p:cNvSpPr>
            <a:spLocks noChangeShapeType="1"/>
          </p:cNvSpPr>
          <p:nvPr/>
        </p:nvSpPr>
        <p:spPr bwMode="auto">
          <a:xfrm>
            <a:off x="3981636" y="44231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5" name="Line 84"/>
          <p:cNvSpPr>
            <a:spLocks noChangeShapeType="1"/>
          </p:cNvSpPr>
          <p:nvPr/>
        </p:nvSpPr>
        <p:spPr bwMode="auto">
          <a:xfrm>
            <a:off x="4438836" y="442311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6" name="Line 86"/>
          <p:cNvSpPr>
            <a:spLocks noChangeShapeType="1"/>
          </p:cNvSpPr>
          <p:nvPr/>
        </p:nvSpPr>
        <p:spPr bwMode="auto">
          <a:xfrm>
            <a:off x="4438836" y="44231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7" name="Line 87"/>
          <p:cNvSpPr>
            <a:spLocks noChangeShapeType="1"/>
          </p:cNvSpPr>
          <p:nvPr/>
        </p:nvSpPr>
        <p:spPr bwMode="auto">
          <a:xfrm>
            <a:off x="4896036" y="442311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8" name="Line 89"/>
          <p:cNvSpPr>
            <a:spLocks noChangeShapeType="1"/>
          </p:cNvSpPr>
          <p:nvPr/>
        </p:nvSpPr>
        <p:spPr bwMode="auto">
          <a:xfrm>
            <a:off x="4896036" y="44231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9" name="Line 90"/>
          <p:cNvSpPr>
            <a:spLocks noChangeShapeType="1"/>
          </p:cNvSpPr>
          <p:nvPr/>
        </p:nvSpPr>
        <p:spPr bwMode="auto">
          <a:xfrm>
            <a:off x="5353236" y="442311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0" name="Line 92"/>
          <p:cNvSpPr>
            <a:spLocks noChangeShapeType="1"/>
          </p:cNvSpPr>
          <p:nvPr/>
        </p:nvSpPr>
        <p:spPr bwMode="auto">
          <a:xfrm>
            <a:off x="5353236" y="44231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1" name="Line 93"/>
          <p:cNvSpPr>
            <a:spLocks noChangeShapeType="1"/>
          </p:cNvSpPr>
          <p:nvPr/>
        </p:nvSpPr>
        <p:spPr bwMode="auto">
          <a:xfrm>
            <a:off x="5810436" y="442311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2" name="Line 95"/>
          <p:cNvSpPr>
            <a:spLocks noChangeShapeType="1"/>
          </p:cNvSpPr>
          <p:nvPr/>
        </p:nvSpPr>
        <p:spPr bwMode="auto">
          <a:xfrm>
            <a:off x="3067236" y="48231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3" name="Line 96"/>
          <p:cNvSpPr>
            <a:spLocks noChangeShapeType="1"/>
          </p:cNvSpPr>
          <p:nvPr/>
        </p:nvSpPr>
        <p:spPr bwMode="auto">
          <a:xfrm>
            <a:off x="3524436" y="482316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4" name="Line 98"/>
          <p:cNvSpPr>
            <a:spLocks noChangeShapeType="1"/>
          </p:cNvSpPr>
          <p:nvPr/>
        </p:nvSpPr>
        <p:spPr bwMode="auto">
          <a:xfrm>
            <a:off x="3524436" y="48231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5" name="Line 99"/>
          <p:cNvSpPr>
            <a:spLocks noChangeShapeType="1"/>
          </p:cNvSpPr>
          <p:nvPr/>
        </p:nvSpPr>
        <p:spPr bwMode="auto">
          <a:xfrm>
            <a:off x="3981636" y="482316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6" name="Line 101"/>
          <p:cNvSpPr>
            <a:spLocks noChangeShapeType="1"/>
          </p:cNvSpPr>
          <p:nvPr/>
        </p:nvSpPr>
        <p:spPr bwMode="auto">
          <a:xfrm>
            <a:off x="3981636" y="48231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7" name="Line 102"/>
          <p:cNvSpPr>
            <a:spLocks noChangeShapeType="1"/>
          </p:cNvSpPr>
          <p:nvPr/>
        </p:nvSpPr>
        <p:spPr bwMode="auto">
          <a:xfrm>
            <a:off x="4438836" y="482316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8" name="Line 104"/>
          <p:cNvSpPr>
            <a:spLocks noChangeShapeType="1"/>
          </p:cNvSpPr>
          <p:nvPr/>
        </p:nvSpPr>
        <p:spPr bwMode="auto">
          <a:xfrm>
            <a:off x="4438836" y="48231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9" name="Line 105"/>
          <p:cNvSpPr>
            <a:spLocks noChangeShapeType="1"/>
          </p:cNvSpPr>
          <p:nvPr/>
        </p:nvSpPr>
        <p:spPr bwMode="auto">
          <a:xfrm>
            <a:off x="4896036" y="482316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50" name="Line 107"/>
          <p:cNvSpPr>
            <a:spLocks noChangeShapeType="1"/>
          </p:cNvSpPr>
          <p:nvPr/>
        </p:nvSpPr>
        <p:spPr bwMode="auto">
          <a:xfrm>
            <a:off x="4896036" y="48231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51" name="Line 108"/>
          <p:cNvSpPr>
            <a:spLocks noChangeShapeType="1"/>
          </p:cNvSpPr>
          <p:nvPr/>
        </p:nvSpPr>
        <p:spPr bwMode="auto">
          <a:xfrm>
            <a:off x="5353236" y="4823166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52" name="Line 110"/>
          <p:cNvSpPr>
            <a:spLocks noChangeShapeType="1"/>
          </p:cNvSpPr>
          <p:nvPr/>
        </p:nvSpPr>
        <p:spPr bwMode="auto">
          <a:xfrm>
            <a:off x="5353236" y="482316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53" name="Line 112"/>
          <p:cNvSpPr>
            <a:spLocks noChangeShapeType="1"/>
          </p:cNvSpPr>
          <p:nvPr/>
        </p:nvSpPr>
        <p:spPr bwMode="auto">
          <a:xfrm rot="10800000">
            <a:off x="3067236" y="5223216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54" name="Line 113"/>
          <p:cNvSpPr>
            <a:spLocks noChangeShapeType="1"/>
          </p:cNvSpPr>
          <p:nvPr/>
        </p:nvSpPr>
        <p:spPr bwMode="auto">
          <a:xfrm rot="10800000">
            <a:off x="3067236" y="3222966"/>
            <a:ext cx="0" cy="200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55" name="Text Box 114"/>
          <p:cNvSpPr txBox="1">
            <a:spLocks noChangeArrowheads="1"/>
          </p:cNvSpPr>
          <p:nvPr/>
        </p:nvSpPr>
        <p:spPr bwMode="auto">
          <a:xfrm>
            <a:off x="2724336" y="2822916"/>
            <a:ext cx="62484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156" name="Text Box 115"/>
          <p:cNvSpPr txBox="1">
            <a:spLocks noChangeArrowheads="1"/>
          </p:cNvSpPr>
          <p:nvPr/>
        </p:nvSpPr>
        <p:spPr bwMode="auto">
          <a:xfrm>
            <a:off x="5638986" y="4880316"/>
            <a:ext cx="52895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157" name="Line 116"/>
          <p:cNvSpPr>
            <a:spLocks noChangeShapeType="1"/>
          </p:cNvSpPr>
          <p:nvPr/>
        </p:nvSpPr>
        <p:spPr bwMode="auto">
          <a:xfrm>
            <a:off x="3124386" y="28229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58" name="Line 117"/>
          <p:cNvSpPr>
            <a:spLocks noChangeShapeType="1"/>
          </p:cNvSpPr>
          <p:nvPr/>
        </p:nvSpPr>
        <p:spPr bwMode="auto">
          <a:xfrm>
            <a:off x="5353236" y="5223216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4813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An Application (ct’d)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4E5ECF-1077-4A27-9AE7-BA528AF1BAC7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1536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48C84DE-2CA1-40FB-A6CB-5878CA1D3D73}" type="slidenum">
              <a:rPr lang="en-US" altLang="zh-CN" sz="790"/>
              <a:pPr/>
              <a:t>34</a:t>
            </a:fld>
            <a:endParaRPr lang="en-US" altLang="zh-CN" sz="790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2175" y="1965325"/>
            <a:ext cx="8075930" cy="737870"/>
          </a:xfrm>
        </p:spPr>
        <p:txBody>
          <a:bodyPr>
            <a:no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Repeatedly pick random edges to delete.</a:t>
            </a:r>
          </a:p>
        </p:txBody>
      </p:sp>
      <p:sp>
        <p:nvSpPr>
          <p:cNvPr id="62" name="Line 5"/>
          <p:cNvSpPr>
            <a:spLocks noChangeShapeType="1"/>
          </p:cNvSpPr>
          <p:nvPr/>
        </p:nvSpPr>
        <p:spPr bwMode="auto">
          <a:xfrm>
            <a:off x="3711606" y="30509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4168806" y="305095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4" name="Line 7"/>
          <p:cNvSpPr>
            <a:spLocks noChangeShapeType="1"/>
          </p:cNvSpPr>
          <p:nvPr/>
        </p:nvSpPr>
        <p:spPr bwMode="auto">
          <a:xfrm>
            <a:off x="4168806" y="30509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5" name="Line 8"/>
          <p:cNvSpPr>
            <a:spLocks noChangeShapeType="1"/>
          </p:cNvSpPr>
          <p:nvPr/>
        </p:nvSpPr>
        <p:spPr bwMode="auto">
          <a:xfrm>
            <a:off x="4626006" y="305095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6" name="Line 9"/>
          <p:cNvSpPr>
            <a:spLocks noChangeShapeType="1"/>
          </p:cNvSpPr>
          <p:nvPr/>
        </p:nvSpPr>
        <p:spPr bwMode="auto">
          <a:xfrm>
            <a:off x="4626006" y="30509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7" name="Line 10"/>
          <p:cNvSpPr>
            <a:spLocks noChangeShapeType="1"/>
          </p:cNvSpPr>
          <p:nvPr/>
        </p:nvSpPr>
        <p:spPr bwMode="auto">
          <a:xfrm>
            <a:off x="5083206" y="305095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8" name="Line 11"/>
          <p:cNvSpPr>
            <a:spLocks noChangeShapeType="1"/>
          </p:cNvSpPr>
          <p:nvPr/>
        </p:nvSpPr>
        <p:spPr bwMode="auto">
          <a:xfrm>
            <a:off x="5083206" y="30509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9" name="Line 12"/>
          <p:cNvSpPr>
            <a:spLocks noChangeShapeType="1"/>
          </p:cNvSpPr>
          <p:nvPr/>
        </p:nvSpPr>
        <p:spPr bwMode="auto">
          <a:xfrm>
            <a:off x="5540406" y="305095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0" name="Line 13"/>
          <p:cNvSpPr>
            <a:spLocks noChangeShapeType="1"/>
          </p:cNvSpPr>
          <p:nvPr/>
        </p:nvSpPr>
        <p:spPr bwMode="auto">
          <a:xfrm>
            <a:off x="5540406" y="30509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1" name="Line 14"/>
          <p:cNvSpPr>
            <a:spLocks noChangeShapeType="1"/>
          </p:cNvSpPr>
          <p:nvPr/>
        </p:nvSpPr>
        <p:spPr bwMode="auto">
          <a:xfrm>
            <a:off x="5997606" y="305095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2" name="Line 15"/>
          <p:cNvSpPr>
            <a:spLocks noChangeShapeType="1"/>
          </p:cNvSpPr>
          <p:nvPr/>
        </p:nvSpPr>
        <p:spPr bwMode="auto">
          <a:xfrm>
            <a:off x="3254406" y="345100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4168806" y="345100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4" name="Line 20"/>
          <p:cNvSpPr>
            <a:spLocks noChangeShapeType="1"/>
          </p:cNvSpPr>
          <p:nvPr/>
        </p:nvSpPr>
        <p:spPr bwMode="auto">
          <a:xfrm>
            <a:off x="4626006" y="345100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5" name="Line 21"/>
          <p:cNvSpPr>
            <a:spLocks noChangeShapeType="1"/>
          </p:cNvSpPr>
          <p:nvPr/>
        </p:nvSpPr>
        <p:spPr bwMode="auto">
          <a:xfrm>
            <a:off x="4626006" y="345100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>
            <a:off x="5083206" y="345100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>
            <a:off x="5083206" y="345100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8" name="Line 24"/>
          <p:cNvSpPr>
            <a:spLocks noChangeShapeType="1"/>
          </p:cNvSpPr>
          <p:nvPr/>
        </p:nvSpPr>
        <p:spPr bwMode="auto">
          <a:xfrm>
            <a:off x="5540406" y="345100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9" name="Line 25"/>
          <p:cNvSpPr>
            <a:spLocks noChangeShapeType="1"/>
          </p:cNvSpPr>
          <p:nvPr/>
        </p:nvSpPr>
        <p:spPr bwMode="auto">
          <a:xfrm>
            <a:off x="5540406" y="345100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0" name="Line 26"/>
          <p:cNvSpPr>
            <a:spLocks noChangeShapeType="1"/>
          </p:cNvSpPr>
          <p:nvPr/>
        </p:nvSpPr>
        <p:spPr bwMode="auto">
          <a:xfrm>
            <a:off x="5997606" y="345100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1" name="Line 28"/>
          <p:cNvSpPr>
            <a:spLocks noChangeShapeType="1"/>
          </p:cNvSpPr>
          <p:nvPr/>
        </p:nvSpPr>
        <p:spPr bwMode="auto">
          <a:xfrm>
            <a:off x="3711606" y="385105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>
            <a:off x="3711606" y="38510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3" name="Line 30"/>
          <p:cNvSpPr>
            <a:spLocks noChangeShapeType="1"/>
          </p:cNvSpPr>
          <p:nvPr/>
        </p:nvSpPr>
        <p:spPr bwMode="auto">
          <a:xfrm>
            <a:off x="4168806" y="385105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4168806" y="38510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5" name="Line 33"/>
          <p:cNvSpPr>
            <a:spLocks noChangeShapeType="1"/>
          </p:cNvSpPr>
          <p:nvPr/>
        </p:nvSpPr>
        <p:spPr bwMode="auto">
          <a:xfrm>
            <a:off x="4626006" y="38510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6" name="Line 34"/>
          <p:cNvSpPr>
            <a:spLocks noChangeShapeType="1"/>
          </p:cNvSpPr>
          <p:nvPr/>
        </p:nvSpPr>
        <p:spPr bwMode="auto">
          <a:xfrm>
            <a:off x="5083206" y="385105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7" name="Line 36"/>
          <p:cNvSpPr>
            <a:spLocks noChangeShapeType="1"/>
          </p:cNvSpPr>
          <p:nvPr/>
        </p:nvSpPr>
        <p:spPr bwMode="auto">
          <a:xfrm>
            <a:off x="5540406" y="385105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8" name="Line 37"/>
          <p:cNvSpPr>
            <a:spLocks noChangeShapeType="1"/>
          </p:cNvSpPr>
          <p:nvPr/>
        </p:nvSpPr>
        <p:spPr bwMode="auto">
          <a:xfrm>
            <a:off x="5540406" y="38510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9" name="Line 38"/>
          <p:cNvSpPr>
            <a:spLocks noChangeShapeType="1"/>
          </p:cNvSpPr>
          <p:nvPr/>
        </p:nvSpPr>
        <p:spPr bwMode="auto">
          <a:xfrm>
            <a:off x="5997606" y="385105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0" name="Line 40"/>
          <p:cNvSpPr>
            <a:spLocks noChangeShapeType="1"/>
          </p:cNvSpPr>
          <p:nvPr/>
        </p:nvSpPr>
        <p:spPr bwMode="auto">
          <a:xfrm>
            <a:off x="3711606" y="425110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1" name="Line 42"/>
          <p:cNvSpPr>
            <a:spLocks noChangeShapeType="1"/>
          </p:cNvSpPr>
          <p:nvPr/>
        </p:nvSpPr>
        <p:spPr bwMode="auto">
          <a:xfrm>
            <a:off x="4168806" y="425110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2" name="Line 44"/>
          <p:cNvSpPr>
            <a:spLocks noChangeShapeType="1"/>
          </p:cNvSpPr>
          <p:nvPr/>
        </p:nvSpPr>
        <p:spPr bwMode="auto">
          <a:xfrm>
            <a:off x="4626006" y="425110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3" name="Line 45"/>
          <p:cNvSpPr>
            <a:spLocks noChangeShapeType="1"/>
          </p:cNvSpPr>
          <p:nvPr/>
        </p:nvSpPr>
        <p:spPr bwMode="auto">
          <a:xfrm>
            <a:off x="4626006" y="425110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4" name="Line 47"/>
          <p:cNvSpPr>
            <a:spLocks noChangeShapeType="1"/>
          </p:cNvSpPr>
          <p:nvPr/>
        </p:nvSpPr>
        <p:spPr bwMode="auto">
          <a:xfrm>
            <a:off x="5083206" y="425110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5" name="Line 48"/>
          <p:cNvSpPr>
            <a:spLocks noChangeShapeType="1"/>
          </p:cNvSpPr>
          <p:nvPr/>
        </p:nvSpPr>
        <p:spPr bwMode="auto">
          <a:xfrm>
            <a:off x="5540406" y="425110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6" name="Line 49"/>
          <p:cNvSpPr>
            <a:spLocks noChangeShapeType="1"/>
          </p:cNvSpPr>
          <p:nvPr/>
        </p:nvSpPr>
        <p:spPr bwMode="auto">
          <a:xfrm>
            <a:off x="5540406" y="425110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7" name="Line 50"/>
          <p:cNvSpPr>
            <a:spLocks noChangeShapeType="1"/>
          </p:cNvSpPr>
          <p:nvPr/>
        </p:nvSpPr>
        <p:spPr bwMode="auto">
          <a:xfrm>
            <a:off x="5997606" y="425110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8" name="Line 51"/>
          <p:cNvSpPr>
            <a:spLocks noChangeShapeType="1"/>
          </p:cNvSpPr>
          <p:nvPr/>
        </p:nvSpPr>
        <p:spPr bwMode="auto">
          <a:xfrm>
            <a:off x="3254406" y="46511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9" name="Line 52"/>
          <p:cNvSpPr>
            <a:spLocks noChangeShapeType="1"/>
          </p:cNvSpPr>
          <p:nvPr/>
        </p:nvSpPr>
        <p:spPr bwMode="auto">
          <a:xfrm>
            <a:off x="3711606" y="465115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0" name="Line 55"/>
          <p:cNvSpPr>
            <a:spLocks noChangeShapeType="1"/>
          </p:cNvSpPr>
          <p:nvPr/>
        </p:nvSpPr>
        <p:spPr bwMode="auto">
          <a:xfrm>
            <a:off x="4168806" y="46511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1" name="Line 56"/>
          <p:cNvSpPr>
            <a:spLocks noChangeShapeType="1"/>
          </p:cNvSpPr>
          <p:nvPr/>
        </p:nvSpPr>
        <p:spPr bwMode="auto">
          <a:xfrm>
            <a:off x="4626006" y="465115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2" name="Line 57"/>
          <p:cNvSpPr>
            <a:spLocks noChangeShapeType="1"/>
          </p:cNvSpPr>
          <p:nvPr/>
        </p:nvSpPr>
        <p:spPr bwMode="auto">
          <a:xfrm>
            <a:off x="4626006" y="46511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3" name="Line 58"/>
          <p:cNvSpPr>
            <a:spLocks noChangeShapeType="1"/>
          </p:cNvSpPr>
          <p:nvPr/>
        </p:nvSpPr>
        <p:spPr bwMode="auto">
          <a:xfrm>
            <a:off x="5083206" y="465115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4" name="Line 62"/>
          <p:cNvSpPr>
            <a:spLocks noChangeShapeType="1"/>
          </p:cNvSpPr>
          <p:nvPr/>
        </p:nvSpPr>
        <p:spPr bwMode="auto">
          <a:xfrm>
            <a:off x="5997606" y="465115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5" name="Line 63"/>
          <p:cNvSpPr>
            <a:spLocks noChangeShapeType="1"/>
          </p:cNvSpPr>
          <p:nvPr/>
        </p:nvSpPr>
        <p:spPr bwMode="auto">
          <a:xfrm>
            <a:off x="3254406" y="505120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6" name="Line 64"/>
          <p:cNvSpPr>
            <a:spLocks noChangeShapeType="1"/>
          </p:cNvSpPr>
          <p:nvPr/>
        </p:nvSpPr>
        <p:spPr bwMode="auto">
          <a:xfrm>
            <a:off x="3711606" y="5051208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7" name="Line 65"/>
          <p:cNvSpPr>
            <a:spLocks noChangeShapeType="1"/>
          </p:cNvSpPr>
          <p:nvPr/>
        </p:nvSpPr>
        <p:spPr bwMode="auto">
          <a:xfrm>
            <a:off x="3711606" y="505120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8" name="Line 67"/>
          <p:cNvSpPr>
            <a:spLocks noChangeShapeType="1"/>
          </p:cNvSpPr>
          <p:nvPr/>
        </p:nvSpPr>
        <p:spPr bwMode="auto">
          <a:xfrm>
            <a:off x="4168806" y="505120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9" name="Line 69"/>
          <p:cNvSpPr>
            <a:spLocks noChangeShapeType="1"/>
          </p:cNvSpPr>
          <p:nvPr/>
        </p:nvSpPr>
        <p:spPr bwMode="auto">
          <a:xfrm>
            <a:off x="4626006" y="505120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0" name="Line 73"/>
          <p:cNvSpPr>
            <a:spLocks noChangeShapeType="1"/>
          </p:cNvSpPr>
          <p:nvPr/>
        </p:nvSpPr>
        <p:spPr bwMode="auto">
          <a:xfrm>
            <a:off x="5540406" y="505120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1" name="Line 74"/>
          <p:cNvSpPr>
            <a:spLocks noChangeShapeType="1"/>
          </p:cNvSpPr>
          <p:nvPr/>
        </p:nvSpPr>
        <p:spPr bwMode="auto">
          <a:xfrm rot="10800000">
            <a:off x="3254406" y="5451258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2" name="Line 75"/>
          <p:cNvSpPr>
            <a:spLocks noChangeShapeType="1"/>
          </p:cNvSpPr>
          <p:nvPr/>
        </p:nvSpPr>
        <p:spPr bwMode="auto">
          <a:xfrm rot="10800000">
            <a:off x="3254406" y="3451008"/>
            <a:ext cx="0" cy="200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3" name="Text Box 76"/>
          <p:cNvSpPr txBox="1">
            <a:spLocks noChangeArrowheads="1"/>
          </p:cNvSpPr>
          <p:nvPr/>
        </p:nvSpPr>
        <p:spPr bwMode="auto">
          <a:xfrm>
            <a:off x="2911506" y="3050958"/>
            <a:ext cx="62484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114" name="Text Box 77"/>
          <p:cNvSpPr txBox="1">
            <a:spLocks noChangeArrowheads="1"/>
          </p:cNvSpPr>
          <p:nvPr/>
        </p:nvSpPr>
        <p:spPr bwMode="auto">
          <a:xfrm>
            <a:off x="5826156" y="5108358"/>
            <a:ext cx="52895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115" name="Line 78"/>
          <p:cNvSpPr>
            <a:spLocks noChangeShapeType="1"/>
          </p:cNvSpPr>
          <p:nvPr/>
        </p:nvSpPr>
        <p:spPr bwMode="auto">
          <a:xfrm>
            <a:off x="3311556" y="30509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6" name="Line 79"/>
          <p:cNvSpPr>
            <a:spLocks noChangeShapeType="1"/>
          </p:cNvSpPr>
          <p:nvPr/>
        </p:nvSpPr>
        <p:spPr bwMode="auto">
          <a:xfrm>
            <a:off x="5540406" y="54512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9987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Desired Properties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630534-505D-4C96-80AD-AB8B7C2B1A7E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68407B0-3540-4221-8AE5-24A292592CDC}" type="slidenum">
              <a:rPr lang="en-US" altLang="zh-CN" sz="790"/>
              <a:pPr/>
              <a:t>35</a:t>
            </a:fld>
            <a:endParaRPr lang="en-US" altLang="zh-CN" sz="790"/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092" y="1757047"/>
            <a:ext cx="7886700" cy="4351337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None of the boundary is deleted</a:t>
            </a:r>
          </a:p>
          <a:p>
            <a:pPr algn="just"/>
            <a:r>
              <a:rPr lang="en-US" altLang="zh-CN" dirty="0" smtClean="0">
                <a:ea typeface="宋体" panose="02010600030101010101" pitchFamily="2" charset="-122"/>
              </a:rPr>
              <a:t>Every cell is reachable from every other cell.</a:t>
            </a:r>
          </a:p>
          <a:p>
            <a:pPr algn="just"/>
            <a:r>
              <a:rPr lang="en-US" altLang="zh-CN" dirty="0" smtClean="0">
                <a:ea typeface="宋体" panose="02010600030101010101" pitchFamily="2" charset="-122"/>
              </a:rPr>
              <a:t>There are no cycles – no cell can reach itself by a path unless it retraces some part of the path.</a:t>
            </a:r>
          </a:p>
        </p:txBody>
      </p:sp>
      <p:grpSp>
        <p:nvGrpSpPr>
          <p:cNvPr id="2" name="组合 954"/>
          <p:cNvGrpSpPr/>
          <p:nvPr/>
        </p:nvGrpSpPr>
        <p:grpSpPr>
          <a:xfrm rot="5640000">
            <a:off x="8107345" y="5477232"/>
            <a:ext cx="608013" cy="641350"/>
            <a:chOff x="4197350" y="2182813"/>
            <a:chExt cx="608013" cy="641350"/>
          </a:xfrm>
          <a:solidFill>
            <a:schemeClr val="accent5">
              <a:lumMod val="75000"/>
              <a:alpha val="50000"/>
            </a:schemeClr>
          </a:solidFill>
        </p:grpSpPr>
        <p:sp>
          <p:nvSpPr>
            <p:cNvPr id="16550" name="Freeform 166"/>
            <p:cNvSpPr/>
            <p:nvPr>
              <p:custDataLst>
                <p:tags r:id="rId5"/>
              </p:custDataLst>
            </p:nvPr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1" name="Freeform 167"/>
            <p:cNvSpPr/>
            <p:nvPr>
              <p:custDataLst>
                <p:tags r:id="rId6"/>
              </p:custDataLst>
            </p:nvPr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2" name="Freeform 168"/>
            <p:cNvSpPr/>
            <p:nvPr>
              <p:custDataLst>
                <p:tags r:id="rId7"/>
              </p:custDataLst>
            </p:nvPr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3" name="Freeform 169"/>
            <p:cNvSpPr/>
            <p:nvPr>
              <p:custDataLst>
                <p:tags r:id="rId8"/>
              </p:custDataLst>
            </p:nvPr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4" name="Freeform 170"/>
            <p:cNvSpPr/>
            <p:nvPr>
              <p:custDataLst>
                <p:tags r:id="rId9"/>
              </p:custDataLst>
            </p:nvPr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5" name="Freeform 171"/>
            <p:cNvSpPr/>
            <p:nvPr>
              <p:custDataLst>
                <p:tags r:id="rId10"/>
              </p:custDataLst>
            </p:nvPr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6" name="Freeform 172"/>
            <p:cNvSpPr/>
            <p:nvPr>
              <p:custDataLst>
                <p:tags r:id="rId11"/>
              </p:custDataLst>
            </p:nvPr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7" name="Freeform 173"/>
            <p:cNvSpPr/>
            <p:nvPr>
              <p:custDataLst>
                <p:tags r:id="rId12"/>
              </p:custDataLst>
            </p:nvPr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8" name="Freeform 174"/>
            <p:cNvSpPr/>
            <p:nvPr>
              <p:custDataLst>
                <p:tags r:id="rId13"/>
              </p:custDataLst>
            </p:nvPr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9" name="Freeform 175"/>
            <p:cNvSpPr/>
            <p:nvPr>
              <p:custDataLst>
                <p:tags r:id="rId14"/>
              </p:custDataLst>
            </p:nvPr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0" name="Freeform 176"/>
            <p:cNvSpPr/>
            <p:nvPr>
              <p:custDataLst>
                <p:tags r:id="rId15"/>
              </p:custDataLst>
            </p:nvPr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1" name="Freeform 177"/>
            <p:cNvSpPr/>
            <p:nvPr>
              <p:custDataLst>
                <p:tags r:id="rId16"/>
              </p:custDataLst>
            </p:nvPr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2" name="Freeform 178"/>
            <p:cNvSpPr/>
            <p:nvPr>
              <p:custDataLst>
                <p:tags r:id="rId17"/>
              </p:custDataLst>
            </p:nvPr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3" name="Freeform 179"/>
            <p:cNvSpPr/>
            <p:nvPr>
              <p:custDataLst>
                <p:tags r:id="rId18"/>
              </p:custDataLst>
            </p:nvPr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4" name="Freeform 180"/>
            <p:cNvSpPr/>
            <p:nvPr>
              <p:custDataLst>
                <p:tags r:id="rId19"/>
              </p:custDataLst>
            </p:nvPr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5" name="Freeform 181"/>
            <p:cNvSpPr/>
            <p:nvPr>
              <p:custDataLst>
                <p:tags r:id="rId20"/>
              </p:custDataLst>
            </p:nvPr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6" name="Freeform 182"/>
            <p:cNvSpPr/>
            <p:nvPr>
              <p:custDataLst>
                <p:tags r:id="rId21"/>
              </p:custDataLst>
            </p:nvPr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7" name="Freeform 183"/>
            <p:cNvSpPr/>
            <p:nvPr>
              <p:custDataLst>
                <p:tags r:id="rId22"/>
              </p:custDataLst>
            </p:nvPr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8" name="Freeform 184"/>
            <p:cNvSpPr/>
            <p:nvPr>
              <p:custDataLst>
                <p:tags r:id="rId23"/>
              </p:custDataLst>
            </p:nvPr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9" name="Freeform 185"/>
            <p:cNvSpPr/>
            <p:nvPr>
              <p:custDataLst>
                <p:tags r:id="rId24"/>
              </p:custDataLst>
            </p:nvPr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0" name="Freeform 186"/>
            <p:cNvSpPr/>
            <p:nvPr>
              <p:custDataLst>
                <p:tags r:id="rId25"/>
              </p:custDataLst>
            </p:nvPr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1" name="Freeform 187"/>
            <p:cNvSpPr/>
            <p:nvPr>
              <p:custDataLst>
                <p:tags r:id="rId26"/>
              </p:custDataLst>
            </p:nvPr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2" name="Freeform 188"/>
            <p:cNvSpPr/>
            <p:nvPr>
              <p:custDataLst>
                <p:tags r:id="rId27"/>
              </p:custDataLst>
            </p:nvPr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3" name="Freeform 189"/>
            <p:cNvSpPr/>
            <p:nvPr>
              <p:custDataLst>
                <p:tags r:id="rId28"/>
              </p:custDataLst>
            </p:nvPr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4" name="Freeform 190"/>
            <p:cNvSpPr/>
            <p:nvPr>
              <p:custDataLst>
                <p:tags r:id="rId29"/>
              </p:custDataLst>
            </p:nvPr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5" name="Freeform 191"/>
            <p:cNvSpPr/>
            <p:nvPr>
              <p:custDataLst>
                <p:tags r:id="rId30"/>
              </p:custDataLst>
            </p:nvPr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6" name="Freeform 192"/>
            <p:cNvSpPr/>
            <p:nvPr>
              <p:custDataLst>
                <p:tags r:id="rId31"/>
              </p:custDataLst>
            </p:nvPr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7" name="Freeform 193"/>
            <p:cNvSpPr/>
            <p:nvPr>
              <p:custDataLst>
                <p:tags r:id="rId32"/>
              </p:custDataLst>
            </p:nvPr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8" name="Freeform 194"/>
            <p:cNvSpPr/>
            <p:nvPr>
              <p:custDataLst>
                <p:tags r:id="rId33"/>
              </p:custDataLst>
            </p:nvPr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9" name="Freeform 195"/>
            <p:cNvSpPr/>
            <p:nvPr>
              <p:custDataLst>
                <p:tags r:id="rId34"/>
              </p:custDataLst>
            </p:nvPr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0" name="Freeform 196"/>
            <p:cNvSpPr/>
            <p:nvPr>
              <p:custDataLst>
                <p:tags r:id="rId35"/>
              </p:custDataLst>
            </p:nvPr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1" name="Freeform 197"/>
            <p:cNvSpPr/>
            <p:nvPr>
              <p:custDataLst>
                <p:tags r:id="rId36"/>
              </p:custDataLst>
            </p:nvPr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2" name="Freeform 198"/>
            <p:cNvSpPr/>
            <p:nvPr>
              <p:custDataLst>
                <p:tags r:id="rId37"/>
              </p:custDataLst>
            </p:nvPr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3" name="Freeform 199"/>
            <p:cNvSpPr/>
            <p:nvPr>
              <p:custDataLst>
                <p:tags r:id="rId38"/>
              </p:custDataLst>
            </p:nvPr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4" name="Freeform 200"/>
            <p:cNvSpPr/>
            <p:nvPr>
              <p:custDataLst>
                <p:tags r:id="rId39"/>
              </p:custDataLst>
            </p:nvPr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5" name="Freeform 201"/>
            <p:cNvSpPr/>
            <p:nvPr>
              <p:custDataLst>
                <p:tags r:id="rId40"/>
              </p:custDataLst>
            </p:nvPr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6" name="Freeform 202"/>
            <p:cNvSpPr/>
            <p:nvPr>
              <p:custDataLst>
                <p:tags r:id="rId41"/>
              </p:custDataLst>
            </p:nvPr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7" name="Freeform 203"/>
            <p:cNvSpPr/>
            <p:nvPr>
              <p:custDataLst>
                <p:tags r:id="rId42"/>
              </p:custDataLst>
            </p:nvPr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8" name="Freeform 204"/>
            <p:cNvSpPr/>
            <p:nvPr>
              <p:custDataLst>
                <p:tags r:id="rId43"/>
              </p:custDataLst>
            </p:nvPr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0" name="Freeform 206"/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1" name="Freeform 207"/>
            <p:cNvSpPr/>
            <p:nvPr>
              <p:custDataLst>
                <p:tags r:id="rId45"/>
              </p:custDataLst>
            </p:nvPr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2" name="Freeform 208"/>
            <p:cNvSpPr/>
            <p:nvPr>
              <p:custDataLst>
                <p:tags r:id="rId46"/>
              </p:custDataLst>
            </p:nvPr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3" name="Freeform 209"/>
            <p:cNvSpPr/>
            <p:nvPr>
              <p:custDataLst>
                <p:tags r:id="rId47"/>
              </p:custDataLst>
            </p:nvPr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4" name="Freeform 210"/>
            <p:cNvSpPr/>
            <p:nvPr>
              <p:custDataLst>
                <p:tags r:id="rId48"/>
              </p:custDataLst>
            </p:nvPr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5" name="Freeform 211"/>
            <p:cNvSpPr/>
            <p:nvPr>
              <p:custDataLst>
                <p:tags r:id="rId49"/>
              </p:custDataLst>
            </p:nvPr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6" name="Freeform 212"/>
            <p:cNvSpPr/>
            <p:nvPr>
              <p:custDataLst>
                <p:tags r:id="rId50"/>
              </p:custDataLst>
            </p:nvPr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35012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 Cycle (we don’t want that)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7410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C7F5DE-299C-43DF-B13A-873A41AAED54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17411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1741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811E91-4BDC-4134-B566-BB09CF50E831}" type="slidenum">
              <a:rPr lang="en-US" altLang="zh-CN" sz="790"/>
              <a:pPr/>
              <a:t>36</a:t>
            </a:fld>
            <a:endParaRPr lang="en-US" altLang="zh-CN" sz="790"/>
          </a:p>
        </p:txBody>
      </p:sp>
      <p:sp>
        <p:nvSpPr>
          <p:cNvPr id="58" name="Line 3"/>
          <p:cNvSpPr>
            <a:spLocks noChangeShapeType="1"/>
          </p:cNvSpPr>
          <p:nvPr/>
        </p:nvSpPr>
        <p:spPr bwMode="auto">
          <a:xfrm>
            <a:off x="3657600" y="26189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59" name="Line 4"/>
          <p:cNvSpPr>
            <a:spLocks noChangeShapeType="1"/>
          </p:cNvSpPr>
          <p:nvPr/>
        </p:nvSpPr>
        <p:spPr bwMode="auto">
          <a:xfrm>
            <a:off x="4114800" y="26189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0" name="Line 5"/>
          <p:cNvSpPr>
            <a:spLocks noChangeShapeType="1"/>
          </p:cNvSpPr>
          <p:nvPr/>
        </p:nvSpPr>
        <p:spPr bwMode="auto">
          <a:xfrm>
            <a:off x="4114800" y="26189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1" name="Line 6"/>
          <p:cNvSpPr>
            <a:spLocks noChangeShapeType="1"/>
          </p:cNvSpPr>
          <p:nvPr/>
        </p:nvSpPr>
        <p:spPr bwMode="auto">
          <a:xfrm>
            <a:off x="4572000" y="26189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2" name="Line 7"/>
          <p:cNvSpPr>
            <a:spLocks noChangeShapeType="1"/>
          </p:cNvSpPr>
          <p:nvPr/>
        </p:nvSpPr>
        <p:spPr bwMode="auto">
          <a:xfrm>
            <a:off x="4572000" y="26189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3" name="Line 8"/>
          <p:cNvSpPr>
            <a:spLocks noChangeShapeType="1"/>
          </p:cNvSpPr>
          <p:nvPr/>
        </p:nvSpPr>
        <p:spPr bwMode="auto">
          <a:xfrm>
            <a:off x="5029200" y="26189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5029200" y="26189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5" name="Line 10"/>
          <p:cNvSpPr>
            <a:spLocks noChangeShapeType="1"/>
          </p:cNvSpPr>
          <p:nvPr/>
        </p:nvSpPr>
        <p:spPr bwMode="auto">
          <a:xfrm>
            <a:off x="5486400" y="26189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6" name="Line 11"/>
          <p:cNvSpPr>
            <a:spLocks noChangeShapeType="1"/>
          </p:cNvSpPr>
          <p:nvPr/>
        </p:nvSpPr>
        <p:spPr bwMode="auto">
          <a:xfrm>
            <a:off x="5486400" y="26189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7" name="Line 12"/>
          <p:cNvSpPr>
            <a:spLocks noChangeShapeType="1"/>
          </p:cNvSpPr>
          <p:nvPr/>
        </p:nvSpPr>
        <p:spPr bwMode="auto">
          <a:xfrm>
            <a:off x="5943600" y="26189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8" name="Line 13"/>
          <p:cNvSpPr>
            <a:spLocks noChangeShapeType="1"/>
          </p:cNvSpPr>
          <p:nvPr/>
        </p:nvSpPr>
        <p:spPr bwMode="auto">
          <a:xfrm>
            <a:off x="3200400" y="30189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9" name="Line 14"/>
          <p:cNvSpPr>
            <a:spLocks noChangeShapeType="1"/>
          </p:cNvSpPr>
          <p:nvPr/>
        </p:nvSpPr>
        <p:spPr bwMode="auto">
          <a:xfrm>
            <a:off x="4114800" y="30189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0" name="Line 15"/>
          <p:cNvSpPr>
            <a:spLocks noChangeShapeType="1"/>
          </p:cNvSpPr>
          <p:nvPr/>
        </p:nvSpPr>
        <p:spPr bwMode="auto">
          <a:xfrm>
            <a:off x="4572000" y="30189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1" name="Line 16"/>
          <p:cNvSpPr>
            <a:spLocks noChangeShapeType="1"/>
          </p:cNvSpPr>
          <p:nvPr/>
        </p:nvSpPr>
        <p:spPr bwMode="auto">
          <a:xfrm>
            <a:off x="4572000" y="30189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2" name="Line 17"/>
          <p:cNvSpPr>
            <a:spLocks noChangeShapeType="1"/>
          </p:cNvSpPr>
          <p:nvPr/>
        </p:nvSpPr>
        <p:spPr bwMode="auto">
          <a:xfrm>
            <a:off x="5029200" y="30189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3" name="Line 18"/>
          <p:cNvSpPr>
            <a:spLocks noChangeShapeType="1"/>
          </p:cNvSpPr>
          <p:nvPr/>
        </p:nvSpPr>
        <p:spPr bwMode="auto">
          <a:xfrm>
            <a:off x="5029200" y="30189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5486400" y="30189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5" name="Line 20"/>
          <p:cNvSpPr>
            <a:spLocks noChangeShapeType="1"/>
          </p:cNvSpPr>
          <p:nvPr/>
        </p:nvSpPr>
        <p:spPr bwMode="auto">
          <a:xfrm>
            <a:off x="5486400" y="30189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6" name="Line 21"/>
          <p:cNvSpPr>
            <a:spLocks noChangeShapeType="1"/>
          </p:cNvSpPr>
          <p:nvPr/>
        </p:nvSpPr>
        <p:spPr bwMode="auto">
          <a:xfrm>
            <a:off x="5943600" y="30189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7" name="Line 22"/>
          <p:cNvSpPr>
            <a:spLocks noChangeShapeType="1"/>
          </p:cNvSpPr>
          <p:nvPr/>
        </p:nvSpPr>
        <p:spPr bwMode="auto">
          <a:xfrm>
            <a:off x="3657600" y="34190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8" name="Line 24"/>
          <p:cNvSpPr>
            <a:spLocks noChangeShapeType="1"/>
          </p:cNvSpPr>
          <p:nvPr/>
        </p:nvSpPr>
        <p:spPr bwMode="auto">
          <a:xfrm>
            <a:off x="4114800" y="34190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9" name="Line 26"/>
          <p:cNvSpPr>
            <a:spLocks noChangeShapeType="1"/>
          </p:cNvSpPr>
          <p:nvPr/>
        </p:nvSpPr>
        <p:spPr bwMode="auto">
          <a:xfrm>
            <a:off x="4572000" y="34190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0" name="Line 27"/>
          <p:cNvSpPr>
            <a:spLocks noChangeShapeType="1"/>
          </p:cNvSpPr>
          <p:nvPr/>
        </p:nvSpPr>
        <p:spPr bwMode="auto">
          <a:xfrm>
            <a:off x="5029200" y="34190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1" name="Line 28"/>
          <p:cNvSpPr>
            <a:spLocks noChangeShapeType="1"/>
          </p:cNvSpPr>
          <p:nvPr/>
        </p:nvSpPr>
        <p:spPr bwMode="auto">
          <a:xfrm>
            <a:off x="5486400" y="34190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2" name="Line 29"/>
          <p:cNvSpPr>
            <a:spLocks noChangeShapeType="1"/>
          </p:cNvSpPr>
          <p:nvPr/>
        </p:nvSpPr>
        <p:spPr bwMode="auto">
          <a:xfrm>
            <a:off x="5486400" y="34190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3" name="Line 30"/>
          <p:cNvSpPr>
            <a:spLocks noChangeShapeType="1"/>
          </p:cNvSpPr>
          <p:nvPr/>
        </p:nvSpPr>
        <p:spPr bwMode="auto">
          <a:xfrm>
            <a:off x="5943600" y="34190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4" name="Line 31"/>
          <p:cNvSpPr>
            <a:spLocks noChangeShapeType="1"/>
          </p:cNvSpPr>
          <p:nvPr/>
        </p:nvSpPr>
        <p:spPr bwMode="auto">
          <a:xfrm>
            <a:off x="3657600" y="38190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5" name="Line 32"/>
          <p:cNvSpPr>
            <a:spLocks noChangeShapeType="1"/>
          </p:cNvSpPr>
          <p:nvPr/>
        </p:nvSpPr>
        <p:spPr bwMode="auto">
          <a:xfrm>
            <a:off x="4114800" y="38190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6" name="Line 34"/>
          <p:cNvSpPr>
            <a:spLocks noChangeShapeType="1"/>
          </p:cNvSpPr>
          <p:nvPr/>
        </p:nvSpPr>
        <p:spPr bwMode="auto">
          <a:xfrm>
            <a:off x="4572000" y="38190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7" name="Line 35"/>
          <p:cNvSpPr>
            <a:spLocks noChangeShapeType="1"/>
          </p:cNvSpPr>
          <p:nvPr/>
        </p:nvSpPr>
        <p:spPr bwMode="auto">
          <a:xfrm>
            <a:off x="5029200" y="38190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8" name="Line 36"/>
          <p:cNvSpPr>
            <a:spLocks noChangeShapeType="1"/>
          </p:cNvSpPr>
          <p:nvPr/>
        </p:nvSpPr>
        <p:spPr bwMode="auto">
          <a:xfrm>
            <a:off x="5486400" y="38190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9" name="Line 37"/>
          <p:cNvSpPr>
            <a:spLocks noChangeShapeType="1"/>
          </p:cNvSpPr>
          <p:nvPr/>
        </p:nvSpPr>
        <p:spPr bwMode="auto">
          <a:xfrm>
            <a:off x="5486400" y="38190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0" name="Line 38"/>
          <p:cNvSpPr>
            <a:spLocks noChangeShapeType="1"/>
          </p:cNvSpPr>
          <p:nvPr/>
        </p:nvSpPr>
        <p:spPr bwMode="auto">
          <a:xfrm>
            <a:off x="5943600" y="38190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1" name="Line 39"/>
          <p:cNvSpPr>
            <a:spLocks noChangeShapeType="1"/>
          </p:cNvSpPr>
          <p:nvPr/>
        </p:nvSpPr>
        <p:spPr bwMode="auto">
          <a:xfrm>
            <a:off x="3200400" y="42191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2" name="Line 40"/>
          <p:cNvSpPr>
            <a:spLocks noChangeShapeType="1"/>
          </p:cNvSpPr>
          <p:nvPr/>
        </p:nvSpPr>
        <p:spPr bwMode="auto">
          <a:xfrm>
            <a:off x="3657600" y="42191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3" name="Line 41"/>
          <p:cNvSpPr>
            <a:spLocks noChangeShapeType="1"/>
          </p:cNvSpPr>
          <p:nvPr/>
        </p:nvSpPr>
        <p:spPr bwMode="auto">
          <a:xfrm>
            <a:off x="4114800" y="42191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4" name="Line 42"/>
          <p:cNvSpPr>
            <a:spLocks noChangeShapeType="1"/>
          </p:cNvSpPr>
          <p:nvPr/>
        </p:nvSpPr>
        <p:spPr bwMode="auto">
          <a:xfrm>
            <a:off x="4572000" y="42191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5" name="Line 43"/>
          <p:cNvSpPr>
            <a:spLocks noChangeShapeType="1"/>
          </p:cNvSpPr>
          <p:nvPr/>
        </p:nvSpPr>
        <p:spPr bwMode="auto">
          <a:xfrm>
            <a:off x="4572000" y="42191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6" name="Line 44"/>
          <p:cNvSpPr>
            <a:spLocks noChangeShapeType="1"/>
          </p:cNvSpPr>
          <p:nvPr/>
        </p:nvSpPr>
        <p:spPr bwMode="auto">
          <a:xfrm>
            <a:off x="5029200" y="42191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7" name="Line 45"/>
          <p:cNvSpPr>
            <a:spLocks noChangeShapeType="1"/>
          </p:cNvSpPr>
          <p:nvPr/>
        </p:nvSpPr>
        <p:spPr bwMode="auto">
          <a:xfrm>
            <a:off x="5943600" y="42191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8" name="Line 46"/>
          <p:cNvSpPr>
            <a:spLocks noChangeShapeType="1"/>
          </p:cNvSpPr>
          <p:nvPr/>
        </p:nvSpPr>
        <p:spPr bwMode="auto">
          <a:xfrm>
            <a:off x="3200400" y="46191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9" name="Line 47"/>
          <p:cNvSpPr>
            <a:spLocks noChangeShapeType="1"/>
          </p:cNvSpPr>
          <p:nvPr/>
        </p:nvSpPr>
        <p:spPr bwMode="auto">
          <a:xfrm>
            <a:off x="3657600" y="46191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0" name="Line 49"/>
          <p:cNvSpPr>
            <a:spLocks noChangeShapeType="1"/>
          </p:cNvSpPr>
          <p:nvPr/>
        </p:nvSpPr>
        <p:spPr bwMode="auto">
          <a:xfrm>
            <a:off x="4114800" y="46191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1" name="Line 50"/>
          <p:cNvSpPr>
            <a:spLocks noChangeShapeType="1"/>
          </p:cNvSpPr>
          <p:nvPr/>
        </p:nvSpPr>
        <p:spPr bwMode="auto">
          <a:xfrm>
            <a:off x="4572000" y="46191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2" name="Line 51"/>
          <p:cNvSpPr>
            <a:spLocks noChangeShapeType="1"/>
          </p:cNvSpPr>
          <p:nvPr/>
        </p:nvSpPr>
        <p:spPr bwMode="auto">
          <a:xfrm>
            <a:off x="5486400" y="46191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3" name="Line 52"/>
          <p:cNvSpPr>
            <a:spLocks noChangeShapeType="1"/>
          </p:cNvSpPr>
          <p:nvPr/>
        </p:nvSpPr>
        <p:spPr bwMode="auto">
          <a:xfrm rot="10800000">
            <a:off x="3200400" y="501921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4" name="Line 53"/>
          <p:cNvSpPr>
            <a:spLocks noChangeShapeType="1"/>
          </p:cNvSpPr>
          <p:nvPr/>
        </p:nvSpPr>
        <p:spPr bwMode="auto">
          <a:xfrm rot="10800000">
            <a:off x="3200400" y="3018960"/>
            <a:ext cx="0" cy="200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5" name="Text Box 54"/>
          <p:cNvSpPr txBox="1">
            <a:spLocks noChangeArrowheads="1"/>
          </p:cNvSpPr>
          <p:nvPr/>
        </p:nvSpPr>
        <p:spPr bwMode="auto">
          <a:xfrm>
            <a:off x="2686050" y="2618910"/>
            <a:ext cx="62484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106" name="Text Box 55"/>
          <p:cNvSpPr txBox="1">
            <a:spLocks noChangeArrowheads="1"/>
          </p:cNvSpPr>
          <p:nvPr/>
        </p:nvSpPr>
        <p:spPr bwMode="auto">
          <a:xfrm>
            <a:off x="5943600" y="4676310"/>
            <a:ext cx="52895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107" name="Freeform 56"/>
          <p:cNvSpPr/>
          <p:nvPr/>
        </p:nvSpPr>
        <p:spPr bwMode="auto">
          <a:xfrm>
            <a:off x="3788569" y="3214223"/>
            <a:ext cx="1462088" cy="1688306"/>
          </a:xfrm>
          <a:custGeom>
            <a:avLst/>
            <a:gdLst>
              <a:gd name="T0" fmla="*/ 120650 w 1228"/>
              <a:gd name="T1" fmla="*/ 147638 h 1418"/>
              <a:gd name="T2" fmla="*/ 41275 w 1228"/>
              <a:gd name="T3" fmla="*/ 523875 h 1418"/>
              <a:gd name="T4" fmla="*/ 0 w 1228"/>
              <a:gd name="T5" fmla="*/ 860425 h 1418"/>
              <a:gd name="T6" fmla="*/ 14288 w 1228"/>
              <a:gd name="T7" fmla="*/ 1693863 h 1418"/>
              <a:gd name="T8" fmla="*/ 201613 w 1228"/>
              <a:gd name="T9" fmla="*/ 2097088 h 1418"/>
              <a:gd name="T10" fmla="*/ 604838 w 1228"/>
              <a:gd name="T11" fmla="*/ 2232025 h 1418"/>
              <a:gd name="T12" fmla="*/ 1479550 w 1228"/>
              <a:gd name="T13" fmla="*/ 2190750 h 1418"/>
              <a:gd name="T14" fmla="*/ 1560513 w 1228"/>
              <a:gd name="T15" fmla="*/ 2111375 h 1418"/>
              <a:gd name="T16" fmla="*/ 1735138 w 1228"/>
              <a:gd name="T17" fmla="*/ 2003425 h 1418"/>
              <a:gd name="T18" fmla="*/ 1870075 w 1228"/>
              <a:gd name="T19" fmla="*/ 1787525 h 1418"/>
              <a:gd name="T20" fmla="*/ 1949450 w 1228"/>
              <a:gd name="T21" fmla="*/ 1504950 h 1418"/>
              <a:gd name="T22" fmla="*/ 1922463 w 1228"/>
              <a:gd name="T23" fmla="*/ 1250950 h 1418"/>
              <a:gd name="T24" fmla="*/ 1909763 w 1228"/>
              <a:gd name="T25" fmla="*/ 1209675 h 1418"/>
              <a:gd name="T26" fmla="*/ 1666875 w 1228"/>
              <a:gd name="T27" fmla="*/ 1169988 h 1418"/>
              <a:gd name="T28" fmla="*/ 887413 w 1228"/>
              <a:gd name="T29" fmla="*/ 1128713 h 1418"/>
              <a:gd name="T30" fmla="*/ 727075 w 1228"/>
              <a:gd name="T31" fmla="*/ 1074738 h 1418"/>
              <a:gd name="T32" fmla="*/ 739775 w 1228"/>
              <a:gd name="T33" fmla="*/ 819150 h 1418"/>
              <a:gd name="T34" fmla="*/ 727075 w 1228"/>
              <a:gd name="T35" fmla="*/ 322263 h 1418"/>
              <a:gd name="T36" fmla="*/ 685800 w 1228"/>
              <a:gd name="T37" fmla="*/ 241300 h 1418"/>
              <a:gd name="T38" fmla="*/ 604838 w 1228"/>
              <a:gd name="T39" fmla="*/ 201613 h 1418"/>
              <a:gd name="T40" fmla="*/ 336550 w 1228"/>
              <a:gd name="T41" fmla="*/ 0 h 1418"/>
              <a:gd name="T42" fmla="*/ 188913 w 1228"/>
              <a:gd name="T43" fmla="*/ 93663 h 1418"/>
              <a:gd name="T44" fmla="*/ 147638 w 1228"/>
              <a:gd name="T45" fmla="*/ 120650 h 1418"/>
              <a:gd name="T46" fmla="*/ 107950 w 1228"/>
              <a:gd name="T47" fmla="*/ 160338 h 1418"/>
              <a:gd name="T48" fmla="*/ 80963 w 1228"/>
              <a:gd name="T49" fmla="*/ 255588 h 1418"/>
              <a:gd name="T50" fmla="*/ 66675 w 1228"/>
              <a:gd name="T51" fmla="*/ 309563 h 141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228" h="1418">
                <a:moveTo>
                  <a:pt x="76" y="93"/>
                </a:moveTo>
                <a:cubicBezTo>
                  <a:pt x="38" y="170"/>
                  <a:pt x="52" y="250"/>
                  <a:pt x="26" y="330"/>
                </a:cubicBezTo>
                <a:cubicBezTo>
                  <a:pt x="17" y="402"/>
                  <a:pt x="6" y="470"/>
                  <a:pt x="0" y="542"/>
                </a:cubicBezTo>
                <a:cubicBezTo>
                  <a:pt x="3" y="717"/>
                  <a:pt x="4" y="892"/>
                  <a:pt x="9" y="1067"/>
                </a:cubicBezTo>
                <a:cubicBezTo>
                  <a:pt x="11" y="1127"/>
                  <a:pt x="62" y="1292"/>
                  <a:pt x="127" y="1321"/>
                </a:cubicBezTo>
                <a:cubicBezTo>
                  <a:pt x="208" y="1358"/>
                  <a:pt x="300" y="1365"/>
                  <a:pt x="381" y="1406"/>
                </a:cubicBezTo>
                <a:cubicBezTo>
                  <a:pt x="459" y="1404"/>
                  <a:pt x="821" y="1418"/>
                  <a:pt x="932" y="1380"/>
                </a:cubicBezTo>
                <a:cubicBezTo>
                  <a:pt x="949" y="1363"/>
                  <a:pt x="961" y="1338"/>
                  <a:pt x="983" y="1330"/>
                </a:cubicBezTo>
                <a:cubicBezTo>
                  <a:pt x="1021" y="1316"/>
                  <a:pt x="1064" y="1292"/>
                  <a:pt x="1093" y="1262"/>
                </a:cubicBezTo>
                <a:cubicBezTo>
                  <a:pt x="1131" y="1222"/>
                  <a:pt x="1153" y="1175"/>
                  <a:pt x="1178" y="1126"/>
                </a:cubicBezTo>
                <a:cubicBezTo>
                  <a:pt x="1192" y="1066"/>
                  <a:pt x="1214" y="1008"/>
                  <a:pt x="1228" y="948"/>
                </a:cubicBezTo>
                <a:cubicBezTo>
                  <a:pt x="1222" y="895"/>
                  <a:pt x="1218" y="841"/>
                  <a:pt x="1211" y="788"/>
                </a:cubicBezTo>
                <a:cubicBezTo>
                  <a:pt x="1210" y="779"/>
                  <a:pt x="1211" y="766"/>
                  <a:pt x="1203" y="762"/>
                </a:cubicBezTo>
                <a:cubicBezTo>
                  <a:pt x="1172" y="748"/>
                  <a:pt x="1086" y="743"/>
                  <a:pt x="1050" y="737"/>
                </a:cubicBezTo>
                <a:cubicBezTo>
                  <a:pt x="886" y="712"/>
                  <a:pt x="728" y="715"/>
                  <a:pt x="559" y="711"/>
                </a:cubicBezTo>
                <a:cubicBezTo>
                  <a:pt x="520" y="704"/>
                  <a:pt x="491" y="699"/>
                  <a:pt x="458" y="677"/>
                </a:cubicBezTo>
                <a:cubicBezTo>
                  <a:pt x="439" y="624"/>
                  <a:pt x="453" y="569"/>
                  <a:pt x="466" y="516"/>
                </a:cubicBezTo>
                <a:cubicBezTo>
                  <a:pt x="474" y="368"/>
                  <a:pt x="488" y="347"/>
                  <a:pt x="458" y="203"/>
                </a:cubicBezTo>
                <a:cubicBezTo>
                  <a:pt x="455" y="190"/>
                  <a:pt x="442" y="160"/>
                  <a:pt x="432" y="152"/>
                </a:cubicBezTo>
                <a:cubicBezTo>
                  <a:pt x="417" y="141"/>
                  <a:pt x="397" y="137"/>
                  <a:pt x="381" y="127"/>
                </a:cubicBezTo>
                <a:cubicBezTo>
                  <a:pt x="315" y="89"/>
                  <a:pt x="265" y="53"/>
                  <a:pt x="212" y="0"/>
                </a:cubicBezTo>
                <a:cubicBezTo>
                  <a:pt x="151" y="12"/>
                  <a:pt x="158" y="21"/>
                  <a:pt x="119" y="59"/>
                </a:cubicBezTo>
                <a:cubicBezTo>
                  <a:pt x="112" y="66"/>
                  <a:pt x="101" y="69"/>
                  <a:pt x="93" y="76"/>
                </a:cubicBezTo>
                <a:cubicBezTo>
                  <a:pt x="84" y="83"/>
                  <a:pt x="76" y="93"/>
                  <a:pt x="68" y="101"/>
                </a:cubicBezTo>
                <a:cubicBezTo>
                  <a:pt x="53" y="143"/>
                  <a:pt x="63" y="112"/>
                  <a:pt x="51" y="161"/>
                </a:cubicBezTo>
                <a:cubicBezTo>
                  <a:pt x="48" y="172"/>
                  <a:pt x="42" y="195"/>
                  <a:pt x="42" y="195"/>
                </a:cubicBezTo>
              </a:path>
            </a:pathLst>
          </a:custGeom>
          <a:noFill/>
          <a:ln w="38100" cap="flat" cmpd="sng">
            <a:solidFill>
              <a:srgbClr val="263A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8" name="Line 57"/>
          <p:cNvSpPr>
            <a:spLocks noChangeShapeType="1"/>
          </p:cNvSpPr>
          <p:nvPr/>
        </p:nvSpPr>
        <p:spPr bwMode="auto">
          <a:xfrm>
            <a:off x="3257550" y="26189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9" name="Line 58"/>
          <p:cNvSpPr>
            <a:spLocks noChangeShapeType="1"/>
          </p:cNvSpPr>
          <p:nvPr/>
        </p:nvSpPr>
        <p:spPr bwMode="auto">
          <a:xfrm>
            <a:off x="5486400" y="50192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3630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 Good Solution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8434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196E52-6567-4727-87F4-49389127EB0A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1843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1843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587E24-4C2E-4C97-AC64-A87A04F91E71}" type="slidenum">
              <a:rPr lang="en-US" altLang="zh-CN" sz="790"/>
              <a:pPr/>
              <a:t>37</a:t>
            </a:fld>
            <a:endParaRPr lang="en-US" altLang="zh-CN" sz="790"/>
          </a:p>
        </p:txBody>
      </p:sp>
      <p:sp>
        <p:nvSpPr>
          <p:cNvPr id="47" name="Line 4"/>
          <p:cNvSpPr>
            <a:spLocks noChangeShapeType="1"/>
          </p:cNvSpPr>
          <p:nvPr/>
        </p:nvSpPr>
        <p:spPr bwMode="auto">
          <a:xfrm>
            <a:off x="3682752" y="26189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4139952" y="26189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4139952" y="26189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50" name="Line 8"/>
          <p:cNvSpPr>
            <a:spLocks noChangeShapeType="1"/>
          </p:cNvSpPr>
          <p:nvPr/>
        </p:nvSpPr>
        <p:spPr bwMode="auto">
          <a:xfrm>
            <a:off x="4597152" y="26189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51" name="Line 10"/>
          <p:cNvSpPr>
            <a:spLocks noChangeShapeType="1"/>
          </p:cNvSpPr>
          <p:nvPr/>
        </p:nvSpPr>
        <p:spPr bwMode="auto">
          <a:xfrm>
            <a:off x="5054352" y="26189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5511552" y="26189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53" name="Line 13"/>
          <p:cNvSpPr>
            <a:spLocks noChangeShapeType="1"/>
          </p:cNvSpPr>
          <p:nvPr/>
        </p:nvSpPr>
        <p:spPr bwMode="auto">
          <a:xfrm>
            <a:off x="5968752" y="26189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54" name="Line 14"/>
          <p:cNvSpPr>
            <a:spLocks noChangeShapeType="1"/>
          </p:cNvSpPr>
          <p:nvPr/>
        </p:nvSpPr>
        <p:spPr bwMode="auto">
          <a:xfrm>
            <a:off x="3225552" y="30189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55" name="Line 15"/>
          <p:cNvSpPr>
            <a:spLocks noChangeShapeType="1"/>
          </p:cNvSpPr>
          <p:nvPr/>
        </p:nvSpPr>
        <p:spPr bwMode="auto">
          <a:xfrm>
            <a:off x="4139952" y="30189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56" name="Line 17"/>
          <p:cNvSpPr>
            <a:spLocks noChangeShapeType="1"/>
          </p:cNvSpPr>
          <p:nvPr/>
        </p:nvSpPr>
        <p:spPr bwMode="auto">
          <a:xfrm>
            <a:off x="4597152" y="30189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>
            <a:off x="5054352" y="30189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>
            <a:off x="5511552" y="30189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5968752" y="30189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0" name="Line 23"/>
          <p:cNvSpPr>
            <a:spLocks noChangeShapeType="1"/>
          </p:cNvSpPr>
          <p:nvPr/>
        </p:nvSpPr>
        <p:spPr bwMode="auto">
          <a:xfrm>
            <a:off x="3682752" y="34190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1" name="Line 24"/>
          <p:cNvSpPr>
            <a:spLocks noChangeShapeType="1"/>
          </p:cNvSpPr>
          <p:nvPr/>
        </p:nvSpPr>
        <p:spPr bwMode="auto">
          <a:xfrm>
            <a:off x="3682752" y="34190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2" name="Line 26"/>
          <p:cNvSpPr>
            <a:spLocks noChangeShapeType="1"/>
          </p:cNvSpPr>
          <p:nvPr/>
        </p:nvSpPr>
        <p:spPr bwMode="auto">
          <a:xfrm>
            <a:off x="4139952" y="34190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3" name="Line 27"/>
          <p:cNvSpPr>
            <a:spLocks noChangeShapeType="1"/>
          </p:cNvSpPr>
          <p:nvPr/>
        </p:nvSpPr>
        <p:spPr bwMode="auto">
          <a:xfrm>
            <a:off x="4597152" y="34190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>
            <a:off x="5511552" y="34190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5" name="Line 31"/>
          <p:cNvSpPr>
            <a:spLocks noChangeShapeType="1"/>
          </p:cNvSpPr>
          <p:nvPr/>
        </p:nvSpPr>
        <p:spPr bwMode="auto">
          <a:xfrm>
            <a:off x="5968752" y="34190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6" name="Line 32"/>
          <p:cNvSpPr>
            <a:spLocks noChangeShapeType="1"/>
          </p:cNvSpPr>
          <p:nvPr/>
        </p:nvSpPr>
        <p:spPr bwMode="auto">
          <a:xfrm>
            <a:off x="3682752" y="38190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7" name="Line 33"/>
          <p:cNvSpPr>
            <a:spLocks noChangeShapeType="1"/>
          </p:cNvSpPr>
          <p:nvPr/>
        </p:nvSpPr>
        <p:spPr bwMode="auto">
          <a:xfrm>
            <a:off x="4139952" y="38190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>
            <a:off x="4597152" y="38190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9" name="Line 35"/>
          <p:cNvSpPr>
            <a:spLocks noChangeShapeType="1"/>
          </p:cNvSpPr>
          <p:nvPr/>
        </p:nvSpPr>
        <p:spPr bwMode="auto">
          <a:xfrm>
            <a:off x="4597152" y="38190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0" name="Line 36"/>
          <p:cNvSpPr>
            <a:spLocks noChangeShapeType="1"/>
          </p:cNvSpPr>
          <p:nvPr/>
        </p:nvSpPr>
        <p:spPr bwMode="auto">
          <a:xfrm>
            <a:off x="5054352" y="38190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1" name="Line 37"/>
          <p:cNvSpPr>
            <a:spLocks noChangeShapeType="1"/>
          </p:cNvSpPr>
          <p:nvPr/>
        </p:nvSpPr>
        <p:spPr bwMode="auto">
          <a:xfrm>
            <a:off x="5511552" y="38190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2" name="Line 39"/>
          <p:cNvSpPr>
            <a:spLocks noChangeShapeType="1"/>
          </p:cNvSpPr>
          <p:nvPr/>
        </p:nvSpPr>
        <p:spPr bwMode="auto">
          <a:xfrm>
            <a:off x="5968752" y="38190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3" name="Line 40"/>
          <p:cNvSpPr>
            <a:spLocks noChangeShapeType="1"/>
          </p:cNvSpPr>
          <p:nvPr/>
        </p:nvSpPr>
        <p:spPr bwMode="auto">
          <a:xfrm>
            <a:off x="3225552" y="42191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4" name="Line 41"/>
          <p:cNvSpPr>
            <a:spLocks noChangeShapeType="1"/>
          </p:cNvSpPr>
          <p:nvPr/>
        </p:nvSpPr>
        <p:spPr bwMode="auto">
          <a:xfrm>
            <a:off x="3682752" y="42191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5" name="Line 42"/>
          <p:cNvSpPr>
            <a:spLocks noChangeShapeType="1"/>
          </p:cNvSpPr>
          <p:nvPr/>
        </p:nvSpPr>
        <p:spPr bwMode="auto">
          <a:xfrm>
            <a:off x="4139952" y="42191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6" name="Line 44"/>
          <p:cNvSpPr>
            <a:spLocks noChangeShapeType="1"/>
          </p:cNvSpPr>
          <p:nvPr/>
        </p:nvSpPr>
        <p:spPr bwMode="auto">
          <a:xfrm>
            <a:off x="4597152" y="42191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7" name="Line 45"/>
          <p:cNvSpPr>
            <a:spLocks noChangeShapeType="1"/>
          </p:cNvSpPr>
          <p:nvPr/>
        </p:nvSpPr>
        <p:spPr bwMode="auto">
          <a:xfrm>
            <a:off x="5054352" y="42191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8" name="Line 46"/>
          <p:cNvSpPr>
            <a:spLocks noChangeShapeType="1"/>
          </p:cNvSpPr>
          <p:nvPr/>
        </p:nvSpPr>
        <p:spPr bwMode="auto">
          <a:xfrm>
            <a:off x="5968752" y="42191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9" name="Line 49"/>
          <p:cNvSpPr>
            <a:spLocks noChangeShapeType="1"/>
          </p:cNvSpPr>
          <p:nvPr/>
        </p:nvSpPr>
        <p:spPr bwMode="auto">
          <a:xfrm>
            <a:off x="3682752" y="46191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0" name="Line 51"/>
          <p:cNvSpPr>
            <a:spLocks noChangeShapeType="1"/>
          </p:cNvSpPr>
          <p:nvPr/>
        </p:nvSpPr>
        <p:spPr bwMode="auto">
          <a:xfrm>
            <a:off x="4597152" y="46191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1" name="Line 52"/>
          <p:cNvSpPr>
            <a:spLocks noChangeShapeType="1"/>
          </p:cNvSpPr>
          <p:nvPr/>
        </p:nvSpPr>
        <p:spPr bwMode="auto">
          <a:xfrm>
            <a:off x="5511552" y="46191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2" name="Line 53"/>
          <p:cNvSpPr>
            <a:spLocks noChangeShapeType="1"/>
          </p:cNvSpPr>
          <p:nvPr/>
        </p:nvSpPr>
        <p:spPr bwMode="auto">
          <a:xfrm rot="10800000">
            <a:off x="3225552" y="501921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3" name="Line 54"/>
          <p:cNvSpPr>
            <a:spLocks noChangeShapeType="1"/>
          </p:cNvSpPr>
          <p:nvPr/>
        </p:nvSpPr>
        <p:spPr bwMode="auto">
          <a:xfrm rot="10800000">
            <a:off x="3225552" y="3018960"/>
            <a:ext cx="0" cy="200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4" name="Text Box 55"/>
          <p:cNvSpPr txBox="1">
            <a:spLocks noChangeArrowheads="1"/>
          </p:cNvSpPr>
          <p:nvPr/>
        </p:nvSpPr>
        <p:spPr bwMode="auto">
          <a:xfrm>
            <a:off x="2654052" y="2618910"/>
            <a:ext cx="62484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85" name="Text Box 56"/>
          <p:cNvSpPr txBox="1">
            <a:spLocks noChangeArrowheads="1"/>
          </p:cNvSpPr>
          <p:nvPr/>
        </p:nvSpPr>
        <p:spPr bwMode="auto">
          <a:xfrm>
            <a:off x="5911602" y="4676310"/>
            <a:ext cx="52895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86" name="Line 57"/>
          <p:cNvSpPr>
            <a:spLocks noChangeShapeType="1"/>
          </p:cNvSpPr>
          <p:nvPr/>
        </p:nvSpPr>
        <p:spPr bwMode="auto">
          <a:xfrm>
            <a:off x="3282702" y="26189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7" name="Line 58"/>
          <p:cNvSpPr>
            <a:spLocks noChangeShapeType="1"/>
          </p:cNvSpPr>
          <p:nvPr/>
        </p:nvSpPr>
        <p:spPr bwMode="auto">
          <a:xfrm>
            <a:off x="5511552" y="50192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0815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Good Solution : A Hidden Tree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9458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8B4FDE-EF27-4312-9B6B-F211E351F618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1945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1946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8FA7A0-C6E7-442E-9A34-36C82D881FC6}" type="slidenum">
              <a:rPr lang="en-US" altLang="zh-CN" sz="790"/>
              <a:pPr/>
              <a:t>38</a:t>
            </a:fld>
            <a:endParaRPr lang="en-US" altLang="zh-CN" sz="790"/>
          </a:p>
        </p:txBody>
      </p:sp>
      <p:sp>
        <p:nvSpPr>
          <p:cNvPr id="102" name="Line 3"/>
          <p:cNvSpPr>
            <a:spLocks noChangeShapeType="1"/>
          </p:cNvSpPr>
          <p:nvPr/>
        </p:nvSpPr>
        <p:spPr bwMode="auto">
          <a:xfrm>
            <a:off x="3662363" y="2751255"/>
            <a:ext cx="457200" cy="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3" name="Line 4"/>
          <p:cNvSpPr>
            <a:spLocks noChangeShapeType="1"/>
          </p:cNvSpPr>
          <p:nvPr/>
        </p:nvSpPr>
        <p:spPr bwMode="auto">
          <a:xfrm>
            <a:off x="4119563" y="2751255"/>
            <a:ext cx="0" cy="40005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4" name="Line 5"/>
          <p:cNvSpPr>
            <a:spLocks noChangeShapeType="1"/>
          </p:cNvSpPr>
          <p:nvPr/>
        </p:nvSpPr>
        <p:spPr bwMode="auto">
          <a:xfrm>
            <a:off x="4119563" y="2751255"/>
            <a:ext cx="457200" cy="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5" name="Line 6"/>
          <p:cNvSpPr>
            <a:spLocks noChangeShapeType="1"/>
          </p:cNvSpPr>
          <p:nvPr/>
        </p:nvSpPr>
        <p:spPr bwMode="auto">
          <a:xfrm>
            <a:off x="4576763" y="2751255"/>
            <a:ext cx="457200" cy="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6" name="Line 7"/>
          <p:cNvSpPr>
            <a:spLocks noChangeShapeType="1"/>
          </p:cNvSpPr>
          <p:nvPr/>
        </p:nvSpPr>
        <p:spPr bwMode="auto">
          <a:xfrm>
            <a:off x="5033963" y="2751255"/>
            <a:ext cx="457200" cy="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7" name="Line 8"/>
          <p:cNvSpPr>
            <a:spLocks noChangeShapeType="1"/>
          </p:cNvSpPr>
          <p:nvPr/>
        </p:nvSpPr>
        <p:spPr bwMode="auto">
          <a:xfrm>
            <a:off x="5491163" y="27512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8" name="Line 9"/>
          <p:cNvSpPr>
            <a:spLocks noChangeShapeType="1"/>
          </p:cNvSpPr>
          <p:nvPr/>
        </p:nvSpPr>
        <p:spPr bwMode="auto">
          <a:xfrm>
            <a:off x="5948363" y="2751255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9" name="Line 10"/>
          <p:cNvSpPr>
            <a:spLocks noChangeShapeType="1"/>
          </p:cNvSpPr>
          <p:nvPr/>
        </p:nvSpPr>
        <p:spPr bwMode="auto">
          <a:xfrm>
            <a:off x="3205163" y="315130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0" name="Line 11"/>
          <p:cNvSpPr>
            <a:spLocks noChangeShapeType="1"/>
          </p:cNvSpPr>
          <p:nvPr/>
        </p:nvSpPr>
        <p:spPr bwMode="auto">
          <a:xfrm>
            <a:off x="4119563" y="3151305"/>
            <a:ext cx="457200" cy="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1" name="Line 12"/>
          <p:cNvSpPr>
            <a:spLocks noChangeShapeType="1"/>
          </p:cNvSpPr>
          <p:nvPr/>
        </p:nvSpPr>
        <p:spPr bwMode="auto">
          <a:xfrm>
            <a:off x="4576763" y="3151305"/>
            <a:ext cx="457200" cy="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2" name="Line 13"/>
          <p:cNvSpPr>
            <a:spLocks noChangeShapeType="1"/>
          </p:cNvSpPr>
          <p:nvPr/>
        </p:nvSpPr>
        <p:spPr bwMode="auto">
          <a:xfrm>
            <a:off x="5033963" y="3151305"/>
            <a:ext cx="457200" cy="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3" name="Line 14"/>
          <p:cNvSpPr>
            <a:spLocks noChangeShapeType="1"/>
          </p:cNvSpPr>
          <p:nvPr/>
        </p:nvSpPr>
        <p:spPr bwMode="auto">
          <a:xfrm>
            <a:off x="5491163" y="3151305"/>
            <a:ext cx="0" cy="40005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4" name="Line 15"/>
          <p:cNvSpPr>
            <a:spLocks noChangeShapeType="1"/>
          </p:cNvSpPr>
          <p:nvPr/>
        </p:nvSpPr>
        <p:spPr bwMode="auto">
          <a:xfrm>
            <a:off x="5948363" y="3151305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5" name="Line 16"/>
          <p:cNvSpPr>
            <a:spLocks noChangeShapeType="1"/>
          </p:cNvSpPr>
          <p:nvPr/>
        </p:nvSpPr>
        <p:spPr bwMode="auto">
          <a:xfrm>
            <a:off x="3662363" y="3551355"/>
            <a:ext cx="0" cy="40005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6" name="Line 17"/>
          <p:cNvSpPr>
            <a:spLocks noChangeShapeType="1"/>
          </p:cNvSpPr>
          <p:nvPr/>
        </p:nvSpPr>
        <p:spPr bwMode="auto">
          <a:xfrm>
            <a:off x="3662363" y="3551355"/>
            <a:ext cx="457200" cy="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7" name="Line 18"/>
          <p:cNvSpPr>
            <a:spLocks noChangeShapeType="1"/>
          </p:cNvSpPr>
          <p:nvPr/>
        </p:nvSpPr>
        <p:spPr bwMode="auto">
          <a:xfrm>
            <a:off x="4119563" y="3551355"/>
            <a:ext cx="457200" cy="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8" name="Line 19"/>
          <p:cNvSpPr>
            <a:spLocks noChangeShapeType="1"/>
          </p:cNvSpPr>
          <p:nvPr/>
        </p:nvSpPr>
        <p:spPr bwMode="auto">
          <a:xfrm>
            <a:off x="4576763" y="3551355"/>
            <a:ext cx="457200" cy="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9" name="Line 20"/>
          <p:cNvSpPr>
            <a:spLocks noChangeShapeType="1"/>
          </p:cNvSpPr>
          <p:nvPr/>
        </p:nvSpPr>
        <p:spPr bwMode="auto">
          <a:xfrm>
            <a:off x="5491163" y="3551355"/>
            <a:ext cx="0" cy="40005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0" name="Line 21"/>
          <p:cNvSpPr>
            <a:spLocks noChangeShapeType="1"/>
          </p:cNvSpPr>
          <p:nvPr/>
        </p:nvSpPr>
        <p:spPr bwMode="auto">
          <a:xfrm>
            <a:off x="5948363" y="3551355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1" name="Line 22"/>
          <p:cNvSpPr>
            <a:spLocks noChangeShapeType="1"/>
          </p:cNvSpPr>
          <p:nvPr/>
        </p:nvSpPr>
        <p:spPr bwMode="auto">
          <a:xfrm>
            <a:off x="3662363" y="3951405"/>
            <a:ext cx="0" cy="40005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2" name="Line 23"/>
          <p:cNvSpPr>
            <a:spLocks noChangeShapeType="1"/>
          </p:cNvSpPr>
          <p:nvPr/>
        </p:nvSpPr>
        <p:spPr bwMode="auto">
          <a:xfrm>
            <a:off x="4119563" y="3951405"/>
            <a:ext cx="0" cy="40005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3" name="Line 24"/>
          <p:cNvSpPr>
            <a:spLocks noChangeShapeType="1"/>
          </p:cNvSpPr>
          <p:nvPr/>
        </p:nvSpPr>
        <p:spPr bwMode="auto">
          <a:xfrm>
            <a:off x="4576763" y="3951405"/>
            <a:ext cx="0" cy="40005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4" name="Line 25"/>
          <p:cNvSpPr>
            <a:spLocks noChangeShapeType="1"/>
          </p:cNvSpPr>
          <p:nvPr/>
        </p:nvSpPr>
        <p:spPr bwMode="auto">
          <a:xfrm>
            <a:off x="4576763" y="3951405"/>
            <a:ext cx="457200" cy="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5" name="Line 26"/>
          <p:cNvSpPr>
            <a:spLocks noChangeShapeType="1"/>
          </p:cNvSpPr>
          <p:nvPr/>
        </p:nvSpPr>
        <p:spPr bwMode="auto">
          <a:xfrm>
            <a:off x="5033963" y="3951405"/>
            <a:ext cx="457200" cy="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6" name="Line 27"/>
          <p:cNvSpPr>
            <a:spLocks noChangeShapeType="1"/>
          </p:cNvSpPr>
          <p:nvPr/>
        </p:nvSpPr>
        <p:spPr bwMode="auto">
          <a:xfrm>
            <a:off x="5491163" y="3951405"/>
            <a:ext cx="0" cy="40005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7" name="Line 28"/>
          <p:cNvSpPr>
            <a:spLocks noChangeShapeType="1"/>
          </p:cNvSpPr>
          <p:nvPr/>
        </p:nvSpPr>
        <p:spPr bwMode="auto">
          <a:xfrm>
            <a:off x="5948363" y="3951405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8" name="Line 29"/>
          <p:cNvSpPr>
            <a:spLocks noChangeShapeType="1"/>
          </p:cNvSpPr>
          <p:nvPr/>
        </p:nvSpPr>
        <p:spPr bwMode="auto">
          <a:xfrm>
            <a:off x="3205163" y="43514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9" name="Line 30"/>
          <p:cNvSpPr>
            <a:spLocks noChangeShapeType="1"/>
          </p:cNvSpPr>
          <p:nvPr/>
        </p:nvSpPr>
        <p:spPr bwMode="auto">
          <a:xfrm>
            <a:off x="3662363" y="4351455"/>
            <a:ext cx="0" cy="40005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0" name="Line 31"/>
          <p:cNvSpPr>
            <a:spLocks noChangeShapeType="1"/>
          </p:cNvSpPr>
          <p:nvPr/>
        </p:nvSpPr>
        <p:spPr bwMode="auto">
          <a:xfrm>
            <a:off x="4119563" y="4351455"/>
            <a:ext cx="457200" cy="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1" name="Line 32"/>
          <p:cNvSpPr>
            <a:spLocks noChangeShapeType="1"/>
          </p:cNvSpPr>
          <p:nvPr/>
        </p:nvSpPr>
        <p:spPr bwMode="auto">
          <a:xfrm>
            <a:off x="4576763" y="4351455"/>
            <a:ext cx="457200" cy="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2" name="Line 33"/>
          <p:cNvSpPr>
            <a:spLocks noChangeShapeType="1"/>
          </p:cNvSpPr>
          <p:nvPr/>
        </p:nvSpPr>
        <p:spPr bwMode="auto">
          <a:xfrm>
            <a:off x="5033963" y="4351455"/>
            <a:ext cx="0" cy="40005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3" name="Line 34"/>
          <p:cNvSpPr>
            <a:spLocks noChangeShapeType="1"/>
          </p:cNvSpPr>
          <p:nvPr/>
        </p:nvSpPr>
        <p:spPr bwMode="auto">
          <a:xfrm>
            <a:off x="5948363" y="4351455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4" name="Line 35"/>
          <p:cNvSpPr>
            <a:spLocks noChangeShapeType="1"/>
          </p:cNvSpPr>
          <p:nvPr/>
        </p:nvSpPr>
        <p:spPr bwMode="auto">
          <a:xfrm>
            <a:off x="3662363" y="4751505"/>
            <a:ext cx="457200" cy="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5" name="Line 36"/>
          <p:cNvSpPr>
            <a:spLocks noChangeShapeType="1"/>
          </p:cNvSpPr>
          <p:nvPr/>
        </p:nvSpPr>
        <p:spPr bwMode="auto">
          <a:xfrm>
            <a:off x="4576763" y="4751505"/>
            <a:ext cx="457200" cy="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6" name="Line 37"/>
          <p:cNvSpPr>
            <a:spLocks noChangeShapeType="1"/>
          </p:cNvSpPr>
          <p:nvPr/>
        </p:nvSpPr>
        <p:spPr bwMode="auto">
          <a:xfrm>
            <a:off x="5491163" y="475150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7" name="Line 38"/>
          <p:cNvSpPr>
            <a:spLocks noChangeShapeType="1"/>
          </p:cNvSpPr>
          <p:nvPr/>
        </p:nvSpPr>
        <p:spPr bwMode="auto">
          <a:xfrm rot="10800000">
            <a:off x="3205163" y="5151555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8" name="Line 39"/>
          <p:cNvSpPr>
            <a:spLocks noChangeShapeType="1"/>
          </p:cNvSpPr>
          <p:nvPr/>
        </p:nvSpPr>
        <p:spPr bwMode="auto">
          <a:xfrm rot="10800000">
            <a:off x="3205163" y="3151305"/>
            <a:ext cx="0" cy="200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9" name="Text Box 40"/>
          <p:cNvSpPr txBox="1">
            <a:spLocks noChangeArrowheads="1"/>
          </p:cNvSpPr>
          <p:nvPr/>
        </p:nvSpPr>
        <p:spPr bwMode="auto">
          <a:xfrm>
            <a:off x="2690813" y="2751255"/>
            <a:ext cx="62484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140" name="Text Box 41"/>
          <p:cNvSpPr txBox="1">
            <a:spLocks noChangeArrowheads="1"/>
          </p:cNvSpPr>
          <p:nvPr/>
        </p:nvSpPr>
        <p:spPr bwMode="auto">
          <a:xfrm>
            <a:off x="5948363" y="4808655"/>
            <a:ext cx="52895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141" name="Freeform 44"/>
          <p:cNvSpPr/>
          <p:nvPr/>
        </p:nvSpPr>
        <p:spPr bwMode="auto">
          <a:xfrm>
            <a:off x="3913585" y="3774002"/>
            <a:ext cx="1544240" cy="1216819"/>
          </a:xfrm>
          <a:custGeom>
            <a:avLst/>
            <a:gdLst>
              <a:gd name="T0" fmla="*/ 2058987 w 1297"/>
              <a:gd name="T1" fmla="*/ 1608138 h 1022"/>
              <a:gd name="T2" fmla="*/ 847725 w 1297"/>
              <a:gd name="T3" fmla="*/ 1595438 h 1022"/>
              <a:gd name="T4" fmla="*/ 795337 w 1297"/>
              <a:gd name="T5" fmla="*/ 1581150 h 1022"/>
              <a:gd name="T6" fmla="*/ 714375 w 1297"/>
              <a:gd name="T7" fmla="*/ 1366838 h 1022"/>
              <a:gd name="T8" fmla="*/ 687387 w 1297"/>
              <a:gd name="T9" fmla="*/ 1177925 h 1022"/>
              <a:gd name="T10" fmla="*/ 242887 w 1297"/>
              <a:gd name="T11" fmla="*/ 1057275 h 1022"/>
              <a:gd name="T12" fmla="*/ 109537 w 1297"/>
              <a:gd name="T13" fmla="*/ 909638 h 1022"/>
              <a:gd name="T14" fmla="*/ 95250 w 1297"/>
              <a:gd name="T15" fmla="*/ 855663 h 1022"/>
              <a:gd name="T16" fmla="*/ 230187 w 1297"/>
              <a:gd name="T17" fmla="*/ 74613 h 1022"/>
              <a:gd name="T18" fmla="*/ 269875 w 1297"/>
              <a:gd name="T19" fmla="*/ 20638 h 1022"/>
              <a:gd name="T20" fmla="*/ 768350 w 1297"/>
              <a:gd name="T21" fmla="*/ 74613 h 1022"/>
              <a:gd name="T22" fmla="*/ 1439862 w 1297"/>
              <a:gd name="T23" fmla="*/ 74613 h 102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7" h="1022">
                <a:moveTo>
                  <a:pt x="1297" y="1013"/>
                </a:moveTo>
                <a:cubicBezTo>
                  <a:pt x="1042" y="1022"/>
                  <a:pt x="789" y="1021"/>
                  <a:pt x="534" y="1005"/>
                </a:cubicBezTo>
                <a:cubicBezTo>
                  <a:pt x="523" y="1002"/>
                  <a:pt x="510" y="1002"/>
                  <a:pt x="501" y="996"/>
                </a:cubicBezTo>
                <a:cubicBezTo>
                  <a:pt x="480" y="982"/>
                  <a:pt x="459" y="890"/>
                  <a:pt x="450" y="861"/>
                </a:cubicBezTo>
                <a:cubicBezTo>
                  <a:pt x="446" y="821"/>
                  <a:pt x="458" y="773"/>
                  <a:pt x="433" y="742"/>
                </a:cubicBezTo>
                <a:cubicBezTo>
                  <a:pt x="382" y="679"/>
                  <a:pt x="212" y="669"/>
                  <a:pt x="153" y="666"/>
                </a:cubicBezTo>
                <a:cubicBezTo>
                  <a:pt x="117" y="642"/>
                  <a:pt x="100" y="604"/>
                  <a:pt x="69" y="573"/>
                </a:cubicBezTo>
                <a:cubicBezTo>
                  <a:pt x="66" y="562"/>
                  <a:pt x="60" y="551"/>
                  <a:pt x="60" y="539"/>
                </a:cubicBezTo>
                <a:cubicBezTo>
                  <a:pt x="60" y="499"/>
                  <a:pt x="0" y="119"/>
                  <a:pt x="145" y="47"/>
                </a:cubicBezTo>
                <a:cubicBezTo>
                  <a:pt x="153" y="36"/>
                  <a:pt x="156" y="15"/>
                  <a:pt x="170" y="13"/>
                </a:cubicBezTo>
                <a:cubicBezTo>
                  <a:pt x="275" y="0"/>
                  <a:pt x="381" y="33"/>
                  <a:pt x="484" y="47"/>
                </a:cubicBezTo>
                <a:cubicBezTo>
                  <a:pt x="617" y="95"/>
                  <a:pt x="907" y="47"/>
                  <a:pt x="907" y="47"/>
                </a:cubicBezTo>
              </a:path>
            </a:pathLst>
          </a:custGeom>
          <a:noFill/>
          <a:ln w="28575" cap="flat" cmpd="sng">
            <a:solidFill>
              <a:srgbClr val="263A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2" name="Freeform 45"/>
          <p:cNvSpPr/>
          <p:nvPr/>
        </p:nvSpPr>
        <p:spPr bwMode="auto">
          <a:xfrm>
            <a:off x="3511154" y="2942946"/>
            <a:ext cx="1714500" cy="906065"/>
          </a:xfrm>
          <a:custGeom>
            <a:avLst/>
            <a:gdLst>
              <a:gd name="T0" fmla="*/ 1963738 w 1440"/>
              <a:gd name="T1" fmla="*/ 1182687 h 761"/>
              <a:gd name="T2" fmla="*/ 2286000 w 1440"/>
              <a:gd name="T3" fmla="*/ 995362 h 761"/>
              <a:gd name="T4" fmla="*/ 2246313 w 1440"/>
              <a:gd name="T5" fmla="*/ 793750 h 761"/>
              <a:gd name="T6" fmla="*/ 1600200 w 1440"/>
              <a:gd name="T7" fmla="*/ 550862 h 761"/>
              <a:gd name="T8" fmla="*/ 914400 w 1440"/>
              <a:gd name="T9" fmla="*/ 511175 h 761"/>
              <a:gd name="T10" fmla="*/ 646113 w 1440"/>
              <a:gd name="T11" fmla="*/ 390525 h 761"/>
              <a:gd name="T12" fmla="*/ 592138 w 1440"/>
              <a:gd name="T13" fmla="*/ 363537 h 761"/>
              <a:gd name="T14" fmla="*/ 496888 w 1440"/>
              <a:gd name="T15" fmla="*/ 161925 h 761"/>
              <a:gd name="T16" fmla="*/ 417513 w 1440"/>
              <a:gd name="T17" fmla="*/ 93662 h 761"/>
              <a:gd name="T18" fmla="*/ 107950 w 1440"/>
              <a:gd name="T19" fmla="*/ 0 h 761"/>
              <a:gd name="T20" fmla="*/ 0 w 1440"/>
              <a:gd name="T21" fmla="*/ 12700 h 76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40" h="761">
                <a:moveTo>
                  <a:pt x="1237" y="745"/>
                </a:moveTo>
                <a:cubicBezTo>
                  <a:pt x="1392" y="736"/>
                  <a:pt x="1392" y="761"/>
                  <a:pt x="1440" y="627"/>
                </a:cubicBezTo>
                <a:cubicBezTo>
                  <a:pt x="1436" y="600"/>
                  <a:pt x="1435" y="525"/>
                  <a:pt x="1415" y="500"/>
                </a:cubicBezTo>
                <a:cubicBezTo>
                  <a:pt x="1313" y="376"/>
                  <a:pt x="1158" y="368"/>
                  <a:pt x="1008" y="347"/>
                </a:cubicBezTo>
                <a:cubicBezTo>
                  <a:pt x="870" y="303"/>
                  <a:pt x="719" y="344"/>
                  <a:pt x="576" y="322"/>
                </a:cubicBezTo>
                <a:cubicBezTo>
                  <a:pt x="531" y="291"/>
                  <a:pt x="462" y="259"/>
                  <a:pt x="407" y="246"/>
                </a:cubicBezTo>
                <a:cubicBezTo>
                  <a:pt x="396" y="240"/>
                  <a:pt x="382" y="238"/>
                  <a:pt x="373" y="229"/>
                </a:cubicBezTo>
                <a:cubicBezTo>
                  <a:pt x="335" y="191"/>
                  <a:pt x="356" y="137"/>
                  <a:pt x="313" y="102"/>
                </a:cubicBezTo>
                <a:cubicBezTo>
                  <a:pt x="296" y="88"/>
                  <a:pt x="283" y="69"/>
                  <a:pt x="263" y="59"/>
                </a:cubicBezTo>
                <a:cubicBezTo>
                  <a:pt x="208" y="31"/>
                  <a:pt x="129" y="19"/>
                  <a:pt x="68" y="0"/>
                </a:cubicBezTo>
                <a:cubicBezTo>
                  <a:pt x="45" y="3"/>
                  <a:pt x="0" y="8"/>
                  <a:pt x="0" y="8"/>
                </a:cubicBezTo>
              </a:path>
            </a:pathLst>
          </a:custGeom>
          <a:noFill/>
          <a:ln w="28575" cap="flat" cmpd="sng">
            <a:solidFill>
              <a:srgbClr val="263A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3" name="Freeform 46"/>
          <p:cNvSpPr/>
          <p:nvPr/>
        </p:nvSpPr>
        <p:spPr bwMode="auto">
          <a:xfrm>
            <a:off x="3480197" y="4546718"/>
            <a:ext cx="1039415" cy="442913"/>
          </a:xfrm>
          <a:custGeom>
            <a:avLst/>
            <a:gdLst>
              <a:gd name="T0" fmla="*/ 1385887 w 873"/>
              <a:gd name="T1" fmla="*/ 538163 h 372"/>
              <a:gd name="T2" fmla="*/ 95250 w 873"/>
              <a:gd name="T3" fmla="*/ 442913 h 372"/>
              <a:gd name="T4" fmla="*/ 53975 w 873"/>
              <a:gd name="T5" fmla="*/ 80963 h 372"/>
              <a:gd name="T6" fmla="*/ 68262 w 873"/>
              <a:gd name="T7" fmla="*/ 0 h 3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873" h="372">
                <a:moveTo>
                  <a:pt x="873" y="339"/>
                </a:moveTo>
                <a:cubicBezTo>
                  <a:pt x="603" y="352"/>
                  <a:pt x="319" y="372"/>
                  <a:pt x="60" y="279"/>
                </a:cubicBezTo>
                <a:cubicBezTo>
                  <a:pt x="0" y="201"/>
                  <a:pt x="24" y="182"/>
                  <a:pt x="34" y="51"/>
                </a:cubicBezTo>
                <a:cubicBezTo>
                  <a:pt x="35" y="34"/>
                  <a:pt x="43" y="0"/>
                  <a:pt x="43" y="0"/>
                </a:cubicBezTo>
              </a:path>
            </a:pathLst>
          </a:custGeom>
          <a:noFill/>
          <a:ln w="28575" cap="flat" cmpd="sng">
            <a:solidFill>
              <a:srgbClr val="263A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4" name="Freeform 48"/>
          <p:cNvSpPr/>
          <p:nvPr/>
        </p:nvSpPr>
        <p:spPr bwMode="auto">
          <a:xfrm>
            <a:off x="4246960" y="2917943"/>
            <a:ext cx="1546622" cy="2071688"/>
          </a:xfrm>
          <a:custGeom>
            <a:avLst/>
            <a:gdLst>
              <a:gd name="T0" fmla="*/ 1290637 w 1299"/>
              <a:gd name="T1" fmla="*/ 2762250 h 1740"/>
              <a:gd name="T2" fmla="*/ 1277937 w 1299"/>
              <a:gd name="T3" fmla="*/ 2574925 h 1740"/>
              <a:gd name="T4" fmla="*/ 1304925 w 1299"/>
              <a:gd name="T5" fmla="*/ 2279650 h 1740"/>
              <a:gd name="T6" fmla="*/ 1762125 w 1299"/>
              <a:gd name="T7" fmla="*/ 2171700 h 1740"/>
              <a:gd name="T8" fmla="*/ 1855787 w 1299"/>
              <a:gd name="T9" fmla="*/ 2103438 h 1740"/>
              <a:gd name="T10" fmla="*/ 1909762 w 1299"/>
              <a:gd name="T11" fmla="*/ 2024063 h 1740"/>
              <a:gd name="T12" fmla="*/ 2003425 w 1299"/>
              <a:gd name="T13" fmla="*/ 1633538 h 1740"/>
              <a:gd name="T14" fmla="*/ 2030412 w 1299"/>
              <a:gd name="T15" fmla="*/ 758825 h 1740"/>
              <a:gd name="T16" fmla="*/ 1976437 w 1299"/>
              <a:gd name="T17" fmla="*/ 315913 h 1740"/>
              <a:gd name="T18" fmla="*/ 1828800 w 1299"/>
              <a:gd name="T19" fmla="*/ 180975 h 1740"/>
              <a:gd name="T20" fmla="*/ 1398587 w 1299"/>
              <a:gd name="T21" fmla="*/ 87313 h 1740"/>
              <a:gd name="T22" fmla="*/ 712787 w 1299"/>
              <a:gd name="T23" fmla="*/ 60325 h 1740"/>
              <a:gd name="T24" fmla="*/ 0 w 1299"/>
              <a:gd name="T25" fmla="*/ 114300 h 17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299" h="1740">
                <a:moveTo>
                  <a:pt x="813" y="1740"/>
                </a:moveTo>
                <a:cubicBezTo>
                  <a:pt x="810" y="1701"/>
                  <a:pt x="805" y="1661"/>
                  <a:pt x="805" y="1622"/>
                </a:cubicBezTo>
                <a:cubicBezTo>
                  <a:pt x="805" y="1560"/>
                  <a:pt x="783" y="1484"/>
                  <a:pt x="822" y="1436"/>
                </a:cubicBezTo>
                <a:cubicBezTo>
                  <a:pt x="878" y="1367"/>
                  <a:pt x="1048" y="1371"/>
                  <a:pt x="1110" y="1368"/>
                </a:cubicBezTo>
                <a:cubicBezTo>
                  <a:pt x="1144" y="1351"/>
                  <a:pt x="1146" y="1355"/>
                  <a:pt x="1169" y="1325"/>
                </a:cubicBezTo>
                <a:cubicBezTo>
                  <a:pt x="1181" y="1309"/>
                  <a:pt x="1203" y="1275"/>
                  <a:pt x="1203" y="1275"/>
                </a:cubicBezTo>
                <a:cubicBezTo>
                  <a:pt x="1217" y="1194"/>
                  <a:pt x="1214" y="1099"/>
                  <a:pt x="1262" y="1029"/>
                </a:cubicBezTo>
                <a:cubicBezTo>
                  <a:pt x="1267" y="845"/>
                  <a:pt x="1279" y="662"/>
                  <a:pt x="1279" y="478"/>
                </a:cubicBezTo>
                <a:cubicBezTo>
                  <a:pt x="1279" y="387"/>
                  <a:pt x="1299" y="279"/>
                  <a:pt x="1245" y="199"/>
                </a:cubicBezTo>
                <a:cubicBezTo>
                  <a:pt x="1229" y="146"/>
                  <a:pt x="1199" y="140"/>
                  <a:pt x="1152" y="114"/>
                </a:cubicBezTo>
                <a:cubicBezTo>
                  <a:pt x="1057" y="61"/>
                  <a:pt x="988" y="61"/>
                  <a:pt x="881" y="55"/>
                </a:cubicBezTo>
                <a:cubicBezTo>
                  <a:pt x="717" y="0"/>
                  <a:pt x="719" y="31"/>
                  <a:pt x="449" y="38"/>
                </a:cubicBezTo>
                <a:cubicBezTo>
                  <a:pt x="301" y="66"/>
                  <a:pt x="135" y="0"/>
                  <a:pt x="0" y="72"/>
                </a:cubicBezTo>
              </a:path>
            </a:pathLst>
          </a:custGeom>
          <a:noFill/>
          <a:ln w="28575" cap="flat" cmpd="sng">
            <a:solidFill>
              <a:srgbClr val="263A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5" name="Freeform 49"/>
          <p:cNvSpPr/>
          <p:nvPr/>
        </p:nvSpPr>
        <p:spPr bwMode="auto">
          <a:xfrm>
            <a:off x="3369469" y="3235840"/>
            <a:ext cx="585788" cy="967978"/>
          </a:xfrm>
          <a:custGeom>
            <a:avLst/>
            <a:gdLst>
              <a:gd name="T0" fmla="*/ 781050 w 492"/>
              <a:gd name="T1" fmla="*/ 0 h 813"/>
              <a:gd name="T2" fmla="*/ 336550 w 492"/>
              <a:gd name="T3" fmla="*/ 52387 h 813"/>
              <a:gd name="T4" fmla="*/ 95250 w 492"/>
              <a:gd name="T5" fmla="*/ 214312 h 813"/>
              <a:gd name="T6" fmla="*/ 80963 w 492"/>
              <a:gd name="T7" fmla="*/ 255587 h 813"/>
              <a:gd name="T8" fmla="*/ 26988 w 492"/>
              <a:gd name="T9" fmla="*/ 334962 h 813"/>
              <a:gd name="T10" fmla="*/ 0 w 492"/>
              <a:gd name="T11" fmla="*/ 509587 h 813"/>
              <a:gd name="T12" fmla="*/ 14288 w 492"/>
              <a:gd name="T13" fmla="*/ 1290637 h 8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92" h="813">
                <a:moveTo>
                  <a:pt x="492" y="0"/>
                </a:moveTo>
                <a:cubicBezTo>
                  <a:pt x="399" y="11"/>
                  <a:pt x="306" y="22"/>
                  <a:pt x="212" y="33"/>
                </a:cubicBezTo>
                <a:cubicBezTo>
                  <a:pt x="151" y="49"/>
                  <a:pt x="90" y="76"/>
                  <a:pt x="60" y="135"/>
                </a:cubicBezTo>
                <a:cubicBezTo>
                  <a:pt x="56" y="143"/>
                  <a:pt x="56" y="153"/>
                  <a:pt x="51" y="161"/>
                </a:cubicBezTo>
                <a:cubicBezTo>
                  <a:pt x="41" y="179"/>
                  <a:pt x="17" y="211"/>
                  <a:pt x="17" y="211"/>
                </a:cubicBezTo>
                <a:cubicBezTo>
                  <a:pt x="8" y="250"/>
                  <a:pt x="0" y="278"/>
                  <a:pt x="0" y="321"/>
                </a:cubicBezTo>
                <a:cubicBezTo>
                  <a:pt x="0" y="485"/>
                  <a:pt x="9" y="813"/>
                  <a:pt x="9" y="813"/>
                </a:cubicBezTo>
              </a:path>
            </a:pathLst>
          </a:custGeom>
          <a:noFill/>
          <a:ln w="28575" cap="flat" cmpd="sng">
            <a:solidFill>
              <a:srgbClr val="263A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6" name="Freeform 50"/>
          <p:cNvSpPr/>
          <p:nvPr/>
        </p:nvSpPr>
        <p:spPr bwMode="auto">
          <a:xfrm>
            <a:off x="4338638" y="3829961"/>
            <a:ext cx="50006" cy="423863"/>
          </a:xfrm>
          <a:custGeom>
            <a:avLst/>
            <a:gdLst>
              <a:gd name="T0" fmla="*/ 66675 w 42"/>
              <a:gd name="T1" fmla="*/ 0 h 356"/>
              <a:gd name="T2" fmla="*/ 0 w 42"/>
              <a:gd name="T3" fmla="*/ 323850 h 356"/>
              <a:gd name="T4" fmla="*/ 12700 w 42"/>
              <a:gd name="T5" fmla="*/ 565150 h 3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2" h="356">
                <a:moveTo>
                  <a:pt x="42" y="0"/>
                </a:moveTo>
                <a:cubicBezTo>
                  <a:pt x="34" y="72"/>
                  <a:pt x="16" y="134"/>
                  <a:pt x="0" y="204"/>
                </a:cubicBezTo>
                <a:cubicBezTo>
                  <a:pt x="3" y="255"/>
                  <a:pt x="8" y="356"/>
                  <a:pt x="8" y="356"/>
                </a:cubicBezTo>
              </a:path>
            </a:pathLst>
          </a:custGeom>
          <a:noFill/>
          <a:ln w="28575" cap="flat" cmpd="sng">
            <a:solidFill>
              <a:srgbClr val="263A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7" name="Freeform 51"/>
          <p:cNvSpPr/>
          <p:nvPr/>
        </p:nvSpPr>
        <p:spPr bwMode="auto">
          <a:xfrm>
            <a:off x="4781550" y="4172861"/>
            <a:ext cx="545306" cy="414338"/>
          </a:xfrm>
          <a:custGeom>
            <a:avLst/>
            <a:gdLst>
              <a:gd name="T0" fmla="*/ 727075 w 458"/>
              <a:gd name="T1" fmla="*/ 552450 h 348"/>
              <a:gd name="T2" fmla="*/ 685800 w 458"/>
              <a:gd name="T3" fmla="*/ 323850 h 348"/>
              <a:gd name="T4" fmla="*/ 658813 w 458"/>
              <a:gd name="T5" fmla="*/ 161925 h 348"/>
              <a:gd name="T6" fmla="*/ 646113 w 458"/>
              <a:gd name="T7" fmla="*/ 122238 h 348"/>
              <a:gd name="T8" fmla="*/ 444500 w 458"/>
              <a:gd name="T9" fmla="*/ 0 h 348"/>
              <a:gd name="T10" fmla="*/ 0 w 458"/>
              <a:gd name="T11" fmla="*/ 26988 h 34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58" h="348">
                <a:moveTo>
                  <a:pt x="458" y="348"/>
                </a:moveTo>
                <a:cubicBezTo>
                  <a:pt x="450" y="300"/>
                  <a:pt x="449" y="250"/>
                  <a:pt x="432" y="204"/>
                </a:cubicBezTo>
                <a:cubicBezTo>
                  <a:pt x="426" y="170"/>
                  <a:pt x="422" y="136"/>
                  <a:pt x="415" y="102"/>
                </a:cubicBezTo>
                <a:cubicBezTo>
                  <a:pt x="413" y="93"/>
                  <a:pt x="413" y="83"/>
                  <a:pt x="407" y="77"/>
                </a:cubicBezTo>
                <a:cubicBezTo>
                  <a:pt x="375" y="45"/>
                  <a:pt x="321" y="21"/>
                  <a:pt x="280" y="0"/>
                </a:cubicBezTo>
                <a:cubicBezTo>
                  <a:pt x="189" y="6"/>
                  <a:pt x="91" y="17"/>
                  <a:pt x="0" y="17"/>
                </a:cubicBezTo>
              </a:path>
            </a:pathLst>
          </a:custGeom>
          <a:noFill/>
          <a:ln w="28575" cap="flat" cmpd="sng">
            <a:solidFill>
              <a:srgbClr val="263AF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8" name="Line 52"/>
          <p:cNvSpPr>
            <a:spLocks noChangeShapeType="1"/>
          </p:cNvSpPr>
          <p:nvPr/>
        </p:nvSpPr>
        <p:spPr bwMode="auto">
          <a:xfrm>
            <a:off x="3262313" y="2751255"/>
            <a:ext cx="457200" cy="0"/>
          </a:xfrm>
          <a:prstGeom prst="line">
            <a:avLst/>
          </a:prstGeom>
          <a:noFill/>
          <a:ln w="9525">
            <a:solidFill>
              <a:srgbClr val="263AF8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9" name="Line 53"/>
          <p:cNvSpPr>
            <a:spLocks noChangeShapeType="1"/>
          </p:cNvSpPr>
          <p:nvPr/>
        </p:nvSpPr>
        <p:spPr bwMode="auto">
          <a:xfrm>
            <a:off x="5491163" y="515155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7136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Number the Cells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0482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507BC3-AB74-46DE-BA6D-5FF15210C42F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20483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2048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B5B283-BF38-4732-8CFD-8EF802244556}" type="slidenum">
              <a:rPr lang="en-US" altLang="zh-CN" sz="790"/>
              <a:pPr/>
              <a:t>39</a:t>
            </a:fld>
            <a:endParaRPr lang="en-US" altLang="zh-CN" sz="790"/>
          </a:p>
        </p:txBody>
      </p:sp>
      <p:sp>
        <p:nvSpPr>
          <p:cNvPr id="20596" name="Text Box 113"/>
          <p:cNvSpPr txBox="1">
            <a:spLocks noChangeArrowheads="1"/>
          </p:cNvSpPr>
          <p:nvPr/>
        </p:nvSpPr>
        <p:spPr bwMode="auto">
          <a:xfrm>
            <a:off x="396240" y="1700530"/>
            <a:ext cx="8308340" cy="1059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We have disjoint sets S ={ {1}, {2}, {3}, {4},… {36} }  each cell is unto itself.</a:t>
            </a:r>
          </a:p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We have all possible edges E ={ (1,2), (1,7), (2,8), (2,3), … } 60 edges total.</a:t>
            </a:r>
          </a:p>
        </p:txBody>
      </p:sp>
      <p:sp>
        <p:nvSpPr>
          <p:cNvPr id="119" name="Line 3"/>
          <p:cNvSpPr>
            <a:spLocks noChangeShapeType="1"/>
          </p:cNvSpPr>
          <p:nvPr/>
        </p:nvSpPr>
        <p:spPr bwMode="auto">
          <a:xfrm>
            <a:off x="3638475" y="311794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0" name="Line 4"/>
          <p:cNvSpPr>
            <a:spLocks noChangeShapeType="1"/>
          </p:cNvSpPr>
          <p:nvPr/>
        </p:nvSpPr>
        <p:spPr bwMode="auto">
          <a:xfrm>
            <a:off x="3638475" y="31179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1" name="Line 5"/>
          <p:cNvSpPr>
            <a:spLocks noChangeShapeType="1"/>
          </p:cNvSpPr>
          <p:nvPr/>
        </p:nvSpPr>
        <p:spPr bwMode="auto">
          <a:xfrm>
            <a:off x="4095675" y="311794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2" name="Line 6"/>
          <p:cNvSpPr>
            <a:spLocks noChangeShapeType="1"/>
          </p:cNvSpPr>
          <p:nvPr/>
        </p:nvSpPr>
        <p:spPr bwMode="auto">
          <a:xfrm>
            <a:off x="4095675" y="31179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3" name="Line 7"/>
          <p:cNvSpPr>
            <a:spLocks noChangeShapeType="1"/>
          </p:cNvSpPr>
          <p:nvPr/>
        </p:nvSpPr>
        <p:spPr bwMode="auto">
          <a:xfrm>
            <a:off x="4552875" y="311794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4" name="Line 8"/>
          <p:cNvSpPr>
            <a:spLocks noChangeShapeType="1"/>
          </p:cNvSpPr>
          <p:nvPr/>
        </p:nvSpPr>
        <p:spPr bwMode="auto">
          <a:xfrm>
            <a:off x="4552875" y="31179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5" name="Line 9"/>
          <p:cNvSpPr>
            <a:spLocks noChangeShapeType="1"/>
          </p:cNvSpPr>
          <p:nvPr/>
        </p:nvSpPr>
        <p:spPr bwMode="auto">
          <a:xfrm>
            <a:off x="5010075" y="311794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6" name="Line 10"/>
          <p:cNvSpPr>
            <a:spLocks noChangeShapeType="1"/>
          </p:cNvSpPr>
          <p:nvPr/>
        </p:nvSpPr>
        <p:spPr bwMode="auto">
          <a:xfrm>
            <a:off x="5010075" y="31179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7" name="Line 11"/>
          <p:cNvSpPr>
            <a:spLocks noChangeShapeType="1"/>
          </p:cNvSpPr>
          <p:nvPr/>
        </p:nvSpPr>
        <p:spPr bwMode="auto">
          <a:xfrm>
            <a:off x="5467275" y="311794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8" name="Line 12"/>
          <p:cNvSpPr>
            <a:spLocks noChangeShapeType="1"/>
          </p:cNvSpPr>
          <p:nvPr/>
        </p:nvSpPr>
        <p:spPr bwMode="auto">
          <a:xfrm>
            <a:off x="5467275" y="31179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9" name="Line 13"/>
          <p:cNvSpPr>
            <a:spLocks noChangeShapeType="1"/>
          </p:cNvSpPr>
          <p:nvPr/>
        </p:nvSpPr>
        <p:spPr bwMode="auto">
          <a:xfrm>
            <a:off x="5924475" y="311794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0" name="Line 14"/>
          <p:cNvSpPr>
            <a:spLocks noChangeShapeType="1"/>
          </p:cNvSpPr>
          <p:nvPr/>
        </p:nvSpPr>
        <p:spPr bwMode="auto">
          <a:xfrm>
            <a:off x="3181275" y="351799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1" name="Line 15"/>
          <p:cNvSpPr>
            <a:spLocks noChangeShapeType="1"/>
          </p:cNvSpPr>
          <p:nvPr/>
        </p:nvSpPr>
        <p:spPr bwMode="auto">
          <a:xfrm>
            <a:off x="3638475" y="351799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2" name="Line 16"/>
          <p:cNvSpPr>
            <a:spLocks noChangeShapeType="1"/>
          </p:cNvSpPr>
          <p:nvPr/>
        </p:nvSpPr>
        <p:spPr bwMode="auto">
          <a:xfrm>
            <a:off x="3638475" y="351799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3" name="Line 17"/>
          <p:cNvSpPr>
            <a:spLocks noChangeShapeType="1"/>
          </p:cNvSpPr>
          <p:nvPr/>
        </p:nvSpPr>
        <p:spPr bwMode="auto">
          <a:xfrm>
            <a:off x="4095675" y="351799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4" name="Line 18"/>
          <p:cNvSpPr>
            <a:spLocks noChangeShapeType="1"/>
          </p:cNvSpPr>
          <p:nvPr/>
        </p:nvSpPr>
        <p:spPr bwMode="auto">
          <a:xfrm>
            <a:off x="4095675" y="351799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5" name="Line 19"/>
          <p:cNvSpPr>
            <a:spLocks noChangeShapeType="1"/>
          </p:cNvSpPr>
          <p:nvPr/>
        </p:nvSpPr>
        <p:spPr bwMode="auto">
          <a:xfrm>
            <a:off x="4552875" y="351799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6" name="Line 20"/>
          <p:cNvSpPr>
            <a:spLocks noChangeShapeType="1"/>
          </p:cNvSpPr>
          <p:nvPr/>
        </p:nvSpPr>
        <p:spPr bwMode="auto">
          <a:xfrm>
            <a:off x="4552875" y="351799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7" name="Line 21"/>
          <p:cNvSpPr>
            <a:spLocks noChangeShapeType="1"/>
          </p:cNvSpPr>
          <p:nvPr/>
        </p:nvSpPr>
        <p:spPr bwMode="auto">
          <a:xfrm>
            <a:off x="5010075" y="351799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8" name="Line 22"/>
          <p:cNvSpPr>
            <a:spLocks noChangeShapeType="1"/>
          </p:cNvSpPr>
          <p:nvPr/>
        </p:nvSpPr>
        <p:spPr bwMode="auto">
          <a:xfrm>
            <a:off x="5010075" y="351799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9" name="Line 23"/>
          <p:cNvSpPr>
            <a:spLocks noChangeShapeType="1"/>
          </p:cNvSpPr>
          <p:nvPr/>
        </p:nvSpPr>
        <p:spPr bwMode="auto">
          <a:xfrm>
            <a:off x="5467275" y="351799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0" name="Line 24"/>
          <p:cNvSpPr>
            <a:spLocks noChangeShapeType="1"/>
          </p:cNvSpPr>
          <p:nvPr/>
        </p:nvSpPr>
        <p:spPr bwMode="auto">
          <a:xfrm>
            <a:off x="5467275" y="351799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1" name="Line 25"/>
          <p:cNvSpPr>
            <a:spLocks noChangeShapeType="1"/>
          </p:cNvSpPr>
          <p:nvPr/>
        </p:nvSpPr>
        <p:spPr bwMode="auto">
          <a:xfrm>
            <a:off x="5924475" y="351799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2" name="Line 26"/>
          <p:cNvSpPr>
            <a:spLocks noChangeShapeType="1"/>
          </p:cNvSpPr>
          <p:nvPr/>
        </p:nvSpPr>
        <p:spPr bwMode="auto">
          <a:xfrm>
            <a:off x="3181275" y="39180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3" name="Line 27"/>
          <p:cNvSpPr>
            <a:spLocks noChangeShapeType="1"/>
          </p:cNvSpPr>
          <p:nvPr/>
        </p:nvSpPr>
        <p:spPr bwMode="auto">
          <a:xfrm>
            <a:off x="3638475" y="391804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4" name="Line 28"/>
          <p:cNvSpPr>
            <a:spLocks noChangeShapeType="1"/>
          </p:cNvSpPr>
          <p:nvPr/>
        </p:nvSpPr>
        <p:spPr bwMode="auto">
          <a:xfrm>
            <a:off x="3638475" y="39180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5" name="Line 29"/>
          <p:cNvSpPr>
            <a:spLocks noChangeShapeType="1"/>
          </p:cNvSpPr>
          <p:nvPr/>
        </p:nvSpPr>
        <p:spPr bwMode="auto">
          <a:xfrm>
            <a:off x="4095675" y="391804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6" name="Line 30"/>
          <p:cNvSpPr>
            <a:spLocks noChangeShapeType="1"/>
          </p:cNvSpPr>
          <p:nvPr/>
        </p:nvSpPr>
        <p:spPr bwMode="auto">
          <a:xfrm>
            <a:off x="4095675" y="39180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7" name="Line 31"/>
          <p:cNvSpPr>
            <a:spLocks noChangeShapeType="1"/>
          </p:cNvSpPr>
          <p:nvPr/>
        </p:nvSpPr>
        <p:spPr bwMode="auto">
          <a:xfrm>
            <a:off x="4552875" y="391804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8" name="Line 32"/>
          <p:cNvSpPr>
            <a:spLocks noChangeShapeType="1"/>
          </p:cNvSpPr>
          <p:nvPr/>
        </p:nvSpPr>
        <p:spPr bwMode="auto">
          <a:xfrm>
            <a:off x="4552875" y="39180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9" name="Line 33"/>
          <p:cNvSpPr>
            <a:spLocks noChangeShapeType="1"/>
          </p:cNvSpPr>
          <p:nvPr/>
        </p:nvSpPr>
        <p:spPr bwMode="auto">
          <a:xfrm>
            <a:off x="5010075" y="391804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50" name="Line 34"/>
          <p:cNvSpPr>
            <a:spLocks noChangeShapeType="1"/>
          </p:cNvSpPr>
          <p:nvPr/>
        </p:nvSpPr>
        <p:spPr bwMode="auto">
          <a:xfrm>
            <a:off x="5010075" y="39180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51" name="Line 35"/>
          <p:cNvSpPr>
            <a:spLocks noChangeShapeType="1"/>
          </p:cNvSpPr>
          <p:nvPr/>
        </p:nvSpPr>
        <p:spPr bwMode="auto">
          <a:xfrm>
            <a:off x="5467275" y="391804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52" name="Line 36"/>
          <p:cNvSpPr>
            <a:spLocks noChangeShapeType="1"/>
          </p:cNvSpPr>
          <p:nvPr/>
        </p:nvSpPr>
        <p:spPr bwMode="auto">
          <a:xfrm>
            <a:off x="5467275" y="39180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53" name="Line 37"/>
          <p:cNvSpPr>
            <a:spLocks noChangeShapeType="1"/>
          </p:cNvSpPr>
          <p:nvPr/>
        </p:nvSpPr>
        <p:spPr bwMode="auto">
          <a:xfrm>
            <a:off x="5924475" y="391804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54" name="Line 38"/>
          <p:cNvSpPr>
            <a:spLocks noChangeShapeType="1"/>
          </p:cNvSpPr>
          <p:nvPr/>
        </p:nvSpPr>
        <p:spPr bwMode="auto">
          <a:xfrm>
            <a:off x="3181275" y="431809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55" name="Line 39"/>
          <p:cNvSpPr>
            <a:spLocks noChangeShapeType="1"/>
          </p:cNvSpPr>
          <p:nvPr/>
        </p:nvSpPr>
        <p:spPr bwMode="auto">
          <a:xfrm>
            <a:off x="3638475" y="431809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56" name="Line 40"/>
          <p:cNvSpPr>
            <a:spLocks noChangeShapeType="1"/>
          </p:cNvSpPr>
          <p:nvPr/>
        </p:nvSpPr>
        <p:spPr bwMode="auto">
          <a:xfrm>
            <a:off x="3638475" y="431809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57" name="Line 41"/>
          <p:cNvSpPr>
            <a:spLocks noChangeShapeType="1"/>
          </p:cNvSpPr>
          <p:nvPr/>
        </p:nvSpPr>
        <p:spPr bwMode="auto">
          <a:xfrm>
            <a:off x="4095675" y="431809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58" name="Line 42"/>
          <p:cNvSpPr>
            <a:spLocks noChangeShapeType="1"/>
          </p:cNvSpPr>
          <p:nvPr/>
        </p:nvSpPr>
        <p:spPr bwMode="auto">
          <a:xfrm>
            <a:off x="4095675" y="431809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59" name="Line 43"/>
          <p:cNvSpPr>
            <a:spLocks noChangeShapeType="1"/>
          </p:cNvSpPr>
          <p:nvPr/>
        </p:nvSpPr>
        <p:spPr bwMode="auto">
          <a:xfrm>
            <a:off x="4552875" y="431809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60" name="Line 44"/>
          <p:cNvSpPr>
            <a:spLocks noChangeShapeType="1"/>
          </p:cNvSpPr>
          <p:nvPr/>
        </p:nvSpPr>
        <p:spPr bwMode="auto">
          <a:xfrm>
            <a:off x="4552875" y="431809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61" name="Line 45"/>
          <p:cNvSpPr>
            <a:spLocks noChangeShapeType="1"/>
          </p:cNvSpPr>
          <p:nvPr/>
        </p:nvSpPr>
        <p:spPr bwMode="auto">
          <a:xfrm>
            <a:off x="5010075" y="431809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62" name="Line 46"/>
          <p:cNvSpPr>
            <a:spLocks noChangeShapeType="1"/>
          </p:cNvSpPr>
          <p:nvPr/>
        </p:nvSpPr>
        <p:spPr bwMode="auto">
          <a:xfrm>
            <a:off x="5010075" y="431809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>
            <a:off x="5467275" y="431809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64" name="Line 48"/>
          <p:cNvSpPr>
            <a:spLocks noChangeShapeType="1"/>
          </p:cNvSpPr>
          <p:nvPr/>
        </p:nvSpPr>
        <p:spPr bwMode="auto">
          <a:xfrm>
            <a:off x="5467275" y="431809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65" name="Line 49"/>
          <p:cNvSpPr>
            <a:spLocks noChangeShapeType="1"/>
          </p:cNvSpPr>
          <p:nvPr/>
        </p:nvSpPr>
        <p:spPr bwMode="auto">
          <a:xfrm>
            <a:off x="5924475" y="431809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66" name="Line 50"/>
          <p:cNvSpPr>
            <a:spLocks noChangeShapeType="1"/>
          </p:cNvSpPr>
          <p:nvPr/>
        </p:nvSpPr>
        <p:spPr bwMode="auto">
          <a:xfrm>
            <a:off x="3181275" y="47181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67" name="Line 51"/>
          <p:cNvSpPr>
            <a:spLocks noChangeShapeType="1"/>
          </p:cNvSpPr>
          <p:nvPr/>
        </p:nvSpPr>
        <p:spPr bwMode="auto">
          <a:xfrm>
            <a:off x="3638475" y="471814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68" name="Line 52"/>
          <p:cNvSpPr>
            <a:spLocks noChangeShapeType="1"/>
          </p:cNvSpPr>
          <p:nvPr/>
        </p:nvSpPr>
        <p:spPr bwMode="auto">
          <a:xfrm>
            <a:off x="3638475" y="47181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69" name="Line 53"/>
          <p:cNvSpPr>
            <a:spLocks noChangeShapeType="1"/>
          </p:cNvSpPr>
          <p:nvPr/>
        </p:nvSpPr>
        <p:spPr bwMode="auto">
          <a:xfrm>
            <a:off x="4095675" y="471814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70" name="Line 54"/>
          <p:cNvSpPr>
            <a:spLocks noChangeShapeType="1"/>
          </p:cNvSpPr>
          <p:nvPr/>
        </p:nvSpPr>
        <p:spPr bwMode="auto">
          <a:xfrm>
            <a:off x="4095675" y="47181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71" name="Line 55"/>
          <p:cNvSpPr>
            <a:spLocks noChangeShapeType="1"/>
          </p:cNvSpPr>
          <p:nvPr/>
        </p:nvSpPr>
        <p:spPr bwMode="auto">
          <a:xfrm>
            <a:off x="4552875" y="471814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72" name="Line 56"/>
          <p:cNvSpPr>
            <a:spLocks noChangeShapeType="1"/>
          </p:cNvSpPr>
          <p:nvPr/>
        </p:nvSpPr>
        <p:spPr bwMode="auto">
          <a:xfrm>
            <a:off x="4552875" y="47181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73" name="Line 57"/>
          <p:cNvSpPr>
            <a:spLocks noChangeShapeType="1"/>
          </p:cNvSpPr>
          <p:nvPr/>
        </p:nvSpPr>
        <p:spPr bwMode="auto">
          <a:xfrm>
            <a:off x="5010075" y="471814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74" name="Line 58"/>
          <p:cNvSpPr>
            <a:spLocks noChangeShapeType="1"/>
          </p:cNvSpPr>
          <p:nvPr/>
        </p:nvSpPr>
        <p:spPr bwMode="auto">
          <a:xfrm>
            <a:off x="5010075" y="47181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75" name="Line 59"/>
          <p:cNvSpPr>
            <a:spLocks noChangeShapeType="1"/>
          </p:cNvSpPr>
          <p:nvPr/>
        </p:nvSpPr>
        <p:spPr bwMode="auto">
          <a:xfrm>
            <a:off x="5467275" y="471814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76" name="Line 60"/>
          <p:cNvSpPr>
            <a:spLocks noChangeShapeType="1"/>
          </p:cNvSpPr>
          <p:nvPr/>
        </p:nvSpPr>
        <p:spPr bwMode="auto">
          <a:xfrm>
            <a:off x="5467275" y="47181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77" name="Line 61"/>
          <p:cNvSpPr>
            <a:spLocks noChangeShapeType="1"/>
          </p:cNvSpPr>
          <p:nvPr/>
        </p:nvSpPr>
        <p:spPr bwMode="auto">
          <a:xfrm>
            <a:off x="5924475" y="471814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78" name="Line 62"/>
          <p:cNvSpPr>
            <a:spLocks noChangeShapeType="1"/>
          </p:cNvSpPr>
          <p:nvPr/>
        </p:nvSpPr>
        <p:spPr bwMode="auto">
          <a:xfrm>
            <a:off x="3181275" y="511819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79" name="Line 63"/>
          <p:cNvSpPr>
            <a:spLocks noChangeShapeType="1"/>
          </p:cNvSpPr>
          <p:nvPr/>
        </p:nvSpPr>
        <p:spPr bwMode="auto">
          <a:xfrm>
            <a:off x="3638475" y="511819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80" name="Line 64"/>
          <p:cNvSpPr>
            <a:spLocks noChangeShapeType="1"/>
          </p:cNvSpPr>
          <p:nvPr/>
        </p:nvSpPr>
        <p:spPr bwMode="auto">
          <a:xfrm>
            <a:off x="3638475" y="511819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81" name="Line 65"/>
          <p:cNvSpPr>
            <a:spLocks noChangeShapeType="1"/>
          </p:cNvSpPr>
          <p:nvPr/>
        </p:nvSpPr>
        <p:spPr bwMode="auto">
          <a:xfrm>
            <a:off x="4095675" y="511819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82" name="Line 66"/>
          <p:cNvSpPr>
            <a:spLocks noChangeShapeType="1"/>
          </p:cNvSpPr>
          <p:nvPr/>
        </p:nvSpPr>
        <p:spPr bwMode="auto">
          <a:xfrm>
            <a:off x="4095675" y="511819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83" name="Line 67"/>
          <p:cNvSpPr>
            <a:spLocks noChangeShapeType="1"/>
          </p:cNvSpPr>
          <p:nvPr/>
        </p:nvSpPr>
        <p:spPr bwMode="auto">
          <a:xfrm>
            <a:off x="4552875" y="511819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84" name="Line 68"/>
          <p:cNvSpPr>
            <a:spLocks noChangeShapeType="1"/>
          </p:cNvSpPr>
          <p:nvPr/>
        </p:nvSpPr>
        <p:spPr bwMode="auto">
          <a:xfrm>
            <a:off x="4552875" y="511819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85" name="Line 69"/>
          <p:cNvSpPr>
            <a:spLocks noChangeShapeType="1"/>
          </p:cNvSpPr>
          <p:nvPr/>
        </p:nvSpPr>
        <p:spPr bwMode="auto">
          <a:xfrm>
            <a:off x="5010075" y="511819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86" name="Line 70"/>
          <p:cNvSpPr>
            <a:spLocks noChangeShapeType="1"/>
          </p:cNvSpPr>
          <p:nvPr/>
        </p:nvSpPr>
        <p:spPr bwMode="auto">
          <a:xfrm>
            <a:off x="5010075" y="511819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87" name="Line 71"/>
          <p:cNvSpPr>
            <a:spLocks noChangeShapeType="1"/>
          </p:cNvSpPr>
          <p:nvPr/>
        </p:nvSpPr>
        <p:spPr bwMode="auto">
          <a:xfrm>
            <a:off x="5467275" y="5118193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88" name="Line 72"/>
          <p:cNvSpPr>
            <a:spLocks noChangeShapeType="1"/>
          </p:cNvSpPr>
          <p:nvPr/>
        </p:nvSpPr>
        <p:spPr bwMode="auto">
          <a:xfrm>
            <a:off x="5467275" y="511819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89" name="Line 73"/>
          <p:cNvSpPr>
            <a:spLocks noChangeShapeType="1"/>
          </p:cNvSpPr>
          <p:nvPr/>
        </p:nvSpPr>
        <p:spPr bwMode="auto">
          <a:xfrm rot="10800000">
            <a:off x="3181275" y="5518243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90" name="Line 74"/>
          <p:cNvSpPr>
            <a:spLocks noChangeShapeType="1"/>
          </p:cNvSpPr>
          <p:nvPr/>
        </p:nvSpPr>
        <p:spPr bwMode="auto">
          <a:xfrm rot="10800000">
            <a:off x="3181275" y="3517993"/>
            <a:ext cx="0" cy="200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91" name="Text Box 75"/>
          <p:cNvSpPr txBox="1">
            <a:spLocks noChangeArrowheads="1"/>
          </p:cNvSpPr>
          <p:nvPr/>
        </p:nvSpPr>
        <p:spPr bwMode="auto">
          <a:xfrm>
            <a:off x="2552625" y="3117943"/>
            <a:ext cx="62484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192" name="Text Box 76"/>
          <p:cNvSpPr txBox="1">
            <a:spLocks noChangeArrowheads="1"/>
          </p:cNvSpPr>
          <p:nvPr/>
        </p:nvSpPr>
        <p:spPr bwMode="auto">
          <a:xfrm>
            <a:off x="6038775" y="5175343"/>
            <a:ext cx="52895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193" name="Rectangle 77"/>
          <p:cNvSpPr>
            <a:spLocks noChangeArrowheads="1"/>
          </p:cNvSpPr>
          <p:nvPr/>
        </p:nvSpPr>
        <p:spPr bwMode="auto">
          <a:xfrm>
            <a:off x="3238425" y="317509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94" name="Rectangle 78"/>
          <p:cNvSpPr>
            <a:spLocks noChangeArrowheads="1"/>
          </p:cNvSpPr>
          <p:nvPr/>
        </p:nvSpPr>
        <p:spPr bwMode="auto">
          <a:xfrm>
            <a:off x="3695625" y="317509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95" name="Rectangle 79"/>
          <p:cNvSpPr>
            <a:spLocks noChangeArrowheads="1"/>
          </p:cNvSpPr>
          <p:nvPr/>
        </p:nvSpPr>
        <p:spPr bwMode="auto">
          <a:xfrm>
            <a:off x="4152825" y="317509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96" name="Rectangle 80"/>
          <p:cNvSpPr>
            <a:spLocks noChangeArrowheads="1"/>
          </p:cNvSpPr>
          <p:nvPr/>
        </p:nvSpPr>
        <p:spPr bwMode="auto">
          <a:xfrm>
            <a:off x="4610025" y="317509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97" name="Rectangle 81"/>
          <p:cNvSpPr>
            <a:spLocks noChangeArrowheads="1"/>
          </p:cNvSpPr>
          <p:nvPr/>
        </p:nvSpPr>
        <p:spPr bwMode="auto">
          <a:xfrm>
            <a:off x="5067225" y="317509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98" name="Rectangle 82"/>
          <p:cNvSpPr>
            <a:spLocks noChangeArrowheads="1"/>
          </p:cNvSpPr>
          <p:nvPr/>
        </p:nvSpPr>
        <p:spPr bwMode="auto">
          <a:xfrm>
            <a:off x="5524425" y="317509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99" name="Rectangle 83"/>
          <p:cNvSpPr>
            <a:spLocks noChangeArrowheads="1"/>
          </p:cNvSpPr>
          <p:nvPr/>
        </p:nvSpPr>
        <p:spPr bwMode="auto">
          <a:xfrm>
            <a:off x="3238425" y="357514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00" name="Rectangle 84"/>
          <p:cNvSpPr>
            <a:spLocks noChangeArrowheads="1"/>
          </p:cNvSpPr>
          <p:nvPr/>
        </p:nvSpPr>
        <p:spPr bwMode="auto">
          <a:xfrm>
            <a:off x="3695625" y="357514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01" name="Rectangle 85"/>
          <p:cNvSpPr>
            <a:spLocks noChangeArrowheads="1"/>
          </p:cNvSpPr>
          <p:nvPr/>
        </p:nvSpPr>
        <p:spPr bwMode="auto">
          <a:xfrm>
            <a:off x="4152825" y="357514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02" name="Rectangle 86"/>
          <p:cNvSpPr>
            <a:spLocks noChangeArrowheads="1"/>
          </p:cNvSpPr>
          <p:nvPr/>
        </p:nvSpPr>
        <p:spPr bwMode="auto">
          <a:xfrm>
            <a:off x="4610025" y="357514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03" name="Rectangle 87"/>
          <p:cNvSpPr>
            <a:spLocks noChangeArrowheads="1"/>
          </p:cNvSpPr>
          <p:nvPr/>
        </p:nvSpPr>
        <p:spPr bwMode="auto">
          <a:xfrm>
            <a:off x="5067225" y="357514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204" name="Rectangle 88"/>
          <p:cNvSpPr>
            <a:spLocks noChangeArrowheads="1"/>
          </p:cNvSpPr>
          <p:nvPr/>
        </p:nvSpPr>
        <p:spPr bwMode="auto">
          <a:xfrm>
            <a:off x="5524425" y="357514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205" name="Rectangle 89"/>
          <p:cNvSpPr>
            <a:spLocks noChangeArrowheads="1"/>
          </p:cNvSpPr>
          <p:nvPr/>
        </p:nvSpPr>
        <p:spPr bwMode="auto">
          <a:xfrm>
            <a:off x="3238425" y="397519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206" name="Rectangle 90"/>
          <p:cNvSpPr>
            <a:spLocks noChangeArrowheads="1"/>
          </p:cNvSpPr>
          <p:nvPr/>
        </p:nvSpPr>
        <p:spPr bwMode="auto">
          <a:xfrm>
            <a:off x="3695625" y="397519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207" name="Rectangle 91"/>
          <p:cNvSpPr>
            <a:spLocks noChangeArrowheads="1"/>
          </p:cNvSpPr>
          <p:nvPr/>
        </p:nvSpPr>
        <p:spPr bwMode="auto">
          <a:xfrm>
            <a:off x="4152825" y="397519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208" name="Rectangle 92"/>
          <p:cNvSpPr>
            <a:spLocks noChangeArrowheads="1"/>
          </p:cNvSpPr>
          <p:nvPr/>
        </p:nvSpPr>
        <p:spPr bwMode="auto">
          <a:xfrm>
            <a:off x="4610025" y="397519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209" name="Rectangle 93"/>
          <p:cNvSpPr>
            <a:spLocks noChangeArrowheads="1"/>
          </p:cNvSpPr>
          <p:nvPr/>
        </p:nvSpPr>
        <p:spPr bwMode="auto">
          <a:xfrm>
            <a:off x="5067225" y="397519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210" name="Rectangle 94"/>
          <p:cNvSpPr>
            <a:spLocks noChangeArrowheads="1"/>
          </p:cNvSpPr>
          <p:nvPr/>
        </p:nvSpPr>
        <p:spPr bwMode="auto">
          <a:xfrm>
            <a:off x="5524425" y="397519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211" name="Rectangle 95"/>
          <p:cNvSpPr>
            <a:spLocks noChangeArrowheads="1"/>
          </p:cNvSpPr>
          <p:nvPr/>
        </p:nvSpPr>
        <p:spPr bwMode="auto">
          <a:xfrm>
            <a:off x="3238425" y="437524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212" name="Rectangle 96"/>
          <p:cNvSpPr>
            <a:spLocks noChangeArrowheads="1"/>
          </p:cNvSpPr>
          <p:nvPr/>
        </p:nvSpPr>
        <p:spPr bwMode="auto">
          <a:xfrm>
            <a:off x="3695625" y="437524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213" name="Rectangle 97"/>
          <p:cNvSpPr>
            <a:spLocks noChangeArrowheads="1"/>
          </p:cNvSpPr>
          <p:nvPr/>
        </p:nvSpPr>
        <p:spPr bwMode="auto">
          <a:xfrm>
            <a:off x="4152825" y="437524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214" name="Rectangle 98"/>
          <p:cNvSpPr>
            <a:spLocks noChangeArrowheads="1"/>
          </p:cNvSpPr>
          <p:nvPr/>
        </p:nvSpPr>
        <p:spPr bwMode="auto">
          <a:xfrm>
            <a:off x="4610025" y="437524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215" name="Rectangle 99"/>
          <p:cNvSpPr>
            <a:spLocks noChangeArrowheads="1"/>
          </p:cNvSpPr>
          <p:nvPr/>
        </p:nvSpPr>
        <p:spPr bwMode="auto">
          <a:xfrm>
            <a:off x="5067225" y="437524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216" name="Rectangle 100"/>
          <p:cNvSpPr>
            <a:spLocks noChangeArrowheads="1"/>
          </p:cNvSpPr>
          <p:nvPr/>
        </p:nvSpPr>
        <p:spPr bwMode="auto">
          <a:xfrm>
            <a:off x="5524425" y="437524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217" name="Rectangle 101"/>
          <p:cNvSpPr>
            <a:spLocks noChangeArrowheads="1"/>
          </p:cNvSpPr>
          <p:nvPr/>
        </p:nvSpPr>
        <p:spPr bwMode="auto">
          <a:xfrm>
            <a:off x="3238425" y="477529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218" name="Rectangle 102"/>
          <p:cNvSpPr>
            <a:spLocks noChangeArrowheads="1"/>
          </p:cNvSpPr>
          <p:nvPr/>
        </p:nvSpPr>
        <p:spPr bwMode="auto">
          <a:xfrm>
            <a:off x="3695625" y="477529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219" name="Rectangle 103"/>
          <p:cNvSpPr>
            <a:spLocks noChangeArrowheads="1"/>
          </p:cNvSpPr>
          <p:nvPr/>
        </p:nvSpPr>
        <p:spPr bwMode="auto">
          <a:xfrm>
            <a:off x="4152825" y="477529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220" name="Rectangle 104"/>
          <p:cNvSpPr>
            <a:spLocks noChangeArrowheads="1"/>
          </p:cNvSpPr>
          <p:nvPr/>
        </p:nvSpPr>
        <p:spPr bwMode="auto">
          <a:xfrm>
            <a:off x="4610025" y="477529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221" name="Rectangle 105"/>
          <p:cNvSpPr>
            <a:spLocks noChangeArrowheads="1"/>
          </p:cNvSpPr>
          <p:nvPr/>
        </p:nvSpPr>
        <p:spPr bwMode="auto">
          <a:xfrm>
            <a:off x="5067225" y="477529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222" name="Rectangle 106"/>
          <p:cNvSpPr>
            <a:spLocks noChangeArrowheads="1"/>
          </p:cNvSpPr>
          <p:nvPr/>
        </p:nvSpPr>
        <p:spPr bwMode="auto">
          <a:xfrm>
            <a:off x="5524425" y="477529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223" name="Rectangle 107"/>
          <p:cNvSpPr>
            <a:spLocks noChangeArrowheads="1"/>
          </p:cNvSpPr>
          <p:nvPr/>
        </p:nvSpPr>
        <p:spPr bwMode="auto">
          <a:xfrm>
            <a:off x="3238425" y="517534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224" name="Rectangle 108"/>
          <p:cNvSpPr>
            <a:spLocks noChangeArrowheads="1"/>
          </p:cNvSpPr>
          <p:nvPr/>
        </p:nvSpPr>
        <p:spPr bwMode="auto">
          <a:xfrm>
            <a:off x="3695625" y="517534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225" name="Rectangle 109"/>
          <p:cNvSpPr>
            <a:spLocks noChangeArrowheads="1"/>
          </p:cNvSpPr>
          <p:nvPr/>
        </p:nvSpPr>
        <p:spPr bwMode="auto">
          <a:xfrm>
            <a:off x="4152825" y="517534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226" name="Rectangle 110"/>
          <p:cNvSpPr>
            <a:spLocks noChangeArrowheads="1"/>
          </p:cNvSpPr>
          <p:nvPr/>
        </p:nvSpPr>
        <p:spPr bwMode="auto">
          <a:xfrm>
            <a:off x="4610025" y="517534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34</a:t>
            </a:r>
          </a:p>
        </p:txBody>
      </p:sp>
      <p:sp>
        <p:nvSpPr>
          <p:cNvPr id="227" name="Rectangle 111"/>
          <p:cNvSpPr>
            <a:spLocks noChangeArrowheads="1"/>
          </p:cNvSpPr>
          <p:nvPr/>
        </p:nvSpPr>
        <p:spPr bwMode="auto">
          <a:xfrm>
            <a:off x="5067225" y="517534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35</a:t>
            </a:r>
          </a:p>
        </p:txBody>
      </p:sp>
      <p:sp>
        <p:nvSpPr>
          <p:cNvPr id="228" name="Rectangle 112"/>
          <p:cNvSpPr>
            <a:spLocks noChangeArrowheads="1"/>
          </p:cNvSpPr>
          <p:nvPr/>
        </p:nvSpPr>
        <p:spPr bwMode="auto">
          <a:xfrm>
            <a:off x="5524425" y="5175343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229" name="Line 114"/>
          <p:cNvSpPr>
            <a:spLocks noChangeShapeType="1"/>
          </p:cNvSpPr>
          <p:nvPr/>
        </p:nvSpPr>
        <p:spPr bwMode="auto">
          <a:xfrm>
            <a:off x="3238425" y="31179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230" name="Line 115"/>
          <p:cNvSpPr>
            <a:spLocks noChangeShapeType="1"/>
          </p:cNvSpPr>
          <p:nvPr/>
        </p:nvSpPr>
        <p:spPr bwMode="auto">
          <a:xfrm>
            <a:off x="5467275" y="55182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45744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2095" y="693420"/>
            <a:ext cx="757428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 smtClean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Equivalence </a:t>
            </a:r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Problem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D32032-DDF7-454C-8D26-EBFF538B9459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B0ADF9-5238-437D-879A-D86D5DE9E4FE}" type="slidenum">
              <a:rPr lang="en-US" altLang="zh-CN" sz="790"/>
              <a:pPr/>
              <a:t>4</a:t>
            </a:fld>
            <a:endParaRPr lang="en-US" altLang="zh-CN" sz="79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8047990" cy="4351020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Given an equivalence relation R, decide whether a pair of elements a, b </a:t>
            </a:r>
            <a:r>
              <a:rPr lang="el-GR" altLang="zh-CN" sz="2400" dirty="0"/>
              <a:t>ϵ </a:t>
            </a:r>
            <a:r>
              <a:rPr lang="en-US" altLang="zh-CN" sz="2400" dirty="0" smtClean="0">
                <a:ea typeface="宋体" panose="02010600030101010101" pitchFamily="2" charset="-122"/>
              </a:rPr>
              <a:t>S is such that a R b.</a:t>
            </a:r>
          </a:p>
          <a:p>
            <a:pPr lvl="1"/>
            <a:endParaRPr lang="en-US" altLang="zh-CN" sz="1995" dirty="0" smtClean="0"/>
          </a:p>
          <a:p>
            <a:r>
              <a:rPr lang="en-US" altLang="zh-CN" sz="2400" dirty="0" smtClean="0"/>
              <a:t>Check </a:t>
            </a:r>
            <a:r>
              <a:rPr lang="en-US" altLang="zh-CN" sz="2400" dirty="0"/>
              <a:t>whether a and b are in the </a:t>
            </a:r>
            <a:r>
              <a:rPr lang="en-US" altLang="zh-CN" sz="2400" dirty="0">
                <a:solidFill>
                  <a:srgbClr val="263AF8"/>
                </a:solidFill>
              </a:rPr>
              <a:t>same</a:t>
            </a:r>
            <a:r>
              <a:rPr lang="en-US" altLang="zh-CN" sz="2400" dirty="0"/>
              <a:t> equivalence </a:t>
            </a:r>
            <a:r>
              <a:rPr lang="en-US" altLang="zh-CN" sz="2400" dirty="0" smtClean="0"/>
              <a:t>class</a:t>
            </a:r>
            <a:endParaRPr lang="en-US" altLang="zh-CN" sz="2400" dirty="0"/>
          </a:p>
          <a:p>
            <a:r>
              <a:rPr lang="en-US" altLang="zh-CN" sz="2400" dirty="0"/>
              <a:t>Equivalence </a:t>
            </a:r>
            <a:r>
              <a:rPr lang="en-US" altLang="zh-CN" sz="2400" dirty="0" smtClean="0"/>
              <a:t>Problem</a:t>
            </a:r>
          </a:p>
          <a:p>
            <a:pPr lvl="1"/>
            <a:r>
              <a:rPr lang="en-US" altLang="zh-CN" sz="2000" dirty="0"/>
              <a:t>the problem of assigning the members of a set to </a:t>
            </a:r>
            <a:r>
              <a:rPr lang="en-US" altLang="zh-CN" sz="2000" dirty="0" smtClean="0"/>
              <a:t>equivalence </a:t>
            </a:r>
            <a:r>
              <a:rPr lang="en-US" altLang="zh-CN" sz="2000" dirty="0"/>
              <a:t>classes.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4302125" y="2482215"/>
            <a:ext cx="323850" cy="819150"/>
          </a:xfrm>
          <a:prstGeom prst="downArrow">
            <a:avLst/>
          </a:prstGeom>
          <a:solidFill>
            <a:srgbClr val="263A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36435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Basic Algorithm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35F3B0-D6E3-49EF-8004-557C0440A25E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B2B287-FB71-4634-A221-70AEC8D03BCD}" type="slidenum">
              <a:rPr lang="en-US" altLang="zh-CN" sz="790"/>
              <a:pPr/>
              <a:t>40</a:t>
            </a:fld>
            <a:endParaRPr lang="en-US" altLang="zh-CN" sz="79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1340" y="1700530"/>
            <a:ext cx="5156835" cy="1094740"/>
          </a:xfrm>
        </p:spPr>
        <p:txBody>
          <a:bodyPr>
            <a:noAutofit/>
          </a:bodyPr>
          <a:lstStyle/>
          <a:p>
            <a:pPr fontAlgn="auto">
              <a:lnSpc>
                <a:spcPct val="90000"/>
              </a:lnSpc>
              <a:spcBef>
                <a:spcPts val="18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S = set of sets of connected cells</a:t>
            </a:r>
          </a:p>
          <a:p>
            <a:pPr fontAlgn="auto">
              <a:lnSpc>
                <a:spcPct val="90000"/>
              </a:lnSpc>
              <a:spcBef>
                <a:spcPts val="18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E = set of edges</a:t>
            </a:r>
          </a:p>
          <a:p>
            <a:pPr fontAlgn="auto">
              <a:lnSpc>
                <a:spcPct val="90000"/>
              </a:lnSpc>
              <a:spcBef>
                <a:spcPts val="18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Maze = set of maze edges initially empty</a:t>
            </a:r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1418590" y="3246755"/>
            <a:ext cx="6392545" cy="27997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While there is more than one set in S</a:t>
            </a:r>
          </a:p>
          <a:p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   pick a random edge (</a:t>
            </a:r>
            <a:r>
              <a:rPr lang="en-US" altLang="zh-CN" sz="1600" dirty="0" err="1">
                <a:latin typeface="Sitka Text" pitchFamily="2" charset="0"/>
                <a:ea typeface="宋体" panose="02010600030101010101" pitchFamily="2" charset="-122"/>
              </a:rPr>
              <a:t>x,y</a:t>
            </a: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) and remove from E</a:t>
            </a:r>
          </a:p>
          <a:p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   </a:t>
            </a:r>
            <a:r>
              <a:rPr lang="en-US" altLang="zh-CN" sz="16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u := Find(x);</a:t>
            </a: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v := Find(y);</a:t>
            </a:r>
          </a:p>
          <a:p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   if u </a:t>
            </a: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 v then</a:t>
            </a:r>
          </a:p>
          <a:p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16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Union(</a:t>
            </a:r>
            <a:r>
              <a:rPr lang="en-US" altLang="zh-CN" sz="1600" dirty="0" err="1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u,v</a:t>
            </a:r>
            <a:r>
              <a:rPr lang="en-US" altLang="zh-CN" sz="16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//knock down the wall between </a:t>
            </a: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the</a:t>
            </a:r>
          </a:p>
          <a:p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//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cells (cells in </a:t>
            </a: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 the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same set are </a:t>
            </a:r>
            <a:endParaRPr lang="en-US" altLang="zh-CN" sz="1600" dirty="0" smtClean="0">
              <a:solidFill>
                <a:srgbClr val="008000"/>
              </a:solidFill>
              <a:latin typeface="Sitka Text" pitchFamily="2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// connected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   else</a:t>
            </a:r>
          </a:p>
          <a:p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sz="16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add (</a:t>
            </a:r>
            <a:r>
              <a:rPr lang="en-US" altLang="zh-CN" sz="1600" dirty="0" err="1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x,y</a:t>
            </a:r>
            <a:r>
              <a:rPr lang="en-US" altLang="zh-CN" sz="16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 to Maze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//don’t remove because there </a:t>
            </a: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is</a:t>
            </a:r>
          </a:p>
          <a:p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   // already a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path between x and y</a:t>
            </a:r>
          </a:p>
          <a:p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All remaining members of E together with Maze form the maze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77063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 Step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2530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A2FAE6-E6BB-460F-9ED4-852284EB5064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22531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2253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C3DD50-A0AF-4DA6-AD9E-BA5E0B41F8B4}" type="slidenum">
              <a:rPr lang="en-US" altLang="zh-CN" sz="790"/>
              <a:pPr/>
              <a:t>41</a:t>
            </a:fld>
            <a:endParaRPr lang="en-US" altLang="zh-CN" sz="790"/>
          </a:p>
        </p:txBody>
      </p:sp>
      <p:sp>
        <p:nvSpPr>
          <p:cNvPr id="99" name="Line 3"/>
          <p:cNvSpPr>
            <a:spLocks noChangeShapeType="1"/>
          </p:cNvSpPr>
          <p:nvPr/>
        </p:nvSpPr>
        <p:spPr bwMode="auto">
          <a:xfrm>
            <a:off x="360045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0" name="Line 4"/>
          <p:cNvSpPr>
            <a:spLocks noChangeShapeType="1"/>
          </p:cNvSpPr>
          <p:nvPr/>
        </p:nvSpPr>
        <p:spPr bwMode="auto">
          <a:xfrm>
            <a:off x="4057650" y="20574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1" name="Line 5"/>
          <p:cNvSpPr>
            <a:spLocks noChangeShapeType="1"/>
          </p:cNvSpPr>
          <p:nvPr/>
        </p:nvSpPr>
        <p:spPr bwMode="auto">
          <a:xfrm>
            <a:off x="405765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2" name="Line 6"/>
          <p:cNvSpPr>
            <a:spLocks noChangeShapeType="1"/>
          </p:cNvSpPr>
          <p:nvPr/>
        </p:nvSpPr>
        <p:spPr bwMode="auto">
          <a:xfrm>
            <a:off x="4514850" y="20574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3" name="Line 7"/>
          <p:cNvSpPr>
            <a:spLocks noChangeShapeType="1"/>
          </p:cNvSpPr>
          <p:nvPr/>
        </p:nvSpPr>
        <p:spPr bwMode="auto">
          <a:xfrm>
            <a:off x="451485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4" name="Line 8"/>
          <p:cNvSpPr>
            <a:spLocks noChangeShapeType="1"/>
          </p:cNvSpPr>
          <p:nvPr/>
        </p:nvSpPr>
        <p:spPr bwMode="auto">
          <a:xfrm>
            <a:off x="4972050" y="20574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5" name="Line 9"/>
          <p:cNvSpPr>
            <a:spLocks noChangeShapeType="1"/>
          </p:cNvSpPr>
          <p:nvPr/>
        </p:nvSpPr>
        <p:spPr bwMode="auto">
          <a:xfrm>
            <a:off x="497205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6" name="Line 10"/>
          <p:cNvSpPr>
            <a:spLocks noChangeShapeType="1"/>
          </p:cNvSpPr>
          <p:nvPr/>
        </p:nvSpPr>
        <p:spPr bwMode="auto">
          <a:xfrm>
            <a:off x="5429250" y="20574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7" name="Line 11"/>
          <p:cNvSpPr>
            <a:spLocks noChangeShapeType="1"/>
          </p:cNvSpPr>
          <p:nvPr/>
        </p:nvSpPr>
        <p:spPr bwMode="auto">
          <a:xfrm>
            <a:off x="542925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8" name="Line 12"/>
          <p:cNvSpPr>
            <a:spLocks noChangeShapeType="1"/>
          </p:cNvSpPr>
          <p:nvPr/>
        </p:nvSpPr>
        <p:spPr bwMode="auto">
          <a:xfrm>
            <a:off x="5886450" y="20574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9" name="Line 13"/>
          <p:cNvSpPr>
            <a:spLocks noChangeShapeType="1"/>
          </p:cNvSpPr>
          <p:nvPr/>
        </p:nvSpPr>
        <p:spPr bwMode="auto">
          <a:xfrm>
            <a:off x="3143250" y="2457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0" name="Line 14"/>
          <p:cNvSpPr>
            <a:spLocks noChangeShapeType="1"/>
          </p:cNvSpPr>
          <p:nvPr/>
        </p:nvSpPr>
        <p:spPr bwMode="auto">
          <a:xfrm>
            <a:off x="4057650" y="2457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1" name="Line 15"/>
          <p:cNvSpPr>
            <a:spLocks noChangeShapeType="1"/>
          </p:cNvSpPr>
          <p:nvPr/>
        </p:nvSpPr>
        <p:spPr bwMode="auto">
          <a:xfrm>
            <a:off x="4514850" y="24574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2" name="Line 16"/>
          <p:cNvSpPr>
            <a:spLocks noChangeShapeType="1"/>
          </p:cNvSpPr>
          <p:nvPr/>
        </p:nvSpPr>
        <p:spPr bwMode="auto">
          <a:xfrm>
            <a:off x="4514850" y="2457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3" name="Line 17"/>
          <p:cNvSpPr>
            <a:spLocks noChangeShapeType="1"/>
          </p:cNvSpPr>
          <p:nvPr/>
        </p:nvSpPr>
        <p:spPr bwMode="auto">
          <a:xfrm>
            <a:off x="4972050" y="24574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4" name="Line 18"/>
          <p:cNvSpPr>
            <a:spLocks noChangeShapeType="1"/>
          </p:cNvSpPr>
          <p:nvPr/>
        </p:nvSpPr>
        <p:spPr bwMode="auto">
          <a:xfrm>
            <a:off x="4972050" y="2457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5429250" y="24574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6" name="Line 20"/>
          <p:cNvSpPr>
            <a:spLocks noChangeShapeType="1"/>
          </p:cNvSpPr>
          <p:nvPr/>
        </p:nvSpPr>
        <p:spPr bwMode="auto">
          <a:xfrm>
            <a:off x="5429250" y="2457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7" name="Line 21"/>
          <p:cNvSpPr>
            <a:spLocks noChangeShapeType="1"/>
          </p:cNvSpPr>
          <p:nvPr/>
        </p:nvSpPr>
        <p:spPr bwMode="auto">
          <a:xfrm>
            <a:off x="5886450" y="24574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8" name="Line 22"/>
          <p:cNvSpPr>
            <a:spLocks noChangeShapeType="1"/>
          </p:cNvSpPr>
          <p:nvPr/>
        </p:nvSpPr>
        <p:spPr bwMode="auto">
          <a:xfrm>
            <a:off x="3600450" y="28575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9" name="Line 23"/>
          <p:cNvSpPr>
            <a:spLocks noChangeShapeType="1"/>
          </p:cNvSpPr>
          <p:nvPr/>
        </p:nvSpPr>
        <p:spPr bwMode="auto">
          <a:xfrm>
            <a:off x="3600450" y="2857500"/>
            <a:ext cx="457200" cy="0"/>
          </a:xfrm>
          <a:prstGeom prst="line">
            <a:avLst/>
          </a:prstGeom>
          <a:noFill/>
          <a:ln w="57150">
            <a:solidFill>
              <a:srgbClr val="5038FE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0" name="Line 24"/>
          <p:cNvSpPr>
            <a:spLocks noChangeShapeType="1"/>
          </p:cNvSpPr>
          <p:nvPr/>
        </p:nvSpPr>
        <p:spPr bwMode="auto">
          <a:xfrm>
            <a:off x="4057650" y="28575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1" name="Line 25"/>
          <p:cNvSpPr>
            <a:spLocks noChangeShapeType="1"/>
          </p:cNvSpPr>
          <p:nvPr/>
        </p:nvSpPr>
        <p:spPr bwMode="auto">
          <a:xfrm>
            <a:off x="4057650" y="2857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2" name="Line 26"/>
          <p:cNvSpPr>
            <a:spLocks noChangeShapeType="1"/>
          </p:cNvSpPr>
          <p:nvPr/>
        </p:nvSpPr>
        <p:spPr bwMode="auto">
          <a:xfrm>
            <a:off x="4514850" y="2857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3" name="Line 27"/>
          <p:cNvSpPr>
            <a:spLocks noChangeShapeType="1"/>
          </p:cNvSpPr>
          <p:nvPr/>
        </p:nvSpPr>
        <p:spPr bwMode="auto">
          <a:xfrm>
            <a:off x="4972050" y="28575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4" name="Line 28"/>
          <p:cNvSpPr>
            <a:spLocks noChangeShapeType="1"/>
          </p:cNvSpPr>
          <p:nvPr/>
        </p:nvSpPr>
        <p:spPr bwMode="auto">
          <a:xfrm>
            <a:off x="5429250" y="28575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5" name="Line 29"/>
          <p:cNvSpPr>
            <a:spLocks noChangeShapeType="1"/>
          </p:cNvSpPr>
          <p:nvPr/>
        </p:nvSpPr>
        <p:spPr bwMode="auto">
          <a:xfrm>
            <a:off x="5429250" y="2857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6" name="Line 30"/>
          <p:cNvSpPr>
            <a:spLocks noChangeShapeType="1"/>
          </p:cNvSpPr>
          <p:nvPr/>
        </p:nvSpPr>
        <p:spPr bwMode="auto">
          <a:xfrm>
            <a:off x="5886450" y="28575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7" name="Line 31"/>
          <p:cNvSpPr>
            <a:spLocks noChangeShapeType="1"/>
          </p:cNvSpPr>
          <p:nvPr/>
        </p:nvSpPr>
        <p:spPr bwMode="auto">
          <a:xfrm>
            <a:off x="3600450" y="32575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8" name="Line 32"/>
          <p:cNvSpPr>
            <a:spLocks noChangeShapeType="1"/>
          </p:cNvSpPr>
          <p:nvPr/>
        </p:nvSpPr>
        <p:spPr bwMode="auto">
          <a:xfrm>
            <a:off x="4057650" y="32575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9" name="Line 33"/>
          <p:cNvSpPr>
            <a:spLocks noChangeShapeType="1"/>
          </p:cNvSpPr>
          <p:nvPr/>
        </p:nvSpPr>
        <p:spPr bwMode="auto">
          <a:xfrm>
            <a:off x="4514850" y="32575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0" name="Line 34"/>
          <p:cNvSpPr>
            <a:spLocks noChangeShapeType="1"/>
          </p:cNvSpPr>
          <p:nvPr/>
        </p:nvSpPr>
        <p:spPr bwMode="auto">
          <a:xfrm>
            <a:off x="4514850" y="3257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1" name="Line 35"/>
          <p:cNvSpPr>
            <a:spLocks noChangeShapeType="1"/>
          </p:cNvSpPr>
          <p:nvPr/>
        </p:nvSpPr>
        <p:spPr bwMode="auto">
          <a:xfrm>
            <a:off x="4972050" y="3257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2" name="Line 36"/>
          <p:cNvSpPr>
            <a:spLocks noChangeShapeType="1"/>
          </p:cNvSpPr>
          <p:nvPr/>
        </p:nvSpPr>
        <p:spPr bwMode="auto">
          <a:xfrm>
            <a:off x="5429250" y="32575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3" name="Line 37"/>
          <p:cNvSpPr>
            <a:spLocks noChangeShapeType="1"/>
          </p:cNvSpPr>
          <p:nvPr/>
        </p:nvSpPr>
        <p:spPr bwMode="auto">
          <a:xfrm>
            <a:off x="5429250" y="32575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4" name="Line 38"/>
          <p:cNvSpPr>
            <a:spLocks noChangeShapeType="1"/>
          </p:cNvSpPr>
          <p:nvPr/>
        </p:nvSpPr>
        <p:spPr bwMode="auto">
          <a:xfrm>
            <a:off x="5886450" y="32575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5" name="Line 39"/>
          <p:cNvSpPr>
            <a:spLocks noChangeShapeType="1"/>
          </p:cNvSpPr>
          <p:nvPr/>
        </p:nvSpPr>
        <p:spPr bwMode="auto">
          <a:xfrm>
            <a:off x="314325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6" name="Line 40"/>
          <p:cNvSpPr>
            <a:spLocks noChangeShapeType="1"/>
          </p:cNvSpPr>
          <p:nvPr/>
        </p:nvSpPr>
        <p:spPr bwMode="auto">
          <a:xfrm>
            <a:off x="3600450" y="36576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7" name="Line 41"/>
          <p:cNvSpPr>
            <a:spLocks noChangeShapeType="1"/>
          </p:cNvSpPr>
          <p:nvPr/>
        </p:nvSpPr>
        <p:spPr bwMode="auto">
          <a:xfrm>
            <a:off x="405765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8" name="Line 42"/>
          <p:cNvSpPr>
            <a:spLocks noChangeShapeType="1"/>
          </p:cNvSpPr>
          <p:nvPr/>
        </p:nvSpPr>
        <p:spPr bwMode="auto">
          <a:xfrm>
            <a:off x="4514850" y="36576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9" name="Line 43"/>
          <p:cNvSpPr>
            <a:spLocks noChangeShapeType="1"/>
          </p:cNvSpPr>
          <p:nvPr/>
        </p:nvSpPr>
        <p:spPr bwMode="auto">
          <a:xfrm>
            <a:off x="451485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0" name="Line 44"/>
          <p:cNvSpPr>
            <a:spLocks noChangeShapeType="1"/>
          </p:cNvSpPr>
          <p:nvPr/>
        </p:nvSpPr>
        <p:spPr bwMode="auto">
          <a:xfrm>
            <a:off x="4972050" y="36576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1" name="Line 45"/>
          <p:cNvSpPr>
            <a:spLocks noChangeShapeType="1"/>
          </p:cNvSpPr>
          <p:nvPr/>
        </p:nvSpPr>
        <p:spPr bwMode="auto">
          <a:xfrm>
            <a:off x="5886450" y="36576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2" name="Line 46"/>
          <p:cNvSpPr>
            <a:spLocks noChangeShapeType="1"/>
          </p:cNvSpPr>
          <p:nvPr/>
        </p:nvSpPr>
        <p:spPr bwMode="auto">
          <a:xfrm>
            <a:off x="3143250" y="4057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3" name="Line 47"/>
          <p:cNvSpPr>
            <a:spLocks noChangeShapeType="1"/>
          </p:cNvSpPr>
          <p:nvPr/>
        </p:nvSpPr>
        <p:spPr bwMode="auto">
          <a:xfrm>
            <a:off x="3600450" y="40576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4" name="Line 48"/>
          <p:cNvSpPr>
            <a:spLocks noChangeShapeType="1"/>
          </p:cNvSpPr>
          <p:nvPr/>
        </p:nvSpPr>
        <p:spPr bwMode="auto">
          <a:xfrm>
            <a:off x="3600450" y="4057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5" name="Line 49"/>
          <p:cNvSpPr>
            <a:spLocks noChangeShapeType="1"/>
          </p:cNvSpPr>
          <p:nvPr/>
        </p:nvSpPr>
        <p:spPr bwMode="auto">
          <a:xfrm>
            <a:off x="4057650" y="4057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6" name="Line 50"/>
          <p:cNvSpPr>
            <a:spLocks noChangeShapeType="1"/>
          </p:cNvSpPr>
          <p:nvPr/>
        </p:nvSpPr>
        <p:spPr bwMode="auto">
          <a:xfrm>
            <a:off x="4514850" y="4057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7" name="Line 51"/>
          <p:cNvSpPr>
            <a:spLocks noChangeShapeType="1"/>
          </p:cNvSpPr>
          <p:nvPr/>
        </p:nvSpPr>
        <p:spPr bwMode="auto">
          <a:xfrm>
            <a:off x="5429250" y="40576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8" name="Line 52"/>
          <p:cNvSpPr>
            <a:spLocks noChangeShapeType="1"/>
          </p:cNvSpPr>
          <p:nvPr/>
        </p:nvSpPr>
        <p:spPr bwMode="auto">
          <a:xfrm rot="10800000">
            <a:off x="3143250" y="44577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9" name="Line 53"/>
          <p:cNvSpPr>
            <a:spLocks noChangeShapeType="1"/>
          </p:cNvSpPr>
          <p:nvPr/>
        </p:nvSpPr>
        <p:spPr bwMode="auto">
          <a:xfrm rot="10800000">
            <a:off x="3143250" y="2457450"/>
            <a:ext cx="0" cy="200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50" name="Text Box 54"/>
          <p:cNvSpPr txBox="1">
            <a:spLocks noChangeArrowheads="1"/>
          </p:cNvSpPr>
          <p:nvPr/>
        </p:nvSpPr>
        <p:spPr bwMode="auto">
          <a:xfrm>
            <a:off x="2628900" y="2057400"/>
            <a:ext cx="62484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151" name="Text Box 55"/>
          <p:cNvSpPr txBox="1">
            <a:spLocks noChangeArrowheads="1"/>
          </p:cNvSpPr>
          <p:nvPr/>
        </p:nvSpPr>
        <p:spPr bwMode="auto">
          <a:xfrm>
            <a:off x="5886450" y="4057650"/>
            <a:ext cx="52895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152" name="Rectangle 56"/>
          <p:cNvSpPr>
            <a:spLocks noChangeArrowheads="1"/>
          </p:cNvSpPr>
          <p:nvPr/>
        </p:nvSpPr>
        <p:spPr bwMode="auto">
          <a:xfrm>
            <a:off x="3200400" y="21145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3" name="Rectangle 57"/>
          <p:cNvSpPr>
            <a:spLocks noChangeArrowheads="1"/>
          </p:cNvSpPr>
          <p:nvPr/>
        </p:nvSpPr>
        <p:spPr bwMode="auto">
          <a:xfrm>
            <a:off x="3657600" y="21145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54" name="Rectangle 58"/>
          <p:cNvSpPr>
            <a:spLocks noChangeArrowheads="1"/>
          </p:cNvSpPr>
          <p:nvPr/>
        </p:nvSpPr>
        <p:spPr bwMode="auto">
          <a:xfrm>
            <a:off x="4114800" y="21145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55" name="Rectangle 59"/>
          <p:cNvSpPr>
            <a:spLocks noChangeArrowheads="1"/>
          </p:cNvSpPr>
          <p:nvPr/>
        </p:nvSpPr>
        <p:spPr bwMode="auto">
          <a:xfrm>
            <a:off x="4572000" y="21145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56" name="Rectangle 60"/>
          <p:cNvSpPr>
            <a:spLocks noChangeArrowheads="1"/>
          </p:cNvSpPr>
          <p:nvPr/>
        </p:nvSpPr>
        <p:spPr bwMode="auto">
          <a:xfrm>
            <a:off x="5029200" y="21145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57" name="Rectangle 61"/>
          <p:cNvSpPr>
            <a:spLocks noChangeArrowheads="1"/>
          </p:cNvSpPr>
          <p:nvPr/>
        </p:nvSpPr>
        <p:spPr bwMode="auto">
          <a:xfrm>
            <a:off x="5486400" y="21145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58" name="Rectangle 62"/>
          <p:cNvSpPr>
            <a:spLocks noChangeArrowheads="1"/>
          </p:cNvSpPr>
          <p:nvPr/>
        </p:nvSpPr>
        <p:spPr bwMode="auto">
          <a:xfrm>
            <a:off x="3200400" y="25146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59" name="Rectangle 63"/>
          <p:cNvSpPr>
            <a:spLocks noChangeArrowheads="1"/>
          </p:cNvSpPr>
          <p:nvPr/>
        </p:nvSpPr>
        <p:spPr bwMode="auto">
          <a:xfrm>
            <a:off x="3657600" y="25146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60" name="Rectangle 64"/>
          <p:cNvSpPr>
            <a:spLocks noChangeArrowheads="1"/>
          </p:cNvSpPr>
          <p:nvPr/>
        </p:nvSpPr>
        <p:spPr bwMode="auto">
          <a:xfrm>
            <a:off x="4114800" y="25146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61" name="Rectangle 65"/>
          <p:cNvSpPr>
            <a:spLocks noChangeArrowheads="1"/>
          </p:cNvSpPr>
          <p:nvPr/>
        </p:nvSpPr>
        <p:spPr bwMode="auto">
          <a:xfrm>
            <a:off x="4572000" y="25146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62" name="Rectangle 66"/>
          <p:cNvSpPr>
            <a:spLocks noChangeArrowheads="1"/>
          </p:cNvSpPr>
          <p:nvPr/>
        </p:nvSpPr>
        <p:spPr bwMode="auto">
          <a:xfrm>
            <a:off x="5029200" y="25146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63" name="Rectangle 67"/>
          <p:cNvSpPr>
            <a:spLocks noChangeArrowheads="1"/>
          </p:cNvSpPr>
          <p:nvPr/>
        </p:nvSpPr>
        <p:spPr bwMode="auto">
          <a:xfrm>
            <a:off x="5486400" y="25146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164" name="Rectangle 68"/>
          <p:cNvSpPr>
            <a:spLocks noChangeArrowheads="1"/>
          </p:cNvSpPr>
          <p:nvPr/>
        </p:nvSpPr>
        <p:spPr bwMode="auto">
          <a:xfrm>
            <a:off x="3200400" y="29146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65" name="Rectangle 69"/>
          <p:cNvSpPr>
            <a:spLocks noChangeArrowheads="1"/>
          </p:cNvSpPr>
          <p:nvPr/>
        </p:nvSpPr>
        <p:spPr bwMode="auto">
          <a:xfrm>
            <a:off x="3657600" y="29146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166" name="Rectangle 70"/>
          <p:cNvSpPr>
            <a:spLocks noChangeArrowheads="1"/>
          </p:cNvSpPr>
          <p:nvPr/>
        </p:nvSpPr>
        <p:spPr bwMode="auto">
          <a:xfrm>
            <a:off x="4114800" y="29146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67" name="Rectangle 71"/>
          <p:cNvSpPr>
            <a:spLocks noChangeArrowheads="1"/>
          </p:cNvSpPr>
          <p:nvPr/>
        </p:nvSpPr>
        <p:spPr bwMode="auto">
          <a:xfrm>
            <a:off x="4572000" y="29146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68" name="Rectangle 72"/>
          <p:cNvSpPr>
            <a:spLocks noChangeArrowheads="1"/>
          </p:cNvSpPr>
          <p:nvPr/>
        </p:nvSpPr>
        <p:spPr bwMode="auto">
          <a:xfrm>
            <a:off x="5029200" y="29146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169" name="Rectangle 73"/>
          <p:cNvSpPr>
            <a:spLocks noChangeArrowheads="1"/>
          </p:cNvSpPr>
          <p:nvPr/>
        </p:nvSpPr>
        <p:spPr bwMode="auto">
          <a:xfrm>
            <a:off x="5486400" y="29146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170" name="Rectangle 74"/>
          <p:cNvSpPr>
            <a:spLocks noChangeArrowheads="1"/>
          </p:cNvSpPr>
          <p:nvPr/>
        </p:nvSpPr>
        <p:spPr bwMode="auto">
          <a:xfrm>
            <a:off x="3200400" y="33147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171" name="Rectangle 75"/>
          <p:cNvSpPr>
            <a:spLocks noChangeArrowheads="1"/>
          </p:cNvSpPr>
          <p:nvPr/>
        </p:nvSpPr>
        <p:spPr bwMode="auto">
          <a:xfrm>
            <a:off x="3657600" y="33147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172" name="Rectangle 76"/>
          <p:cNvSpPr>
            <a:spLocks noChangeArrowheads="1"/>
          </p:cNvSpPr>
          <p:nvPr/>
        </p:nvSpPr>
        <p:spPr bwMode="auto">
          <a:xfrm>
            <a:off x="4114800" y="33147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173" name="Rectangle 77"/>
          <p:cNvSpPr>
            <a:spLocks noChangeArrowheads="1"/>
          </p:cNvSpPr>
          <p:nvPr/>
        </p:nvSpPr>
        <p:spPr bwMode="auto">
          <a:xfrm>
            <a:off x="4572000" y="33147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174" name="Rectangle 78"/>
          <p:cNvSpPr>
            <a:spLocks noChangeArrowheads="1"/>
          </p:cNvSpPr>
          <p:nvPr/>
        </p:nvSpPr>
        <p:spPr bwMode="auto">
          <a:xfrm>
            <a:off x="5029200" y="33147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175" name="Rectangle 79"/>
          <p:cNvSpPr>
            <a:spLocks noChangeArrowheads="1"/>
          </p:cNvSpPr>
          <p:nvPr/>
        </p:nvSpPr>
        <p:spPr bwMode="auto">
          <a:xfrm>
            <a:off x="5486400" y="33147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176" name="Rectangle 80"/>
          <p:cNvSpPr>
            <a:spLocks noChangeArrowheads="1"/>
          </p:cNvSpPr>
          <p:nvPr/>
        </p:nvSpPr>
        <p:spPr bwMode="auto">
          <a:xfrm>
            <a:off x="3200400" y="37147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177" name="Rectangle 81"/>
          <p:cNvSpPr>
            <a:spLocks noChangeArrowheads="1"/>
          </p:cNvSpPr>
          <p:nvPr/>
        </p:nvSpPr>
        <p:spPr bwMode="auto">
          <a:xfrm>
            <a:off x="3657600" y="37147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178" name="Rectangle 82"/>
          <p:cNvSpPr>
            <a:spLocks noChangeArrowheads="1"/>
          </p:cNvSpPr>
          <p:nvPr/>
        </p:nvSpPr>
        <p:spPr bwMode="auto">
          <a:xfrm>
            <a:off x="4114800" y="37147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179" name="Rectangle 83"/>
          <p:cNvSpPr>
            <a:spLocks noChangeArrowheads="1"/>
          </p:cNvSpPr>
          <p:nvPr/>
        </p:nvSpPr>
        <p:spPr bwMode="auto">
          <a:xfrm>
            <a:off x="4572000" y="37147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180" name="Rectangle 84"/>
          <p:cNvSpPr>
            <a:spLocks noChangeArrowheads="1"/>
          </p:cNvSpPr>
          <p:nvPr/>
        </p:nvSpPr>
        <p:spPr bwMode="auto">
          <a:xfrm>
            <a:off x="5029200" y="37147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181" name="Rectangle 85"/>
          <p:cNvSpPr>
            <a:spLocks noChangeArrowheads="1"/>
          </p:cNvSpPr>
          <p:nvPr/>
        </p:nvSpPr>
        <p:spPr bwMode="auto">
          <a:xfrm>
            <a:off x="5486400" y="37147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182" name="Rectangle 86"/>
          <p:cNvSpPr>
            <a:spLocks noChangeArrowheads="1"/>
          </p:cNvSpPr>
          <p:nvPr/>
        </p:nvSpPr>
        <p:spPr bwMode="auto">
          <a:xfrm>
            <a:off x="3200400" y="41148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183" name="Rectangle 87"/>
          <p:cNvSpPr>
            <a:spLocks noChangeArrowheads="1"/>
          </p:cNvSpPr>
          <p:nvPr/>
        </p:nvSpPr>
        <p:spPr bwMode="auto">
          <a:xfrm>
            <a:off x="3657600" y="41148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184" name="Rectangle 88"/>
          <p:cNvSpPr>
            <a:spLocks noChangeArrowheads="1"/>
          </p:cNvSpPr>
          <p:nvPr/>
        </p:nvSpPr>
        <p:spPr bwMode="auto">
          <a:xfrm>
            <a:off x="4114800" y="41148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185" name="Rectangle 89"/>
          <p:cNvSpPr>
            <a:spLocks noChangeArrowheads="1"/>
          </p:cNvSpPr>
          <p:nvPr/>
        </p:nvSpPr>
        <p:spPr bwMode="auto">
          <a:xfrm>
            <a:off x="4572000" y="41148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34</a:t>
            </a:r>
          </a:p>
        </p:txBody>
      </p:sp>
      <p:sp>
        <p:nvSpPr>
          <p:cNvPr id="186" name="Rectangle 90"/>
          <p:cNvSpPr>
            <a:spLocks noChangeArrowheads="1"/>
          </p:cNvSpPr>
          <p:nvPr/>
        </p:nvSpPr>
        <p:spPr bwMode="auto">
          <a:xfrm>
            <a:off x="5029200" y="41148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35</a:t>
            </a:r>
          </a:p>
        </p:txBody>
      </p:sp>
      <p:sp>
        <p:nvSpPr>
          <p:cNvPr id="187" name="Rectangle 91"/>
          <p:cNvSpPr>
            <a:spLocks noChangeArrowheads="1"/>
          </p:cNvSpPr>
          <p:nvPr/>
        </p:nvSpPr>
        <p:spPr bwMode="auto">
          <a:xfrm>
            <a:off x="5486400" y="41148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188" name="Text Box 92"/>
          <p:cNvSpPr txBox="1">
            <a:spLocks noChangeArrowheads="1"/>
          </p:cNvSpPr>
          <p:nvPr/>
        </p:nvSpPr>
        <p:spPr bwMode="auto">
          <a:xfrm>
            <a:off x="2336800" y="4615815"/>
            <a:ext cx="62103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S</a:t>
            </a:r>
          </a:p>
          <a:p>
            <a:r>
              <a:rPr lang="en-US" altLang="zh-CN" sz="15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{1,2,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7</a:t>
            </a:r>
            <a:r>
              <a:rPr lang="en-US" altLang="zh-CN" sz="15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,8,9,13,19</a:t>
            </a:r>
            <a:r>
              <a:rPr lang="en-US" altLang="zh-CN" sz="1500" dirty="0" smtClean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}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, 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3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}, 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4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}, 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5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}, 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6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}, 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10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}, {</a:t>
            </a:r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11,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17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}, 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12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}, {</a:t>
            </a:r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14,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20</a:t>
            </a:r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,26,27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},{</a:t>
            </a:r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15,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16</a:t>
            </a:r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,21}</a:t>
            </a:r>
          </a:p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{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22,23,24,29,30,32,33,</a:t>
            </a:r>
            <a:r>
              <a:rPr lang="en-US" altLang="zh-CN" sz="1500" u="sng" dirty="0" smtClean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34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,35,36</a:t>
            </a:r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89" name="Text Box 93"/>
          <p:cNvSpPr txBox="1">
            <a:spLocks noChangeArrowheads="1"/>
          </p:cNvSpPr>
          <p:nvPr/>
        </p:nvSpPr>
        <p:spPr bwMode="auto">
          <a:xfrm>
            <a:off x="2945326" y="1633055"/>
            <a:ext cx="114808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Pick (8,14)</a:t>
            </a:r>
          </a:p>
        </p:txBody>
      </p:sp>
      <p:sp>
        <p:nvSpPr>
          <p:cNvPr id="190" name="Line 94"/>
          <p:cNvSpPr>
            <a:spLocks noChangeShapeType="1"/>
          </p:cNvSpPr>
          <p:nvPr/>
        </p:nvSpPr>
        <p:spPr bwMode="auto">
          <a:xfrm>
            <a:off x="32004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91" name="Line 95"/>
          <p:cNvSpPr>
            <a:spLocks noChangeShapeType="1"/>
          </p:cNvSpPr>
          <p:nvPr/>
        </p:nvSpPr>
        <p:spPr bwMode="auto">
          <a:xfrm>
            <a:off x="5429250" y="44577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689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3554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605668-73F3-423B-BD59-799A620F1679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2355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2355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789C5D-5330-406C-885C-38EC5BE23968}" type="slidenum">
              <a:rPr lang="en-US" altLang="zh-CN" sz="790"/>
              <a:pPr/>
              <a:t>42</a:t>
            </a:fld>
            <a:endParaRPr lang="en-US" altLang="zh-CN" sz="790"/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2195736" y="1952330"/>
            <a:ext cx="1566174" cy="4015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S</a:t>
            </a:r>
          </a:p>
          <a:p>
            <a:r>
              <a:rPr lang="en-US" altLang="zh-CN" sz="15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{1,2,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7</a:t>
            </a:r>
            <a:r>
              <a:rPr lang="en-US" altLang="zh-CN" sz="1500" dirty="0">
                <a:solidFill>
                  <a:schemeClr val="accent2"/>
                </a:solidFill>
                <a:latin typeface="Sitka Text" pitchFamily="2" charset="0"/>
                <a:ea typeface="宋体" panose="02010600030101010101" pitchFamily="2" charset="-122"/>
              </a:rPr>
              <a:t>,</a:t>
            </a:r>
            <a:r>
              <a:rPr lang="en-US" altLang="zh-CN" sz="15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8,9,13,19}</a:t>
            </a:r>
          </a:p>
          <a:p>
            <a:r>
              <a:rPr lang="en-US" altLang="zh-CN" sz="1500" dirty="0">
                <a:latin typeface="Sitka Text" pitchFamily="2" charset="0"/>
              </a:rPr>
              <a:t>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</a:rPr>
              <a:t>3</a:t>
            </a:r>
            <a:r>
              <a:rPr lang="en-US" altLang="zh-CN" sz="1500" dirty="0" smtClean="0">
                <a:latin typeface="Sitka Text" pitchFamily="2" charset="0"/>
              </a:rPr>
              <a:t>}</a:t>
            </a:r>
          </a:p>
          <a:p>
            <a:r>
              <a:rPr lang="en-US" altLang="zh-CN" sz="1500" dirty="0" smtClean="0">
                <a:latin typeface="Sitka Text" pitchFamily="2" charset="0"/>
              </a:rPr>
              <a:t>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</a:rPr>
              <a:t>4</a:t>
            </a:r>
            <a:r>
              <a:rPr lang="en-US" altLang="zh-CN" sz="1500" dirty="0" smtClean="0">
                <a:latin typeface="Sitka Text" pitchFamily="2" charset="0"/>
              </a:rPr>
              <a:t>}</a:t>
            </a:r>
          </a:p>
          <a:p>
            <a:r>
              <a:rPr lang="en-US" altLang="zh-CN" sz="1500" dirty="0" smtClean="0">
                <a:latin typeface="Sitka Text" pitchFamily="2" charset="0"/>
              </a:rPr>
              <a:t>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</a:rPr>
              <a:t>5</a:t>
            </a:r>
            <a:r>
              <a:rPr lang="en-US" altLang="zh-CN" sz="1500" dirty="0" smtClean="0">
                <a:latin typeface="Sitka Text" pitchFamily="2" charset="0"/>
              </a:rPr>
              <a:t>}</a:t>
            </a:r>
          </a:p>
          <a:p>
            <a:r>
              <a:rPr lang="en-US" altLang="zh-CN" sz="1500" dirty="0" smtClean="0">
                <a:latin typeface="Sitka Text" pitchFamily="2" charset="0"/>
              </a:rPr>
              <a:t>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</a:rPr>
              <a:t>6</a:t>
            </a:r>
            <a:r>
              <a:rPr lang="en-US" altLang="zh-CN" sz="1500" dirty="0" smtClean="0">
                <a:latin typeface="Sitka Text" pitchFamily="2" charset="0"/>
              </a:rPr>
              <a:t>}</a:t>
            </a:r>
          </a:p>
          <a:p>
            <a:r>
              <a:rPr lang="en-US" altLang="zh-CN" sz="1500" dirty="0" smtClean="0">
                <a:latin typeface="Sitka Text" pitchFamily="2" charset="0"/>
              </a:rPr>
              <a:t>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</a:rPr>
              <a:t>10</a:t>
            </a:r>
            <a:r>
              <a:rPr lang="en-US" altLang="zh-CN" sz="1500" dirty="0" smtClean="0">
                <a:latin typeface="Sitka Text" pitchFamily="2" charset="0"/>
              </a:rPr>
              <a:t>}</a:t>
            </a:r>
          </a:p>
          <a:p>
            <a:r>
              <a:rPr lang="en-US" altLang="zh-CN" sz="1500" dirty="0" smtClean="0">
                <a:latin typeface="Sitka Text" pitchFamily="2" charset="0"/>
              </a:rPr>
              <a:t>{</a:t>
            </a:r>
            <a:r>
              <a:rPr lang="en-US" altLang="zh-CN" sz="1500" dirty="0">
                <a:latin typeface="Sitka Text" pitchFamily="2" charset="0"/>
              </a:rPr>
              <a:t>11,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</a:rPr>
              <a:t>17</a:t>
            </a:r>
            <a:r>
              <a:rPr lang="en-US" altLang="zh-CN" sz="1500" dirty="0" smtClean="0">
                <a:latin typeface="Sitka Text" pitchFamily="2" charset="0"/>
              </a:rPr>
              <a:t>}</a:t>
            </a:r>
          </a:p>
          <a:p>
            <a:r>
              <a:rPr lang="en-US" altLang="zh-CN" sz="1500" dirty="0" smtClean="0">
                <a:latin typeface="Sitka Text" pitchFamily="2" charset="0"/>
              </a:rPr>
              <a:t>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</a:rPr>
              <a:t>12</a:t>
            </a:r>
            <a:r>
              <a:rPr lang="en-US" altLang="zh-CN" sz="1500" dirty="0" smtClean="0">
                <a:latin typeface="Sitka Text" pitchFamily="2" charset="0"/>
              </a:rPr>
              <a:t>}</a:t>
            </a:r>
          </a:p>
          <a:p>
            <a:r>
              <a:rPr lang="en-US" altLang="zh-CN" sz="1500" dirty="0" smtClean="0">
                <a:latin typeface="Sitka Text" pitchFamily="2" charset="0"/>
              </a:rPr>
              <a:t>{</a:t>
            </a:r>
            <a:r>
              <a:rPr lang="en-US" altLang="zh-CN" sz="1500" dirty="0">
                <a:latin typeface="Sitka Text" pitchFamily="2" charset="0"/>
              </a:rPr>
              <a:t>14,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</a:rPr>
              <a:t>20</a:t>
            </a:r>
            <a:r>
              <a:rPr lang="en-US" altLang="zh-CN" sz="1500" dirty="0">
                <a:latin typeface="Sitka Text" pitchFamily="2" charset="0"/>
              </a:rPr>
              <a:t>,26,27</a:t>
            </a:r>
            <a:r>
              <a:rPr lang="en-US" altLang="zh-CN" sz="1500" dirty="0" smtClean="0">
                <a:latin typeface="Sitka Text" pitchFamily="2" charset="0"/>
              </a:rPr>
              <a:t>}</a:t>
            </a:r>
          </a:p>
          <a:p>
            <a:r>
              <a:rPr lang="en-US" altLang="zh-CN" sz="1500" dirty="0" smtClean="0">
                <a:latin typeface="Sitka Text" pitchFamily="2" charset="0"/>
              </a:rPr>
              <a:t>{</a:t>
            </a:r>
            <a:r>
              <a:rPr lang="en-US" altLang="zh-CN" sz="1500" dirty="0">
                <a:latin typeface="Sitka Text" pitchFamily="2" charset="0"/>
              </a:rPr>
              <a:t>15,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</a:rPr>
              <a:t>16</a:t>
            </a:r>
            <a:r>
              <a:rPr lang="en-US" altLang="zh-CN" sz="1500" dirty="0">
                <a:latin typeface="Sitka Text" pitchFamily="2" charset="0"/>
              </a:rPr>
              <a:t>,21</a:t>
            </a:r>
            <a:r>
              <a:rPr lang="en-US" altLang="zh-CN" sz="1500" dirty="0" smtClean="0">
                <a:latin typeface="Sitka Text" pitchFamily="2" charset="0"/>
              </a:rPr>
              <a:t>}</a:t>
            </a:r>
            <a:endParaRPr lang="en-US" altLang="zh-CN" sz="1500" dirty="0">
              <a:latin typeface="Sitka Text" pitchFamily="2" charset="0"/>
              <a:ea typeface="宋体" panose="02010600030101010101" pitchFamily="2" charset="-122"/>
            </a:endParaRPr>
          </a:p>
          <a:p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.</a:t>
            </a:r>
            <a:endParaRPr lang="en-US" altLang="zh-CN" sz="1500" dirty="0">
              <a:latin typeface="Sitka Text" pitchFamily="2" charset="0"/>
              <a:ea typeface="宋体" panose="02010600030101010101" pitchFamily="2" charset="-122"/>
            </a:endParaRPr>
          </a:p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{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22,23,24,29,39,32, 33,</a:t>
            </a:r>
            <a:r>
              <a:rPr lang="en-US" altLang="zh-CN" sz="1500" u="sng" dirty="0" smtClean="0">
                <a:solidFill>
                  <a:srgbClr val="374FFF"/>
                </a:solidFill>
                <a:latin typeface="Sitka Text" pitchFamily="2" charset="0"/>
                <a:ea typeface="宋体" panose="02010600030101010101" pitchFamily="2" charset="-122"/>
              </a:rPr>
              <a:t>34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,35,36</a:t>
            </a:r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}</a:t>
            </a:r>
          </a:p>
          <a:p>
            <a:endParaRPr lang="en-US" altLang="zh-CN" sz="1500" dirty="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988038" y="2398818"/>
            <a:ext cx="1410970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Find(8) = 7</a:t>
            </a:r>
          </a:p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Find(14) = 20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412918" y="2006336"/>
            <a:ext cx="1602990" cy="378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S</a:t>
            </a:r>
          </a:p>
          <a:p>
            <a:r>
              <a:rPr lang="en-US" altLang="zh-CN" sz="15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{1,2,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7</a:t>
            </a:r>
            <a:r>
              <a:rPr lang="en-US" altLang="zh-CN" sz="15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,8,9,13,19,14,20 26,27}</a:t>
            </a:r>
          </a:p>
          <a:p>
            <a:r>
              <a:rPr lang="en-US" altLang="zh-CN" sz="1500" dirty="0">
                <a:latin typeface="Sitka Text" pitchFamily="2" charset="0"/>
              </a:rPr>
              <a:t>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</a:rPr>
              <a:t>3</a:t>
            </a:r>
            <a:r>
              <a:rPr lang="en-US" altLang="zh-CN" sz="1500" dirty="0">
                <a:latin typeface="Sitka Text" pitchFamily="2" charset="0"/>
              </a:rPr>
              <a:t>}</a:t>
            </a:r>
          </a:p>
          <a:p>
            <a:r>
              <a:rPr lang="en-US" altLang="zh-CN" sz="1500" dirty="0">
                <a:latin typeface="Sitka Text" pitchFamily="2" charset="0"/>
              </a:rPr>
              <a:t>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</a:rPr>
              <a:t>4</a:t>
            </a:r>
            <a:r>
              <a:rPr lang="en-US" altLang="zh-CN" sz="1500" dirty="0">
                <a:latin typeface="Sitka Text" pitchFamily="2" charset="0"/>
              </a:rPr>
              <a:t>}</a:t>
            </a:r>
          </a:p>
          <a:p>
            <a:r>
              <a:rPr lang="en-US" altLang="zh-CN" sz="1500" dirty="0">
                <a:latin typeface="Sitka Text" pitchFamily="2" charset="0"/>
              </a:rPr>
              <a:t>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</a:rPr>
              <a:t>5</a:t>
            </a:r>
            <a:r>
              <a:rPr lang="en-US" altLang="zh-CN" sz="1500" dirty="0">
                <a:latin typeface="Sitka Text" pitchFamily="2" charset="0"/>
              </a:rPr>
              <a:t>}</a:t>
            </a:r>
          </a:p>
          <a:p>
            <a:r>
              <a:rPr lang="en-US" altLang="zh-CN" sz="1500" dirty="0">
                <a:latin typeface="Sitka Text" pitchFamily="2" charset="0"/>
              </a:rPr>
              <a:t>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</a:rPr>
              <a:t>6</a:t>
            </a:r>
            <a:r>
              <a:rPr lang="en-US" altLang="zh-CN" sz="1500" dirty="0">
                <a:latin typeface="Sitka Text" pitchFamily="2" charset="0"/>
              </a:rPr>
              <a:t>}</a:t>
            </a:r>
          </a:p>
          <a:p>
            <a:r>
              <a:rPr lang="en-US" altLang="zh-CN" sz="1500" dirty="0">
                <a:latin typeface="Sitka Text" pitchFamily="2" charset="0"/>
              </a:rPr>
              <a:t>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</a:rPr>
              <a:t>10</a:t>
            </a:r>
            <a:r>
              <a:rPr lang="en-US" altLang="zh-CN" sz="1500" dirty="0">
                <a:latin typeface="Sitka Text" pitchFamily="2" charset="0"/>
              </a:rPr>
              <a:t>}</a:t>
            </a:r>
          </a:p>
          <a:p>
            <a:r>
              <a:rPr lang="en-US" altLang="zh-CN" sz="1500" dirty="0">
                <a:latin typeface="Sitka Text" pitchFamily="2" charset="0"/>
              </a:rPr>
              <a:t>{11,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</a:rPr>
              <a:t>17</a:t>
            </a:r>
            <a:r>
              <a:rPr lang="en-US" altLang="zh-CN" sz="1500" dirty="0">
                <a:latin typeface="Sitka Text" pitchFamily="2" charset="0"/>
              </a:rPr>
              <a:t>}</a:t>
            </a:r>
          </a:p>
          <a:p>
            <a:r>
              <a:rPr lang="en-US" altLang="zh-CN" sz="1500" dirty="0">
                <a:latin typeface="Sitka Text" pitchFamily="2" charset="0"/>
              </a:rPr>
              <a:t>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</a:rPr>
              <a:t>12</a:t>
            </a:r>
            <a:r>
              <a:rPr lang="en-US" altLang="zh-CN" sz="1500" dirty="0">
                <a:latin typeface="Sitka Text" pitchFamily="2" charset="0"/>
              </a:rPr>
              <a:t>}</a:t>
            </a:r>
          </a:p>
          <a:p>
            <a:r>
              <a:rPr lang="en-US" altLang="zh-CN" sz="1500" dirty="0" smtClean="0">
                <a:latin typeface="Sitka Text" pitchFamily="2" charset="0"/>
              </a:rPr>
              <a:t>{</a:t>
            </a:r>
            <a:r>
              <a:rPr lang="en-US" altLang="zh-CN" sz="1500" dirty="0">
                <a:latin typeface="Sitka Text" pitchFamily="2" charset="0"/>
              </a:rPr>
              <a:t>15,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</a:rPr>
              <a:t>16</a:t>
            </a:r>
            <a:r>
              <a:rPr lang="en-US" altLang="zh-CN" sz="1500" dirty="0">
                <a:latin typeface="Sitka Text" pitchFamily="2" charset="0"/>
              </a:rPr>
              <a:t>,21}</a:t>
            </a:r>
          </a:p>
          <a:p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.</a:t>
            </a:r>
            <a:endParaRPr lang="en-US" altLang="zh-CN" sz="1500" dirty="0">
              <a:latin typeface="Sitka Text" pitchFamily="2" charset="0"/>
              <a:ea typeface="宋体" panose="02010600030101010101" pitchFamily="2" charset="-122"/>
            </a:endParaRPr>
          </a:p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{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22,23,24,29,39,32,33,</a:t>
            </a:r>
            <a:r>
              <a:rPr lang="en-US" altLang="zh-CN" sz="1500" u="sng" dirty="0" smtClean="0">
                <a:solidFill>
                  <a:srgbClr val="374FFF"/>
                </a:solidFill>
                <a:latin typeface="Sitka Text" pitchFamily="2" charset="0"/>
                <a:ea typeface="宋体" panose="02010600030101010101" pitchFamily="2" charset="-122"/>
              </a:rPr>
              <a:t>34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,35,36</a:t>
            </a:r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}</a:t>
            </a:r>
          </a:p>
          <a:p>
            <a:endParaRPr lang="en-US" altLang="zh-CN" sz="1500" dirty="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3977934" y="3077311"/>
            <a:ext cx="127444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Union(7,20)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710086" y="2466679"/>
            <a:ext cx="1257300" cy="138014"/>
            <a:chOff x="946448" y="3097560"/>
            <a:chExt cx="1752600" cy="152400"/>
          </a:xfrm>
        </p:grpSpPr>
        <p:sp>
          <p:nvSpPr>
            <p:cNvPr id="21" name="Line 8"/>
            <p:cNvSpPr>
              <a:spLocks noChangeShapeType="1"/>
            </p:cNvSpPr>
            <p:nvPr/>
          </p:nvSpPr>
          <p:spPr bwMode="auto">
            <a:xfrm flipH="1">
              <a:off x="946448" y="3249960"/>
              <a:ext cx="1752600" cy="0"/>
            </a:xfrm>
            <a:prstGeom prst="line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 flipV="1">
              <a:off x="946448" y="3097560"/>
              <a:ext cx="0" cy="152400"/>
            </a:xfrm>
            <a:prstGeom prst="line">
              <a:avLst/>
            </a:prstGeom>
            <a:noFill/>
            <a:ln w="28575">
              <a:solidFill>
                <a:schemeClr val="accent4">
                  <a:lumMod val="75000"/>
                </a:schemeClr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767236" y="2809580"/>
            <a:ext cx="1183815" cy="1257300"/>
            <a:chOff x="1022648" y="3554760"/>
            <a:chExt cx="1752600" cy="1676400"/>
          </a:xfrm>
        </p:grpSpPr>
        <p:sp>
          <p:nvSpPr>
            <p:cNvPr id="23" name="Line 10"/>
            <p:cNvSpPr>
              <a:spLocks noChangeShapeType="1"/>
            </p:cNvSpPr>
            <p:nvPr/>
          </p:nvSpPr>
          <p:spPr bwMode="auto">
            <a:xfrm flipH="1">
              <a:off x="1784648" y="3554760"/>
              <a:ext cx="9906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H="1">
              <a:off x="1022648" y="3554760"/>
              <a:ext cx="762000" cy="16764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</p:grpSp>
      <p:sp>
        <p:nvSpPr>
          <p:cNvPr id="25" name="Line 12"/>
          <p:cNvSpPr>
            <a:spLocks noChangeShapeType="1"/>
          </p:cNvSpPr>
          <p:nvPr/>
        </p:nvSpPr>
        <p:spPr bwMode="auto">
          <a:xfrm flipV="1">
            <a:off x="5138425" y="2708414"/>
            <a:ext cx="837731" cy="499736"/>
          </a:xfrm>
          <a:prstGeom prst="line">
            <a:avLst/>
          </a:prstGeom>
          <a:noFill/>
          <a:ln w="28575">
            <a:solidFill>
              <a:srgbClr val="374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26" name="Text Box 93"/>
          <p:cNvSpPr txBox="1">
            <a:spLocks noChangeArrowheads="1"/>
          </p:cNvSpPr>
          <p:nvPr/>
        </p:nvSpPr>
        <p:spPr bwMode="auto">
          <a:xfrm>
            <a:off x="2195736" y="1573690"/>
            <a:ext cx="114808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Pick (8,14)</a:t>
            </a:r>
          </a:p>
        </p:txBody>
      </p:sp>
      <p:sp>
        <p:nvSpPr>
          <p:cNvPr id="4" name="右箭头 3"/>
          <p:cNvSpPr/>
          <p:nvPr/>
        </p:nvSpPr>
        <p:spPr>
          <a:xfrm>
            <a:off x="3978880" y="3348000"/>
            <a:ext cx="1240965" cy="2160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066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4578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205EDB-1E45-43DE-833B-9BC1EC51D626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2457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2458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6D1635-E031-45BE-AF5D-5668E0DFC2B3}" type="slidenum">
              <a:rPr lang="en-US" altLang="zh-CN" sz="790"/>
              <a:pPr/>
              <a:t>43</a:t>
            </a:fld>
            <a:endParaRPr lang="en-US" altLang="zh-CN" sz="790"/>
          </a:p>
        </p:txBody>
      </p:sp>
      <p:sp>
        <p:nvSpPr>
          <p:cNvPr id="98" name="Line 3"/>
          <p:cNvSpPr>
            <a:spLocks noChangeShapeType="1"/>
          </p:cNvSpPr>
          <p:nvPr/>
        </p:nvSpPr>
        <p:spPr bwMode="auto">
          <a:xfrm>
            <a:off x="3625602" y="21617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9" name="Line 4"/>
          <p:cNvSpPr>
            <a:spLocks noChangeShapeType="1"/>
          </p:cNvSpPr>
          <p:nvPr/>
        </p:nvSpPr>
        <p:spPr bwMode="auto">
          <a:xfrm>
            <a:off x="4082802" y="21617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0" name="Line 5"/>
          <p:cNvSpPr>
            <a:spLocks noChangeShapeType="1"/>
          </p:cNvSpPr>
          <p:nvPr/>
        </p:nvSpPr>
        <p:spPr bwMode="auto">
          <a:xfrm>
            <a:off x="4082802" y="21617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1" name="Line 6"/>
          <p:cNvSpPr>
            <a:spLocks noChangeShapeType="1"/>
          </p:cNvSpPr>
          <p:nvPr/>
        </p:nvSpPr>
        <p:spPr bwMode="auto">
          <a:xfrm>
            <a:off x="4540002" y="21617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2" name="Line 7"/>
          <p:cNvSpPr>
            <a:spLocks noChangeShapeType="1"/>
          </p:cNvSpPr>
          <p:nvPr/>
        </p:nvSpPr>
        <p:spPr bwMode="auto">
          <a:xfrm>
            <a:off x="4540002" y="21617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3" name="Line 8"/>
          <p:cNvSpPr>
            <a:spLocks noChangeShapeType="1"/>
          </p:cNvSpPr>
          <p:nvPr/>
        </p:nvSpPr>
        <p:spPr bwMode="auto">
          <a:xfrm>
            <a:off x="4997202" y="21617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4" name="Line 9"/>
          <p:cNvSpPr>
            <a:spLocks noChangeShapeType="1"/>
          </p:cNvSpPr>
          <p:nvPr/>
        </p:nvSpPr>
        <p:spPr bwMode="auto">
          <a:xfrm>
            <a:off x="4997202" y="21617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5" name="Line 10"/>
          <p:cNvSpPr>
            <a:spLocks noChangeShapeType="1"/>
          </p:cNvSpPr>
          <p:nvPr/>
        </p:nvSpPr>
        <p:spPr bwMode="auto">
          <a:xfrm>
            <a:off x="5454402" y="21617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6" name="Line 11"/>
          <p:cNvSpPr>
            <a:spLocks noChangeShapeType="1"/>
          </p:cNvSpPr>
          <p:nvPr/>
        </p:nvSpPr>
        <p:spPr bwMode="auto">
          <a:xfrm>
            <a:off x="5454402" y="21617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7" name="Line 12"/>
          <p:cNvSpPr>
            <a:spLocks noChangeShapeType="1"/>
          </p:cNvSpPr>
          <p:nvPr/>
        </p:nvSpPr>
        <p:spPr bwMode="auto">
          <a:xfrm>
            <a:off x="5911602" y="21617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8" name="Line 13"/>
          <p:cNvSpPr>
            <a:spLocks noChangeShapeType="1"/>
          </p:cNvSpPr>
          <p:nvPr/>
        </p:nvSpPr>
        <p:spPr bwMode="auto">
          <a:xfrm>
            <a:off x="3168402" y="25617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9" name="Line 14"/>
          <p:cNvSpPr>
            <a:spLocks noChangeShapeType="1"/>
          </p:cNvSpPr>
          <p:nvPr/>
        </p:nvSpPr>
        <p:spPr bwMode="auto">
          <a:xfrm>
            <a:off x="4082802" y="25617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0" name="Line 15"/>
          <p:cNvSpPr>
            <a:spLocks noChangeShapeType="1"/>
          </p:cNvSpPr>
          <p:nvPr/>
        </p:nvSpPr>
        <p:spPr bwMode="auto">
          <a:xfrm>
            <a:off x="4540002" y="25617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1" name="Line 16"/>
          <p:cNvSpPr>
            <a:spLocks noChangeShapeType="1"/>
          </p:cNvSpPr>
          <p:nvPr/>
        </p:nvSpPr>
        <p:spPr bwMode="auto">
          <a:xfrm>
            <a:off x="4540002" y="25617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2" name="Line 17"/>
          <p:cNvSpPr>
            <a:spLocks noChangeShapeType="1"/>
          </p:cNvSpPr>
          <p:nvPr/>
        </p:nvSpPr>
        <p:spPr bwMode="auto">
          <a:xfrm>
            <a:off x="4997202" y="25617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3" name="Line 18"/>
          <p:cNvSpPr>
            <a:spLocks noChangeShapeType="1"/>
          </p:cNvSpPr>
          <p:nvPr/>
        </p:nvSpPr>
        <p:spPr bwMode="auto">
          <a:xfrm>
            <a:off x="4997202" y="25617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4" name="Line 19"/>
          <p:cNvSpPr>
            <a:spLocks noChangeShapeType="1"/>
          </p:cNvSpPr>
          <p:nvPr/>
        </p:nvSpPr>
        <p:spPr bwMode="auto">
          <a:xfrm>
            <a:off x="5454402" y="25617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5" name="Line 20"/>
          <p:cNvSpPr>
            <a:spLocks noChangeShapeType="1"/>
          </p:cNvSpPr>
          <p:nvPr/>
        </p:nvSpPr>
        <p:spPr bwMode="auto">
          <a:xfrm>
            <a:off x="5454402" y="25617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6" name="Line 21"/>
          <p:cNvSpPr>
            <a:spLocks noChangeShapeType="1"/>
          </p:cNvSpPr>
          <p:nvPr/>
        </p:nvSpPr>
        <p:spPr bwMode="auto">
          <a:xfrm>
            <a:off x="5911602" y="25617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7" name="Line 22"/>
          <p:cNvSpPr>
            <a:spLocks noChangeShapeType="1"/>
          </p:cNvSpPr>
          <p:nvPr/>
        </p:nvSpPr>
        <p:spPr bwMode="auto">
          <a:xfrm>
            <a:off x="3625602" y="29618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8" name="Line 24"/>
          <p:cNvSpPr>
            <a:spLocks noChangeShapeType="1"/>
          </p:cNvSpPr>
          <p:nvPr/>
        </p:nvSpPr>
        <p:spPr bwMode="auto">
          <a:xfrm>
            <a:off x="4082802" y="29618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9" name="Line 25"/>
          <p:cNvSpPr>
            <a:spLocks noChangeShapeType="1"/>
          </p:cNvSpPr>
          <p:nvPr/>
        </p:nvSpPr>
        <p:spPr bwMode="auto">
          <a:xfrm>
            <a:off x="4082802" y="29618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0" name="Line 26"/>
          <p:cNvSpPr>
            <a:spLocks noChangeShapeType="1"/>
          </p:cNvSpPr>
          <p:nvPr/>
        </p:nvSpPr>
        <p:spPr bwMode="auto">
          <a:xfrm>
            <a:off x="4540002" y="29618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1" name="Line 27"/>
          <p:cNvSpPr>
            <a:spLocks noChangeShapeType="1"/>
          </p:cNvSpPr>
          <p:nvPr/>
        </p:nvSpPr>
        <p:spPr bwMode="auto">
          <a:xfrm>
            <a:off x="4997202" y="29618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2" name="Line 28"/>
          <p:cNvSpPr>
            <a:spLocks noChangeShapeType="1"/>
          </p:cNvSpPr>
          <p:nvPr/>
        </p:nvSpPr>
        <p:spPr bwMode="auto">
          <a:xfrm>
            <a:off x="5454402" y="29618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3" name="Line 29"/>
          <p:cNvSpPr>
            <a:spLocks noChangeShapeType="1"/>
          </p:cNvSpPr>
          <p:nvPr/>
        </p:nvSpPr>
        <p:spPr bwMode="auto">
          <a:xfrm>
            <a:off x="5454402" y="29618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4" name="Line 30"/>
          <p:cNvSpPr>
            <a:spLocks noChangeShapeType="1"/>
          </p:cNvSpPr>
          <p:nvPr/>
        </p:nvSpPr>
        <p:spPr bwMode="auto">
          <a:xfrm>
            <a:off x="5911602" y="29618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5" name="Line 31"/>
          <p:cNvSpPr>
            <a:spLocks noChangeShapeType="1"/>
          </p:cNvSpPr>
          <p:nvPr/>
        </p:nvSpPr>
        <p:spPr bwMode="auto">
          <a:xfrm>
            <a:off x="3625602" y="3361860"/>
            <a:ext cx="0" cy="4000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6" name="Line 32"/>
          <p:cNvSpPr>
            <a:spLocks noChangeShapeType="1"/>
          </p:cNvSpPr>
          <p:nvPr/>
        </p:nvSpPr>
        <p:spPr bwMode="auto">
          <a:xfrm>
            <a:off x="4082802" y="33618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7" name="Line 33"/>
          <p:cNvSpPr>
            <a:spLocks noChangeShapeType="1"/>
          </p:cNvSpPr>
          <p:nvPr/>
        </p:nvSpPr>
        <p:spPr bwMode="auto">
          <a:xfrm>
            <a:off x="4540002" y="33618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8" name="Line 34"/>
          <p:cNvSpPr>
            <a:spLocks noChangeShapeType="1"/>
          </p:cNvSpPr>
          <p:nvPr/>
        </p:nvSpPr>
        <p:spPr bwMode="auto">
          <a:xfrm>
            <a:off x="4540002" y="33618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9" name="Line 35"/>
          <p:cNvSpPr>
            <a:spLocks noChangeShapeType="1"/>
          </p:cNvSpPr>
          <p:nvPr/>
        </p:nvSpPr>
        <p:spPr bwMode="auto">
          <a:xfrm>
            <a:off x="4997202" y="33618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0" name="Line 36"/>
          <p:cNvSpPr>
            <a:spLocks noChangeShapeType="1"/>
          </p:cNvSpPr>
          <p:nvPr/>
        </p:nvSpPr>
        <p:spPr bwMode="auto">
          <a:xfrm>
            <a:off x="5454402" y="33618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1" name="Line 37"/>
          <p:cNvSpPr>
            <a:spLocks noChangeShapeType="1"/>
          </p:cNvSpPr>
          <p:nvPr/>
        </p:nvSpPr>
        <p:spPr bwMode="auto">
          <a:xfrm>
            <a:off x="5454402" y="33618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2" name="Line 38"/>
          <p:cNvSpPr>
            <a:spLocks noChangeShapeType="1"/>
          </p:cNvSpPr>
          <p:nvPr/>
        </p:nvSpPr>
        <p:spPr bwMode="auto">
          <a:xfrm>
            <a:off x="5911602" y="33618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3" name="Line 39"/>
          <p:cNvSpPr>
            <a:spLocks noChangeShapeType="1"/>
          </p:cNvSpPr>
          <p:nvPr/>
        </p:nvSpPr>
        <p:spPr bwMode="auto">
          <a:xfrm>
            <a:off x="3168402" y="37619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4" name="Line 40"/>
          <p:cNvSpPr>
            <a:spLocks noChangeShapeType="1"/>
          </p:cNvSpPr>
          <p:nvPr/>
        </p:nvSpPr>
        <p:spPr bwMode="auto">
          <a:xfrm>
            <a:off x="3625602" y="37619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5" name="Line 41"/>
          <p:cNvSpPr>
            <a:spLocks noChangeShapeType="1"/>
          </p:cNvSpPr>
          <p:nvPr/>
        </p:nvSpPr>
        <p:spPr bwMode="auto">
          <a:xfrm>
            <a:off x="4082802" y="37619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>
            <a:off x="4540002" y="37619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7" name="Line 43"/>
          <p:cNvSpPr>
            <a:spLocks noChangeShapeType="1"/>
          </p:cNvSpPr>
          <p:nvPr/>
        </p:nvSpPr>
        <p:spPr bwMode="auto">
          <a:xfrm>
            <a:off x="4540002" y="37619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8" name="Line 44"/>
          <p:cNvSpPr>
            <a:spLocks noChangeShapeType="1"/>
          </p:cNvSpPr>
          <p:nvPr/>
        </p:nvSpPr>
        <p:spPr bwMode="auto">
          <a:xfrm>
            <a:off x="4997202" y="37619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39" name="Line 45"/>
          <p:cNvSpPr>
            <a:spLocks noChangeShapeType="1"/>
          </p:cNvSpPr>
          <p:nvPr/>
        </p:nvSpPr>
        <p:spPr bwMode="auto">
          <a:xfrm>
            <a:off x="5911602" y="376191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0" name="Line 46"/>
          <p:cNvSpPr>
            <a:spLocks noChangeShapeType="1"/>
          </p:cNvSpPr>
          <p:nvPr/>
        </p:nvSpPr>
        <p:spPr bwMode="auto">
          <a:xfrm>
            <a:off x="3168402" y="41619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1" name="Line 47"/>
          <p:cNvSpPr>
            <a:spLocks noChangeShapeType="1"/>
          </p:cNvSpPr>
          <p:nvPr/>
        </p:nvSpPr>
        <p:spPr bwMode="auto">
          <a:xfrm>
            <a:off x="3625602" y="416196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2" name="Line 48"/>
          <p:cNvSpPr>
            <a:spLocks noChangeShapeType="1"/>
          </p:cNvSpPr>
          <p:nvPr/>
        </p:nvSpPr>
        <p:spPr bwMode="auto">
          <a:xfrm>
            <a:off x="3625602" y="41619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3" name="Line 49"/>
          <p:cNvSpPr>
            <a:spLocks noChangeShapeType="1"/>
          </p:cNvSpPr>
          <p:nvPr/>
        </p:nvSpPr>
        <p:spPr bwMode="auto">
          <a:xfrm>
            <a:off x="4082802" y="41619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4" name="Line 50"/>
          <p:cNvSpPr>
            <a:spLocks noChangeShapeType="1"/>
          </p:cNvSpPr>
          <p:nvPr/>
        </p:nvSpPr>
        <p:spPr bwMode="auto">
          <a:xfrm>
            <a:off x="4540002" y="41619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5" name="Line 51"/>
          <p:cNvSpPr>
            <a:spLocks noChangeShapeType="1"/>
          </p:cNvSpPr>
          <p:nvPr/>
        </p:nvSpPr>
        <p:spPr bwMode="auto">
          <a:xfrm>
            <a:off x="5454402" y="41619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6" name="Line 52"/>
          <p:cNvSpPr>
            <a:spLocks noChangeShapeType="1"/>
          </p:cNvSpPr>
          <p:nvPr/>
        </p:nvSpPr>
        <p:spPr bwMode="auto">
          <a:xfrm rot="10800000">
            <a:off x="3168402" y="456201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7" name="Line 53"/>
          <p:cNvSpPr>
            <a:spLocks noChangeShapeType="1"/>
          </p:cNvSpPr>
          <p:nvPr/>
        </p:nvSpPr>
        <p:spPr bwMode="auto">
          <a:xfrm rot="10800000">
            <a:off x="3168402" y="2561760"/>
            <a:ext cx="0" cy="200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48" name="Text Box 54"/>
          <p:cNvSpPr txBox="1">
            <a:spLocks noChangeArrowheads="1"/>
          </p:cNvSpPr>
          <p:nvPr/>
        </p:nvSpPr>
        <p:spPr bwMode="auto">
          <a:xfrm>
            <a:off x="2654052" y="2161710"/>
            <a:ext cx="62484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149" name="Text Box 55"/>
          <p:cNvSpPr txBox="1">
            <a:spLocks noChangeArrowheads="1"/>
          </p:cNvSpPr>
          <p:nvPr/>
        </p:nvSpPr>
        <p:spPr bwMode="auto">
          <a:xfrm>
            <a:off x="5911602" y="4219110"/>
            <a:ext cx="52895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150" name="Rectangle 56"/>
          <p:cNvSpPr>
            <a:spLocks noChangeArrowheads="1"/>
          </p:cNvSpPr>
          <p:nvPr/>
        </p:nvSpPr>
        <p:spPr bwMode="auto">
          <a:xfrm>
            <a:off x="3225552" y="221886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51" name="Rectangle 57"/>
          <p:cNvSpPr>
            <a:spLocks noChangeArrowheads="1"/>
          </p:cNvSpPr>
          <p:nvPr/>
        </p:nvSpPr>
        <p:spPr bwMode="auto">
          <a:xfrm>
            <a:off x="3682752" y="221886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52" name="Rectangle 58"/>
          <p:cNvSpPr>
            <a:spLocks noChangeArrowheads="1"/>
          </p:cNvSpPr>
          <p:nvPr/>
        </p:nvSpPr>
        <p:spPr bwMode="auto">
          <a:xfrm>
            <a:off x="4139952" y="221886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53" name="Rectangle 59"/>
          <p:cNvSpPr>
            <a:spLocks noChangeArrowheads="1"/>
          </p:cNvSpPr>
          <p:nvPr/>
        </p:nvSpPr>
        <p:spPr bwMode="auto">
          <a:xfrm>
            <a:off x="4597152" y="221886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54" name="Rectangle 60"/>
          <p:cNvSpPr>
            <a:spLocks noChangeArrowheads="1"/>
          </p:cNvSpPr>
          <p:nvPr/>
        </p:nvSpPr>
        <p:spPr bwMode="auto">
          <a:xfrm>
            <a:off x="5054352" y="221886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55" name="Rectangle 61"/>
          <p:cNvSpPr>
            <a:spLocks noChangeArrowheads="1"/>
          </p:cNvSpPr>
          <p:nvPr/>
        </p:nvSpPr>
        <p:spPr bwMode="auto">
          <a:xfrm>
            <a:off x="5511552" y="221886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56" name="Rectangle 62"/>
          <p:cNvSpPr>
            <a:spLocks noChangeArrowheads="1"/>
          </p:cNvSpPr>
          <p:nvPr/>
        </p:nvSpPr>
        <p:spPr bwMode="auto">
          <a:xfrm>
            <a:off x="3225552" y="261891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57" name="Rectangle 63"/>
          <p:cNvSpPr>
            <a:spLocks noChangeArrowheads="1"/>
          </p:cNvSpPr>
          <p:nvPr/>
        </p:nvSpPr>
        <p:spPr bwMode="auto">
          <a:xfrm>
            <a:off x="3682752" y="261891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58" name="Rectangle 64"/>
          <p:cNvSpPr>
            <a:spLocks noChangeArrowheads="1"/>
          </p:cNvSpPr>
          <p:nvPr/>
        </p:nvSpPr>
        <p:spPr bwMode="auto">
          <a:xfrm>
            <a:off x="4139952" y="261891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59" name="Rectangle 65"/>
          <p:cNvSpPr>
            <a:spLocks noChangeArrowheads="1"/>
          </p:cNvSpPr>
          <p:nvPr/>
        </p:nvSpPr>
        <p:spPr bwMode="auto">
          <a:xfrm>
            <a:off x="4597152" y="261891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60" name="Rectangle 66"/>
          <p:cNvSpPr>
            <a:spLocks noChangeArrowheads="1"/>
          </p:cNvSpPr>
          <p:nvPr/>
        </p:nvSpPr>
        <p:spPr bwMode="auto">
          <a:xfrm>
            <a:off x="5054352" y="261891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61" name="Rectangle 67"/>
          <p:cNvSpPr>
            <a:spLocks noChangeArrowheads="1"/>
          </p:cNvSpPr>
          <p:nvPr/>
        </p:nvSpPr>
        <p:spPr bwMode="auto">
          <a:xfrm>
            <a:off x="5511552" y="261891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162" name="Rectangle 68"/>
          <p:cNvSpPr>
            <a:spLocks noChangeArrowheads="1"/>
          </p:cNvSpPr>
          <p:nvPr/>
        </p:nvSpPr>
        <p:spPr bwMode="auto">
          <a:xfrm>
            <a:off x="3225552" y="301896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63" name="Rectangle 69"/>
          <p:cNvSpPr>
            <a:spLocks noChangeArrowheads="1"/>
          </p:cNvSpPr>
          <p:nvPr/>
        </p:nvSpPr>
        <p:spPr bwMode="auto">
          <a:xfrm>
            <a:off x="3682752" y="301896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164" name="Rectangle 70"/>
          <p:cNvSpPr>
            <a:spLocks noChangeArrowheads="1"/>
          </p:cNvSpPr>
          <p:nvPr/>
        </p:nvSpPr>
        <p:spPr bwMode="auto">
          <a:xfrm>
            <a:off x="4139952" y="301896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65" name="Rectangle 71"/>
          <p:cNvSpPr>
            <a:spLocks noChangeArrowheads="1"/>
          </p:cNvSpPr>
          <p:nvPr/>
        </p:nvSpPr>
        <p:spPr bwMode="auto">
          <a:xfrm>
            <a:off x="4597152" y="301896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66" name="Rectangle 72"/>
          <p:cNvSpPr>
            <a:spLocks noChangeArrowheads="1"/>
          </p:cNvSpPr>
          <p:nvPr/>
        </p:nvSpPr>
        <p:spPr bwMode="auto">
          <a:xfrm>
            <a:off x="5054352" y="301896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167" name="Rectangle 73"/>
          <p:cNvSpPr>
            <a:spLocks noChangeArrowheads="1"/>
          </p:cNvSpPr>
          <p:nvPr/>
        </p:nvSpPr>
        <p:spPr bwMode="auto">
          <a:xfrm>
            <a:off x="5511552" y="301896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168" name="Rectangle 74"/>
          <p:cNvSpPr>
            <a:spLocks noChangeArrowheads="1"/>
          </p:cNvSpPr>
          <p:nvPr/>
        </p:nvSpPr>
        <p:spPr bwMode="auto">
          <a:xfrm>
            <a:off x="3225552" y="341901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169" name="Rectangle 75"/>
          <p:cNvSpPr>
            <a:spLocks noChangeArrowheads="1"/>
          </p:cNvSpPr>
          <p:nvPr/>
        </p:nvSpPr>
        <p:spPr bwMode="auto">
          <a:xfrm>
            <a:off x="3682752" y="341901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170" name="Rectangle 76"/>
          <p:cNvSpPr>
            <a:spLocks noChangeArrowheads="1"/>
          </p:cNvSpPr>
          <p:nvPr/>
        </p:nvSpPr>
        <p:spPr bwMode="auto">
          <a:xfrm>
            <a:off x="4139952" y="341901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171" name="Rectangle 77"/>
          <p:cNvSpPr>
            <a:spLocks noChangeArrowheads="1"/>
          </p:cNvSpPr>
          <p:nvPr/>
        </p:nvSpPr>
        <p:spPr bwMode="auto">
          <a:xfrm>
            <a:off x="4597152" y="341901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172" name="Rectangle 78"/>
          <p:cNvSpPr>
            <a:spLocks noChangeArrowheads="1"/>
          </p:cNvSpPr>
          <p:nvPr/>
        </p:nvSpPr>
        <p:spPr bwMode="auto">
          <a:xfrm>
            <a:off x="5054352" y="341901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173" name="Rectangle 79"/>
          <p:cNvSpPr>
            <a:spLocks noChangeArrowheads="1"/>
          </p:cNvSpPr>
          <p:nvPr/>
        </p:nvSpPr>
        <p:spPr bwMode="auto">
          <a:xfrm>
            <a:off x="5511552" y="341901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174" name="Rectangle 80"/>
          <p:cNvSpPr>
            <a:spLocks noChangeArrowheads="1"/>
          </p:cNvSpPr>
          <p:nvPr/>
        </p:nvSpPr>
        <p:spPr bwMode="auto">
          <a:xfrm>
            <a:off x="3225552" y="381906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175" name="Rectangle 81"/>
          <p:cNvSpPr>
            <a:spLocks noChangeArrowheads="1"/>
          </p:cNvSpPr>
          <p:nvPr/>
        </p:nvSpPr>
        <p:spPr bwMode="auto">
          <a:xfrm>
            <a:off x="3682752" y="381906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176" name="Rectangle 82"/>
          <p:cNvSpPr>
            <a:spLocks noChangeArrowheads="1"/>
          </p:cNvSpPr>
          <p:nvPr/>
        </p:nvSpPr>
        <p:spPr bwMode="auto">
          <a:xfrm>
            <a:off x="4139952" y="381906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177" name="Rectangle 83"/>
          <p:cNvSpPr>
            <a:spLocks noChangeArrowheads="1"/>
          </p:cNvSpPr>
          <p:nvPr/>
        </p:nvSpPr>
        <p:spPr bwMode="auto">
          <a:xfrm>
            <a:off x="4597152" y="381906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178" name="Rectangle 84"/>
          <p:cNvSpPr>
            <a:spLocks noChangeArrowheads="1"/>
          </p:cNvSpPr>
          <p:nvPr/>
        </p:nvSpPr>
        <p:spPr bwMode="auto">
          <a:xfrm>
            <a:off x="5054352" y="381906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179" name="Rectangle 85"/>
          <p:cNvSpPr>
            <a:spLocks noChangeArrowheads="1"/>
          </p:cNvSpPr>
          <p:nvPr/>
        </p:nvSpPr>
        <p:spPr bwMode="auto">
          <a:xfrm>
            <a:off x="5511552" y="381906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180" name="Rectangle 86"/>
          <p:cNvSpPr>
            <a:spLocks noChangeArrowheads="1"/>
          </p:cNvSpPr>
          <p:nvPr/>
        </p:nvSpPr>
        <p:spPr bwMode="auto">
          <a:xfrm>
            <a:off x="3225552" y="421911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181" name="Rectangle 87"/>
          <p:cNvSpPr>
            <a:spLocks noChangeArrowheads="1"/>
          </p:cNvSpPr>
          <p:nvPr/>
        </p:nvSpPr>
        <p:spPr bwMode="auto">
          <a:xfrm>
            <a:off x="3682752" y="421911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182" name="Rectangle 88"/>
          <p:cNvSpPr>
            <a:spLocks noChangeArrowheads="1"/>
          </p:cNvSpPr>
          <p:nvPr/>
        </p:nvSpPr>
        <p:spPr bwMode="auto">
          <a:xfrm>
            <a:off x="4139952" y="421911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183" name="Rectangle 89"/>
          <p:cNvSpPr>
            <a:spLocks noChangeArrowheads="1"/>
          </p:cNvSpPr>
          <p:nvPr/>
        </p:nvSpPr>
        <p:spPr bwMode="auto">
          <a:xfrm>
            <a:off x="4597152" y="421911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34</a:t>
            </a:r>
          </a:p>
        </p:txBody>
      </p:sp>
      <p:sp>
        <p:nvSpPr>
          <p:cNvPr id="184" name="Rectangle 90"/>
          <p:cNvSpPr>
            <a:spLocks noChangeArrowheads="1"/>
          </p:cNvSpPr>
          <p:nvPr/>
        </p:nvSpPr>
        <p:spPr bwMode="auto">
          <a:xfrm>
            <a:off x="5054352" y="421911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35</a:t>
            </a:r>
          </a:p>
        </p:txBody>
      </p:sp>
      <p:sp>
        <p:nvSpPr>
          <p:cNvPr id="185" name="Rectangle 91"/>
          <p:cNvSpPr>
            <a:spLocks noChangeArrowheads="1"/>
          </p:cNvSpPr>
          <p:nvPr/>
        </p:nvSpPr>
        <p:spPr bwMode="auto">
          <a:xfrm>
            <a:off x="5511552" y="421911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187" name="Text Box 93"/>
          <p:cNvSpPr txBox="1">
            <a:spLocks noChangeArrowheads="1"/>
          </p:cNvSpPr>
          <p:nvPr/>
        </p:nvSpPr>
        <p:spPr bwMode="auto">
          <a:xfrm>
            <a:off x="3213646" y="1541395"/>
            <a:ext cx="125920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Pick (19,20)</a:t>
            </a:r>
          </a:p>
        </p:txBody>
      </p:sp>
      <p:sp>
        <p:nvSpPr>
          <p:cNvPr id="188" name="Line 94"/>
          <p:cNvSpPr>
            <a:spLocks noChangeShapeType="1"/>
          </p:cNvSpPr>
          <p:nvPr/>
        </p:nvSpPr>
        <p:spPr bwMode="auto">
          <a:xfrm>
            <a:off x="3225552" y="21617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89" name="Line 95"/>
          <p:cNvSpPr>
            <a:spLocks noChangeShapeType="1"/>
          </p:cNvSpPr>
          <p:nvPr/>
        </p:nvSpPr>
        <p:spPr bwMode="auto">
          <a:xfrm>
            <a:off x="5454402" y="456201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90" name="Text Box 92"/>
          <p:cNvSpPr txBox="1">
            <a:spLocks noChangeArrowheads="1"/>
          </p:cNvSpPr>
          <p:nvPr/>
        </p:nvSpPr>
        <p:spPr bwMode="auto">
          <a:xfrm>
            <a:off x="2633103" y="4614125"/>
            <a:ext cx="4270734" cy="170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S</a:t>
            </a:r>
          </a:p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{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1,2,</a:t>
            </a:r>
            <a:r>
              <a:rPr lang="en-US" altLang="zh-CN" sz="1500" u="sng" dirty="0" smtClean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7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,8,9,13,19,</a:t>
            </a:r>
            <a:r>
              <a:rPr lang="en-US" altLang="zh-CN" sz="1500" dirty="0" smtClean="0">
                <a:latin typeface="Sitka Text" pitchFamily="2" charset="0"/>
              </a:rPr>
              <a:t>14,20,26,27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}, 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3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}, 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4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}, 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5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}, 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6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}, 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10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}, {</a:t>
            </a:r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11,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17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}, {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12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}, {</a:t>
            </a:r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15,</a:t>
            </a:r>
            <a:r>
              <a:rPr lang="en-US" altLang="zh-CN" sz="1500" u="sng" dirty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16</a:t>
            </a:r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,21}</a:t>
            </a:r>
          </a:p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{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22,23,24,29,30,32,33,</a:t>
            </a:r>
            <a:r>
              <a:rPr lang="en-US" altLang="zh-CN" sz="1500" u="sng" dirty="0" smtClean="0">
                <a:solidFill>
                  <a:srgbClr val="5038FE"/>
                </a:solidFill>
                <a:latin typeface="Sitka Text" pitchFamily="2" charset="0"/>
                <a:ea typeface="宋体" panose="02010600030101010101" pitchFamily="2" charset="-122"/>
              </a:rPr>
              <a:t>34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,35,36</a:t>
            </a:r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}</a:t>
            </a:r>
          </a:p>
          <a:p>
            <a:endParaRPr lang="en-US" altLang="zh-CN" sz="1500" dirty="0">
              <a:latin typeface="Sitka Text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1650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 at the End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5602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A227B4-9C88-4459-8F5D-6DADD72A0293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25603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2560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7EA5A4-537C-4F77-8F94-42E5A24A6A1E}" type="slidenum">
              <a:rPr lang="en-US" altLang="zh-CN" sz="790"/>
              <a:pPr/>
              <a:t>44</a:t>
            </a:fld>
            <a:endParaRPr lang="en-US" altLang="zh-CN" sz="790"/>
          </a:p>
        </p:txBody>
      </p:sp>
      <p:sp>
        <p:nvSpPr>
          <p:cNvPr id="87" name="Line 3"/>
          <p:cNvSpPr>
            <a:spLocks noChangeShapeType="1"/>
          </p:cNvSpPr>
          <p:nvPr/>
        </p:nvSpPr>
        <p:spPr bwMode="auto">
          <a:xfrm>
            <a:off x="360045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8" name="Line 4"/>
          <p:cNvSpPr>
            <a:spLocks noChangeShapeType="1"/>
          </p:cNvSpPr>
          <p:nvPr/>
        </p:nvSpPr>
        <p:spPr bwMode="auto">
          <a:xfrm>
            <a:off x="4057650" y="2057400"/>
            <a:ext cx="0" cy="40005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405765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0" name="Line 6"/>
          <p:cNvSpPr>
            <a:spLocks noChangeShapeType="1"/>
          </p:cNvSpPr>
          <p:nvPr/>
        </p:nvSpPr>
        <p:spPr bwMode="auto">
          <a:xfrm>
            <a:off x="4514850" y="2057400"/>
            <a:ext cx="0" cy="400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1" name="Line 7"/>
          <p:cNvSpPr>
            <a:spLocks noChangeShapeType="1"/>
          </p:cNvSpPr>
          <p:nvPr/>
        </p:nvSpPr>
        <p:spPr bwMode="auto">
          <a:xfrm>
            <a:off x="451485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2" name="Line 9"/>
          <p:cNvSpPr>
            <a:spLocks noChangeShapeType="1"/>
          </p:cNvSpPr>
          <p:nvPr/>
        </p:nvSpPr>
        <p:spPr bwMode="auto">
          <a:xfrm>
            <a:off x="497205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3" name="Line 11"/>
          <p:cNvSpPr>
            <a:spLocks noChangeShapeType="1"/>
          </p:cNvSpPr>
          <p:nvPr/>
        </p:nvSpPr>
        <p:spPr bwMode="auto">
          <a:xfrm>
            <a:off x="542925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5886450" y="20574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3143250" y="245745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6" name="Line 16"/>
          <p:cNvSpPr>
            <a:spLocks noChangeShapeType="1"/>
          </p:cNvSpPr>
          <p:nvPr/>
        </p:nvSpPr>
        <p:spPr bwMode="auto">
          <a:xfrm>
            <a:off x="4514850" y="245745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7" name="Line 18"/>
          <p:cNvSpPr>
            <a:spLocks noChangeShapeType="1"/>
          </p:cNvSpPr>
          <p:nvPr/>
        </p:nvSpPr>
        <p:spPr bwMode="auto">
          <a:xfrm>
            <a:off x="4972050" y="245745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8" name="Line 19"/>
          <p:cNvSpPr>
            <a:spLocks noChangeShapeType="1"/>
          </p:cNvSpPr>
          <p:nvPr/>
        </p:nvSpPr>
        <p:spPr bwMode="auto">
          <a:xfrm>
            <a:off x="5429250" y="2457450"/>
            <a:ext cx="0" cy="40005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9" name="Line 21"/>
          <p:cNvSpPr>
            <a:spLocks noChangeShapeType="1"/>
          </p:cNvSpPr>
          <p:nvPr/>
        </p:nvSpPr>
        <p:spPr bwMode="auto">
          <a:xfrm>
            <a:off x="5886450" y="24574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0" name="Line 22"/>
          <p:cNvSpPr>
            <a:spLocks noChangeShapeType="1"/>
          </p:cNvSpPr>
          <p:nvPr/>
        </p:nvSpPr>
        <p:spPr bwMode="auto">
          <a:xfrm>
            <a:off x="3600450" y="2857500"/>
            <a:ext cx="0" cy="4000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1" name="Line 23"/>
          <p:cNvSpPr>
            <a:spLocks noChangeShapeType="1"/>
          </p:cNvSpPr>
          <p:nvPr/>
        </p:nvSpPr>
        <p:spPr bwMode="auto">
          <a:xfrm>
            <a:off x="4057650" y="2857500"/>
            <a:ext cx="0" cy="400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2" name="Line 24"/>
          <p:cNvSpPr>
            <a:spLocks noChangeShapeType="1"/>
          </p:cNvSpPr>
          <p:nvPr/>
        </p:nvSpPr>
        <p:spPr bwMode="auto">
          <a:xfrm>
            <a:off x="4057650" y="28575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3" name="Line 25"/>
          <p:cNvSpPr>
            <a:spLocks noChangeShapeType="1"/>
          </p:cNvSpPr>
          <p:nvPr/>
        </p:nvSpPr>
        <p:spPr bwMode="auto">
          <a:xfrm>
            <a:off x="4514850" y="28575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4" name="Line 27"/>
          <p:cNvSpPr>
            <a:spLocks noChangeShapeType="1"/>
          </p:cNvSpPr>
          <p:nvPr/>
        </p:nvSpPr>
        <p:spPr bwMode="auto">
          <a:xfrm>
            <a:off x="5429250" y="2857500"/>
            <a:ext cx="0" cy="400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5" name="Line 29"/>
          <p:cNvSpPr>
            <a:spLocks noChangeShapeType="1"/>
          </p:cNvSpPr>
          <p:nvPr/>
        </p:nvSpPr>
        <p:spPr bwMode="auto">
          <a:xfrm>
            <a:off x="5886450" y="28575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6" name="Line 30"/>
          <p:cNvSpPr>
            <a:spLocks noChangeShapeType="1"/>
          </p:cNvSpPr>
          <p:nvPr/>
        </p:nvSpPr>
        <p:spPr bwMode="auto">
          <a:xfrm>
            <a:off x="3600450" y="3257550"/>
            <a:ext cx="0" cy="40005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7" name="Line 31"/>
          <p:cNvSpPr>
            <a:spLocks noChangeShapeType="1"/>
          </p:cNvSpPr>
          <p:nvPr/>
        </p:nvSpPr>
        <p:spPr bwMode="auto">
          <a:xfrm>
            <a:off x="4057650" y="3257550"/>
            <a:ext cx="0" cy="400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8" name="Line 33"/>
          <p:cNvSpPr>
            <a:spLocks noChangeShapeType="1"/>
          </p:cNvSpPr>
          <p:nvPr/>
        </p:nvSpPr>
        <p:spPr bwMode="auto">
          <a:xfrm>
            <a:off x="4514850" y="325755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09" name="Line 34"/>
          <p:cNvSpPr>
            <a:spLocks noChangeShapeType="1"/>
          </p:cNvSpPr>
          <p:nvPr/>
        </p:nvSpPr>
        <p:spPr bwMode="auto">
          <a:xfrm>
            <a:off x="4972050" y="325755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0" name="Line 35"/>
          <p:cNvSpPr>
            <a:spLocks noChangeShapeType="1"/>
          </p:cNvSpPr>
          <p:nvPr/>
        </p:nvSpPr>
        <p:spPr bwMode="auto">
          <a:xfrm>
            <a:off x="5429250" y="3257550"/>
            <a:ext cx="0" cy="400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1" name="Line 37"/>
          <p:cNvSpPr>
            <a:spLocks noChangeShapeType="1"/>
          </p:cNvSpPr>
          <p:nvPr/>
        </p:nvSpPr>
        <p:spPr bwMode="auto">
          <a:xfrm>
            <a:off x="5886450" y="325755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2" name="Line 38"/>
          <p:cNvSpPr>
            <a:spLocks noChangeShapeType="1"/>
          </p:cNvSpPr>
          <p:nvPr/>
        </p:nvSpPr>
        <p:spPr bwMode="auto">
          <a:xfrm>
            <a:off x="3143250" y="36576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3" name="Line 40"/>
          <p:cNvSpPr>
            <a:spLocks noChangeShapeType="1"/>
          </p:cNvSpPr>
          <p:nvPr/>
        </p:nvSpPr>
        <p:spPr bwMode="auto">
          <a:xfrm>
            <a:off x="4057650" y="365760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4" name="Line 42"/>
          <p:cNvSpPr>
            <a:spLocks noChangeShapeType="1"/>
          </p:cNvSpPr>
          <p:nvPr/>
        </p:nvSpPr>
        <p:spPr bwMode="auto">
          <a:xfrm>
            <a:off x="4514850" y="3657600"/>
            <a:ext cx="4572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5" name="Line 43"/>
          <p:cNvSpPr>
            <a:spLocks noChangeShapeType="1"/>
          </p:cNvSpPr>
          <p:nvPr/>
        </p:nvSpPr>
        <p:spPr bwMode="auto">
          <a:xfrm>
            <a:off x="4972050" y="3657600"/>
            <a:ext cx="0" cy="400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6" name="Line 44"/>
          <p:cNvSpPr>
            <a:spLocks noChangeShapeType="1"/>
          </p:cNvSpPr>
          <p:nvPr/>
        </p:nvSpPr>
        <p:spPr bwMode="auto">
          <a:xfrm>
            <a:off x="5886450" y="3657600"/>
            <a:ext cx="0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7" name="Line 46"/>
          <p:cNvSpPr>
            <a:spLocks noChangeShapeType="1"/>
          </p:cNvSpPr>
          <p:nvPr/>
        </p:nvSpPr>
        <p:spPr bwMode="auto">
          <a:xfrm>
            <a:off x="3600450" y="4057650"/>
            <a:ext cx="0" cy="4000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8" name="Line 47"/>
          <p:cNvSpPr>
            <a:spLocks noChangeShapeType="1"/>
          </p:cNvSpPr>
          <p:nvPr/>
        </p:nvSpPr>
        <p:spPr bwMode="auto">
          <a:xfrm>
            <a:off x="3600450" y="4057650"/>
            <a:ext cx="4572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19" name="Line 48"/>
          <p:cNvSpPr>
            <a:spLocks noChangeShapeType="1"/>
          </p:cNvSpPr>
          <p:nvPr/>
        </p:nvSpPr>
        <p:spPr bwMode="auto">
          <a:xfrm>
            <a:off x="4057650" y="405765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0" name="Line 49"/>
          <p:cNvSpPr>
            <a:spLocks noChangeShapeType="1"/>
          </p:cNvSpPr>
          <p:nvPr/>
        </p:nvSpPr>
        <p:spPr bwMode="auto">
          <a:xfrm>
            <a:off x="4514850" y="405765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1" name="Line 50"/>
          <p:cNvSpPr>
            <a:spLocks noChangeShapeType="1"/>
          </p:cNvSpPr>
          <p:nvPr/>
        </p:nvSpPr>
        <p:spPr bwMode="auto">
          <a:xfrm>
            <a:off x="5429250" y="4057650"/>
            <a:ext cx="457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2" name="Line 51"/>
          <p:cNvSpPr>
            <a:spLocks noChangeShapeType="1"/>
          </p:cNvSpPr>
          <p:nvPr/>
        </p:nvSpPr>
        <p:spPr bwMode="auto">
          <a:xfrm rot="10800000">
            <a:off x="3143250" y="44577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3" name="Line 52"/>
          <p:cNvSpPr>
            <a:spLocks noChangeShapeType="1"/>
          </p:cNvSpPr>
          <p:nvPr/>
        </p:nvSpPr>
        <p:spPr bwMode="auto">
          <a:xfrm rot="10800000">
            <a:off x="3143250" y="2457450"/>
            <a:ext cx="0" cy="200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24" name="Text Box 53"/>
          <p:cNvSpPr txBox="1">
            <a:spLocks noChangeArrowheads="1"/>
          </p:cNvSpPr>
          <p:nvPr/>
        </p:nvSpPr>
        <p:spPr bwMode="auto">
          <a:xfrm>
            <a:off x="2628900" y="2057400"/>
            <a:ext cx="624840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125" name="Text Box 54"/>
          <p:cNvSpPr txBox="1">
            <a:spLocks noChangeArrowheads="1"/>
          </p:cNvSpPr>
          <p:nvPr/>
        </p:nvSpPr>
        <p:spPr bwMode="auto">
          <a:xfrm>
            <a:off x="5886450" y="4114800"/>
            <a:ext cx="528955" cy="32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126" name="Rectangle 55"/>
          <p:cNvSpPr>
            <a:spLocks noChangeArrowheads="1"/>
          </p:cNvSpPr>
          <p:nvPr/>
        </p:nvSpPr>
        <p:spPr bwMode="auto">
          <a:xfrm>
            <a:off x="3200400" y="21145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27" name="Rectangle 56"/>
          <p:cNvSpPr>
            <a:spLocks noChangeArrowheads="1"/>
          </p:cNvSpPr>
          <p:nvPr/>
        </p:nvSpPr>
        <p:spPr bwMode="auto">
          <a:xfrm>
            <a:off x="3657600" y="21145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28" name="Rectangle 57"/>
          <p:cNvSpPr>
            <a:spLocks noChangeArrowheads="1"/>
          </p:cNvSpPr>
          <p:nvPr/>
        </p:nvSpPr>
        <p:spPr bwMode="auto">
          <a:xfrm>
            <a:off x="4114800" y="21145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29" name="Rectangle 58"/>
          <p:cNvSpPr>
            <a:spLocks noChangeArrowheads="1"/>
          </p:cNvSpPr>
          <p:nvPr/>
        </p:nvSpPr>
        <p:spPr bwMode="auto">
          <a:xfrm>
            <a:off x="4572000" y="21145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30" name="Rectangle 59"/>
          <p:cNvSpPr>
            <a:spLocks noChangeArrowheads="1"/>
          </p:cNvSpPr>
          <p:nvPr/>
        </p:nvSpPr>
        <p:spPr bwMode="auto">
          <a:xfrm>
            <a:off x="5029200" y="21145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31" name="Rectangle 60"/>
          <p:cNvSpPr>
            <a:spLocks noChangeArrowheads="1"/>
          </p:cNvSpPr>
          <p:nvPr/>
        </p:nvSpPr>
        <p:spPr bwMode="auto">
          <a:xfrm>
            <a:off x="5486400" y="21145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32" name="Rectangle 61"/>
          <p:cNvSpPr>
            <a:spLocks noChangeArrowheads="1"/>
          </p:cNvSpPr>
          <p:nvPr/>
        </p:nvSpPr>
        <p:spPr bwMode="auto">
          <a:xfrm>
            <a:off x="3200400" y="25146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33" name="Rectangle 62"/>
          <p:cNvSpPr>
            <a:spLocks noChangeArrowheads="1"/>
          </p:cNvSpPr>
          <p:nvPr/>
        </p:nvSpPr>
        <p:spPr bwMode="auto">
          <a:xfrm>
            <a:off x="3657600" y="25146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134" name="Rectangle 63"/>
          <p:cNvSpPr>
            <a:spLocks noChangeArrowheads="1"/>
          </p:cNvSpPr>
          <p:nvPr/>
        </p:nvSpPr>
        <p:spPr bwMode="auto">
          <a:xfrm>
            <a:off x="4114800" y="25146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135" name="Rectangle 64"/>
          <p:cNvSpPr>
            <a:spLocks noChangeArrowheads="1"/>
          </p:cNvSpPr>
          <p:nvPr/>
        </p:nvSpPr>
        <p:spPr bwMode="auto">
          <a:xfrm>
            <a:off x="4572000" y="25146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36" name="Rectangle 65"/>
          <p:cNvSpPr>
            <a:spLocks noChangeArrowheads="1"/>
          </p:cNvSpPr>
          <p:nvPr/>
        </p:nvSpPr>
        <p:spPr bwMode="auto">
          <a:xfrm>
            <a:off x="5029200" y="25146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137" name="Rectangle 66"/>
          <p:cNvSpPr>
            <a:spLocks noChangeArrowheads="1"/>
          </p:cNvSpPr>
          <p:nvPr/>
        </p:nvSpPr>
        <p:spPr bwMode="auto">
          <a:xfrm>
            <a:off x="5486400" y="25146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138" name="Rectangle 67"/>
          <p:cNvSpPr>
            <a:spLocks noChangeArrowheads="1"/>
          </p:cNvSpPr>
          <p:nvPr/>
        </p:nvSpPr>
        <p:spPr bwMode="auto">
          <a:xfrm>
            <a:off x="3200400" y="29146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139" name="Rectangle 68"/>
          <p:cNvSpPr>
            <a:spLocks noChangeArrowheads="1"/>
          </p:cNvSpPr>
          <p:nvPr/>
        </p:nvSpPr>
        <p:spPr bwMode="auto">
          <a:xfrm>
            <a:off x="3657600" y="29146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140" name="Rectangle 69"/>
          <p:cNvSpPr>
            <a:spLocks noChangeArrowheads="1"/>
          </p:cNvSpPr>
          <p:nvPr/>
        </p:nvSpPr>
        <p:spPr bwMode="auto">
          <a:xfrm>
            <a:off x="4114800" y="29146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141" name="Rectangle 70"/>
          <p:cNvSpPr>
            <a:spLocks noChangeArrowheads="1"/>
          </p:cNvSpPr>
          <p:nvPr/>
        </p:nvSpPr>
        <p:spPr bwMode="auto">
          <a:xfrm>
            <a:off x="4572000" y="29146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42" name="Rectangle 71"/>
          <p:cNvSpPr>
            <a:spLocks noChangeArrowheads="1"/>
          </p:cNvSpPr>
          <p:nvPr/>
        </p:nvSpPr>
        <p:spPr bwMode="auto">
          <a:xfrm>
            <a:off x="5029200" y="29146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143" name="Rectangle 72"/>
          <p:cNvSpPr>
            <a:spLocks noChangeArrowheads="1"/>
          </p:cNvSpPr>
          <p:nvPr/>
        </p:nvSpPr>
        <p:spPr bwMode="auto">
          <a:xfrm>
            <a:off x="5486400" y="29146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144" name="Rectangle 73"/>
          <p:cNvSpPr>
            <a:spLocks noChangeArrowheads="1"/>
          </p:cNvSpPr>
          <p:nvPr/>
        </p:nvSpPr>
        <p:spPr bwMode="auto">
          <a:xfrm>
            <a:off x="3200400" y="33147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145" name="Rectangle 74"/>
          <p:cNvSpPr>
            <a:spLocks noChangeArrowheads="1"/>
          </p:cNvSpPr>
          <p:nvPr/>
        </p:nvSpPr>
        <p:spPr bwMode="auto">
          <a:xfrm>
            <a:off x="3657600" y="33147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146" name="Rectangle 75"/>
          <p:cNvSpPr>
            <a:spLocks noChangeArrowheads="1"/>
          </p:cNvSpPr>
          <p:nvPr/>
        </p:nvSpPr>
        <p:spPr bwMode="auto">
          <a:xfrm>
            <a:off x="4114800" y="33147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21</a:t>
            </a:r>
          </a:p>
        </p:txBody>
      </p:sp>
      <p:sp>
        <p:nvSpPr>
          <p:cNvPr id="147" name="Rectangle 76"/>
          <p:cNvSpPr>
            <a:spLocks noChangeArrowheads="1"/>
          </p:cNvSpPr>
          <p:nvPr/>
        </p:nvSpPr>
        <p:spPr bwMode="auto">
          <a:xfrm>
            <a:off x="4572000" y="33147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22</a:t>
            </a:r>
          </a:p>
        </p:txBody>
      </p:sp>
      <p:sp>
        <p:nvSpPr>
          <p:cNvPr id="148" name="Rectangle 77"/>
          <p:cNvSpPr>
            <a:spLocks noChangeArrowheads="1"/>
          </p:cNvSpPr>
          <p:nvPr/>
        </p:nvSpPr>
        <p:spPr bwMode="auto">
          <a:xfrm>
            <a:off x="5029200" y="33147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23</a:t>
            </a:r>
          </a:p>
        </p:txBody>
      </p:sp>
      <p:sp>
        <p:nvSpPr>
          <p:cNvPr id="149" name="Rectangle 78"/>
          <p:cNvSpPr>
            <a:spLocks noChangeArrowheads="1"/>
          </p:cNvSpPr>
          <p:nvPr/>
        </p:nvSpPr>
        <p:spPr bwMode="auto">
          <a:xfrm>
            <a:off x="5486400" y="33147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24</a:t>
            </a:r>
          </a:p>
        </p:txBody>
      </p:sp>
      <p:sp>
        <p:nvSpPr>
          <p:cNvPr id="150" name="Rectangle 79"/>
          <p:cNvSpPr>
            <a:spLocks noChangeArrowheads="1"/>
          </p:cNvSpPr>
          <p:nvPr/>
        </p:nvSpPr>
        <p:spPr bwMode="auto">
          <a:xfrm>
            <a:off x="3200400" y="37147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25</a:t>
            </a:r>
          </a:p>
        </p:txBody>
      </p:sp>
      <p:sp>
        <p:nvSpPr>
          <p:cNvPr id="151" name="Rectangle 80"/>
          <p:cNvSpPr>
            <a:spLocks noChangeArrowheads="1"/>
          </p:cNvSpPr>
          <p:nvPr/>
        </p:nvSpPr>
        <p:spPr bwMode="auto">
          <a:xfrm>
            <a:off x="3657600" y="37147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26</a:t>
            </a:r>
          </a:p>
        </p:txBody>
      </p:sp>
      <p:sp>
        <p:nvSpPr>
          <p:cNvPr id="152" name="Rectangle 81"/>
          <p:cNvSpPr>
            <a:spLocks noChangeArrowheads="1"/>
          </p:cNvSpPr>
          <p:nvPr/>
        </p:nvSpPr>
        <p:spPr bwMode="auto">
          <a:xfrm>
            <a:off x="4114800" y="37147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27</a:t>
            </a:r>
          </a:p>
        </p:txBody>
      </p:sp>
      <p:sp>
        <p:nvSpPr>
          <p:cNvPr id="153" name="Rectangle 82"/>
          <p:cNvSpPr>
            <a:spLocks noChangeArrowheads="1"/>
          </p:cNvSpPr>
          <p:nvPr/>
        </p:nvSpPr>
        <p:spPr bwMode="auto">
          <a:xfrm>
            <a:off x="4572000" y="37147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28</a:t>
            </a:r>
          </a:p>
        </p:txBody>
      </p:sp>
      <p:sp>
        <p:nvSpPr>
          <p:cNvPr id="154" name="Rectangle 83"/>
          <p:cNvSpPr>
            <a:spLocks noChangeArrowheads="1"/>
          </p:cNvSpPr>
          <p:nvPr/>
        </p:nvSpPr>
        <p:spPr bwMode="auto">
          <a:xfrm>
            <a:off x="5029200" y="37147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29</a:t>
            </a:r>
          </a:p>
        </p:txBody>
      </p:sp>
      <p:sp>
        <p:nvSpPr>
          <p:cNvPr id="155" name="Rectangle 84"/>
          <p:cNvSpPr>
            <a:spLocks noChangeArrowheads="1"/>
          </p:cNvSpPr>
          <p:nvPr/>
        </p:nvSpPr>
        <p:spPr bwMode="auto">
          <a:xfrm>
            <a:off x="5486400" y="371475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156" name="Rectangle 85"/>
          <p:cNvSpPr>
            <a:spLocks noChangeArrowheads="1"/>
          </p:cNvSpPr>
          <p:nvPr/>
        </p:nvSpPr>
        <p:spPr bwMode="auto">
          <a:xfrm>
            <a:off x="3200400" y="41148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31</a:t>
            </a:r>
          </a:p>
        </p:txBody>
      </p:sp>
      <p:sp>
        <p:nvSpPr>
          <p:cNvPr id="157" name="Rectangle 86"/>
          <p:cNvSpPr>
            <a:spLocks noChangeArrowheads="1"/>
          </p:cNvSpPr>
          <p:nvPr/>
        </p:nvSpPr>
        <p:spPr bwMode="auto">
          <a:xfrm>
            <a:off x="3657600" y="41148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32</a:t>
            </a:r>
          </a:p>
        </p:txBody>
      </p:sp>
      <p:sp>
        <p:nvSpPr>
          <p:cNvPr id="158" name="Rectangle 87"/>
          <p:cNvSpPr>
            <a:spLocks noChangeArrowheads="1"/>
          </p:cNvSpPr>
          <p:nvPr/>
        </p:nvSpPr>
        <p:spPr bwMode="auto">
          <a:xfrm>
            <a:off x="4114800" y="41148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33</a:t>
            </a:r>
          </a:p>
        </p:txBody>
      </p:sp>
      <p:sp>
        <p:nvSpPr>
          <p:cNvPr id="159" name="Rectangle 88"/>
          <p:cNvSpPr>
            <a:spLocks noChangeArrowheads="1"/>
          </p:cNvSpPr>
          <p:nvPr/>
        </p:nvSpPr>
        <p:spPr bwMode="auto">
          <a:xfrm>
            <a:off x="4572000" y="41148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34</a:t>
            </a:r>
          </a:p>
        </p:txBody>
      </p:sp>
      <p:sp>
        <p:nvSpPr>
          <p:cNvPr id="160" name="Rectangle 89"/>
          <p:cNvSpPr>
            <a:spLocks noChangeArrowheads="1"/>
          </p:cNvSpPr>
          <p:nvPr/>
        </p:nvSpPr>
        <p:spPr bwMode="auto">
          <a:xfrm>
            <a:off x="5029200" y="41148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35</a:t>
            </a:r>
          </a:p>
        </p:txBody>
      </p:sp>
      <p:sp>
        <p:nvSpPr>
          <p:cNvPr id="161" name="Rectangle 90"/>
          <p:cNvSpPr>
            <a:spLocks noChangeArrowheads="1"/>
          </p:cNvSpPr>
          <p:nvPr/>
        </p:nvSpPr>
        <p:spPr bwMode="auto">
          <a:xfrm>
            <a:off x="5486400" y="4114800"/>
            <a:ext cx="3429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36</a:t>
            </a:r>
          </a:p>
        </p:txBody>
      </p:sp>
      <p:sp>
        <p:nvSpPr>
          <p:cNvPr id="162" name="Text Box 91"/>
          <p:cNvSpPr txBox="1">
            <a:spLocks noChangeArrowheads="1"/>
          </p:cNvSpPr>
          <p:nvPr/>
        </p:nvSpPr>
        <p:spPr bwMode="auto">
          <a:xfrm>
            <a:off x="2647818" y="5069785"/>
            <a:ext cx="1947545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S</a:t>
            </a:r>
          </a:p>
          <a:p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{1,2,3,4,5,6,</a:t>
            </a:r>
            <a:r>
              <a:rPr lang="en-US" altLang="zh-CN" sz="1500" u="sng" dirty="0">
                <a:solidFill>
                  <a:srgbClr val="374FFF"/>
                </a:solidFill>
                <a:latin typeface="Sitka Text" pitchFamily="2" charset="0"/>
                <a:ea typeface="宋体" panose="02010600030101010101" pitchFamily="2" charset="-122"/>
              </a:rPr>
              <a:t>7</a:t>
            </a:r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,… 36}</a:t>
            </a:r>
          </a:p>
        </p:txBody>
      </p:sp>
      <p:sp>
        <p:nvSpPr>
          <p:cNvPr id="163" name="Line 93"/>
          <p:cNvSpPr>
            <a:spLocks noChangeShapeType="1"/>
          </p:cNvSpPr>
          <p:nvPr/>
        </p:nvSpPr>
        <p:spPr bwMode="auto">
          <a:xfrm>
            <a:off x="5249772" y="5265090"/>
            <a:ext cx="51435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64" name="Line 94"/>
          <p:cNvSpPr>
            <a:spLocks noChangeShapeType="1"/>
          </p:cNvSpPr>
          <p:nvPr/>
        </p:nvSpPr>
        <p:spPr bwMode="auto">
          <a:xfrm>
            <a:off x="5249772" y="5493690"/>
            <a:ext cx="51435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65" name="Text Box 95"/>
          <p:cNvSpPr txBox="1">
            <a:spLocks noChangeArrowheads="1"/>
          </p:cNvSpPr>
          <p:nvPr/>
        </p:nvSpPr>
        <p:spPr bwMode="auto">
          <a:xfrm>
            <a:off x="5866516" y="5101975"/>
            <a:ext cx="650240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E</a:t>
            </a:r>
          </a:p>
          <a:p>
            <a:r>
              <a:rPr lang="en-US" altLang="zh-CN" sz="1500">
                <a:latin typeface="Sitka Text" pitchFamily="2" charset="0"/>
                <a:ea typeface="宋体" panose="02010600030101010101" pitchFamily="2" charset="-122"/>
              </a:rPr>
              <a:t>Maze</a:t>
            </a:r>
          </a:p>
        </p:txBody>
      </p:sp>
      <p:sp>
        <p:nvSpPr>
          <p:cNvPr id="166" name="Line 96"/>
          <p:cNvSpPr>
            <a:spLocks noChangeShapeType="1"/>
          </p:cNvSpPr>
          <p:nvPr/>
        </p:nvSpPr>
        <p:spPr bwMode="auto">
          <a:xfrm>
            <a:off x="32004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167" name="Line 97"/>
          <p:cNvSpPr>
            <a:spLocks noChangeShapeType="1"/>
          </p:cNvSpPr>
          <p:nvPr/>
        </p:nvSpPr>
        <p:spPr bwMode="auto">
          <a:xfrm>
            <a:off x="5429250" y="44577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>
              <a:latin typeface="Sitka Tex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1066800"/>
            <a:ext cx="366585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765300"/>
            <a:ext cx="8678545" cy="3984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68935" y="1110615"/>
            <a:ext cx="5746115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</a:rPr>
              <a:t>Homework 6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616666" y="4661218"/>
            <a:ext cx="898208" cy="852488"/>
            <a:chOff x="4219575" y="3103563"/>
            <a:chExt cx="746125" cy="708025"/>
          </a:xfrm>
          <a:solidFill>
            <a:schemeClr val="accent5">
              <a:lumMod val="75000"/>
              <a:alpha val="42000"/>
            </a:schemeClr>
          </a:solidFill>
        </p:grpSpPr>
        <p:sp>
          <p:nvSpPr>
            <p:cNvPr id="16740" name="Freeform 356"/>
            <p:cNvSpPr/>
            <p:nvPr>
              <p:custDataLst>
                <p:tags r:id="rId5"/>
              </p:custDataLst>
            </p:nvPr>
          </p:nvSpPr>
          <p:spPr bwMode="auto">
            <a:xfrm>
              <a:off x="4276725" y="3703638"/>
              <a:ext cx="17463" cy="603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2" y="18"/>
                </a:cxn>
                <a:cxn ang="0">
                  <a:pos x="20" y="31"/>
                </a:cxn>
                <a:cxn ang="0">
                  <a:pos x="12" y="57"/>
                </a:cxn>
                <a:cxn ang="0">
                  <a:pos x="7" y="69"/>
                </a:cxn>
                <a:cxn ang="0">
                  <a:pos x="4" y="83"/>
                </a:cxn>
                <a:cxn ang="0">
                  <a:pos x="1" y="95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1" y="113"/>
                </a:cxn>
                <a:cxn ang="0">
                  <a:pos x="3" y="114"/>
                </a:cxn>
                <a:cxn ang="0">
                  <a:pos x="4" y="114"/>
                </a:cxn>
                <a:cxn ang="0">
                  <a:pos x="6" y="114"/>
                </a:cxn>
                <a:cxn ang="0">
                  <a:pos x="7" y="113"/>
                </a:cxn>
                <a:cxn ang="0">
                  <a:pos x="9" y="111"/>
                </a:cxn>
                <a:cxn ang="0">
                  <a:pos x="10" y="109"/>
                </a:cxn>
                <a:cxn ang="0">
                  <a:pos x="10" y="109"/>
                </a:cxn>
                <a:cxn ang="0">
                  <a:pos x="11" y="95"/>
                </a:cxn>
                <a:cxn ang="0">
                  <a:pos x="14" y="83"/>
                </a:cxn>
                <a:cxn ang="0">
                  <a:pos x="17" y="69"/>
                </a:cxn>
                <a:cxn ang="0">
                  <a:pos x="21" y="57"/>
                </a:cxn>
                <a:cxn ang="0">
                  <a:pos x="29" y="31"/>
                </a:cxn>
                <a:cxn ang="0">
                  <a:pos x="32" y="18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3" y="2"/>
                </a:cxn>
                <a:cxn ang="0">
                  <a:pos x="32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3" h="114">
                  <a:moveTo>
                    <a:pt x="24" y="4"/>
                  </a:moveTo>
                  <a:lnTo>
                    <a:pt x="24" y="4"/>
                  </a:lnTo>
                  <a:lnTo>
                    <a:pt x="22" y="18"/>
                  </a:lnTo>
                  <a:lnTo>
                    <a:pt x="20" y="31"/>
                  </a:lnTo>
                  <a:lnTo>
                    <a:pt x="12" y="57"/>
                  </a:lnTo>
                  <a:lnTo>
                    <a:pt x="7" y="69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1" y="113"/>
                  </a:lnTo>
                  <a:lnTo>
                    <a:pt x="3" y="114"/>
                  </a:lnTo>
                  <a:lnTo>
                    <a:pt x="4" y="114"/>
                  </a:lnTo>
                  <a:lnTo>
                    <a:pt x="6" y="114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1" y="95"/>
                  </a:lnTo>
                  <a:lnTo>
                    <a:pt x="14" y="83"/>
                  </a:lnTo>
                  <a:lnTo>
                    <a:pt x="17" y="69"/>
                  </a:lnTo>
                  <a:lnTo>
                    <a:pt x="21" y="57"/>
                  </a:lnTo>
                  <a:lnTo>
                    <a:pt x="29" y="31"/>
                  </a:lnTo>
                  <a:lnTo>
                    <a:pt x="32" y="1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1" name="Freeform 357"/>
            <p:cNvSpPr/>
            <p:nvPr>
              <p:custDataLst>
                <p:tags r:id="rId6"/>
              </p:custDataLst>
            </p:nvPr>
          </p:nvSpPr>
          <p:spPr bwMode="auto">
            <a:xfrm>
              <a:off x="4314825" y="3724275"/>
              <a:ext cx="17463" cy="57150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8" y="17"/>
                </a:cxn>
                <a:cxn ang="0">
                  <a:pos x="14" y="29"/>
                </a:cxn>
                <a:cxn ang="0">
                  <a:pos x="9" y="43"/>
                </a:cxn>
                <a:cxn ang="0">
                  <a:pos x="4" y="55"/>
                </a:cxn>
                <a:cxn ang="0">
                  <a:pos x="4" y="55"/>
                </a:cxn>
                <a:cxn ang="0">
                  <a:pos x="2" y="68"/>
                </a:cxn>
                <a:cxn ang="0">
                  <a:pos x="1" y="8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2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9" y="105"/>
                </a:cxn>
                <a:cxn ang="0">
                  <a:pos x="9" y="105"/>
                </a:cxn>
                <a:cxn ang="0">
                  <a:pos x="9" y="93"/>
                </a:cxn>
                <a:cxn ang="0">
                  <a:pos x="11" y="83"/>
                </a:cxn>
                <a:cxn ang="0">
                  <a:pos x="13" y="62"/>
                </a:cxn>
                <a:cxn ang="0">
                  <a:pos x="13" y="62"/>
                </a:cxn>
                <a:cxn ang="0">
                  <a:pos x="14" y="55"/>
                </a:cxn>
                <a:cxn ang="0">
                  <a:pos x="16" y="48"/>
                </a:cxn>
                <a:cxn ang="0">
                  <a:pos x="21" y="33"/>
                </a:cxn>
                <a:cxn ang="0">
                  <a:pos x="27" y="20"/>
                </a:cxn>
                <a:cxn ang="0">
                  <a:pos x="33" y="6"/>
                </a:cxn>
                <a:cxn ang="0">
                  <a:pos x="33" y="6"/>
                </a:cxn>
                <a:cxn ang="0">
                  <a:pos x="33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3" h="109">
                  <a:moveTo>
                    <a:pt x="23" y="4"/>
                  </a:moveTo>
                  <a:lnTo>
                    <a:pt x="23" y="4"/>
                  </a:lnTo>
                  <a:lnTo>
                    <a:pt x="18" y="17"/>
                  </a:lnTo>
                  <a:lnTo>
                    <a:pt x="14" y="29"/>
                  </a:lnTo>
                  <a:lnTo>
                    <a:pt x="9" y="43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2" y="68"/>
                  </a:lnTo>
                  <a:lnTo>
                    <a:pt x="1" y="8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2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9" y="93"/>
                  </a:lnTo>
                  <a:lnTo>
                    <a:pt x="11" y="83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4" y="55"/>
                  </a:lnTo>
                  <a:lnTo>
                    <a:pt x="16" y="48"/>
                  </a:lnTo>
                  <a:lnTo>
                    <a:pt x="21" y="33"/>
                  </a:lnTo>
                  <a:lnTo>
                    <a:pt x="27" y="20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2" name="Freeform 358"/>
            <p:cNvSpPr/>
            <p:nvPr>
              <p:custDataLst>
                <p:tags r:id="rId7"/>
              </p:custDataLst>
            </p:nvPr>
          </p:nvSpPr>
          <p:spPr bwMode="auto">
            <a:xfrm>
              <a:off x="4352925" y="3725863"/>
              <a:ext cx="22225" cy="5556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2" y="11"/>
                </a:cxn>
                <a:cxn ang="0">
                  <a:pos x="30" y="17"/>
                </a:cxn>
                <a:cxn ang="0">
                  <a:pos x="25" y="30"/>
                </a:cxn>
                <a:cxn ang="0">
                  <a:pos x="18" y="41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9" y="64"/>
                </a:cxn>
                <a:cxn ang="0">
                  <a:pos x="5" y="7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8" y="101"/>
                </a:cxn>
                <a:cxn ang="0">
                  <a:pos x="8" y="101"/>
                </a:cxn>
                <a:cxn ang="0">
                  <a:pos x="16" y="72"/>
                </a:cxn>
                <a:cxn ang="0">
                  <a:pos x="21" y="58"/>
                </a:cxn>
                <a:cxn ang="0">
                  <a:pos x="27" y="45"/>
                </a:cxn>
                <a:cxn ang="0">
                  <a:pos x="27" y="45"/>
                </a:cxn>
                <a:cxn ang="0">
                  <a:pos x="36" y="25"/>
                </a:cxn>
                <a:cxn ang="0">
                  <a:pos x="40" y="1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4" y="1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104">
                  <a:moveTo>
                    <a:pt x="33" y="5"/>
                  </a:moveTo>
                  <a:lnTo>
                    <a:pt x="33" y="5"/>
                  </a:lnTo>
                  <a:lnTo>
                    <a:pt x="32" y="11"/>
                  </a:lnTo>
                  <a:lnTo>
                    <a:pt x="30" y="17"/>
                  </a:lnTo>
                  <a:lnTo>
                    <a:pt x="25" y="30"/>
                  </a:lnTo>
                  <a:lnTo>
                    <a:pt x="18" y="41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6" y="72"/>
                  </a:lnTo>
                  <a:lnTo>
                    <a:pt x="21" y="5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6" y="25"/>
                  </a:lnTo>
                  <a:lnTo>
                    <a:pt x="40" y="1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3" name="Freeform 359"/>
            <p:cNvSpPr/>
            <p:nvPr>
              <p:custDataLst>
                <p:tags r:id="rId8"/>
              </p:custDataLst>
            </p:nvPr>
          </p:nvSpPr>
          <p:spPr bwMode="auto">
            <a:xfrm>
              <a:off x="4387850" y="3729038"/>
              <a:ext cx="26988" cy="57150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42" y="4"/>
                </a:cxn>
                <a:cxn ang="0">
                  <a:pos x="41" y="10"/>
                </a:cxn>
                <a:cxn ang="0">
                  <a:pos x="40" y="15"/>
                </a:cxn>
                <a:cxn ang="0">
                  <a:pos x="35" y="2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2" y="49"/>
                </a:cxn>
                <a:cxn ang="0">
                  <a:pos x="20" y="56"/>
                </a:cxn>
                <a:cxn ang="0">
                  <a:pos x="16" y="67"/>
                </a:cxn>
                <a:cxn ang="0">
                  <a:pos x="16" y="67"/>
                </a:cxn>
                <a:cxn ang="0">
                  <a:pos x="9" y="84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1" y="107"/>
                </a:cxn>
                <a:cxn ang="0">
                  <a:pos x="2" y="108"/>
                </a:cxn>
                <a:cxn ang="0">
                  <a:pos x="4" y="108"/>
                </a:cxn>
                <a:cxn ang="0">
                  <a:pos x="6" y="108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8" y="106"/>
                </a:cxn>
                <a:cxn ang="0">
                  <a:pos x="22" y="77"/>
                </a:cxn>
                <a:cxn ang="0">
                  <a:pos x="22" y="77"/>
                </a:cxn>
                <a:cxn ang="0">
                  <a:pos x="25" y="70"/>
                </a:cxn>
                <a:cxn ang="0">
                  <a:pos x="28" y="62"/>
                </a:cxn>
                <a:cxn ang="0">
                  <a:pos x="31" y="53"/>
                </a:cxn>
                <a:cxn ang="0">
                  <a:pos x="34" y="46"/>
                </a:cxn>
                <a:cxn ang="0">
                  <a:pos x="34" y="46"/>
                </a:cxn>
                <a:cxn ang="0">
                  <a:pos x="45" y="26"/>
                </a:cxn>
                <a:cxn ang="0">
                  <a:pos x="49" y="15"/>
                </a:cxn>
                <a:cxn ang="0">
                  <a:pos x="51" y="10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1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2"/>
                </a:cxn>
                <a:cxn ang="0">
                  <a:pos x="42" y="4"/>
                </a:cxn>
                <a:cxn ang="0">
                  <a:pos x="42" y="4"/>
                </a:cxn>
              </a:cxnLst>
              <a:rect l="0" t="0" r="r" b="b"/>
              <a:pathLst>
                <a:path w="52" h="108">
                  <a:moveTo>
                    <a:pt x="42" y="4"/>
                  </a:moveTo>
                  <a:lnTo>
                    <a:pt x="42" y="4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5" y="2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2" y="49"/>
                  </a:lnTo>
                  <a:lnTo>
                    <a:pt x="20" y="56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9" y="8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1" y="107"/>
                  </a:lnTo>
                  <a:lnTo>
                    <a:pt x="2" y="108"/>
                  </a:lnTo>
                  <a:lnTo>
                    <a:pt x="4" y="108"/>
                  </a:lnTo>
                  <a:lnTo>
                    <a:pt x="6" y="108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70"/>
                  </a:lnTo>
                  <a:lnTo>
                    <a:pt x="28" y="62"/>
                  </a:lnTo>
                  <a:lnTo>
                    <a:pt x="31" y="53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5" y="26"/>
                  </a:lnTo>
                  <a:lnTo>
                    <a:pt x="49" y="15"/>
                  </a:lnTo>
                  <a:lnTo>
                    <a:pt x="51" y="1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2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4" name="Freeform 360"/>
            <p:cNvSpPr/>
            <p:nvPr>
              <p:custDataLst>
                <p:tags r:id="rId9"/>
              </p:custDataLst>
            </p:nvPr>
          </p:nvSpPr>
          <p:spPr bwMode="auto">
            <a:xfrm>
              <a:off x="4438650" y="3730625"/>
              <a:ext cx="23813" cy="55563"/>
            </a:xfrm>
            <a:custGeom>
              <a:avLst/>
              <a:gdLst/>
              <a:ahLst/>
              <a:cxnLst>
                <a:cxn ang="0">
                  <a:pos x="37" y="5"/>
                </a:cxn>
                <a:cxn ang="0">
                  <a:pos x="37" y="5"/>
                </a:cxn>
                <a:cxn ang="0">
                  <a:pos x="35" y="17"/>
                </a:cxn>
                <a:cxn ang="0">
                  <a:pos x="32" y="29"/>
                </a:cxn>
                <a:cxn ang="0">
                  <a:pos x="27" y="41"/>
                </a:cxn>
                <a:cxn ang="0">
                  <a:pos x="21" y="53"/>
                </a:cxn>
                <a:cxn ang="0">
                  <a:pos x="8" y="75"/>
                </a:cxn>
                <a:cxn ang="0">
                  <a:pos x="3" y="87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1"/>
                </a:cxn>
                <a:cxn ang="0">
                  <a:pos x="9" y="101"/>
                </a:cxn>
                <a:cxn ang="0">
                  <a:pos x="12" y="89"/>
                </a:cxn>
                <a:cxn ang="0">
                  <a:pos x="17" y="76"/>
                </a:cxn>
                <a:cxn ang="0">
                  <a:pos x="30" y="54"/>
                </a:cxn>
                <a:cxn ang="0">
                  <a:pos x="36" y="42"/>
                </a:cxn>
                <a:cxn ang="0">
                  <a:pos x="41" y="30"/>
                </a:cxn>
                <a:cxn ang="0">
                  <a:pos x="45" y="17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5" y="2"/>
                </a:cxn>
                <a:cxn ang="0">
                  <a:pos x="44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8" y="3"/>
                </a:cxn>
                <a:cxn ang="0">
                  <a:pos x="37" y="5"/>
                </a:cxn>
                <a:cxn ang="0">
                  <a:pos x="37" y="5"/>
                </a:cxn>
              </a:cxnLst>
              <a:rect l="0" t="0" r="r" b="b"/>
              <a:pathLst>
                <a:path w="46" h="104">
                  <a:moveTo>
                    <a:pt x="37" y="5"/>
                  </a:moveTo>
                  <a:lnTo>
                    <a:pt x="37" y="5"/>
                  </a:lnTo>
                  <a:lnTo>
                    <a:pt x="35" y="17"/>
                  </a:lnTo>
                  <a:lnTo>
                    <a:pt x="32" y="29"/>
                  </a:lnTo>
                  <a:lnTo>
                    <a:pt x="27" y="41"/>
                  </a:lnTo>
                  <a:lnTo>
                    <a:pt x="21" y="53"/>
                  </a:lnTo>
                  <a:lnTo>
                    <a:pt x="8" y="75"/>
                  </a:lnTo>
                  <a:lnTo>
                    <a:pt x="3" y="87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2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12" y="89"/>
                  </a:lnTo>
                  <a:lnTo>
                    <a:pt x="17" y="7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1" y="30"/>
                  </a:lnTo>
                  <a:lnTo>
                    <a:pt x="45" y="17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5" name="Freeform 361"/>
            <p:cNvSpPr/>
            <p:nvPr>
              <p:custDataLst>
                <p:tags r:id="rId10"/>
              </p:custDataLst>
            </p:nvPr>
          </p:nvSpPr>
          <p:spPr bwMode="auto">
            <a:xfrm>
              <a:off x="4478338" y="3732213"/>
              <a:ext cx="25400" cy="52388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4" y="14"/>
                </a:cxn>
                <a:cxn ang="0">
                  <a:pos x="29" y="26"/>
                </a:cxn>
                <a:cxn ang="0">
                  <a:pos x="18" y="47"/>
                </a:cxn>
                <a:cxn ang="0">
                  <a:pos x="13" y="58"/>
                </a:cxn>
                <a:cxn ang="0">
                  <a:pos x="8" y="69"/>
                </a:cxn>
                <a:cxn ang="0">
                  <a:pos x="3" y="8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4" y="98"/>
                </a:cxn>
                <a:cxn ang="0">
                  <a:pos x="6" y="99"/>
                </a:cxn>
                <a:cxn ang="0">
                  <a:pos x="8" y="98"/>
                </a:cxn>
                <a:cxn ang="0">
                  <a:pos x="9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3" y="84"/>
                </a:cxn>
                <a:cxn ang="0">
                  <a:pos x="17" y="72"/>
                </a:cxn>
                <a:cxn ang="0">
                  <a:pos x="22" y="61"/>
                </a:cxn>
                <a:cxn ang="0">
                  <a:pos x="27" y="49"/>
                </a:cxn>
                <a:cxn ang="0">
                  <a:pos x="39" y="28"/>
                </a:cxn>
                <a:cxn ang="0">
                  <a:pos x="44" y="16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99">
                  <a:moveTo>
                    <a:pt x="39" y="3"/>
                  </a:moveTo>
                  <a:lnTo>
                    <a:pt x="39" y="3"/>
                  </a:lnTo>
                  <a:lnTo>
                    <a:pt x="34" y="14"/>
                  </a:lnTo>
                  <a:lnTo>
                    <a:pt x="29" y="26"/>
                  </a:lnTo>
                  <a:lnTo>
                    <a:pt x="18" y="47"/>
                  </a:lnTo>
                  <a:lnTo>
                    <a:pt x="13" y="58"/>
                  </a:lnTo>
                  <a:lnTo>
                    <a:pt x="8" y="69"/>
                  </a:lnTo>
                  <a:lnTo>
                    <a:pt x="3" y="8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4" y="98"/>
                  </a:lnTo>
                  <a:lnTo>
                    <a:pt x="6" y="99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3" y="84"/>
                  </a:lnTo>
                  <a:lnTo>
                    <a:pt x="17" y="72"/>
                  </a:lnTo>
                  <a:lnTo>
                    <a:pt x="22" y="61"/>
                  </a:lnTo>
                  <a:lnTo>
                    <a:pt x="27" y="49"/>
                  </a:lnTo>
                  <a:lnTo>
                    <a:pt x="39" y="28"/>
                  </a:lnTo>
                  <a:lnTo>
                    <a:pt x="44" y="16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6" name="Freeform 362"/>
            <p:cNvSpPr/>
            <p:nvPr>
              <p:custDataLst>
                <p:tags r:id="rId11"/>
              </p:custDataLst>
            </p:nvPr>
          </p:nvSpPr>
          <p:spPr bwMode="auto">
            <a:xfrm>
              <a:off x="4508500" y="3738563"/>
              <a:ext cx="19050" cy="55563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7" y="17"/>
                </a:cxn>
                <a:cxn ang="0">
                  <a:pos x="24" y="29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14" y="56"/>
                </a:cxn>
                <a:cxn ang="0">
                  <a:pos x="13" y="61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9" y="79"/>
                </a:cxn>
                <a:cxn ang="0">
                  <a:pos x="7" y="85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15" y="92"/>
                </a:cxn>
                <a:cxn ang="0">
                  <a:pos x="19" y="81"/>
                </a:cxn>
                <a:cxn ang="0">
                  <a:pos x="22" y="70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25" y="51"/>
                </a:cxn>
                <a:cxn ang="0">
                  <a:pos x="27" y="45"/>
                </a:cxn>
                <a:cxn ang="0">
                  <a:pos x="31" y="31"/>
                </a:cxn>
                <a:cxn ang="0">
                  <a:pos x="35" y="19"/>
                </a:cxn>
                <a:cxn ang="0">
                  <a:pos x="37" y="12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37" y="3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38" h="105">
                  <a:moveTo>
                    <a:pt x="29" y="5"/>
                  </a:moveTo>
                  <a:lnTo>
                    <a:pt x="29" y="5"/>
                  </a:lnTo>
                  <a:lnTo>
                    <a:pt x="27" y="17"/>
                  </a:lnTo>
                  <a:lnTo>
                    <a:pt x="24" y="29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4" y="56"/>
                  </a:lnTo>
                  <a:lnTo>
                    <a:pt x="13" y="61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9" y="79"/>
                  </a:lnTo>
                  <a:lnTo>
                    <a:pt x="7" y="85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15" y="92"/>
                  </a:lnTo>
                  <a:lnTo>
                    <a:pt x="19" y="81"/>
                  </a:lnTo>
                  <a:lnTo>
                    <a:pt x="22" y="70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25" y="51"/>
                  </a:lnTo>
                  <a:lnTo>
                    <a:pt x="27" y="45"/>
                  </a:lnTo>
                  <a:lnTo>
                    <a:pt x="31" y="31"/>
                  </a:lnTo>
                  <a:lnTo>
                    <a:pt x="35" y="19"/>
                  </a:lnTo>
                  <a:lnTo>
                    <a:pt x="37" y="1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7" y="3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7" name="Freeform 363"/>
            <p:cNvSpPr/>
            <p:nvPr>
              <p:custDataLst>
                <p:tags r:id="rId12"/>
              </p:custDataLst>
            </p:nvPr>
          </p:nvSpPr>
          <p:spPr bwMode="auto">
            <a:xfrm>
              <a:off x="4545013" y="3736975"/>
              <a:ext cx="15875" cy="492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6"/>
                </a:cxn>
                <a:cxn ang="0">
                  <a:pos x="17" y="26"/>
                </a:cxn>
                <a:cxn ang="0">
                  <a:pos x="13" y="47"/>
                </a:cxn>
                <a:cxn ang="0">
                  <a:pos x="8" y="68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2" y="93"/>
                </a:cxn>
                <a:cxn ang="0">
                  <a:pos x="4" y="94"/>
                </a:cxn>
                <a:cxn ang="0">
                  <a:pos x="6" y="94"/>
                </a:cxn>
                <a:cxn ang="0">
                  <a:pos x="7" y="94"/>
                </a:cxn>
                <a:cxn ang="0">
                  <a:pos x="9" y="93"/>
                </a:cxn>
                <a:cxn ang="0">
                  <a:pos x="10" y="91"/>
                </a:cxn>
                <a:cxn ang="0">
                  <a:pos x="10" y="91"/>
                </a:cxn>
                <a:cxn ang="0">
                  <a:pos x="17" y="69"/>
                </a:cxn>
                <a:cxn ang="0">
                  <a:pos x="22" y="49"/>
                </a:cxn>
                <a:cxn ang="0">
                  <a:pos x="27" y="27"/>
                </a:cxn>
                <a:cxn ang="0">
                  <a:pos x="28" y="16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8" h="94">
                  <a:moveTo>
                    <a:pt x="19" y="4"/>
                  </a:moveTo>
                  <a:lnTo>
                    <a:pt x="19" y="4"/>
                  </a:lnTo>
                  <a:lnTo>
                    <a:pt x="19" y="16"/>
                  </a:lnTo>
                  <a:lnTo>
                    <a:pt x="17" y="26"/>
                  </a:lnTo>
                  <a:lnTo>
                    <a:pt x="13" y="47"/>
                  </a:lnTo>
                  <a:lnTo>
                    <a:pt x="8" y="68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4" y="94"/>
                  </a:lnTo>
                  <a:lnTo>
                    <a:pt x="6" y="94"/>
                  </a:lnTo>
                  <a:lnTo>
                    <a:pt x="7" y="94"/>
                  </a:lnTo>
                  <a:lnTo>
                    <a:pt x="9" y="93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7" y="69"/>
                  </a:lnTo>
                  <a:lnTo>
                    <a:pt x="22" y="49"/>
                  </a:lnTo>
                  <a:lnTo>
                    <a:pt x="27" y="27"/>
                  </a:lnTo>
                  <a:lnTo>
                    <a:pt x="28" y="16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8" name="Freeform 364"/>
            <p:cNvSpPr/>
            <p:nvPr>
              <p:custDataLst>
                <p:tags r:id="rId13"/>
              </p:custDataLst>
            </p:nvPr>
          </p:nvSpPr>
          <p:spPr bwMode="auto">
            <a:xfrm>
              <a:off x="4605338" y="3643313"/>
              <a:ext cx="47625" cy="82550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79" y="12"/>
                </a:cxn>
                <a:cxn ang="0">
                  <a:pos x="74" y="16"/>
                </a:cxn>
                <a:cxn ang="0">
                  <a:pos x="63" y="24"/>
                </a:cxn>
                <a:cxn ang="0">
                  <a:pos x="61" y="27"/>
                </a:cxn>
                <a:cxn ang="0">
                  <a:pos x="56" y="41"/>
                </a:cxn>
                <a:cxn ang="0">
                  <a:pos x="50" y="50"/>
                </a:cxn>
                <a:cxn ang="0">
                  <a:pos x="37" y="68"/>
                </a:cxn>
                <a:cxn ang="0">
                  <a:pos x="31" y="77"/>
                </a:cxn>
                <a:cxn ang="0">
                  <a:pos x="12" y="109"/>
                </a:cxn>
                <a:cxn ang="0">
                  <a:pos x="4" y="127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49"/>
                </a:cxn>
                <a:cxn ang="0">
                  <a:pos x="2" y="154"/>
                </a:cxn>
                <a:cxn ang="0">
                  <a:pos x="5" y="155"/>
                </a:cxn>
                <a:cxn ang="0">
                  <a:pos x="8" y="154"/>
                </a:cxn>
                <a:cxn ang="0">
                  <a:pos x="9" y="149"/>
                </a:cxn>
                <a:cxn ang="0">
                  <a:pos x="10" y="143"/>
                </a:cxn>
                <a:cxn ang="0">
                  <a:pos x="15" y="125"/>
                </a:cxn>
                <a:cxn ang="0">
                  <a:pos x="26" y="101"/>
                </a:cxn>
                <a:cxn ang="0">
                  <a:pos x="41" y="78"/>
                </a:cxn>
                <a:cxn ang="0">
                  <a:pos x="56" y="57"/>
                </a:cxn>
                <a:cxn ang="0">
                  <a:pos x="65" y="42"/>
                </a:cxn>
                <a:cxn ang="0">
                  <a:pos x="75" y="27"/>
                </a:cxn>
                <a:cxn ang="0">
                  <a:pos x="81" y="23"/>
                </a:cxn>
                <a:cxn ang="0">
                  <a:pos x="88" y="12"/>
                </a:cxn>
                <a:cxn ang="0">
                  <a:pos x="90" y="5"/>
                </a:cxn>
                <a:cxn ang="0">
                  <a:pos x="89" y="2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</a:cxnLst>
              <a:rect l="0" t="0" r="r" b="b"/>
              <a:pathLst>
                <a:path w="90" h="155">
                  <a:moveTo>
                    <a:pt x="81" y="3"/>
                  </a:moveTo>
                  <a:lnTo>
                    <a:pt x="81" y="3"/>
                  </a:lnTo>
                  <a:lnTo>
                    <a:pt x="80" y="8"/>
                  </a:lnTo>
                  <a:lnTo>
                    <a:pt x="79" y="12"/>
                  </a:lnTo>
                  <a:lnTo>
                    <a:pt x="76" y="14"/>
                  </a:lnTo>
                  <a:lnTo>
                    <a:pt x="74" y="16"/>
                  </a:lnTo>
                  <a:lnTo>
                    <a:pt x="69" y="19"/>
                  </a:lnTo>
                  <a:lnTo>
                    <a:pt x="63" y="24"/>
                  </a:lnTo>
                  <a:lnTo>
                    <a:pt x="63" y="24"/>
                  </a:lnTo>
                  <a:lnTo>
                    <a:pt x="61" y="27"/>
                  </a:lnTo>
                  <a:lnTo>
                    <a:pt x="59" y="33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0" y="50"/>
                  </a:lnTo>
                  <a:lnTo>
                    <a:pt x="43" y="58"/>
                  </a:lnTo>
                  <a:lnTo>
                    <a:pt x="37" y="6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2" y="92"/>
                  </a:lnTo>
                  <a:lnTo>
                    <a:pt x="12" y="109"/>
                  </a:lnTo>
                  <a:lnTo>
                    <a:pt x="8" y="117"/>
                  </a:lnTo>
                  <a:lnTo>
                    <a:pt x="4" y="127"/>
                  </a:lnTo>
                  <a:lnTo>
                    <a:pt x="2" y="135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5" y="155"/>
                  </a:lnTo>
                  <a:lnTo>
                    <a:pt x="6" y="155"/>
                  </a:lnTo>
                  <a:lnTo>
                    <a:pt x="8" y="154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10" y="143"/>
                  </a:lnTo>
                  <a:lnTo>
                    <a:pt x="10" y="137"/>
                  </a:lnTo>
                  <a:lnTo>
                    <a:pt x="15" y="125"/>
                  </a:lnTo>
                  <a:lnTo>
                    <a:pt x="20" y="112"/>
                  </a:lnTo>
                  <a:lnTo>
                    <a:pt x="26" y="101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61" y="49"/>
                  </a:lnTo>
                  <a:lnTo>
                    <a:pt x="65" y="42"/>
                  </a:lnTo>
                  <a:lnTo>
                    <a:pt x="69" y="34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81" y="23"/>
                  </a:lnTo>
                  <a:lnTo>
                    <a:pt x="85" y="18"/>
                  </a:lnTo>
                  <a:lnTo>
                    <a:pt x="88" y="12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9" name="Freeform 365"/>
            <p:cNvSpPr/>
            <p:nvPr>
              <p:custDataLst>
                <p:tags r:id="rId14"/>
              </p:custDataLst>
            </p:nvPr>
          </p:nvSpPr>
          <p:spPr bwMode="auto">
            <a:xfrm>
              <a:off x="4610100" y="3646488"/>
              <a:ext cx="71438" cy="104775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126" y="1"/>
                </a:cxn>
                <a:cxn ang="0">
                  <a:pos x="115" y="9"/>
                </a:cxn>
                <a:cxn ang="0">
                  <a:pos x="105" y="17"/>
                </a:cxn>
                <a:cxn ang="0">
                  <a:pos x="96" y="27"/>
                </a:cxn>
                <a:cxn ang="0">
                  <a:pos x="87" y="37"/>
                </a:cxn>
                <a:cxn ang="0">
                  <a:pos x="80" y="47"/>
                </a:cxn>
                <a:cxn ang="0">
                  <a:pos x="73" y="59"/>
                </a:cxn>
                <a:cxn ang="0">
                  <a:pos x="59" y="82"/>
                </a:cxn>
                <a:cxn ang="0">
                  <a:pos x="59" y="82"/>
                </a:cxn>
                <a:cxn ang="0">
                  <a:pos x="44" y="109"/>
                </a:cxn>
                <a:cxn ang="0">
                  <a:pos x="28" y="136"/>
                </a:cxn>
                <a:cxn ang="0">
                  <a:pos x="13" y="164"/>
                </a:cxn>
                <a:cxn ang="0">
                  <a:pos x="7" y="178"/>
                </a:cxn>
                <a:cxn ang="0">
                  <a:pos x="0" y="193"/>
                </a:cxn>
                <a:cxn ang="0">
                  <a:pos x="0" y="193"/>
                </a:cxn>
                <a:cxn ang="0">
                  <a:pos x="0" y="195"/>
                </a:cxn>
                <a:cxn ang="0">
                  <a:pos x="1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10" y="196"/>
                </a:cxn>
                <a:cxn ang="0">
                  <a:pos x="10" y="196"/>
                </a:cxn>
                <a:cxn ang="0">
                  <a:pos x="15" y="183"/>
                </a:cxn>
                <a:cxn ang="0">
                  <a:pos x="21" y="170"/>
                </a:cxn>
                <a:cxn ang="0">
                  <a:pos x="33" y="147"/>
                </a:cxn>
                <a:cxn ang="0">
                  <a:pos x="47" y="124"/>
                </a:cxn>
                <a:cxn ang="0">
                  <a:pos x="60" y="100"/>
                </a:cxn>
                <a:cxn ang="0">
                  <a:pos x="60" y="100"/>
                </a:cxn>
                <a:cxn ang="0">
                  <a:pos x="74" y="74"/>
                </a:cxn>
                <a:cxn ang="0">
                  <a:pos x="82" y="62"/>
                </a:cxn>
                <a:cxn ang="0">
                  <a:pos x="89" y="49"/>
                </a:cxn>
                <a:cxn ang="0">
                  <a:pos x="98" y="38"/>
                </a:cxn>
                <a:cxn ang="0">
                  <a:pos x="108" y="28"/>
                </a:cxn>
                <a:cxn ang="0">
                  <a:pos x="119" y="17"/>
                </a:cxn>
                <a:cxn ang="0">
                  <a:pos x="130" y="9"/>
                </a:cxn>
                <a:cxn ang="0">
                  <a:pos x="130" y="9"/>
                </a:cxn>
                <a:cxn ang="0">
                  <a:pos x="133" y="7"/>
                </a:cxn>
                <a:cxn ang="0">
                  <a:pos x="134" y="6"/>
                </a:cxn>
                <a:cxn ang="0">
                  <a:pos x="133" y="4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29" y="0"/>
                </a:cxn>
                <a:cxn ang="0">
                  <a:pos x="128" y="0"/>
                </a:cxn>
                <a:cxn ang="0">
                  <a:pos x="126" y="1"/>
                </a:cxn>
                <a:cxn ang="0">
                  <a:pos x="126" y="1"/>
                </a:cxn>
              </a:cxnLst>
              <a:rect l="0" t="0" r="r" b="b"/>
              <a:pathLst>
                <a:path w="134" h="199">
                  <a:moveTo>
                    <a:pt x="126" y="1"/>
                  </a:moveTo>
                  <a:lnTo>
                    <a:pt x="126" y="1"/>
                  </a:lnTo>
                  <a:lnTo>
                    <a:pt x="115" y="9"/>
                  </a:lnTo>
                  <a:lnTo>
                    <a:pt x="105" y="17"/>
                  </a:lnTo>
                  <a:lnTo>
                    <a:pt x="96" y="27"/>
                  </a:lnTo>
                  <a:lnTo>
                    <a:pt x="87" y="37"/>
                  </a:lnTo>
                  <a:lnTo>
                    <a:pt x="80" y="47"/>
                  </a:lnTo>
                  <a:lnTo>
                    <a:pt x="73" y="59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44" y="109"/>
                  </a:lnTo>
                  <a:lnTo>
                    <a:pt x="28" y="136"/>
                  </a:lnTo>
                  <a:lnTo>
                    <a:pt x="13" y="164"/>
                  </a:lnTo>
                  <a:lnTo>
                    <a:pt x="7" y="178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8"/>
                  </a:lnTo>
                  <a:lnTo>
                    <a:pt x="3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15" y="183"/>
                  </a:lnTo>
                  <a:lnTo>
                    <a:pt x="21" y="170"/>
                  </a:lnTo>
                  <a:lnTo>
                    <a:pt x="33" y="147"/>
                  </a:lnTo>
                  <a:lnTo>
                    <a:pt x="47" y="124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74" y="74"/>
                  </a:lnTo>
                  <a:lnTo>
                    <a:pt x="82" y="62"/>
                  </a:lnTo>
                  <a:lnTo>
                    <a:pt x="89" y="49"/>
                  </a:lnTo>
                  <a:lnTo>
                    <a:pt x="98" y="38"/>
                  </a:lnTo>
                  <a:lnTo>
                    <a:pt x="108" y="28"/>
                  </a:lnTo>
                  <a:lnTo>
                    <a:pt x="119" y="17"/>
                  </a:lnTo>
                  <a:lnTo>
                    <a:pt x="130" y="9"/>
                  </a:lnTo>
                  <a:lnTo>
                    <a:pt x="130" y="9"/>
                  </a:lnTo>
                  <a:lnTo>
                    <a:pt x="133" y="7"/>
                  </a:lnTo>
                  <a:lnTo>
                    <a:pt x="134" y="6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28" y="0"/>
                  </a:lnTo>
                  <a:lnTo>
                    <a:pt x="126" y="1"/>
                  </a:lnTo>
                  <a:lnTo>
                    <a:pt x="12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0" name="Freeform 366"/>
            <p:cNvSpPr/>
            <p:nvPr>
              <p:custDataLst>
                <p:tags r:id="rId15"/>
              </p:custDataLst>
            </p:nvPr>
          </p:nvSpPr>
          <p:spPr bwMode="auto">
            <a:xfrm>
              <a:off x="4624388" y="3638550"/>
              <a:ext cx="84138" cy="130175"/>
            </a:xfrm>
            <a:custGeom>
              <a:avLst/>
              <a:gdLst/>
              <a:ahLst/>
              <a:cxnLst>
                <a:cxn ang="0">
                  <a:pos x="152" y="1"/>
                </a:cxn>
                <a:cxn ang="0">
                  <a:pos x="137" y="15"/>
                </a:cxn>
                <a:cxn ang="0">
                  <a:pos x="123" y="30"/>
                </a:cxn>
                <a:cxn ang="0">
                  <a:pos x="99" y="66"/>
                </a:cxn>
                <a:cxn ang="0">
                  <a:pos x="67" y="121"/>
                </a:cxn>
                <a:cxn ang="0">
                  <a:pos x="56" y="138"/>
                </a:cxn>
                <a:cxn ang="0">
                  <a:pos x="32" y="174"/>
                </a:cxn>
                <a:cxn ang="0">
                  <a:pos x="12" y="211"/>
                </a:cxn>
                <a:cxn ang="0">
                  <a:pos x="1" y="229"/>
                </a:cxn>
                <a:cxn ang="0">
                  <a:pos x="0" y="238"/>
                </a:cxn>
                <a:cxn ang="0">
                  <a:pos x="4" y="246"/>
                </a:cxn>
                <a:cxn ang="0">
                  <a:pos x="6" y="247"/>
                </a:cxn>
                <a:cxn ang="0">
                  <a:pos x="12" y="246"/>
                </a:cxn>
                <a:cxn ang="0">
                  <a:pos x="14" y="242"/>
                </a:cxn>
                <a:cxn ang="0">
                  <a:pos x="16" y="241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2" y="234"/>
                </a:cxn>
                <a:cxn ang="0">
                  <a:pos x="10" y="234"/>
                </a:cxn>
                <a:cxn ang="0">
                  <a:pos x="12" y="229"/>
                </a:cxn>
                <a:cxn ang="0">
                  <a:pos x="22" y="210"/>
                </a:cxn>
                <a:cxn ang="0">
                  <a:pos x="33" y="191"/>
                </a:cxn>
                <a:cxn ang="0">
                  <a:pos x="53" y="160"/>
                </a:cxn>
                <a:cxn ang="0">
                  <a:pos x="73" y="129"/>
                </a:cxn>
                <a:cxn ang="0">
                  <a:pos x="92" y="98"/>
                </a:cxn>
                <a:cxn ang="0">
                  <a:pos x="121" y="50"/>
                </a:cxn>
                <a:cxn ang="0">
                  <a:pos x="144" y="21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8" y="2"/>
                </a:cxn>
                <a:cxn ang="0">
                  <a:pos x="156" y="0"/>
                </a:cxn>
                <a:cxn ang="0">
                  <a:pos x="152" y="1"/>
                </a:cxn>
              </a:cxnLst>
              <a:rect l="0" t="0" r="r" b="b"/>
              <a:pathLst>
                <a:path w="159" h="247">
                  <a:moveTo>
                    <a:pt x="152" y="1"/>
                  </a:moveTo>
                  <a:lnTo>
                    <a:pt x="152" y="1"/>
                  </a:lnTo>
                  <a:lnTo>
                    <a:pt x="145" y="8"/>
                  </a:lnTo>
                  <a:lnTo>
                    <a:pt x="137" y="15"/>
                  </a:lnTo>
                  <a:lnTo>
                    <a:pt x="129" y="23"/>
                  </a:lnTo>
                  <a:lnTo>
                    <a:pt x="123" y="30"/>
                  </a:lnTo>
                  <a:lnTo>
                    <a:pt x="111" y="48"/>
                  </a:lnTo>
                  <a:lnTo>
                    <a:pt x="99" y="66"/>
                  </a:lnTo>
                  <a:lnTo>
                    <a:pt x="79" y="103"/>
                  </a:lnTo>
                  <a:lnTo>
                    <a:pt x="67" y="121"/>
                  </a:lnTo>
                  <a:lnTo>
                    <a:pt x="56" y="138"/>
                  </a:lnTo>
                  <a:lnTo>
                    <a:pt x="56" y="138"/>
                  </a:lnTo>
                  <a:lnTo>
                    <a:pt x="44" y="155"/>
                  </a:lnTo>
                  <a:lnTo>
                    <a:pt x="32" y="174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6" y="219"/>
                  </a:lnTo>
                  <a:lnTo>
                    <a:pt x="1" y="229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1" y="242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6" y="247"/>
                  </a:lnTo>
                  <a:lnTo>
                    <a:pt x="9" y="247"/>
                  </a:lnTo>
                  <a:lnTo>
                    <a:pt x="12" y="246"/>
                  </a:lnTo>
                  <a:lnTo>
                    <a:pt x="13" y="244"/>
                  </a:lnTo>
                  <a:lnTo>
                    <a:pt x="14" y="242"/>
                  </a:lnTo>
                  <a:lnTo>
                    <a:pt x="14" y="242"/>
                  </a:lnTo>
                  <a:lnTo>
                    <a:pt x="16" y="241"/>
                  </a:lnTo>
                  <a:lnTo>
                    <a:pt x="17" y="240"/>
                  </a:lnTo>
                  <a:lnTo>
                    <a:pt x="17" y="236"/>
                  </a:lnTo>
                  <a:lnTo>
                    <a:pt x="16" y="235"/>
                  </a:lnTo>
                  <a:lnTo>
                    <a:pt x="15" y="234"/>
                  </a:lnTo>
                  <a:lnTo>
                    <a:pt x="14" y="233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2" y="229"/>
                  </a:lnTo>
                  <a:lnTo>
                    <a:pt x="15" y="222"/>
                  </a:lnTo>
                  <a:lnTo>
                    <a:pt x="22" y="210"/>
                  </a:lnTo>
                  <a:lnTo>
                    <a:pt x="33" y="191"/>
                  </a:lnTo>
                  <a:lnTo>
                    <a:pt x="33" y="191"/>
                  </a:lnTo>
                  <a:lnTo>
                    <a:pt x="43" y="176"/>
                  </a:lnTo>
                  <a:lnTo>
                    <a:pt x="53" y="160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83" y="114"/>
                  </a:lnTo>
                  <a:lnTo>
                    <a:pt x="92" y="98"/>
                  </a:lnTo>
                  <a:lnTo>
                    <a:pt x="111" y="65"/>
                  </a:lnTo>
                  <a:lnTo>
                    <a:pt x="121" y="50"/>
                  </a:lnTo>
                  <a:lnTo>
                    <a:pt x="131" y="34"/>
                  </a:lnTo>
                  <a:lnTo>
                    <a:pt x="144" y="21"/>
                  </a:lnTo>
                  <a:lnTo>
                    <a:pt x="150" y="15"/>
                  </a:lnTo>
                  <a:lnTo>
                    <a:pt x="157" y="10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9" y="6"/>
                  </a:lnTo>
                  <a:lnTo>
                    <a:pt x="158" y="2"/>
                  </a:lnTo>
                  <a:lnTo>
                    <a:pt x="157" y="1"/>
                  </a:lnTo>
                  <a:lnTo>
                    <a:pt x="156" y="0"/>
                  </a:lnTo>
                  <a:lnTo>
                    <a:pt x="154" y="0"/>
                  </a:lnTo>
                  <a:lnTo>
                    <a:pt x="152" y="1"/>
                  </a:lnTo>
                  <a:lnTo>
                    <a:pt x="15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1" name="Freeform 367"/>
            <p:cNvSpPr/>
            <p:nvPr>
              <p:custDataLst>
                <p:tags r:id="rId16"/>
              </p:custDataLst>
            </p:nvPr>
          </p:nvSpPr>
          <p:spPr bwMode="auto">
            <a:xfrm>
              <a:off x="4648200" y="3646488"/>
              <a:ext cx="80963" cy="120650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32" y="14"/>
                </a:cxn>
                <a:cxn ang="0">
                  <a:pos x="120" y="28"/>
                </a:cxn>
                <a:cxn ang="0">
                  <a:pos x="110" y="41"/>
                </a:cxn>
                <a:cxn ang="0">
                  <a:pos x="100" y="54"/>
                </a:cxn>
                <a:cxn ang="0">
                  <a:pos x="81" y="83"/>
                </a:cxn>
                <a:cxn ang="0">
                  <a:pos x="63" y="113"/>
                </a:cxn>
                <a:cxn ang="0">
                  <a:pos x="63" y="113"/>
                </a:cxn>
                <a:cxn ang="0">
                  <a:pos x="47" y="141"/>
                </a:cxn>
                <a:cxn ang="0">
                  <a:pos x="32" y="169"/>
                </a:cxn>
                <a:cxn ang="0">
                  <a:pos x="32" y="169"/>
                </a:cxn>
                <a:cxn ang="0">
                  <a:pos x="24" y="182"/>
                </a:cxn>
                <a:cxn ang="0">
                  <a:pos x="15" y="195"/>
                </a:cxn>
                <a:cxn ang="0">
                  <a:pos x="7" y="207"/>
                </a:cxn>
                <a:cxn ang="0">
                  <a:pos x="1" y="221"/>
                </a:cxn>
                <a:cxn ang="0">
                  <a:pos x="1" y="221"/>
                </a:cxn>
                <a:cxn ang="0">
                  <a:pos x="0" y="223"/>
                </a:cxn>
                <a:cxn ang="0">
                  <a:pos x="1" y="225"/>
                </a:cxn>
                <a:cxn ang="0">
                  <a:pos x="2" y="227"/>
                </a:cxn>
                <a:cxn ang="0">
                  <a:pos x="5" y="228"/>
                </a:cxn>
                <a:cxn ang="0">
                  <a:pos x="9" y="228"/>
                </a:cxn>
                <a:cxn ang="0">
                  <a:pos x="9" y="228"/>
                </a:cxn>
                <a:cxn ang="0">
                  <a:pos x="12" y="227"/>
                </a:cxn>
                <a:cxn ang="0">
                  <a:pos x="14" y="224"/>
                </a:cxn>
                <a:cxn ang="0">
                  <a:pos x="13" y="221"/>
                </a:cxn>
                <a:cxn ang="0">
                  <a:pos x="12" y="219"/>
                </a:cxn>
                <a:cxn ang="0">
                  <a:pos x="12" y="219"/>
                </a:cxn>
                <a:cxn ang="0">
                  <a:pos x="17" y="209"/>
                </a:cxn>
                <a:cxn ang="0">
                  <a:pos x="23" y="200"/>
                </a:cxn>
                <a:cxn ang="0">
                  <a:pos x="36" y="180"/>
                </a:cxn>
                <a:cxn ang="0">
                  <a:pos x="36" y="180"/>
                </a:cxn>
                <a:cxn ang="0">
                  <a:pos x="52" y="153"/>
                </a:cxn>
                <a:cxn ang="0">
                  <a:pos x="67" y="125"/>
                </a:cxn>
                <a:cxn ang="0">
                  <a:pos x="67" y="125"/>
                </a:cxn>
                <a:cxn ang="0">
                  <a:pos x="85" y="94"/>
                </a:cxn>
                <a:cxn ang="0">
                  <a:pos x="105" y="64"/>
                </a:cxn>
                <a:cxn ang="0">
                  <a:pos x="115" y="49"/>
                </a:cxn>
                <a:cxn ang="0">
                  <a:pos x="127" y="35"/>
                </a:cxn>
                <a:cxn ang="0">
                  <a:pos x="138" y="21"/>
                </a:cxn>
                <a:cxn ang="0">
                  <a:pos x="150" y="8"/>
                </a:cxn>
                <a:cxn ang="0">
                  <a:pos x="150" y="8"/>
                </a:cxn>
                <a:cxn ang="0">
                  <a:pos x="151" y="6"/>
                </a:cxn>
                <a:cxn ang="0">
                  <a:pos x="151" y="5"/>
                </a:cxn>
                <a:cxn ang="0">
                  <a:pos x="150" y="3"/>
                </a:cxn>
                <a:cxn ang="0">
                  <a:pos x="149" y="2"/>
                </a:cxn>
                <a:cxn ang="0">
                  <a:pos x="148" y="1"/>
                </a:cxn>
                <a:cxn ang="0">
                  <a:pos x="146" y="0"/>
                </a:cxn>
                <a:cxn ang="0">
                  <a:pos x="145" y="0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1" h="228">
                  <a:moveTo>
                    <a:pt x="143" y="2"/>
                  </a:moveTo>
                  <a:lnTo>
                    <a:pt x="143" y="2"/>
                  </a:lnTo>
                  <a:lnTo>
                    <a:pt x="132" y="14"/>
                  </a:lnTo>
                  <a:lnTo>
                    <a:pt x="120" y="28"/>
                  </a:lnTo>
                  <a:lnTo>
                    <a:pt x="110" y="41"/>
                  </a:lnTo>
                  <a:lnTo>
                    <a:pt x="100" y="54"/>
                  </a:lnTo>
                  <a:lnTo>
                    <a:pt x="81" y="83"/>
                  </a:lnTo>
                  <a:lnTo>
                    <a:pt x="63" y="113"/>
                  </a:lnTo>
                  <a:lnTo>
                    <a:pt x="63" y="113"/>
                  </a:lnTo>
                  <a:lnTo>
                    <a:pt x="47" y="141"/>
                  </a:lnTo>
                  <a:lnTo>
                    <a:pt x="32" y="169"/>
                  </a:lnTo>
                  <a:lnTo>
                    <a:pt x="32" y="169"/>
                  </a:lnTo>
                  <a:lnTo>
                    <a:pt x="24" y="182"/>
                  </a:lnTo>
                  <a:lnTo>
                    <a:pt x="15" y="195"/>
                  </a:lnTo>
                  <a:lnTo>
                    <a:pt x="7" y="207"/>
                  </a:lnTo>
                  <a:lnTo>
                    <a:pt x="1" y="221"/>
                  </a:lnTo>
                  <a:lnTo>
                    <a:pt x="1" y="221"/>
                  </a:lnTo>
                  <a:lnTo>
                    <a:pt x="0" y="223"/>
                  </a:lnTo>
                  <a:lnTo>
                    <a:pt x="1" y="225"/>
                  </a:lnTo>
                  <a:lnTo>
                    <a:pt x="2" y="227"/>
                  </a:lnTo>
                  <a:lnTo>
                    <a:pt x="5" y="228"/>
                  </a:lnTo>
                  <a:lnTo>
                    <a:pt x="9" y="228"/>
                  </a:lnTo>
                  <a:lnTo>
                    <a:pt x="9" y="228"/>
                  </a:lnTo>
                  <a:lnTo>
                    <a:pt x="12" y="227"/>
                  </a:lnTo>
                  <a:lnTo>
                    <a:pt x="14" y="224"/>
                  </a:lnTo>
                  <a:lnTo>
                    <a:pt x="13" y="221"/>
                  </a:lnTo>
                  <a:lnTo>
                    <a:pt x="12" y="219"/>
                  </a:lnTo>
                  <a:lnTo>
                    <a:pt x="12" y="219"/>
                  </a:lnTo>
                  <a:lnTo>
                    <a:pt x="17" y="209"/>
                  </a:lnTo>
                  <a:lnTo>
                    <a:pt x="23" y="20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52" y="153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85" y="94"/>
                  </a:lnTo>
                  <a:lnTo>
                    <a:pt x="105" y="64"/>
                  </a:lnTo>
                  <a:lnTo>
                    <a:pt x="115" y="49"/>
                  </a:lnTo>
                  <a:lnTo>
                    <a:pt x="127" y="35"/>
                  </a:lnTo>
                  <a:lnTo>
                    <a:pt x="138" y="21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1" y="6"/>
                  </a:lnTo>
                  <a:lnTo>
                    <a:pt x="151" y="5"/>
                  </a:lnTo>
                  <a:lnTo>
                    <a:pt x="150" y="3"/>
                  </a:lnTo>
                  <a:lnTo>
                    <a:pt x="149" y="2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2" name="Freeform 368"/>
            <p:cNvSpPr/>
            <p:nvPr>
              <p:custDataLst>
                <p:tags r:id="rId17"/>
              </p:custDataLst>
            </p:nvPr>
          </p:nvSpPr>
          <p:spPr bwMode="auto">
            <a:xfrm>
              <a:off x="4708525" y="3648075"/>
              <a:ext cx="52388" cy="69850"/>
            </a:xfrm>
            <a:custGeom>
              <a:avLst/>
              <a:gdLst/>
              <a:ahLst/>
              <a:cxnLst>
                <a:cxn ang="0">
                  <a:pos x="92" y="1"/>
                </a:cxn>
                <a:cxn ang="0">
                  <a:pos x="92" y="1"/>
                </a:cxn>
                <a:cxn ang="0">
                  <a:pos x="79" y="15"/>
                </a:cxn>
                <a:cxn ang="0">
                  <a:pos x="66" y="30"/>
                </a:cxn>
                <a:cxn ang="0">
                  <a:pos x="54" y="44"/>
                </a:cxn>
                <a:cxn ang="0">
                  <a:pos x="43" y="60"/>
                </a:cxn>
                <a:cxn ang="0">
                  <a:pos x="21" y="92"/>
                </a:cxn>
                <a:cxn ang="0">
                  <a:pos x="1" y="125"/>
                </a:cxn>
                <a:cxn ang="0">
                  <a:pos x="1" y="125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8" y="132"/>
                </a:cxn>
                <a:cxn ang="0">
                  <a:pos x="10" y="130"/>
                </a:cxn>
                <a:cxn ang="0">
                  <a:pos x="10" y="130"/>
                </a:cxn>
                <a:cxn ang="0">
                  <a:pos x="29" y="97"/>
                </a:cxn>
                <a:cxn ang="0">
                  <a:pos x="50" y="66"/>
                </a:cxn>
                <a:cxn ang="0">
                  <a:pos x="61" y="51"/>
                </a:cxn>
                <a:cxn ang="0">
                  <a:pos x="74" y="36"/>
                </a:cxn>
                <a:cxn ang="0">
                  <a:pos x="86" y="22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9" y="6"/>
                </a:cxn>
                <a:cxn ang="0">
                  <a:pos x="100" y="4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0"/>
                </a:cxn>
                <a:cxn ang="0">
                  <a:pos x="95" y="0"/>
                </a:cxn>
                <a:cxn ang="0">
                  <a:pos x="93" y="0"/>
                </a:cxn>
                <a:cxn ang="0">
                  <a:pos x="92" y="1"/>
                </a:cxn>
                <a:cxn ang="0">
                  <a:pos x="92" y="1"/>
                </a:cxn>
              </a:cxnLst>
              <a:rect l="0" t="0" r="r" b="b"/>
              <a:pathLst>
                <a:path w="100" h="132">
                  <a:moveTo>
                    <a:pt x="92" y="1"/>
                  </a:moveTo>
                  <a:lnTo>
                    <a:pt x="92" y="1"/>
                  </a:lnTo>
                  <a:lnTo>
                    <a:pt x="79" y="15"/>
                  </a:lnTo>
                  <a:lnTo>
                    <a:pt x="66" y="30"/>
                  </a:lnTo>
                  <a:lnTo>
                    <a:pt x="54" y="44"/>
                  </a:lnTo>
                  <a:lnTo>
                    <a:pt x="43" y="60"/>
                  </a:lnTo>
                  <a:lnTo>
                    <a:pt x="21" y="92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8" y="132"/>
                  </a:lnTo>
                  <a:lnTo>
                    <a:pt x="10" y="130"/>
                  </a:lnTo>
                  <a:lnTo>
                    <a:pt x="10" y="130"/>
                  </a:lnTo>
                  <a:lnTo>
                    <a:pt x="29" y="97"/>
                  </a:lnTo>
                  <a:lnTo>
                    <a:pt x="50" y="66"/>
                  </a:lnTo>
                  <a:lnTo>
                    <a:pt x="61" y="51"/>
                  </a:lnTo>
                  <a:lnTo>
                    <a:pt x="74" y="36"/>
                  </a:lnTo>
                  <a:lnTo>
                    <a:pt x="86" y="22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9" y="6"/>
                  </a:lnTo>
                  <a:lnTo>
                    <a:pt x="100" y="4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3" name="Freeform 369"/>
            <p:cNvSpPr/>
            <p:nvPr>
              <p:custDataLst>
                <p:tags r:id="rId18"/>
              </p:custDataLst>
            </p:nvPr>
          </p:nvSpPr>
          <p:spPr bwMode="auto">
            <a:xfrm>
              <a:off x="4749800" y="3648075"/>
              <a:ext cx="39688" cy="52388"/>
            </a:xfrm>
            <a:custGeom>
              <a:avLst/>
              <a:gdLst/>
              <a:ahLst/>
              <a:cxnLst>
                <a:cxn ang="0">
                  <a:pos x="66" y="4"/>
                </a:cxn>
                <a:cxn ang="0">
                  <a:pos x="66" y="4"/>
                </a:cxn>
                <a:cxn ang="0">
                  <a:pos x="65" y="10"/>
                </a:cxn>
                <a:cxn ang="0">
                  <a:pos x="62" y="14"/>
                </a:cxn>
                <a:cxn ang="0">
                  <a:pos x="59" y="20"/>
                </a:cxn>
                <a:cxn ang="0">
                  <a:pos x="54" y="24"/>
                </a:cxn>
                <a:cxn ang="0">
                  <a:pos x="45" y="32"/>
                </a:cxn>
                <a:cxn ang="0">
                  <a:pos x="41" y="36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29" y="54"/>
                </a:cxn>
                <a:cxn ang="0">
                  <a:pos x="18" y="66"/>
                </a:cxn>
                <a:cxn ang="0">
                  <a:pos x="9" y="7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1" y="97"/>
                </a:cxn>
                <a:cxn ang="0">
                  <a:pos x="2" y="99"/>
                </a:cxn>
                <a:cxn ang="0">
                  <a:pos x="4" y="99"/>
                </a:cxn>
                <a:cxn ang="0">
                  <a:pos x="5" y="99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8" y="97"/>
                </a:cxn>
                <a:cxn ang="0">
                  <a:pos x="17" y="82"/>
                </a:cxn>
                <a:cxn ang="0">
                  <a:pos x="28" y="66"/>
                </a:cxn>
                <a:cxn ang="0">
                  <a:pos x="40" y="52"/>
                </a:cxn>
                <a:cxn ang="0">
                  <a:pos x="52" y="38"/>
                </a:cxn>
                <a:cxn ang="0">
                  <a:pos x="52" y="38"/>
                </a:cxn>
                <a:cxn ang="0">
                  <a:pos x="60" y="31"/>
                </a:cxn>
                <a:cxn ang="0">
                  <a:pos x="67" y="23"/>
                </a:cxn>
                <a:cxn ang="0">
                  <a:pos x="70" y="18"/>
                </a:cxn>
                <a:cxn ang="0">
                  <a:pos x="72" y="14"/>
                </a:cxn>
                <a:cxn ang="0">
                  <a:pos x="74" y="10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3"/>
                </a:cxn>
                <a:cxn ang="0">
                  <a:pos x="74" y="1"/>
                </a:cxn>
                <a:cxn ang="0">
                  <a:pos x="73" y="0"/>
                </a:cxn>
                <a:cxn ang="0">
                  <a:pos x="71" y="0"/>
                </a:cxn>
                <a:cxn ang="0">
                  <a:pos x="68" y="1"/>
                </a:cxn>
                <a:cxn ang="0">
                  <a:pos x="67" y="3"/>
                </a:cxn>
                <a:cxn ang="0">
                  <a:pos x="66" y="4"/>
                </a:cxn>
                <a:cxn ang="0">
                  <a:pos x="66" y="4"/>
                </a:cxn>
              </a:cxnLst>
              <a:rect l="0" t="0" r="r" b="b"/>
              <a:pathLst>
                <a:path w="75" h="99">
                  <a:moveTo>
                    <a:pt x="66" y="4"/>
                  </a:moveTo>
                  <a:lnTo>
                    <a:pt x="66" y="4"/>
                  </a:lnTo>
                  <a:lnTo>
                    <a:pt x="65" y="10"/>
                  </a:lnTo>
                  <a:lnTo>
                    <a:pt x="62" y="14"/>
                  </a:lnTo>
                  <a:lnTo>
                    <a:pt x="59" y="20"/>
                  </a:lnTo>
                  <a:lnTo>
                    <a:pt x="54" y="24"/>
                  </a:lnTo>
                  <a:lnTo>
                    <a:pt x="45" y="32"/>
                  </a:lnTo>
                  <a:lnTo>
                    <a:pt x="41" y="36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29" y="54"/>
                  </a:lnTo>
                  <a:lnTo>
                    <a:pt x="18" y="66"/>
                  </a:lnTo>
                  <a:lnTo>
                    <a:pt x="9" y="7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99"/>
                  </a:lnTo>
                  <a:lnTo>
                    <a:pt x="5" y="99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17" y="82"/>
                  </a:lnTo>
                  <a:lnTo>
                    <a:pt x="28" y="66"/>
                  </a:lnTo>
                  <a:lnTo>
                    <a:pt x="40" y="52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60" y="31"/>
                  </a:lnTo>
                  <a:lnTo>
                    <a:pt x="67" y="23"/>
                  </a:lnTo>
                  <a:lnTo>
                    <a:pt x="70" y="18"/>
                  </a:lnTo>
                  <a:lnTo>
                    <a:pt x="72" y="14"/>
                  </a:lnTo>
                  <a:lnTo>
                    <a:pt x="74" y="10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3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8" y="1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4" name="Freeform 370"/>
            <p:cNvSpPr/>
            <p:nvPr>
              <p:custDataLst>
                <p:tags r:id="rId19"/>
              </p:custDataLst>
            </p:nvPr>
          </p:nvSpPr>
          <p:spPr bwMode="auto">
            <a:xfrm>
              <a:off x="4384675" y="3116263"/>
              <a:ext cx="22225" cy="381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19" y="18"/>
                </a:cxn>
                <a:cxn ang="0">
                  <a:pos x="10" y="35"/>
                </a:cxn>
                <a:cxn ang="0">
                  <a:pos x="10" y="35"/>
                </a:cxn>
                <a:cxn ang="0">
                  <a:pos x="6" y="42"/>
                </a:cxn>
                <a:cxn ang="0">
                  <a:pos x="2" y="50"/>
                </a:cxn>
                <a:cxn ang="0">
                  <a:pos x="0" y="59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0"/>
                </a:cxn>
                <a:cxn ang="0">
                  <a:pos x="4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13" y="48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36" y="9"/>
                </a:cxn>
                <a:cxn ang="0">
                  <a:pos x="36" y="9"/>
                </a:cxn>
                <a:cxn ang="0">
                  <a:pos x="38" y="9"/>
                </a:cxn>
                <a:cxn ang="0">
                  <a:pos x="38" y="9"/>
                </a:cxn>
                <a:cxn ang="0">
                  <a:pos x="40" y="9"/>
                </a:cxn>
                <a:cxn ang="0">
                  <a:pos x="41" y="8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2" h="70">
                  <a:moveTo>
                    <a:pt x="38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19" y="18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6" y="42"/>
                  </a:lnTo>
                  <a:lnTo>
                    <a:pt x="2" y="50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13" y="48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9"/>
                  </a:lnTo>
                  <a:lnTo>
                    <a:pt x="41" y="8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5" name="Freeform 371"/>
            <p:cNvSpPr/>
            <p:nvPr>
              <p:custDataLst>
                <p:tags r:id="rId20"/>
              </p:custDataLst>
            </p:nvPr>
          </p:nvSpPr>
          <p:spPr bwMode="auto">
            <a:xfrm>
              <a:off x="4446588" y="3108325"/>
              <a:ext cx="34925" cy="47625"/>
            </a:xfrm>
            <a:custGeom>
              <a:avLst/>
              <a:gdLst/>
              <a:ahLst/>
              <a:cxnLst>
                <a:cxn ang="0">
                  <a:pos x="55" y="2"/>
                </a:cxn>
                <a:cxn ang="0">
                  <a:pos x="55" y="2"/>
                </a:cxn>
                <a:cxn ang="0">
                  <a:pos x="46" y="15"/>
                </a:cxn>
                <a:cxn ang="0">
                  <a:pos x="36" y="26"/>
                </a:cxn>
                <a:cxn ang="0">
                  <a:pos x="26" y="39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10" y="58"/>
                </a:cxn>
                <a:cxn ang="0">
                  <a:pos x="4" y="69"/>
                </a:cxn>
                <a:cxn ang="0">
                  <a:pos x="1" y="75"/>
                </a:cxn>
                <a:cxn ang="0">
                  <a:pos x="0" y="80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4" y="89"/>
                </a:cxn>
                <a:cxn ang="0">
                  <a:pos x="4" y="89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9" y="90"/>
                </a:cxn>
                <a:cxn ang="0">
                  <a:pos x="11" y="89"/>
                </a:cxn>
                <a:cxn ang="0">
                  <a:pos x="12" y="87"/>
                </a:cxn>
                <a:cxn ang="0">
                  <a:pos x="12" y="86"/>
                </a:cxn>
                <a:cxn ang="0">
                  <a:pos x="12" y="84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10" y="80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4" y="69"/>
                </a:cxn>
                <a:cxn ang="0">
                  <a:pos x="21" y="57"/>
                </a:cxn>
                <a:cxn ang="0">
                  <a:pos x="31" y="46"/>
                </a:cxn>
                <a:cxn ang="0">
                  <a:pos x="51" y="22"/>
                </a:cxn>
                <a:cxn ang="0">
                  <a:pos x="63" y="8"/>
                </a:cxn>
                <a:cxn ang="0">
                  <a:pos x="63" y="8"/>
                </a:cxn>
                <a:cxn ang="0">
                  <a:pos x="65" y="6"/>
                </a:cxn>
                <a:cxn ang="0">
                  <a:pos x="65" y="3"/>
                </a:cxn>
                <a:cxn ang="0">
                  <a:pos x="63" y="2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6" y="1"/>
                </a:cxn>
                <a:cxn ang="0">
                  <a:pos x="55" y="2"/>
                </a:cxn>
                <a:cxn ang="0">
                  <a:pos x="55" y="2"/>
                </a:cxn>
              </a:cxnLst>
              <a:rect l="0" t="0" r="r" b="b"/>
              <a:pathLst>
                <a:path w="65" h="90">
                  <a:moveTo>
                    <a:pt x="55" y="2"/>
                  </a:moveTo>
                  <a:lnTo>
                    <a:pt x="55" y="2"/>
                  </a:lnTo>
                  <a:lnTo>
                    <a:pt x="46" y="15"/>
                  </a:lnTo>
                  <a:lnTo>
                    <a:pt x="36" y="26"/>
                  </a:lnTo>
                  <a:lnTo>
                    <a:pt x="26" y="3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0" y="58"/>
                  </a:lnTo>
                  <a:lnTo>
                    <a:pt x="4" y="69"/>
                  </a:lnTo>
                  <a:lnTo>
                    <a:pt x="1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9" y="90"/>
                  </a:lnTo>
                  <a:lnTo>
                    <a:pt x="11" y="89"/>
                  </a:lnTo>
                  <a:lnTo>
                    <a:pt x="12" y="87"/>
                  </a:lnTo>
                  <a:lnTo>
                    <a:pt x="12" y="86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10" y="80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4" y="69"/>
                  </a:lnTo>
                  <a:lnTo>
                    <a:pt x="21" y="57"/>
                  </a:lnTo>
                  <a:lnTo>
                    <a:pt x="31" y="46"/>
                  </a:lnTo>
                  <a:lnTo>
                    <a:pt x="51" y="22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6"/>
                  </a:lnTo>
                  <a:lnTo>
                    <a:pt x="65" y="3"/>
                  </a:lnTo>
                  <a:lnTo>
                    <a:pt x="63" y="2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6" name="Freeform 372"/>
            <p:cNvSpPr/>
            <p:nvPr>
              <p:custDataLst>
                <p:tags r:id="rId21"/>
              </p:custDataLst>
            </p:nvPr>
          </p:nvSpPr>
          <p:spPr bwMode="auto">
            <a:xfrm>
              <a:off x="4516438" y="3119438"/>
              <a:ext cx="22225" cy="39688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29" y="5"/>
                </a:cxn>
                <a:cxn ang="0">
                  <a:pos x="24" y="10"/>
                </a:cxn>
                <a:cxn ang="0">
                  <a:pos x="16" y="21"/>
                </a:cxn>
                <a:cxn ang="0">
                  <a:pos x="10" y="33"/>
                </a:cxn>
                <a:cxn ang="0">
                  <a:pos x="5" y="45"/>
                </a:cxn>
                <a:cxn ang="0">
                  <a:pos x="5" y="45"/>
                </a:cxn>
                <a:cxn ang="0">
                  <a:pos x="3" y="54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4" y="73"/>
                </a:cxn>
                <a:cxn ang="0">
                  <a:pos x="9" y="75"/>
                </a:cxn>
                <a:cxn ang="0">
                  <a:pos x="9" y="75"/>
                </a:cxn>
                <a:cxn ang="0">
                  <a:pos x="11" y="75"/>
                </a:cxn>
                <a:cxn ang="0">
                  <a:pos x="12" y="74"/>
                </a:cxn>
                <a:cxn ang="0">
                  <a:pos x="13" y="72"/>
                </a:cxn>
                <a:cxn ang="0">
                  <a:pos x="13" y="71"/>
                </a:cxn>
                <a:cxn ang="0">
                  <a:pos x="12" y="67"/>
                </a:cxn>
                <a:cxn ang="0">
                  <a:pos x="11" y="66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23" y="28"/>
                </a:cxn>
                <a:cxn ang="0">
                  <a:pos x="29" y="21"/>
                </a:cxn>
                <a:cxn ang="0">
                  <a:pos x="34" y="13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2" h="75">
                  <a:moveTo>
                    <a:pt x="34" y="1"/>
                  </a:moveTo>
                  <a:lnTo>
                    <a:pt x="34" y="1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16" y="21"/>
                  </a:lnTo>
                  <a:lnTo>
                    <a:pt x="10" y="33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3" y="54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2" y="74"/>
                  </a:lnTo>
                  <a:lnTo>
                    <a:pt x="13" y="72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11" y="66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3" y="28"/>
                  </a:lnTo>
                  <a:lnTo>
                    <a:pt x="29" y="21"/>
                  </a:lnTo>
                  <a:lnTo>
                    <a:pt x="34" y="13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7" name="Freeform 373"/>
            <p:cNvSpPr/>
            <p:nvPr>
              <p:custDataLst>
                <p:tags r:id="rId22"/>
              </p:custDataLst>
            </p:nvPr>
          </p:nvSpPr>
          <p:spPr bwMode="auto">
            <a:xfrm>
              <a:off x="4583113" y="3121025"/>
              <a:ext cx="26988" cy="34925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43" y="1"/>
                </a:cxn>
                <a:cxn ang="0">
                  <a:pos x="37" y="7"/>
                </a:cxn>
                <a:cxn ang="0">
                  <a:pos x="31" y="15"/>
                </a:cxn>
                <a:cxn ang="0">
                  <a:pos x="21" y="29"/>
                </a:cxn>
                <a:cxn ang="0">
                  <a:pos x="12" y="45"/>
                </a:cxn>
                <a:cxn ang="0">
                  <a:pos x="7" y="52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3"/>
                </a:cxn>
                <a:cxn ang="0">
                  <a:pos x="1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5"/>
                </a:cxn>
                <a:cxn ang="0">
                  <a:pos x="8" y="65"/>
                </a:cxn>
                <a:cxn ang="0">
                  <a:pos x="13" y="58"/>
                </a:cxn>
                <a:cxn ang="0">
                  <a:pos x="18" y="51"/>
                </a:cxn>
                <a:cxn ang="0">
                  <a:pos x="28" y="36"/>
                </a:cxn>
                <a:cxn ang="0">
                  <a:pos x="38" y="21"/>
                </a:cxn>
                <a:cxn ang="0">
                  <a:pos x="44" y="15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3" y="1"/>
                </a:cxn>
              </a:cxnLst>
              <a:rect l="0" t="0" r="r" b="b"/>
              <a:pathLst>
                <a:path w="51" h="66">
                  <a:moveTo>
                    <a:pt x="43" y="1"/>
                  </a:moveTo>
                  <a:lnTo>
                    <a:pt x="43" y="1"/>
                  </a:lnTo>
                  <a:lnTo>
                    <a:pt x="37" y="7"/>
                  </a:lnTo>
                  <a:lnTo>
                    <a:pt x="31" y="15"/>
                  </a:lnTo>
                  <a:lnTo>
                    <a:pt x="21" y="29"/>
                  </a:lnTo>
                  <a:lnTo>
                    <a:pt x="12" y="45"/>
                  </a:lnTo>
                  <a:lnTo>
                    <a:pt x="7" y="52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3" y="58"/>
                  </a:lnTo>
                  <a:lnTo>
                    <a:pt x="18" y="51"/>
                  </a:lnTo>
                  <a:lnTo>
                    <a:pt x="28" y="36"/>
                  </a:lnTo>
                  <a:lnTo>
                    <a:pt x="38" y="21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8" name="Freeform 374"/>
            <p:cNvSpPr/>
            <p:nvPr>
              <p:custDataLst>
                <p:tags r:id="rId23"/>
              </p:custDataLst>
            </p:nvPr>
          </p:nvSpPr>
          <p:spPr bwMode="auto">
            <a:xfrm>
              <a:off x="4638675" y="3114675"/>
              <a:ext cx="26988" cy="44450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40" y="8"/>
                </a:cxn>
                <a:cxn ang="0">
                  <a:pos x="37" y="12"/>
                </a:cxn>
                <a:cxn ang="0">
                  <a:pos x="30" y="22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3"/>
                </a:cxn>
                <a:cxn ang="0">
                  <a:pos x="4" y="84"/>
                </a:cxn>
                <a:cxn ang="0">
                  <a:pos x="6" y="83"/>
                </a:cxn>
                <a:cxn ang="0">
                  <a:pos x="7" y="83"/>
                </a:cxn>
                <a:cxn ang="0">
                  <a:pos x="8" y="81"/>
                </a:cxn>
                <a:cxn ang="0">
                  <a:pos x="9" y="79"/>
                </a:cxn>
                <a:cxn ang="0">
                  <a:pos x="9" y="79"/>
                </a:cxn>
                <a:cxn ang="0">
                  <a:pos x="10" y="74"/>
                </a:cxn>
                <a:cxn ang="0">
                  <a:pos x="11" y="68"/>
                </a:cxn>
                <a:cxn ang="0">
                  <a:pos x="14" y="58"/>
                </a:cxn>
                <a:cxn ang="0">
                  <a:pos x="21" y="49"/>
                </a:cxn>
                <a:cxn ang="0">
                  <a:pos x="27" y="40"/>
                </a:cxn>
                <a:cxn ang="0">
                  <a:pos x="40" y="23"/>
                </a:cxn>
                <a:cxn ang="0">
                  <a:pos x="46" y="14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2" h="84">
                  <a:moveTo>
                    <a:pt x="42" y="3"/>
                  </a:moveTo>
                  <a:lnTo>
                    <a:pt x="42" y="3"/>
                  </a:lnTo>
                  <a:lnTo>
                    <a:pt x="40" y="8"/>
                  </a:lnTo>
                  <a:lnTo>
                    <a:pt x="37" y="12"/>
                  </a:lnTo>
                  <a:lnTo>
                    <a:pt x="30" y="22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3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1"/>
                  </a:lnTo>
                  <a:lnTo>
                    <a:pt x="9" y="79"/>
                  </a:lnTo>
                  <a:lnTo>
                    <a:pt x="9" y="79"/>
                  </a:lnTo>
                  <a:lnTo>
                    <a:pt x="10" y="74"/>
                  </a:lnTo>
                  <a:lnTo>
                    <a:pt x="11" y="68"/>
                  </a:lnTo>
                  <a:lnTo>
                    <a:pt x="14" y="58"/>
                  </a:lnTo>
                  <a:lnTo>
                    <a:pt x="21" y="49"/>
                  </a:lnTo>
                  <a:lnTo>
                    <a:pt x="27" y="40"/>
                  </a:lnTo>
                  <a:lnTo>
                    <a:pt x="40" y="23"/>
                  </a:lnTo>
                  <a:lnTo>
                    <a:pt x="46" y="14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9" name="Freeform 375"/>
            <p:cNvSpPr/>
            <p:nvPr>
              <p:custDataLst>
                <p:tags r:id="rId24"/>
              </p:custDataLst>
            </p:nvPr>
          </p:nvSpPr>
          <p:spPr bwMode="auto">
            <a:xfrm>
              <a:off x="4686300" y="3121025"/>
              <a:ext cx="25400" cy="38100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34" y="10"/>
                </a:cxn>
                <a:cxn ang="0">
                  <a:pos x="29" y="19"/>
                </a:cxn>
                <a:cxn ang="0">
                  <a:pos x="17" y="33"/>
                </a:cxn>
                <a:cxn ang="0">
                  <a:pos x="12" y="40"/>
                </a:cxn>
                <a:cxn ang="0">
                  <a:pos x="7" y="48"/>
                </a:cxn>
                <a:cxn ang="0">
                  <a:pos x="3" y="56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2" y="70"/>
                </a:cxn>
                <a:cxn ang="0">
                  <a:pos x="4" y="71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12" y="59"/>
                </a:cxn>
                <a:cxn ang="0">
                  <a:pos x="16" y="52"/>
                </a:cxn>
                <a:cxn ang="0">
                  <a:pos x="21" y="44"/>
                </a:cxn>
                <a:cxn ang="0">
                  <a:pos x="27" y="37"/>
                </a:cxn>
                <a:cxn ang="0">
                  <a:pos x="37" y="23"/>
                </a:cxn>
                <a:cxn ang="0">
                  <a:pos x="42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7" y="5"/>
                </a:cxn>
                <a:cxn ang="0">
                  <a:pos x="46" y="3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71">
                  <a:moveTo>
                    <a:pt x="38" y="2"/>
                  </a:moveTo>
                  <a:lnTo>
                    <a:pt x="38" y="2"/>
                  </a:lnTo>
                  <a:lnTo>
                    <a:pt x="34" y="10"/>
                  </a:lnTo>
                  <a:lnTo>
                    <a:pt x="29" y="19"/>
                  </a:lnTo>
                  <a:lnTo>
                    <a:pt x="17" y="33"/>
                  </a:lnTo>
                  <a:lnTo>
                    <a:pt x="12" y="40"/>
                  </a:lnTo>
                  <a:lnTo>
                    <a:pt x="7" y="48"/>
                  </a:lnTo>
                  <a:lnTo>
                    <a:pt x="3" y="56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2" y="70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12" y="59"/>
                  </a:lnTo>
                  <a:lnTo>
                    <a:pt x="16" y="52"/>
                  </a:lnTo>
                  <a:lnTo>
                    <a:pt x="21" y="44"/>
                  </a:lnTo>
                  <a:lnTo>
                    <a:pt x="27" y="37"/>
                  </a:lnTo>
                  <a:lnTo>
                    <a:pt x="37" y="23"/>
                  </a:lnTo>
                  <a:lnTo>
                    <a:pt x="42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0" name="Freeform 376"/>
            <p:cNvSpPr/>
            <p:nvPr>
              <p:custDataLst>
                <p:tags r:id="rId25"/>
              </p:custDataLst>
            </p:nvPr>
          </p:nvSpPr>
          <p:spPr bwMode="auto">
            <a:xfrm>
              <a:off x="4721225" y="3125788"/>
              <a:ext cx="33338" cy="38100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40" y="17"/>
                </a:cxn>
                <a:cxn ang="0">
                  <a:pos x="28" y="32"/>
                </a:cxn>
                <a:cxn ang="0">
                  <a:pos x="15" y="49"/>
                </a:cxn>
                <a:cxn ang="0">
                  <a:pos x="2" y="63"/>
                </a:cxn>
                <a:cxn ang="0">
                  <a:pos x="2" y="63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69"/>
                </a:cxn>
                <a:cxn ang="0">
                  <a:pos x="2" y="71"/>
                </a:cxn>
                <a:cxn ang="0">
                  <a:pos x="3" y="72"/>
                </a:cxn>
                <a:cxn ang="0">
                  <a:pos x="5" y="72"/>
                </a:cxn>
                <a:cxn ang="0">
                  <a:pos x="6" y="72"/>
                </a:cxn>
                <a:cxn ang="0">
                  <a:pos x="8" y="71"/>
                </a:cxn>
                <a:cxn ang="0">
                  <a:pos x="8" y="71"/>
                </a:cxn>
                <a:cxn ang="0">
                  <a:pos x="22" y="55"/>
                </a:cxn>
                <a:cxn ang="0">
                  <a:pos x="34" y="40"/>
                </a:cxn>
                <a:cxn ang="0">
                  <a:pos x="47" y="24"/>
                </a:cxn>
                <a:cxn ang="0">
                  <a:pos x="61" y="9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2" y="6"/>
                </a:cxn>
                <a:cxn ang="0">
                  <a:pos x="61" y="4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2" h="72">
                  <a:moveTo>
                    <a:pt x="54" y="1"/>
                  </a:moveTo>
                  <a:lnTo>
                    <a:pt x="54" y="1"/>
                  </a:lnTo>
                  <a:lnTo>
                    <a:pt x="40" y="17"/>
                  </a:lnTo>
                  <a:lnTo>
                    <a:pt x="28" y="32"/>
                  </a:lnTo>
                  <a:lnTo>
                    <a:pt x="15" y="4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3" y="72"/>
                  </a:lnTo>
                  <a:lnTo>
                    <a:pt x="5" y="72"/>
                  </a:lnTo>
                  <a:lnTo>
                    <a:pt x="6" y="72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22" y="55"/>
                  </a:lnTo>
                  <a:lnTo>
                    <a:pt x="34" y="40"/>
                  </a:lnTo>
                  <a:lnTo>
                    <a:pt x="47" y="24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61" y="4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1" name="Freeform 377"/>
            <p:cNvSpPr/>
            <p:nvPr>
              <p:custDataLst>
                <p:tags r:id="rId26"/>
              </p:custDataLst>
            </p:nvPr>
          </p:nvSpPr>
          <p:spPr bwMode="auto">
            <a:xfrm>
              <a:off x="4311650" y="3119438"/>
              <a:ext cx="20638" cy="39688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9" y="14"/>
                </a:cxn>
                <a:cxn ang="0">
                  <a:pos x="28" y="24"/>
                </a:cxn>
                <a:cxn ang="0">
                  <a:pos x="26" y="33"/>
                </a:cxn>
                <a:cxn ang="0">
                  <a:pos x="24" y="38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17" y="50"/>
                </a:cxn>
                <a:cxn ang="0">
                  <a:pos x="12" y="56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70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4"/>
                </a:cxn>
                <a:cxn ang="0">
                  <a:pos x="6" y="75"/>
                </a:cxn>
                <a:cxn ang="0">
                  <a:pos x="8" y="74"/>
                </a:cxn>
                <a:cxn ang="0">
                  <a:pos x="10" y="73"/>
                </a:cxn>
                <a:cxn ang="0">
                  <a:pos x="10" y="73"/>
                </a:cxn>
                <a:cxn ang="0">
                  <a:pos x="15" y="65"/>
                </a:cxn>
                <a:cxn ang="0">
                  <a:pos x="22" y="57"/>
                </a:cxn>
                <a:cxn ang="0">
                  <a:pos x="28" y="50"/>
                </a:cxn>
                <a:cxn ang="0">
                  <a:pos x="33" y="41"/>
                </a:cxn>
                <a:cxn ang="0">
                  <a:pos x="33" y="41"/>
                </a:cxn>
                <a:cxn ang="0">
                  <a:pos x="35" y="37"/>
                </a:cxn>
                <a:cxn ang="0">
                  <a:pos x="37" y="32"/>
                </a:cxn>
                <a:cxn ang="0">
                  <a:pos x="39" y="23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39" h="75">
                  <a:moveTo>
                    <a:pt x="39" y="4"/>
                  </a:move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14"/>
                  </a:lnTo>
                  <a:lnTo>
                    <a:pt x="28" y="24"/>
                  </a:lnTo>
                  <a:lnTo>
                    <a:pt x="26" y="33"/>
                  </a:lnTo>
                  <a:lnTo>
                    <a:pt x="24" y="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7" y="50"/>
                  </a:lnTo>
                  <a:lnTo>
                    <a:pt x="12" y="56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4"/>
                  </a:lnTo>
                  <a:lnTo>
                    <a:pt x="6" y="75"/>
                  </a:lnTo>
                  <a:lnTo>
                    <a:pt x="8" y="74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5" y="65"/>
                  </a:lnTo>
                  <a:lnTo>
                    <a:pt x="22" y="57"/>
                  </a:lnTo>
                  <a:lnTo>
                    <a:pt x="28" y="50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37"/>
                  </a:lnTo>
                  <a:lnTo>
                    <a:pt x="37" y="32"/>
                  </a:lnTo>
                  <a:lnTo>
                    <a:pt x="39" y="23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2" name="Freeform 378"/>
            <p:cNvSpPr/>
            <p:nvPr>
              <p:custDataLst>
                <p:tags r:id="rId27"/>
              </p:custDataLst>
            </p:nvPr>
          </p:nvSpPr>
          <p:spPr bwMode="auto">
            <a:xfrm>
              <a:off x="4568825" y="3319463"/>
              <a:ext cx="41275" cy="146050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72" y="2"/>
                </a:cxn>
                <a:cxn ang="0">
                  <a:pos x="64" y="16"/>
                </a:cxn>
                <a:cxn ang="0">
                  <a:pos x="58" y="30"/>
                </a:cxn>
                <a:cxn ang="0">
                  <a:pos x="51" y="45"/>
                </a:cxn>
                <a:cxn ang="0">
                  <a:pos x="47" y="60"/>
                </a:cxn>
                <a:cxn ang="0">
                  <a:pos x="40" y="91"/>
                </a:cxn>
                <a:cxn ang="0">
                  <a:pos x="34" y="122"/>
                </a:cxn>
                <a:cxn ang="0">
                  <a:pos x="34" y="122"/>
                </a:cxn>
                <a:cxn ang="0">
                  <a:pos x="26" y="158"/>
                </a:cxn>
                <a:cxn ang="0">
                  <a:pos x="17" y="195"/>
                </a:cxn>
                <a:cxn ang="0">
                  <a:pos x="17" y="195"/>
                </a:cxn>
                <a:cxn ang="0">
                  <a:pos x="12" y="214"/>
                </a:cxn>
                <a:cxn ang="0">
                  <a:pos x="7" y="233"/>
                </a:cxn>
                <a:cxn ang="0">
                  <a:pos x="3" y="251"/>
                </a:cxn>
                <a:cxn ang="0">
                  <a:pos x="1" y="260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4"/>
                </a:cxn>
                <a:cxn ang="0">
                  <a:pos x="3" y="274"/>
                </a:cxn>
                <a:cxn ang="0">
                  <a:pos x="5" y="275"/>
                </a:cxn>
                <a:cxn ang="0">
                  <a:pos x="6" y="274"/>
                </a:cxn>
                <a:cxn ang="0">
                  <a:pos x="8" y="274"/>
                </a:cxn>
                <a:cxn ang="0">
                  <a:pos x="9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0" y="260"/>
                </a:cxn>
                <a:cxn ang="0">
                  <a:pos x="12" y="251"/>
                </a:cxn>
                <a:cxn ang="0">
                  <a:pos x="16" y="234"/>
                </a:cxn>
                <a:cxn ang="0">
                  <a:pos x="21" y="216"/>
                </a:cxn>
                <a:cxn ang="0">
                  <a:pos x="27" y="197"/>
                </a:cxn>
                <a:cxn ang="0">
                  <a:pos x="27" y="197"/>
                </a:cxn>
                <a:cxn ang="0">
                  <a:pos x="40" y="133"/>
                </a:cxn>
                <a:cxn ang="0">
                  <a:pos x="40" y="133"/>
                </a:cxn>
                <a:cxn ang="0">
                  <a:pos x="47" y="100"/>
                </a:cxn>
                <a:cxn ang="0">
                  <a:pos x="55" y="68"/>
                </a:cxn>
                <a:cxn ang="0">
                  <a:pos x="60" y="52"/>
                </a:cxn>
                <a:cxn ang="0">
                  <a:pos x="65" y="36"/>
                </a:cxn>
                <a:cxn ang="0">
                  <a:pos x="72" y="21"/>
                </a:cxn>
                <a:cxn ang="0">
                  <a:pos x="80" y="6"/>
                </a:cxn>
                <a:cxn ang="0">
                  <a:pos x="80" y="6"/>
                </a:cxn>
                <a:cxn ang="0">
                  <a:pos x="80" y="5"/>
                </a:cxn>
                <a:cxn ang="0">
                  <a:pos x="80" y="3"/>
                </a:cxn>
                <a:cxn ang="0">
                  <a:pos x="79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72" y="2"/>
                </a:cxn>
                <a:cxn ang="0">
                  <a:pos x="72" y="2"/>
                </a:cxn>
              </a:cxnLst>
              <a:rect l="0" t="0" r="r" b="b"/>
              <a:pathLst>
                <a:path w="80" h="275">
                  <a:moveTo>
                    <a:pt x="72" y="2"/>
                  </a:moveTo>
                  <a:lnTo>
                    <a:pt x="72" y="2"/>
                  </a:lnTo>
                  <a:lnTo>
                    <a:pt x="64" y="16"/>
                  </a:lnTo>
                  <a:lnTo>
                    <a:pt x="58" y="30"/>
                  </a:lnTo>
                  <a:lnTo>
                    <a:pt x="51" y="45"/>
                  </a:lnTo>
                  <a:lnTo>
                    <a:pt x="47" y="60"/>
                  </a:lnTo>
                  <a:lnTo>
                    <a:pt x="40" y="91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6" y="158"/>
                  </a:lnTo>
                  <a:lnTo>
                    <a:pt x="17" y="195"/>
                  </a:lnTo>
                  <a:lnTo>
                    <a:pt x="17" y="195"/>
                  </a:lnTo>
                  <a:lnTo>
                    <a:pt x="12" y="214"/>
                  </a:lnTo>
                  <a:lnTo>
                    <a:pt x="7" y="233"/>
                  </a:lnTo>
                  <a:lnTo>
                    <a:pt x="3" y="251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4"/>
                  </a:lnTo>
                  <a:lnTo>
                    <a:pt x="3" y="274"/>
                  </a:lnTo>
                  <a:lnTo>
                    <a:pt x="5" y="275"/>
                  </a:lnTo>
                  <a:lnTo>
                    <a:pt x="6" y="274"/>
                  </a:lnTo>
                  <a:lnTo>
                    <a:pt x="8" y="274"/>
                  </a:lnTo>
                  <a:lnTo>
                    <a:pt x="9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0" y="260"/>
                  </a:lnTo>
                  <a:lnTo>
                    <a:pt x="12" y="251"/>
                  </a:lnTo>
                  <a:lnTo>
                    <a:pt x="16" y="234"/>
                  </a:lnTo>
                  <a:lnTo>
                    <a:pt x="21" y="216"/>
                  </a:lnTo>
                  <a:lnTo>
                    <a:pt x="27" y="197"/>
                  </a:lnTo>
                  <a:lnTo>
                    <a:pt x="27" y="197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7" y="100"/>
                  </a:lnTo>
                  <a:lnTo>
                    <a:pt x="55" y="68"/>
                  </a:lnTo>
                  <a:lnTo>
                    <a:pt x="60" y="52"/>
                  </a:lnTo>
                  <a:lnTo>
                    <a:pt x="65" y="36"/>
                  </a:lnTo>
                  <a:lnTo>
                    <a:pt x="72" y="21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3"/>
                  </a:lnTo>
                  <a:lnTo>
                    <a:pt x="79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2" y="2"/>
                  </a:lnTo>
                  <a:lnTo>
                    <a:pt x="72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3" name="Freeform 379"/>
            <p:cNvSpPr/>
            <p:nvPr>
              <p:custDataLst>
                <p:tags r:id="rId28"/>
              </p:custDataLst>
            </p:nvPr>
          </p:nvSpPr>
          <p:spPr bwMode="auto">
            <a:xfrm>
              <a:off x="4610100" y="3270250"/>
              <a:ext cx="46038" cy="16668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72" y="21"/>
                </a:cxn>
                <a:cxn ang="0">
                  <a:pos x="65" y="38"/>
                </a:cxn>
                <a:cxn ang="0">
                  <a:pos x="58" y="55"/>
                </a:cxn>
                <a:cxn ang="0">
                  <a:pos x="53" y="72"/>
                </a:cxn>
                <a:cxn ang="0">
                  <a:pos x="53" y="72"/>
                </a:cxn>
                <a:cxn ang="0">
                  <a:pos x="31" y="156"/>
                </a:cxn>
                <a:cxn ang="0">
                  <a:pos x="31" y="156"/>
                </a:cxn>
                <a:cxn ang="0">
                  <a:pos x="27" y="177"/>
                </a:cxn>
                <a:cxn ang="0">
                  <a:pos x="24" y="197"/>
                </a:cxn>
                <a:cxn ang="0">
                  <a:pos x="20" y="219"/>
                </a:cxn>
                <a:cxn ang="0">
                  <a:pos x="16" y="240"/>
                </a:cxn>
                <a:cxn ang="0">
                  <a:pos x="16" y="240"/>
                </a:cxn>
                <a:cxn ang="0">
                  <a:pos x="7" y="276"/>
                </a:cxn>
                <a:cxn ang="0">
                  <a:pos x="2" y="293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1" y="315"/>
                </a:cxn>
                <a:cxn ang="0">
                  <a:pos x="1" y="316"/>
                </a:cxn>
                <a:cxn ang="0">
                  <a:pos x="3" y="317"/>
                </a:cxn>
                <a:cxn ang="0">
                  <a:pos x="6" y="317"/>
                </a:cxn>
                <a:cxn ang="0">
                  <a:pos x="7" y="317"/>
                </a:cxn>
                <a:cxn ang="0">
                  <a:pos x="9" y="316"/>
                </a:cxn>
                <a:cxn ang="0">
                  <a:pos x="10" y="315"/>
                </a:cxn>
                <a:cxn ang="0">
                  <a:pos x="10" y="313"/>
                </a:cxn>
                <a:cxn ang="0">
                  <a:pos x="10" y="313"/>
                </a:cxn>
                <a:cxn ang="0">
                  <a:pos x="11" y="303"/>
                </a:cxn>
                <a:cxn ang="0">
                  <a:pos x="13" y="292"/>
                </a:cxn>
                <a:cxn ang="0">
                  <a:pos x="17" y="273"/>
                </a:cxn>
                <a:cxn ang="0">
                  <a:pos x="27" y="234"/>
                </a:cxn>
                <a:cxn ang="0">
                  <a:pos x="27" y="234"/>
                </a:cxn>
                <a:cxn ang="0">
                  <a:pos x="31" y="215"/>
                </a:cxn>
                <a:cxn ang="0">
                  <a:pos x="34" y="196"/>
                </a:cxn>
                <a:cxn ang="0">
                  <a:pos x="36" y="177"/>
                </a:cxn>
                <a:cxn ang="0">
                  <a:pos x="41" y="158"/>
                </a:cxn>
                <a:cxn ang="0">
                  <a:pos x="41" y="158"/>
                </a:cxn>
                <a:cxn ang="0">
                  <a:pos x="60" y="84"/>
                </a:cxn>
                <a:cxn ang="0">
                  <a:pos x="60" y="84"/>
                </a:cxn>
                <a:cxn ang="0">
                  <a:pos x="66" y="64"/>
                </a:cxn>
                <a:cxn ang="0">
                  <a:pos x="73" y="44"/>
                </a:cxn>
                <a:cxn ang="0">
                  <a:pos x="80" y="26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6" y="4"/>
                </a:cxn>
                <a:cxn ang="0">
                  <a:pos x="85" y="2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317">
                  <a:moveTo>
                    <a:pt x="77" y="3"/>
                  </a:moveTo>
                  <a:lnTo>
                    <a:pt x="77" y="3"/>
                  </a:lnTo>
                  <a:lnTo>
                    <a:pt x="72" y="21"/>
                  </a:lnTo>
                  <a:lnTo>
                    <a:pt x="65" y="38"/>
                  </a:lnTo>
                  <a:lnTo>
                    <a:pt x="58" y="55"/>
                  </a:lnTo>
                  <a:lnTo>
                    <a:pt x="53" y="72"/>
                  </a:lnTo>
                  <a:lnTo>
                    <a:pt x="53" y="72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77"/>
                  </a:lnTo>
                  <a:lnTo>
                    <a:pt x="24" y="197"/>
                  </a:lnTo>
                  <a:lnTo>
                    <a:pt x="20" y="219"/>
                  </a:lnTo>
                  <a:lnTo>
                    <a:pt x="16" y="240"/>
                  </a:lnTo>
                  <a:lnTo>
                    <a:pt x="16" y="240"/>
                  </a:lnTo>
                  <a:lnTo>
                    <a:pt x="7" y="276"/>
                  </a:lnTo>
                  <a:lnTo>
                    <a:pt x="2" y="29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315"/>
                  </a:lnTo>
                  <a:lnTo>
                    <a:pt x="1" y="316"/>
                  </a:lnTo>
                  <a:lnTo>
                    <a:pt x="3" y="317"/>
                  </a:lnTo>
                  <a:lnTo>
                    <a:pt x="6" y="317"/>
                  </a:lnTo>
                  <a:lnTo>
                    <a:pt x="7" y="317"/>
                  </a:lnTo>
                  <a:lnTo>
                    <a:pt x="9" y="316"/>
                  </a:lnTo>
                  <a:lnTo>
                    <a:pt x="10" y="315"/>
                  </a:lnTo>
                  <a:lnTo>
                    <a:pt x="10" y="313"/>
                  </a:lnTo>
                  <a:lnTo>
                    <a:pt x="10" y="313"/>
                  </a:lnTo>
                  <a:lnTo>
                    <a:pt x="11" y="303"/>
                  </a:lnTo>
                  <a:lnTo>
                    <a:pt x="13" y="292"/>
                  </a:lnTo>
                  <a:lnTo>
                    <a:pt x="17" y="273"/>
                  </a:lnTo>
                  <a:lnTo>
                    <a:pt x="27" y="234"/>
                  </a:lnTo>
                  <a:lnTo>
                    <a:pt x="27" y="234"/>
                  </a:lnTo>
                  <a:lnTo>
                    <a:pt x="31" y="215"/>
                  </a:lnTo>
                  <a:lnTo>
                    <a:pt x="34" y="196"/>
                  </a:lnTo>
                  <a:lnTo>
                    <a:pt x="36" y="177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6" y="64"/>
                  </a:lnTo>
                  <a:lnTo>
                    <a:pt x="73" y="44"/>
                  </a:lnTo>
                  <a:lnTo>
                    <a:pt x="80" y="26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5" y="2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4" name="Freeform 380"/>
            <p:cNvSpPr/>
            <p:nvPr>
              <p:custDataLst>
                <p:tags r:id="rId29"/>
              </p:custDataLst>
            </p:nvPr>
          </p:nvSpPr>
          <p:spPr bwMode="auto">
            <a:xfrm>
              <a:off x="4660900" y="3228975"/>
              <a:ext cx="38100" cy="158750"/>
            </a:xfrm>
            <a:custGeom>
              <a:avLst/>
              <a:gdLst/>
              <a:ahLst/>
              <a:cxnLst>
                <a:cxn ang="0">
                  <a:pos x="62" y="5"/>
                </a:cxn>
                <a:cxn ang="0">
                  <a:pos x="62" y="5"/>
                </a:cxn>
                <a:cxn ang="0">
                  <a:pos x="59" y="23"/>
                </a:cxn>
                <a:cxn ang="0">
                  <a:pos x="56" y="43"/>
                </a:cxn>
                <a:cxn ang="0">
                  <a:pos x="46" y="80"/>
                </a:cxn>
                <a:cxn ang="0">
                  <a:pos x="46" y="80"/>
                </a:cxn>
                <a:cxn ang="0">
                  <a:pos x="35" y="117"/>
                </a:cxn>
                <a:cxn ang="0">
                  <a:pos x="31" y="136"/>
                </a:cxn>
                <a:cxn ang="0">
                  <a:pos x="27" y="155"/>
                </a:cxn>
                <a:cxn ang="0">
                  <a:pos x="27" y="155"/>
                </a:cxn>
                <a:cxn ang="0">
                  <a:pos x="20" y="189"/>
                </a:cxn>
                <a:cxn ang="0">
                  <a:pos x="13" y="224"/>
                </a:cxn>
                <a:cxn ang="0">
                  <a:pos x="6" y="259"/>
                </a:cxn>
                <a:cxn ang="0">
                  <a:pos x="2" y="276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1" y="297"/>
                </a:cxn>
                <a:cxn ang="0">
                  <a:pos x="3" y="298"/>
                </a:cxn>
                <a:cxn ang="0">
                  <a:pos x="4" y="298"/>
                </a:cxn>
                <a:cxn ang="0">
                  <a:pos x="8" y="297"/>
                </a:cxn>
                <a:cxn ang="0">
                  <a:pos x="10" y="296"/>
                </a:cxn>
                <a:cxn ang="0">
                  <a:pos x="10" y="294"/>
                </a:cxn>
                <a:cxn ang="0">
                  <a:pos x="10" y="294"/>
                </a:cxn>
                <a:cxn ang="0">
                  <a:pos x="13" y="274"/>
                </a:cxn>
                <a:cxn ang="0">
                  <a:pos x="16" y="255"/>
                </a:cxn>
                <a:cxn ang="0">
                  <a:pos x="24" y="216"/>
                </a:cxn>
                <a:cxn ang="0">
                  <a:pos x="24" y="216"/>
                </a:cxn>
                <a:cxn ang="0">
                  <a:pos x="31" y="177"/>
                </a:cxn>
                <a:cxn ang="0">
                  <a:pos x="35" y="159"/>
                </a:cxn>
                <a:cxn ang="0">
                  <a:pos x="41" y="140"/>
                </a:cxn>
                <a:cxn ang="0">
                  <a:pos x="41" y="140"/>
                </a:cxn>
                <a:cxn ang="0">
                  <a:pos x="46" y="122"/>
                </a:cxn>
                <a:cxn ang="0">
                  <a:pos x="50" y="103"/>
                </a:cxn>
                <a:cxn ang="0">
                  <a:pos x="55" y="84"/>
                </a:cxn>
                <a:cxn ang="0">
                  <a:pos x="59" y="66"/>
                </a:cxn>
                <a:cxn ang="0">
                  <a:pos x="59" y="66"/>
                </a:cxn>
                <a:cxn ang="0">
                  <a:pos x="63" y="51"/>
                </a:cxn>
                <a:cxn ang="0">
                  <a:pos x="68" y="36"/>
                </a:cxn>
                <a:cxn ang="0">
                  <a:pos x="70" y="20"/>
                </a:cxn>
                <a:cxn ang="0">
                  <a:pos x="72" y="5"/>
                </a:cxn>
                <a:cxn ang="0">
                  <a:pos x="72" y="5"/>
                </a:cxn>
                <a:cxn ang="0">
                  <a:pos x="72" y="3"/>
                </a:cxn>
                <a:cxn ang="0">
                  <a:pos x="71" y="2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2" y="3"/>
                </a:cxn>
                <a:cxn ang="0">
                  <a:pos x="62" y="5"/>
                </a:cxn>
                <a:cxn ang="0">
                  <a:pos x="62" y="5"/>
                </a:cxn>
              </a:cxnLst>
              <a:rect l="0" t="0" r="r" b="b"/>
              <a:pathLst>
                <a:path w="72" h="298">
                  <a:moveTo>
                    <a:pt x="62" y="5"/>
                  </a:moveTo>
                  <a:lnTo>
                    <a:pt x="62" y="5"/>
                  </a:lnTo>
                  <a:lnTo>
                    <a:pt x="59" y="23"/>
                  </a:lnTo>
                  <a:lnTo>
                    <a:pt x="56" y="43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35" y="117"/>
                  </a:lnTo>
                  <a:lnTo>
                    <a:pt x="31" y="136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0" y="189"/>
                  </a:lnTo>
                  <a:lnTo>
                    <a:pt x="13" y="224"/>
                  </a:lnTo>
                  <a:lnTo>
                    <a:pt x="6" y="259"/>
                  </a:lnTo>
                  <a:lnTo>
                    <a:pt x="2" y="27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1" y="297"/>
                  </a:lnTo>
                  <a:lnTo>
                    <a:pt x="3" y="298"/>
                  </a:lnTo>
                  <a:lnTo>
                    <a:pt x="4" y="298"/>
                  </a:lnTo>
                  <a:lnTo>
                    <a:pt x="8" y="297"/>
                  </a:lnTo>
                  <a:lnTo>
                    <a:pt x="10" y="296"/>
                  </a:lnTo>
                  <a:lnTo>
                    <a:pt x="10" y="294"/>
                  </a:lnTo>
                  <a:lnTo>
                    <a:pt x="10" y="294"/>
                  </a:lnTo>
                  <a:lnTo>
                    <a:pt x="13" y="274"/>
                  </a:lnTo>
                  <a:lnTo>
                    <a:pt x="16" y="255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31" y="177"/>
                  </a:lnTo>
                  <a:lnTo>
                    <a:pt x="35" y="159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6" y="122"/>
                  </a:lnTo>
                  <a:lnTo>
                    <a:pt x="50" y="103"/>
                  </a:lnTo>
                  <a:lnTo>
                    <a:pt x="55" y="84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3" y="51"/>
                  </a:lnTo>
                  <a:lnTo>
                    <a:pt x="68" y="36"/>
                  </a:lnTo>
                  <a:lnTo>
                    <a:pt x="70" y="20"/>
                  </a:lnTo>
                  <a:lnTo>
                    <a:pt x="72" y="5"/>
                  </a:lnTo>
                  <a:lnTo>
                    <a:pt x="72" y="5"/>
                  </a:lnTo>
                  <a:lnTo>
                    <a:pt x="72" y="3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2" y="3"/>
                  </a:lnTo>
                  <a:lnTo>
                    <a:pt x="62" y="5"/>
                  </a:lnTo>
                  <a:lnTo>
                    <a:pt x="6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5" name="Freeform 381"/>
            <p:cNvSpPr/>
            <p:nvPr>
              <p:custDataLst>
                <p:tags r:id="rId30"/>
              </p:custDataLst>
            </p:nvPr>
          </p:nvSpPr>
          <p:spPr bwMode="auto">
            <a:xfrm>
              <a:off x="4719638" y="3197225"/>
              <a:ext cx="39688" cy="1397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5" y="28"/>
                </a:cxn>
                <a:cxn ang="0">
                  <a:pos x="49" y="40"/>
                </a:cxn>
                <a:cxn ang="0">
                  <a:pos x="44" y="53"/>
                </a:cxn>
                <a:cxn ang="0">
                  <a:pos x="44" y="53"/>
                </a:cxn>
                <a:cxn ang="0">
                  <a:pos x="39" y="72"/>
                </a:cxn>
                <a:cxn ang="0">
                  <a:pos x="35" y="91"/>
                </a:cxn>
                <a:cxn ang="0">
                  <a:pos x="31" y="109"/>
                </a:cxn>
                <a:cxn ang="0">
                  <a:pos x="26" y="128"/>
                </a:cxn>
                <a:cxn ang="0">
                  <a:pos x="26" y="128"/>
                </a:cxn>
                <a:cxn ang="0">
                  <a:pos x="22" y="144"/>
                </a:cxn>
                <a:cxn ang="0">
                  <a:pos x="18" y="160"/>
                </a:cxn>
                <a:cxn ang="0">
                  <a:pos x="15" y="176"/>
                </a:cxn>
                <a:cxn ang="0">
                  <a:pos x="12" y="193"/>
                </a:cxn>
                <a:cxn ang="0">
                  <a:pos x="12" y="193"/>
                </a:cxn>
                <a:cxn ang="0">
                  <a:pos x="5" y="227"/>
                </a:cxn>
                <a:cxn ang="0">
                  <a:pos x="2" y="243"/>
                </a:cxn>
                <a:cxn ang="0">
                  <a:pos x="0" y="260"/>
                </a:cxn>
                <a:cxn ang="0">
                  <a:pos x="0" y="260"/>
                </a:cxn>
                <a:cxn ang="0">
                  <a:pos x="0" y="262"/>
                </a:cxn>
                <a:cxn ang="0">
                  <a:pos x="1" y="263"/>
                </a:cxn>
                <a:cxn ang="0">
                  <a:pos x="2" y="264"/>
                </a:cxn>
                <a:cxn ang="0">
                  <a:pos x="4" y="264"/>
                </a:cxn>
                <a:cxn ang="0">
                  <a:pos x="7" y="263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2" y="241"/>
                </a:cxn>
                <a:cxn ang="0">
                  <a:pos x="15" y="224"/>
                </a:cxn>
                <a:cxn ang="0">
                  <a:pos x="24" y="188"/>
                </a:cxn>
                <a:cxn ang="0">
                  <a:pos x="24" y="188"/>
                </a:cxn>
                <a:cxn ang="0">
                  <a:pos x="30" y="155"/>
                </a:cxn>
                <a:cxn ang="0">
                  <a:pos x="33" y="138"/>
                </a:cxn>
                <a:cxn ang="0">
                  <a:pos x="37" y="123"/>
                </a:cxn>
                <a:cxn ang="0">
                  <a:pos x="37" y="123"/>
                </a:cxn>
                <a:cxn ang="0">
                  <a:pos x="45" y="89"/>
                </a:cxn>
                <a:cxn ang="0">
                  <a:pos x="54" y="55"/>
                </a:cxn>
                <a:cxn ang="0">
                  <a:pos x="54" y="55"/>
                </a:cxn>
                <a:cxn ang="0">
                  <a:pos x="59" y="43"/>
                </a:cxn>
                <a:cxn ang="0">
                  <a:pos x="64" y="31"/>
                </a:cxn>
                <a:cxn ang="0">
                  <a:pos x="75" y="5"/>
                </a:cxn>
                <a:cxn ang="0">
                  <a:pos x="75" y="5"/>
                </a:cxn>
                <a:cxn ang="0">
                  <a:pos x="75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0"/>
                </a:cxn>
                <a:cxn ang="0">
                  <a:pos x="67" y="1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5" h="264">
                  <a:moveTo>
                    <a:pt x="66" y="3"/>
                  </a:moveTo>
                  <a:lnTo>
                    <a:pt x="66" y="3"/>
                  </a:lnTo>
                  <a:lnTo>
                    <a:pt x="55" y="28"/>
                  </a:lnTo>
                  <a:lnTo>
                    <a:pt x="49" y="40"/>
                  </a:lnTo>
                  <a:lnTo>
                    <a:pt x="44" y="53"/>
                  </a:lnTo>
                  <a:lnTo>
                    <a:pt x="44" y="53"/>
                  </a:lnTo>
                  <a:lnTo>
                    <a:pt x="39" y="72"/>
                  </a:lnTo>
                  <a:lnTo>
                    <a:pt x="35" y="91"/>
                  </a:lnTo>
                  <a:lnTo>
                    <a:pt x="31" y="109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44"/>
                  </a:lnTo>
                  <a:lnTo>
                    <a:pt x="18" y="160"/>
                  </a:lnTo>
                  <a:lnTo>
                    <a:pt x="15" y="176"/>
                  </a:lnTo>
                  <a:lnTo>
                    <a:pt x="12" y="193"/>
                  </a:lnTo>
                  <a:lnTo>
                    <a:pt x="12" y="193"/>
                  </a:lnTo>
                  <a:lnTo>
                    <a:pt x="5" y="227"/>
                  </a:lnTo>
                  <a:lnTo>
                    <a:pt x="2" y="24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1" y="263"/>
                  </a:lnTo>
                  <a:lnTo>
                    <a:pt x="2" y="264"/>
                  </a:lnTo>
                  <a:lnTo>
                    <a:pt x="4" y="264"/>
                  </a:lnTo>
                  <a:lnTo>
                    <a:pt x="7" y="263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2" y="241"/>
                  </a:lnTo>
                  <a:lnTo>
                    <a:pt x="15" y="224"/>
                  </a:lnTo>
                  <a:lnTo>
                    <a:pt x="24" y="188"/>
                  </a:lnTo>
                  <a:lnTo>
                    <a:pt x="24" y="188"/>
                  </a:lnTo>
                  <a:lnTo>
                    <a:pt x="30" y="155"/>
                  </a:lnTo>
                  <a:lnTo>
                    <a:pt x="33" y="138"/>
                  </a:lnTo>
                  <a:lnTo>
                    <a:pt x="37" y="123"/>
                  </a:lnTo>
                  <a:lnTo>
                    <a:pt x="37" y="123"/>
                  </a:lnTo>
                  <a:lnTo>
                    <a:pt x="45" y="89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9" y="43"/>
                  </a:lnTo>
                  <a:lnTo>
                    <a:pt x="64" y="31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7" y="1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6" name="Freeform 382"/>
            <p:cNvSpPr/>
            <p:nvPr>
              <p:custDataLst>
                <p:tags r:id="rId31"/>
              </p:custDataLst>
            </p:nvPr>
          </p:nvSpPr>
          <p:spPr bwMode="auto">
            <a:xfrm>
              <a:off x="4773613" y="3186113"/>
              <a:ext cx="34925" cy="101600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9" y="4"/>
                </a:cxn>
                <a:cxn ang="0">
                  <a:pos x="57" y="11"/>
                </a:cxn>
                <a:cxn ang="0">
                  <a:pos x="53" y="18"/>
                </a:cxn>
                <a:cxn ang="0">
                  <a:pos x="46" y="31"/>
                </a:cxn>
                <a:cxn ang="0">
                  <a:pos x="46" y="31"/>
                </a:cxn>
                <a:cxn ang="0">
                  <a:pos x="42" y="36"/>
                </a:cxn>
                <a:cxn ang="0">
                  <a:pos x="41" y="42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36" y="74"/>
                </a:cxn>
                <a:cxn ang="0">
                  <a:pos x="31" y="93"/>
                </a:cxn>
                <a:cxn ang="0">
                  <a:pos x="18" y="132"/>
                </a:cxn>
                <a:cxn ang="0">
                  <a:pos x="18" y="132"/>
                </a:cxn>
                <a:cxn ang="0">
                  <a:pos x="10" y="153"/>
                </a:cxn>
                <a:cxn ang="0">
                  <a:pos x="2" y="174"/>
                </a:cxn>
                <a:cxn ang="0">
                  <a:pos x="2" y="174"/>
                </a:cxn>
                <a:cxn ang="0">
                  <a:pos x="1" y="178"/>
                </a:cxn>
                <a:cxn ang="0">
                  <a:pos x="0" y="182"/>
                </a:cxn>
                <a:cxn ang="0">
                  <a:pos x="1" y="186"/>
                </a:cxn>
                <a:cxn ang="0">
                  <a:pos x="4" y="189"/>
                </a:cxn>
                <a:cxn ang="0">
                  <a:pos x="4" y="189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9"/>
                </a:cxn>
                <a:cxn ang="0">
                  <a:pos x="10" y="188"/>
                </a:cxn>
                <a:cxn ang="0">
                  <a:pos x="10" y="185"/>
                </a:cxn>
                <a:cxn ang="0">
                  <a:pos x="10" y="183"/>
                </a:cxn>
                <a:cxn ang="0">
                  <a:pos x="9" y="181"/>
                </a:cxn>
                <a:cxn ang="0">
                  <a:pos x="9" y="181"/>
                </a:cxn>
                <a:cxn ang="0">
                  <a:pos x="9" y="180"/>
                </a:cxn>
                <a:cxn ang="0">
                  <a:pos x="10" y="178"/>
                </a:cxn>
                <a:cxn ang="0">
                  <a:pos x="14" y="170"/>
                </a:cxn>
                <a:cxn ang="0">
                  <a:pos x="19" y="163"/>
                </a:cxn>
                <a:cxn ang="0">
                  <a:pos x="21" y="158"/>
                </a:cxn>
                <a:cxn ang="0">
                  <a:pos x="21" y="158"/>
                </a:cxn>
                <a:cxn ang="0">
                  <a:pos x="24" y="144"/>
                </a:cxn>
                <a:cxn ang="0">
                  <a:pos x="28" y="130"/>
                </a:cxn>
                <a:cxn ang="0">
                  <a:pos x="38" y="102"/>
                </a:cxn>
                <a:cxn ang="0">
                  <a:pos x="38" y="102"/>
                </a:cxn>
                <a:cxn ang="0">
                  <a:pos x="42" y="89"/>
                </a:cxn>
                <a:cxn ang="0">
                  <a:pos x="46" y="75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52" y="42"/>
                </a:cxn>
                <a:cxn ang="0">
                  <a:pos x="54" y="37"/>
                </a:cxn>
                <a:cxn ang="0">
                  <a:pos x="59" y="27"/>
                </a:cxn>
                <a:cxn ang="0">
                  <a:pos x="64" y="18"/>
                </a:cxn>
                <a:cxn ang="0">
                  <a:pos x="66" y="11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68" y="4"/>
                </a:cxn>
                <a:cxn ang="0">
                  <a:pos x="67" y="2"/>
                </a:cxn>
                <a:cxn ang="0">
                  <a:pos x="64" y="1"/>
                </a:cxn>
                <a:cxn ang="0">
                  <a:pos x="62" y="0"/>
                </a:cxn>
                <a:cxn ang="0">
                  <a:pos x="61" y="1"/>
                </a:cxn>
                <a:cxn ang="0">
                  <a:pos x="60" y="2"/>
                </a:cxn>
                <a:cxn ang="0">
                  <a:pos x="59" y="4"/>
                </a:cxn>
                <a:cxn ang="0">
                  <a:pos x="59" y="4"/>
                </a:cxn>
              </a:cxnLst>
              <a:rect l="0" t="0" r="r" b="b"/>
              <a:pathLst>
                <a:path w="68" h="190">
                  <a:moveTo>
                    <a:pt x="59" y="4"/>
                  </a:moveTo>
                  <a:lnTo>
                    <a:pt x="59" y="4"/>
                  </a:lnTo>
                  <a:lnTo>
                    <a:pt x="57" y="11"/>
                  </a:lnTo>
                  <a:lnTo>
                    <a:pt x="53" y="18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2" y="36"/>
                  </a:lnTo>
                  <a:lnTo>
                    <a:pt x="41" y="42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36" y="74"/>
                  </a:lnTo>
                  <a:lnTo>
                    <a:pt x="31" y="93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0" y="153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1" y="178"/>
                  </a:lnTo>
                  <a:lnTo>
                    <a:pt x="0" y="182"/>
                  </a:lnTo>
                  <a:lnTo>
                    <a:pt x="1" y="186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9"/>
                  </a:lnTo>
                  <a:lnTo>
                    <a:pt x="10" y="188"/>
                  </a:lnTo>
                  <a:lnTo>
                    <a:pt x="10" y="185"/>
                  </a:lnTo>
                  <a:lnTo>
                    <a:pt x="10" y="183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10" y="178"/>
                  </a:lnTo>
                  <a:lnTo>
                    <a:pt x="14" y="170"/>
                  </a:lnTo>
                  <a:lnTo>
                    <a:pt x="19" y="163"/>
                  </a:lnTo>
                  <a:lnTo>
                    <a:pt x="21" y="158"/>
                  </a:lnTo>
                  <a:lnTo>
                    <a:pt x="21" y="158"/>
                  </a:lnTo>
                  <a:lnTo>
                    <a:pt x="24" y="144"/>
                  </a:lnTo>
                  <a:lnTo>
                    <a:pt x="28" y="130"/>
                  </a:lnTo>
                  <a:lnTo>
                    <a:pt x="38" y="102"/>
                  </a:lnTo>
                  <a:lnTo>
                    <a:pt x="38" y="102"/>
                  </a:lnTo>
                  <a:lnTo>
                    <a:pt x="42" y="89"/>
                  </a:lnTo>
                  <a:lnTo>
                    <a:pt x="46" y="75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2" y="42"/>
                  </a:lnTo>
                  <a:lnTo>
                    <a:pt x="54" y="37"/>
                  </a:lnTo>
                  <a:lnTo>
                    <a:pt x="59" y="27"/>
                  </a:lnTo>
                  <a:lnTo>
                    <a:pt x="64" y="18"/>
                  </a:lnTo>
                  <a:lnTo>
                    <a:pt x="66" y="11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7" y="2"/>
                  </a:lnTo>
                  <a:lnTo>
                    <a:pt x="64" y="1"/>
                  </a:lnTo>
                  <a:lnTo>
                    <a:pt x="62" y="0"/>
                  </a:lnTo>
                  <a:lnTo>
                    <a:pt x="61" y="1"/>
                  </a:lnTo>
                  <a:lnTo>
                    <a:pt x="60" y="2"/>
                  </a:lnTo>
                  <a:lnTo>
                    <a:pt x="59" y="4"/>
                  </a:lnTo>
                  <a:lnTo>
                    <a:pt x="5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7" name="Freeform 383"/>
            <p:cNvSpPr/>
            <p:nvPr>
              <p:custDataLst>
                <p:tags r:id="rId32"/>
              </p:custDataLst>
            </p:nvPr>
          </p:nvSpPr>
          <p:spPr bwMode="auto">
            <a:xfrm>
              <a:off x="4829175" y="3186113"/>
              <a:ext cx="22225" cy="730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21"/>
                </a:cxn>
                <a:cxn ang="0">
                  <a:pos x="29" y="37"/>
                </a:cxn>
                <a:cxn ang="0">
                  <a:pos x="21" y="68"/>
                </a:cxn>
                <a:cxn ang="0">
                  <a:pos x="21" y="68"/>
                </a:cxn>
                <a:cxn ang="0">
                  <a:pos x="18" y="85"/>
                </a:cxn>
                <a:cxn ang="0">
                  <a:pos x="13" y="100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4"/>
                </a:cxn>
                <a:cxn ang="0">
                  <a:pos x="2" y="135"/>
                </a:cxn>
                <a:cxn ang="0">
                  <a:pos x="3" y="136"/>
                </a:cxn>
                <a:cxn ang="0">
                  <a:pos x="5" y="137"/>
                </a:cxn>
                <a:cxn ang="0">
                  <a:pos x="8" y="137"/>
                </a:cxn>
                <a:cxn ang="0">
                  <a:pos x="10" y="136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7" y="117"/>
                </a:cxn>
                <a:cxn ang="0">
                  <a:pos x="23" y="99"/>
                </a:cxn>
                <a:cxn ang="0">
                  <a:pos x="28" y="81"/>
                </a:cxn>
                <a:cxn ang="0">
                  <a:pos x="32" y="62"/>
                </a:cxn>
                <a:cxn ang="0">
                  <a:pos x="32" y="62"/>
                </a:cxn>
                <a:cxn ang="0">
                  <a:pos x="40" y="34"/>
                </a:cxn>
                <a:cxn ang="0">
                  <a:pos x="42" y="20"/>
                </a:cxn>
                <a:cxn ang="0">
                  <a:pos x="44" y="5"/>
                </a:cxn>
                <a:cxn ang="0">
                  <a:pos x="44" y="5"/>
                </a:cxn>
                <a:cxn ang="0">
                  <a:pos x="44" y="3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1"/>
                </a:cxn>
                <a:cxn ang="0">
                  <a:pos x="36" y="2"/>
                </a:cxn>
                <a:cxn ang="0">
                  <a:pos x="35" y="3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4" h="137">
                  <a:moveTo>
                    <a:pt x="35" y="5"/>
                  </a:moveTo>
                  <a:lnTo>
                    <a:pt x="35" y="5"/>
                  </a:lnTo>
                  <a:lnTo>
                    <a:pt x="32" y="21"/>
                  </a:lnTo>
                  <a:lnTo>
                    <a:pt x="29" y="37"/>
                  </a:lnTo>
                  <a:lnTo>
                    <a:pt x="21" y="68"/>
                  </a:lnTo>
                  <a:lnTo>
                    <a:pt x="21" y="68"/>
                  </a:lnTo>
                  <a:lnTo>
                    <a:pt x="18" y="85"/>
                  </a:lnTo>
                  <a:lnTo>
                    <a:pt x="13" y="10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4"/>
                  </a:lnTo>
                  <a:lnTo>
                    <a:pt x="2" y="135"/>
                  </a:lnTo>
                  <a:lnTo>
                    <a:pt x="3" y="136"/>
                  </a:lnTo>
                  <a:lnTo>
                    <a:pt x="5" y="137"/>
                  </a:lnTo>
                  <a:lnTo>
                    <a:pt x="8" y="137"/>
                  </a:lnTo>
                  <a:lnTo>
                    <a:pt x="10" y="136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7" y="117"/>
                  </a:lnTo>
                  <a:lnTo>
                    <a:pt x="23" y="99"/>
                  </a:lnTo>
                  <a:lnTo>
                    <a:pt x="28" y="81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40" y="34"/>
                  </a:lnTo>
                  <a:lnTo>
                    <a:pt x="42" y="20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8" name="Freeform 384"/>
            <p:cNvSpPr/>
            <p:nvPr>
              <p:custDataLst>
                <p:tags r:id="rId33"/>
              </p:custDataLst>
            </p:nvPr>
          </p:nvSpPr>
          <p:spPr bwMode="auto">
            <a:xfrm>
              <a:off x="4884738" y="3184525"/>
              <a:ext cx="9525" cy="12700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0" y="1"/>
                </a:cxn>
                <a:cxn ang="0">
                  <a:pos x="3" y="9"/>
                </a:cxn>
                <a:cxn ang="0">
                  <a:pos x="1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2" y="23"/>
                </a:cxn>
                <a:cxn ang="0">
                  <a:pos x="4" y="23"/>
                </a:cxn>
                <a:cxn ang="0">
                  <a:pos x="7" y="22"/>
                </a:cxn>
                <a:cxn ang="0">
                  <a:pos x="8" y="21"/>
                </a:cxn>
                <a:cxn ang="0">
                  <a:pos x="9" y="19"/>
                </a:cxn>
                <a:cxn ang="0">
                  <a:pos x="9" y="19"/>
                </a:cxn>
                <a:cxn ang="0">
                  <a:pos x="10" y="15"/>
                </a:cxn>
                <a:cxn ang="0">
                  <a:pos x="12" y="12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8" h="23">
                  <a:moveTo>
                    <a:pt x="10" y="1"/>
                  </a:moveTo>
                  <a:lnTo>
                    <a:pt x="10" y="1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5"/>
                  </a:lnTo>
                  <a:lnTo>
                    <a:pt x="12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9" name="Freeform 385"/>
            <p:cNvSpPr/>
            <p:nvPr>
              <p:custDataLst>
                <p:tags r:id="rId34"/>
              </p:custDataLst>
            </p:nvPr>
          </p:nvSpPr>
          <p:spPr bwMode="auto">
            <a:xfrm>
              <a:off x="4586288" y="3460750"/>
              <a:ext cx="165100" cy="39688"/>
            </a:xfrm>
            <a:custGeom>
              <a:avLst/>
              <a:gdLst/>
              <a:ahLst/>
              <a:cxnLst>
                <a:cxn ang="0">
                  <a:pos x="306" y="66"/>
                </a:cxn>
                <a:cxn ang="0">
                  <a:pos x="306" y="66"/>
                </a:cxn>
                <a:cxn ang="0">
                  <a:pos x="297" y="67"/>
                </a:cxn>
                <a:cxn ang="0">
                  <a:pos x="288" y="66"/>
                </a:cxn>
                <a:cxn ang="0">
                  <a:pos x="279" y="63"/>
                </a:cxn>
                <a:cxn ang="0">
                  <a:pos x="268" y="59"/>
                </a:cxn>
                <a:cxn ang="0">
                  <a:pos x="249" y="51"/>
                </a:cxn>
                <a:cxn ang="0">
                  <a:pos x="232" y="45"/>
                </a:cxn>
                <a:cxn ang="0">
                  <a:pos x="232" y="45"/>
                </a:cxn>
                <a:cxn ang="0">
                  <a:pos x="194" y="35"/>
                </a:cxn>
                <a:cxn ang="0">
                  <a:pos x="157" y="24"/>
                </a:cxn>
                <a:cxn ang="0">
                  <a:pos x="157" y="24"/>
                </a:cxn>
                <a:cxn ang="0">
                  <a:pos x="139" y="20"/>
                </a:cxn>
                <a:cxn ang="0">
                  <a:pos x="121" y="17"/>
                </a:cxn>
                <a:cxn ang="0">
                  <a:pos x="102" y="14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64" y="7"/>
                </a:cxn>
                <a:cxn ang="0">
                  <a:pos x="44" y="3"/>
                </a:cxn>
                <a:cxn ang="0">
                  <a:pos x="2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26" y="10"/>
                </a:cxn>
                <a:cxn ang="0">
                  <a:pos x="47" y="13"/>
                </a:cxn>
                <a:cxn ang="0">
                  <a:pos x="68" y="17"/>
                </a:cxn>
                <a:cxn ang="0">
                  <a:pos x="90" y="21"/>
                </a:cxn>
                <a:cxn ang="0">
                  <a:pos x="90" y="21"/>
                </a:cxn>
                <a:cxn ang="0">
                  <a:pos x="109" y="25"/>
                </a:cxn>
                <a:cxn ang="0">
                  <a:pos x="130" y="30"/>
                </a:cxn>
                <a:cxn ang="0">
                  <a:pos x="151" y="34"/>
                </a:cxn>
                <a:cxn ang="0">
                  <a:pos x="170" y="39"/>
                </a:cxn>
                <a:cxn ang="0">
                  <a:pos x="170" y="39"/>
                </a:cxn>
                <a:cxn ang="0">
                  <a:pos x="191" y="45"/>
                </a:cxn>
                <a:cxn ang="0">
                  <a:pos x="213" y="50"/>
                </a:cxn>
                <a:cxn ang="0">
                  <a:pos x="234" y="56"/>
                </a:cxn>
                <a:cxn ang="0">
                  <a:pos x="255" y="63"/>
                </a:cxn>
                <a:cxn ang="0">
                  <a:pos x="255" y="63"/>
                </a:cxn>
                <a:cxn ang="0">
                  <a:pos x="281" y="73"/>
                </a:cxn>
                <a:cxn ang="0">
                  <a:pos x="288" y="74"/>
                </a:cxn>
                <a:cxn ang="0">
                  <a:pos x="294" y="75"/>
                </a:cxn>
                <a:cxn ang="0">
                  <a:pos x="301" y="76"/>
                </a:cxn>
                <a:cxn ang="0">
                  <a:pos x="309" y="75"/>
                </a:cxn>
                <a:cxn ang="0">
                  <a:pos x="309" y="75"/>
                </a:cxn>
                <a:cxn ang="0">
                  <a:pos x="311" y="74"/>
                </a:cxn>
                <a:cxn ang="0">
                  <a:pos x="312" y="73"/>
                </a:cxn>
                <a:cxn ang="0">
                  <a:pos x="312" y="71"/>
                </a:cxn>
                <a:cxn ang="0">
                  <a:pos x="312" y="70"/>
                </a:cxn>
                <a:cxn ang="0">
                  <a:pos x="310" y="67"/>
                </a:cxn>
                <a:cxn ang="0">
                  <a:pos x="308" y="66"/>
                </a:cxn>
                <a:cxn ang="0">
                  <a:pos x="306" y="66"/>
                </a:cxn>
                <a:cxn ang="0">
                  <a:pos x="306" y="66"/>
                </a:cxn>
              </a:cxnLst>
              <a:rect l="0" t="0" r="r" b="b"/>
              <a:pathLst>
                <a:path w="312" h="76">
                  <a:moveTo>
                    <a:pt x="306" y="66"/>
                  </a:moveTo>
                  <a:lnTo>
                    <a:pt x="306" y="66"/>
                  </a:lnTo>
                  <a:lnTo>
                    <a:pt x="297" y="67"/>
                  </a:lnTo>
                  <a:lnTo>
                    <a:pt x="288" y="66"/>
                  </a:lnTo>
                  <a:lnTo>
                    <a:pt x="279" y="63"/>
                  </a:lnTo>
                  <a:lnTo>
                    <a:pt x="268" y="59"/>
                  </a:lnTo>
                  <a:lnTo>
                    <a:pt x="249" y="51"/>
                  </a:lnTo>
                  <a:lnTo>
                    <a:pt x="232" y="45"/>
                  </a:lnTo>
                  <a:lnTo>
                    <a:pt x="232" y="45"/>
                  </a:lnTo>
                  <a:lnTo>
                    <a:pt x="194" y="35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39" y="20"/>
                  </a:lnTo>
                  <a:lnTo>
                    <a:pt x="121" y="17"/>
                  </a:lnTo>
                  <a:lnTo>
                    <a:pt x="102" y="14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64" y="7"/>
                  </a:lnTo>
                  <a:lnTo>
                    <a:pt x="44" y="3"/>
                  </a:lnTo>
                  <a:lnTo>
                    <a:pt x="2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26" y="10"/>
                  </a:lnTo>
                  <a:lnTo>
                    <a:pt x="47" y="13"/>
                  </a:lnTo>
                  <a:lnTo>
                    <a:pt x="68" y="17"/>
                  </a:lnTo>
                  <a:lnTo>
                    <a:pt x="90" y="21"/>
                  </a:lnTo>
                  <a:lnTo>
                    <a:pt x="90" y="21"/>
                  </a:lnTo>
                  <a:lnTo>
                    <a:pt x="109" y="25"/>
                  </a:lnTo>
                  <a:lnTo>
                    <a:pt x="130" y="30"/>
                  </a:lnTo>
                  <a:lnTo>
                    <a:pt x="151" y="3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91" y="45"/>
                  </a:lnTo>
                  <a:lnTo>
                    <a:pt x="213" y="50"/>
                  </a:lnTo>
                  <a:lnTo>
                    <a:pt x="234" y="56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81" y="73"/>
                  </a:lnTo>
                  <a:lnTo>
                    <a:pt x="288" y="74"/>
                  </a:lnTo>
                  <a:lnTo>
                    <a:pt x="294" y="75"/>
                  </a:lnTo>
                  <a:lnTo>
                    <a:pt x="301" y="76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11" y="74"/>
                  </a:lnTo>
                  <a:lnTo>
                    <a:pt x="312" y="73"/>
                  </a:lnTo>
                  <a:lnTo>
                    <a:pt x="312" y="71"/>
                  </a:lnTo>
                  <a:lnTo>
                    <a:pt x="312" y="70"/>
                  </a:lnTo>
                  <a:lnTo>
                    <a:pt x="310" y="67"/>
                  </a:lnTo>
                  <a:lnTo>
                    <a:pt x="308" y="66"/>
                  </a:lnTo>
                  <a:lnTo>
                    <a:pt x="306" y="66"/>
                  </a:lnTo>
                  <a:lnTo>
                    <a:pt x="306" y="6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0" name="Freeform 386"/>
            <p:cNvSpPr/>
            <p:nvPr>
              <p:custDataLst>
                <p:tags r:id="rId35"/>
              </p:custDataLst>
            </p:nvPr>
          </p:nvSpPr>
          <p:spPr bwMode="auto">
            <a:xfrm>
              <a:off x="4660900" y="3400425"/>
              <a:ext cx="171450" cy="47625"/>
            </a:xfrm>
            <a:custGeom>
              <a:avLst/>
              <a:gdLst/>
              <a:ahLst/>
              <a:cxnLst>
                <a:cxn ang="0">
                  <a:pos x="319" y="80"/>
                </a:cxn>
                <a:cxn ang="0">
                  <a:pos x="319" y="80"/>
                </a:cxn>
                <a:cxn ang="0">
                  <a:pos x="278" y="76"/>
                </a:cxn>
                <a:cxn ang="0">
                  <a:pos x="239" y="71"/>
                </a:cxn>
                <a:cxn ang="0">
                  <a:pos x="199" y="63"/>
                </a:cxn>
                <a:cxn ang="0">
                  <a:pos x="160" y="54"/>
                </a:cxn>
                <a:cxn ang="0">
                  <a:pos x="160" y="54"/>
                </a:cxn>
                <a:cxn ang="0">
                  <a:pos x="121" y="42"/>
                </a:cxn>
                <a:cxn ang="0">
                  <a:pos x="83" y="31"/>
                </a:cxn>
                <a:cxn ang="0">
                  <a:pos x="63" y="25"/>
                </a:cxn>
                <a:cxn ang="0">
                  <a:pos x="45" y="19"/>
                </a:cxn>
                <a:cxn ang="0">
                  <a:pos x="26" y="1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1" y="19"/>
                </a:cxn>
                <a:cxn ang="0">
                  <a:pos x="41" y="27"/>
                </a:cxn>
                <a:cxn ang="0">
                  <a:pos x="59" y="33"/>
                </a:cxn>
                <a:cxn ang="0">
                  <a:pos x="79" y="39"/>
                </a:cxn>
                <a:cxn ang="0">
                  <a:pos x="118" y="51"/>
                </a:cxn>
                <a:cxn ang="0">
                  <a:pos x="157" y="62"/>
                </a:cxn>
                <a:cxn ang="0">
                  <a:pos x="157" y="62"/>
                </a:cxn>
                <a:cxn ang="0">
                  <a:pos x="177" y="68"/>
                </a:cxn>
                <a:cxn ang="0">
                  <a:pos x="197" y="72"/>
                </a:cxn>
                <a:cxn ang="0">
                  <a:pos x="217" y="77"/>
                </a:cxn>
                <a:cxn ang="0">
                  <a:pos x="237" y="80"/>
                </a:cxn>
                <a:cxn ang="0">
                  <a:pos x="277" y="87"/>
                </a:cxn>
                <a:cxn ang="0">
                  <a:pos x="319" y="91"/>
                </a:cxn>
                <a:cxn ang="0">
                  <a:pos x="319" y="91"/>
                </a:cxn>
                <a:cxn ang="0">
                  <a:pos x="321" y="90"/>
                </a:cxn>
                <a:cxn ang="0">
                  <a:pos x="322" y="90"/>
                </a:cxn>
                <a:cxn ang="0">
                  <a:pos x="323" y="88"/>
                </a:cxn>
                <a:cxn ang="0">
                  <a:pos x="323" y="86"/>
                </a:cxn>
                <a:cxn ang="0">
                  <a:pos x="322" y="83"/>
                </a:cxn>
                <a:cxn ang="0">
                  <a:pos x="321" y="82"/>
                </a:cxn>
                <a:cxn ang="0">
                  <a:pos x="319" y="80"/>
                </a:cxn>
                <a:cxn ang="0">
                  <a:pos x="319" y="80"/>
                </a:cxn>
              </a:cxnLst>
              <a:rect l="0" t="0" r="r" b="b"/>
              <a:pathLst>
                <a:path w="323" h="91">
                  <a:moveTo>
                    <a:pt x="319" y="80"/>
                  </a:moveTo>
                  <a:lnTo>
                    <a:pt x="319" y="80"/>
                  </a:lnTo>
                  <a:lnTo>
                    <a:pt x="278" y="76"/>
                  </a:lnTo>
                  <a:lnTo>
                    <a:pt x="239" y="71"/>
                  </a:lnTo>
                  <a:lnTo>
                    <a:pt x="199" y="63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21" y="42"/>
                  </a:lnTo>
                  <a:lnTo>
                    <a:pt x="83" y="31"/>
                  </a:lnTo>
                  <a:lnTo>
                    <a:pt x="63" y="25"/>
                  </a:lnTo>
                  <a:lnTo>
                    <a:pt x="45" y="19"/>
                  </a:lnTo>
                  <a:lnTo>
                    <a:pt x="26" y="10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21" y="19"/>
                  </a:lnTo>
                  <a:lnTo>
                    <a:pt x="41" y="27"/>
                  </a:lnTo>
                  <a:lnTo>
                    <a:pt x="59" y="33"/>
                  </a:lnTo>
                  <a:lnTo>
                    <a:pt x="79" y="39"/>
                  </a:lnTo>
                  <a:lnTo>
                    <a:pt x="118" y="51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77" y="68"/>
                  </a:lnTo>
                  <a:lnTo>
                    <a:pt x="197" y="72"/>
                  </a:lnTo>
                  <a:lnTo>
                    <a:pt x="217" y="77"/>
                  </a:lnTo>
                  <a:lnTo>
                    <a:pt x="237" y="80"/>
                  </a:lnTo>
                  <a:lnTo>
                    <a:pt x="277" y="87"/>
                  </a:lnTo>
                  <a:lnTo>
                    <a:pt x="319" y="91"/>
                  </a:lnTo>
                  <a:lnTo>
                    <a:pt x="319" y="91"/>
                  </a:lnTo>
                  <a:lnTo>
                    <a:pt x="321" y="90"/>
                  </a:lnTo>
                  <a:lnTo>
                    <a:pt x="322" y="90"/>
                  </a:lnTo>
                  <a:lnTo>
                    <a:pt x="323" y="88"/>
                  </a:lnTo>
                  <a:lnTo>
                    <a:pt x="323" y="86"/>
                  </a:lnTo>
                  <a:lnTo>
                    <a:pt x="322" y="83"/>
                  </a:lnTo>
                  <a:lnTo>
                    <a:pt x="321" y="82"/>
                  </a:lnTo>
                  <a:lnTo>
                    <a:pt x="319" y="80"/>
                  </a:lnTo>
                  <a:lnTo>
                    <a:pt x="319" y="8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1" name="Freeform 387"/>
            <p:cNvSpPr/>
            <p:nvPr>
              <p:custDataLst>
                <p:tags r:id="rId36"/>
              </p:custDataLst>
            </p:nvPr>
          </p:nvSpPr>
          <p:spPr bwMode="auto">
            <a:xfrm>
              <a:off x="4708525" y="3362325"/>
              <a:ext cx="158750" cy="50800"/>
            </a:xfrm>
            <a:custGeom>
              <a:avLst/>
              <a:gdLst/>
              <a:ahLst/>
              <a:cxnLst>
                <a:cxn ang="0">
                  <a:pos x="294" y="84"/>
                </a:cxn>
                <a:cxn ang="0">
                  <a:pos x="294" y="84"/>
                </a:cxn>
                <a:cxn ang="0">
                  <a:pos x="290" y="85"/>
                </a:cxn>
                <a:cxn ang="0">
                  <a:pos x="287" y="85"/>
                </a:cxn>
                <a:cxn ang="0">
                  <a:pos x="282" y="83"/>
                </a:cxn>
                <a:cxn ang="0">
                  <a:pos x="278" y="79"/>
                </a:cxn>
                <a:cxn ang="0">
                  <a:pos x="273" y="76"/>
                </a:cxn>
                <a:cxn ang="0">
                  <a:pos x="273" y="76"/>
                </a:cxn>
                <a:cxn ang="0">
                  <a:pos x="266" y="72"/>
                </a:cxn>
                <a:cxn ang="0">
                  <a:pos x="257" y="69"/>
                </a:cxn>
                <a:cxn ang="0">
                  <a:pos x="240" y="63"/>
                </a:cxn>
                <a:cxn ang="0">
                  <a:pos x="240" y="63"/>
                </a:cxn>
                <a:cxn ang="0">
                  <a:pos x="222" y="58"/>
                </a:cxn>
                <a:cxn ang="0">
                  <a:pos x="205" y="52"/>
                </a:cxn>
                <a:cxn ang="0">
                  <a:pos x="169" y="45"/>
                </a:cxn>
                <a:cxn ang="0">
                  <a:pos x="169" y="45"/>
                </a:cxn>
                <a:cxn ang="0">
                  <a:pos x="128" y="36"/>
                </a:cxn>
                <a:cxn ang="0">
                  <a:pos x="87" y="25"/>
                </a:cxn>
                <a:cxn ang="0">
                  <a:pos x="67" y="20"/>
                </a:cxn>
                <a:cxn ang="0">
                  <a:pos x="47" y="14"/>
                </a:cxn>
                <a:cxn ang="0">
                  <a:pos x="27" y="8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23" y="16"/>
                </a:cxn>
                <a:cxn ang="0">
                  <a:pos x="43" y="23"/>
                </a:cxn>
                <a:cxn ang="0">
                  <a:pos x="63" y="30"/>
                </a:cxn>
                <a:cxn ang="0">
                  <a:pos x="84" y="35"/>
                </a:cxn>
                <a:cxn ang="0">
                  <a:pos x="125" y="4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210" y="65"/>
                </a:cxn>
                <a:cxn ang="0">
                  <a:pos x="232" y="70"/>
                </a:cxn>
                <a:cxn ang="0">
                  <a:pos x="253" y="78"/>
                </a:cxn>
                <a:cxn ang="0">
                  <a:pos x="253" y="78"/>
                </a:cxn>
                <a:cxn ang="0">
                  <a:pos x="263" y="83"/>
                </a:cxn>
                <a:cxn ang="0">
                  <a:pos x="274" y="90"/>
                </a:cxn>
                <a:cxn ang="0">
                  <a:pos x="279" y="93"/>
                </a:cxn>
                <a:cxn ang="0">
                  <a:pos x="285" y="95"/>
                </a:cxn>
                <a:cxn ang="0">
                  <a:pos x="290" y="95"/>
                </a:cxn>
                <a:cxn ang="0">
                  <a:pos x="296" y="94"/>
                </a:cxn>
                <a:cxn ang="0">
                  <a:pos x="296" y="94"/>
                </a:cxn>
                <a:cxn ang="0">
                  <a:pos x="298" y="93"/>
                </a:cxn>
                <a:cxn ang="0">
                  <a:pos x="299" y="92"/>
                </a:cxn>
                <a:cxn ang="0">
                  <a:pos x="299" y="87"/>
                </a:cxn>
                <a:cxn ang="0">
                  <a:pos x="298" y="86"/>
                </a:cxn>
                <a:cxn ang="0">
                  <a:pos x="297" y="84"/>
                </a:cxn>
                <a:cxn ang="0">
                  <a:pos x="296" y="84"/>
                </a:cxn>
                <a:cxn ang="0">
                  <a:pos x="294" y="84"/>
                </a:cxn>
                <a:cxn ang="0">
                  <a:pos x="294" y="84"/>
                </a:cxn>
              </a:cxnLst>
              <a:rect l="0" t="0" r="r" b="b"/>
              <a:pathLst>
                <a:path w="299" h="95">
                  <a:moveTo>
                    <a:pt x="294" y="84"/>
                  </a:moveTo>
                  <a:lnTo>
                    <a:pt x="294" y="84"/>
                  </a:lnTo>
                  <a:lnTo>
                    <a:pt x="290" y="85"/>
                  </a:lnTo>
                  <a:lnTo>
                    <a:pt x="287" y="85"/>
                  </a:lnTo>
                  <a:lnTo>
                    <a:pt x="282" y="83"/>
                  </a:lnTo>
                  <a:lnTo>
                    <a:pt x="278" y="79"/>
                  </a:lnTo>
                  <a:lnTo>
                    <a:pt x="273" y="76"/>
                  </a:lnTo>
                  <a:lnTo>
                    <a:pt x="273" y="76"/>
                  </a:lnTo>
                  <a:lnTo>
                    <a:pt x="266" y="72"/>
                  </a:lnTo>
                  <a:lnTo>
                    <a:pt x="257" y="69"/>
                  </a:lnTo>
                  <a:lnTo>
                    <a:pt x="240" y="63"/>
                  </a:lnTo>
                  <a:lnTo>
                    <a:pt x="240" y="63"/>
                  </a:lnTo>
                  <a:lnTo>
                    <a:pt x="222" y="58"/>
                  </a:lnTo>
                  <a:lnTo>
                    <a:pt x="205" y="52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128" y="36"/>
                  </a:lnTo>
                  <a:lnTo>
                    <a:pt x="87" y="25"/>
                  </a:lnTo>
                  <a:lnTo>
                    <a:pt x="67" y="20"/>
                  </a:lnTo>
                  <a:lnTo>
                    <a:pt x="47" y="14"/>
                  </a:lnTo>
                  <a:lnTo>
                    <a:pt x="27" y="8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3" y="16"/>
                  </a:lnTo>
                  <a:lnTo>
                    <a:pt x="43" y="23"/>
                  </a:lnTo>
                  <a:lnTo>
                    <a:pt x="63" y="30"/>
                  </a:lnTo>
                  <a:lnTo>
                    <a:pt x="84" y="35"/>
                  </a:lnTo>
                  <a:lnTo>
                    <a:pt x="125" y="4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210" y="65"/>
                  </a:lnTo>
                  <a:lnTo>
                    <a:pt x="232" y="70"/>
                  </a:lnTo>
                  <a:lnTo>
                    <a:pt x="253" y="78"/>
                  </a:lnTo>
                  <a:lnTo>
                    <a:pt x="253" y="78"/>
                  </a:lnTo>
                  <a:lnTo>
                    <a:pt x="263" y="83"/>
                  </a:lnTo>
                  <a:lnTo>
                    <a:pt x="274" y="90"/>
                  </a:lnTo>
                  <a:lnTo>
                    <a:pt x="279" y="93"/>
                  </a:lnTo>
                  <a:lnTo>
                    <a:pt x="285" y="95"/>
                  </a:lnTo>
                  <a:lnTo>
                    <a:pt x="290" y="95"/>
                  </a:lnTo>
                  <a:lnTo>
                    <a:pt x="296" y="94"/>
                  </a:lnTo>
                  <a:lnTo>
                    <a:pt x="296" y="94"/>
                  </a:lnTo>
                  <a:lnTo>
                    <a:pt x="298" y="93"/>
                  </a:lnTo>
                  <a:lnTo>
                    <a:pt x="299" y="92"/>
                  </a:lnTo>
                  <a:lnTo>
                    <a:pt x="299" y="87"/>
                  </a:lnTo>
                  <a:lnTo>
                    <a:pt x="298" y="86"/>
                  </a:lnTo>
                  <a:lnTo>
                    <a:pt x="297" y="84"/>
                  </a:lnTo>
                  <a:lnTo>
                    <a:pt x="296" y="84"/>
                  </a:lnTo>
                  <a:lnTo>
                    <a:pt x="294" y="84"/>
                  </a:lnTo>
                  <a:lnTo>
                    <a:pt x="294" y="8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2" name="Freeform 388"/>
            <p:cNvSpPr/>
            <p:nvPr>
              <p:custDataLst>
                <p:tags r:id="rId37"/>
              </p:custDataLst>
            </p:nvPr>
          </p:nvSpPr>
          <p:spPr bwMode="auto">
            <a:xfrm>
              <a:off x="4737100" y="3335338"/>
              <a:ext cx="131763" cy="30163"/>
            </a:xfrm>
            <a:custGeom>
              <a:avLst/>
              <a:gdLst/>
              <a:ahLst/>
              <a:cxnLst>
                <a:cxn ang="0">
                  <a:pos x="246" y="48"/>
                </a:cxn>
                <a:cxn ang="0">
                  <a:pos x="214" y="44"/>
                </a:cxn>
                <a:cxn ang="0">
                  <a:pos x="148" y="32"/>
                </a:cxn>
                <a:cxn ang="0">
                  <a:pos x="116" y="25"/>
                </a:cxn>
                <a:cxn ang="0">
                  <a:pos x="88" y="20"/>
                </a:cxn>
                <a:cxn ang="0">
                  <a:pos x="60" y="18"/>
                </a:cxn>
                <a:cxn ang="0">
                  <a:pos x="36" y="12"/>
                </a:cxn>
                <a:cxn ang="0">
                  <a:pos x="13" y="6"/>
                </a:cxn>
                <a:cxn ang="0">
                  <a:pos x="14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21" y="19"/>
                </a:cxn>
                <a:cxn ang="0">
                  <a:pos x="32" y="24"/>
                </a:cxn>
                <a:cxn ang="0">
                  <a:pos x="38" y="25"/>
                </a:cxn>
                <a:cxn ang="0">
                  <a:pos x="60" y="27"/>
                </a:cxn>
                <a:cxn ang="0">
                  <a:pos x="96" y="31"/>
                </a:cxn>
                <a:cxn ang="0">
                  <a:pos x="131" y="38"/>
                </a:cxn>
                <a:cxn ang="0">
                  <a:pos x="159" y="44"/>
                </a:cxn>
                <a:cxn ang="0">
                  <a:pos x="218" y="55"/>
                </a:cxn>
                <a:cxn ang="0">
                  <a:pos x="246" y="57"/>
                </a:cxn>
                <a:cxn ang="0">
                  <a:pos x="248" y="57"/>
                </a:cxn>
                <a:cxn ang="0">
                  <a:pos x="251" y="54"/>
                </a:cxn>
                <a:cxn ang="0">
                  <a:pos x="251" y="51"/>
                </a:cxn>
                <a:cxn ang="0">
                  <a:pos x="248" y="48"/>
                </a:cxn>
                <a:cxn ang="0">
                  <a:pos x="246" y="48"/>
                </a:cxn>
              </a:cxnLst>
              <a:rect l="0" t="0" r="r" b="b"/>
              <a:pathLst>
                <a:path w="251" h="57">
                  <a:moveTo>
                    <a:pt x="246" y="48"/>
                  </a:moveTo>
                  <a:lnTo>
                    <a:pt x="246" y="48"/>
                  </a:lnTo>
                  <a:lnTo>
                    <a:pt x="230" y="46"/>
                  </a:lnTo>
                  <a:lnTo>
                    <a:pt x="214" y="44"/>
                  </a:lnTo>
                  <a:lnTo>
                    <a:pt x="181" y="39"/>
                  </a:lnTo>
                  <a:lnTo>
                    <a:pt x="148" y="32"/>
                  </a:lnTo>
                  <a:lnTo>
                    <a:pt x="116" y="25"/>
                  </a:lnTo>
                  <a:lnTo>
                    <a:pt x="116" y="25"/>
                  </a:lnTo>
                  <a:lnTo>
                    <a:pt x="102" y="22"/>
                  </a:lnTo>
                  <a:lnTo>
                    <a:pt x="88" y="20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15"/>
                  </a:lnTo>
                  <a:lnTo>
                    <a:pt x="36" y="12"/>
                  </a:lnTo>
                  <a:lnTo>
                    <a:pt x="25" y="9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4" y="17"/>
                  </a:lnTo>
                  <a:lnTo>
                    <a:pt x="21" y="19"/>
                  </a:lnTo>
                  <a:lnTo>
                    <a:pt x="25" y="21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8" y="25"/>
                  </a:lnTo>
                  <a:lnTo>
                    <a:pt x="45" y="26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96" y="31"/>
                  </a:lnTo>
                  <a:lnTo>
                    <a:pt x="114" y="34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59" y="44"/>
                  </a:lnTo>
                  <a:lnTo>
                    <a:pt x="188" y="51"/>
                  </a:lnTo>
                  <a:lnTo>
                    <a:pt x="218" y="55"/>
                  </a:lnTo>
                  <a:lnTo>
                    <a:pt x="232" y="56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48" y="57"/>
                  </a:lnTo>
                  <a:lnTo>
                    <a:pt x="250" y="56"/>
                  </a:lnTo>
                  <a:lnTo>
                    <a:pt x="251" y="54"/>
                  </a:lnTo>
                  <a:lnTo>
                    <a:pt x="251" y="53"/>
                  </a:lnTo>
                  <a:lnTo>
                    <a:pt x="251" y="51"/>
                  </a:lnTo>
                  <a:lnTo>
                    <a:pt x="250" y="50"/>
                  </a:lnTo>
                  <a:lnTo>
                    <a:pt x="248" y="48"/>
                  </a:lnTo>
                  <a:lnTo>
                    <a:pt x="246" y="48"/>
                  </a:lnTo>
                  <a:lnTo>
                    <a:pt x="246" y="4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3" name="Freeform 389"/>
            <p:cNvSpPr/>
            <p:nvPr>
              <p:custDataLst>
                <p:tags r:id="rId38"/>
              </p:custDataLst>
            </p:nvPr>
          </p:nvSpPr>
          <p:spPr bwMode="auto">
            <a:xfrm>
              <a:off x="4838700" y="3271838"/>
              <a:ext cx="112713" cy="6350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209" y="11"/>
                </a:cxn>
                <a:cxn ang="0">
                  <a:pos x="209" y="11"/>
                </a:cxn>
                <a:cxn ang="0">
                  <a:pos x="211" y="9"/>
                </a:cxn>
                <a:cxn ang="0">
                  <a:pos x="212" y="8"/>
                </a:cxn>
                <a:cxn ang="0">
                  <a:pos x="213" y="7"/>
                </a:cxn>
                <a:cxn ang="0">
                  <a:pos x="213" y="5"/>
                </a:cxn>
                <a:cxn ang="0">
                  <a:pos x="213" y="3"/>
                </a:cxn>
                <a:cxn ang="0">
                  <a:pos x="212" y="2"/>
                </a:cxn>
                <a:cxn ang="0">
                  <a:pos x="211" y="1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3" h="11">
                  <a:moveTo>
                    <a:pt x="20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9"/>
                  </a:lnTo>
                  <a:lnTo>
                    <a:pt x="5" y="11"/>
                  </a:lnTo>
                  <a:lnTo>
                    <a:pt x="209" y="11"/>
                  </a:lnTo>
                  <a:lnTo>
                    <a:pt x="209" y="11"/>
                  </a:lnTo>
                  <a:lnTo>
                    <a:pt x="211" y="9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2" y="2"/>
                  </a:lnTo>
                  <a:lnTo>
                    <a:pt x="211" y="1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4" name="Freeform 390"/>
            <p:cNvSpPr/>
            <p:nvPr>
              <p:custDataLst>
                <p:tags r:id="rId39"/>
              </p:custDataLst>
            </p:nvPr>
          </p:nvSpPr>
          <p:spPr bwMode="auto">
            <a:xfrm>
              <a:off x="4260850" y="3252788"/>
              <a:ext cx="73025" cy="128588"/>
            </a:xfrm>
            <a:custGeom>
              <a:avLst/>
              <a:gdLst/>
              <a:ahLst/>
              <a:cxnLst>
                <a:cxn ang="0">
                  <a:pos x="127" y="2"/>
                </a:cxn>
                <a:cxn ang="0">
                  <a:pos x="127" y="2"/>
                </a:cxn>
                <a:cxn ang="0">
                  <a:pos x="93" y="60"/>
                </a:cxn>
                <a:cxn ang="0">
                  <a:pos x="61" y="118"/>
                </a:cxn>
                <a:cxn ang="0">
                  <a:pos x="30" y="177"/>
                </a:cxn>
                <a:cxn ang="0">
                  <a:pos x="15" y="207"/>
                </a:cxn>
                <a:cxn ang="0">
                  <a:pos x="0" y="237"/>
                </a:cxn>
                <a:cxn ang="0">
                  <a:pos x="0" y="237"/>
                </a:cxn>
                <a:cxn ang="0">
                  <a:pos x="0" y="239"/>
                </a:cxn>
                <a:cxn ang="0">
                  <a:pos x="0" y="241"/>
                </a:cxn>
                <a:cxn ang="0">
                  <a:pos x="2" y="243"/>
                </a:cxn>
                <a:cxn ang="0">
                  <a:pos x="4" y="244"/>
                </a:cxn>
                <a:cxn ang="0">
                  <a:pos x="7" y="244"/>
                </a:cxn>
                <a:cxn ang="0">
                  <a:pos x="8" y="243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23" y="211"/>
                </a:cxn>
                <a:cxn ang="0">
                  <a:pos x="39" y="182"/>
                </a:cxn>
                <a:cxn ang="0">
                  <a:pos x="70" y="123"/>
                </a:cxn>
                <a:cxn ang="0">
                  <a:pos x="102" y="6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3"/>
                </a:cxn>
                <a:cxn ang="0">
                  <a:pos x="135" y="2"/>
                </a:cxn>
                <a:cxn ang="0">
                  <a:pos x="134" y="1"/>
                </a:cxn>
                <a:cxn ang="0">
                  <a:pos x="131" y="0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27" y="2"/>
                </a:cxn>
                <a:cxn ang="0">
                  <a:pos x="127" y="2"/>
                </a:cxn>
              </a:cxnLst>
              <a:rect l="0" t="0" r="r" b="b"/>
              <a:pathLst>
                <a:path w="136" h="244">
                  <a:moveTo>
                    <a:pt x="127" y="2"/>
                  </a:moveTo>
                  <a:lnTo>
                    <a:pt x="127" y="2"/>
                  </a:lnTo>
                  <a:lnTo>
                    <a:pt x="93" y="60"/>
                  </a:lnTo>
                  <a:lnTo>
                    <a:pt x="61" y="118"/>
                  </a:lnTo>
                  <a:lnTo>
                    <a:pt x="30" y="177"/>
                  </a:lnTo>
                  <a:lnTo>
                    <a:pt x="15" y="207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2" y="243"/>
                  </a:lnTo>
                  <a:lnTo>
                    <a:pt x="4" y="244"/>
                  </a:lnTo>
                  <a:lnTo>
                    <a:pt x="7" y="244"/>
                  </a:lnTo>
                  <a:lnTo>
                    <a:pt x="8" y="243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23" y="211"/>
                  </a:lnTo>
                  <a:lnTo>
                    <a:pt x="39" y="182"/>
                  </a:lnTo>
                  <a:lnTo>
                    <a:pt x="70" y="123"/>
                  </a:lnTo>
                  <a:lnTo>
                    <a:pt x="102" y="6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30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5" name="Freeform 391"/>
            <p:cNvSpPr/>
            <p:nvPr>
              <p:custDataLst>
                <p:tags r:id="rId40"/>
              </p:custDataLst>
            </p:nvPr>
          </p:nvSpPr>
          <p:spPr bwMode="auto">
            <a:xfrm>
              <a:off x="4311650" y="3292475"/>
              <a:ext cx="50800" cy="82550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45" y="75"/>
                </a:cxn>
                <a:cxn ang="0">
                  <a:pos x="23" y="111"/>
                </a:cxn>
                <a:cxn ang="0">
                  <a:pos x="1" y="148"/>
                </a:cxn>
                <a:cxn ang="0">
                  <a:pos x="1" y="148"/>
                </a:cxn>
                <a:cxn ang="0">
                  <a:pos x="0" y="150"/>
                </a:cxn>
                <a:cxn ang="0">
                  <a:pos x="1" y="151"/>
                </a:cxn>
                <a:cxn ang="0">
                  <a:pos x="2" y="153"/>
                </a:cxn>
                <a:cxn ang="0">
                  <a:pos x="3" y="154"/>
                </a:cxn>
                <a:cxn ang="0">
                  <a:pos x="4" y="154"/>
                </a:cxn>
                <a:cxn ang="0">
                  <a:pos x="6" y="154"/>
                </a:cxn>
                <a:cxn ang="0">
                  <a:pos x="9" y="154"/>
                </a:cxn>
                <a:cxn ang="0">
                  <a:pos x="10" y="152"/>
                </a:cxn>
                <a:cxn ang="0">
                  <a:pos x="10" y="152"/>
                </a:cxn>
                <a:cxn ang="0">
                  <a:pos x="31" y="116"/>
                </a:cxn>
                <a:cxn ang="0">
                  <a:pos x="53" y="8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8" y="6"/>
                </a:cxn>
                <a:cxn ang="0">
                  <a:pos x="98" y="4"/>
                </a:cxn>
                <a:cxn ang="0">
                  <a:pos x="97" y="3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3" y="0"/>
                </a:cxn>
                <a:cxn ang="0">
                  <a:pos x="91" y="0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8" h="154">
                  <a:moveTo>
                    <a:pt x="90" y="3"/>
                  </a:moveTo>
                  <a:lnTo>
                    <a:pt x="90" y="3"/>
                  </a:lnTo>
                  <a:lnTo>
                    <a:pt x="45" y="75"/>
                  </a:lnTo>
                  <a:lnTo>
                    <a:pt x="23" y="111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0" y="150"/>
                  </a:lnTo>
                  <a:lnTo>
                    <a:pt x="1" y="151"/>
                  </a:lnTo>
                  <a:lnTo>
                    <a:pt x="2" y="153"/>
                  </a:lnTo>
                  <a:lnTo>
                    <a:pt x="3" y="154"/>
                  </a:lnTo>
                  <a:lnTo>
                    <a:pt x="4" y="154"/>
                  </a:lnTo>
                  <a:lnTo>
                    <a:pt x="6" y="154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31" y="116"/>
                  </a:lnTo>
                  <a:lnTo>
                    <a:pt x="53" y="80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1" y="0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6" name="Freeform 392"/>
            <p:cNvSpPr/>
            <p:nvPr>
              <p:custDataLst>
                <p:tags r:id="rId41"/>
              </p:custDataLst>
            </p:nvPr>
          </p:nvSpPr>
          <p:spPr bwMode="auto">
            <a:xfrm>
              <a:off x="4529138" y="3536950"/>
              <a:ext cx="41275" cy="85725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71" y="3"/>
                </a:cxn>
                <a:cxn ang="0">
                  <a:pos x="52" y="40"/>
                </a:cxn>
                <a:cxn ang="0">
                  <a:pos x="33" y="79"/>
                </a:cxn>
                <a:cxn ang="0">
                  <a:pos x="17" y="11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3" y="161"/>
                </a:cxn>
                <a:cxn ang="0">
                  <a:pos x="8" y="161"/>
                </a:cxn>
                <a:cxn ang="0">
                  <a:pos x="9" y="160"/>
                </a:cxn>
                <a:cxn ang="0">
                  <a:pos x="10" y="158"/>
                </a:cxn>
                <a:cxn ang="0">
                  <a:pos x="10" y="158"/>
                </a:cxn>
                <a:cxn ang="0">
                  <a:pos x="25" y="120"/>
                </a:cxn>
                <a:cxn ang="0">
                  <a:pos x="43" y="82"/>
                </a:cxn>
                <a:cxn ang="0">
                  <a:pos x="60" y="45"/>
                </a:cxn>
                <a:cxn ang="0">
                  <a:pos x="79" y="7"/>
                </a:cxn>
                <a:cxn ang="0">
                  <a:pos x="79" y="7"/>
                </a:cxn>
                <a:cxn ang="0">
                  <a:pos x="80" y="5"/>
                </a:cxn>
                <a:cxn ang="0">
                  <a:pos x="79" y="4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1" y="3"/>
                </a:cxn>
                <a:cxn ang="0">
                  <a:pos x="71" y="3"/>
                </a:cxn>
              </a:cxnLst>
              <a:rect l="0" t="0" r="r" b="b"/>
              <a:pathLst>
                <a:path w="80" h="161">
                  <a:moveTo>
                    <a:pt x="71" y="3"/>
                  </a:moveTo>
                  <a:lnTo>
                    <a:pt x="71" y="3"/>
                  </a:lnTo>
                  <a:lnTo>
                    <a:pt x="52" y="40"/>
                  </a:lnTo>
                  <a:lnTo>
                    <a:pt x="33" y="79"/>
                  </a:lnTo>
                  <a:lnTo>
                    <a:pt x="17" y="1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1"/>
                  </a:lnTo>
                  <a:lnTo>
                    <a:pt x="8" y="161"/>
                  </a:lnTo>
                  <a:lnTo>
                    <a:pt x="9" y="160"/>
                  </a:lnTo>
                  <a:lnTo>
                    <a:pt x="10" y="158"/>
                  </a:lnTo>
                  <a:lnTo>
                    <a:pt x="10" y="158"/>
                  </a:lnTo>
                  <a:lnTo>
                    <a:pt x="25" y="120"/>
                  </a:lnTo>
                  <a:lnTo>
                    <a:pt x="43" y="82"/>
                  </a:lnTo>
                  <a:lnTo>
                    <a:pt x="60" y="45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80" y="5"/>
                  </a:lnTo>
                  <a:lnTo>
                    <a:pt x="79" y="4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1" y="3"/>
                  </a:lnTo>
                  <a:lnTo>
                    <a:pt x="7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7" name="Freeform 393"/>
            <p:cNvSpPr/>
            <p:nvPr>
              <p:custDataLst>
                <p:tags r:id="rId42"/>
              </p:custDataLst>
            </p:nvPr>
          </p:nvSpPr>
          <p:spPr bwMode="auto">
            <a:xfrm>
              <a:off x="4592638" y="3511550"/>
              <a:ext cx="31750" cy="57150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51" y="4"/>
                </a:cxn>
                <a:cxn ang="0">
                  <a:pos x="50" y="10"/>
                </a:cxn>
                <a:cxn ang="0">
                  <a:pos x="49" y="17"/>
                </a:cxn>
                <a:cxn ang="0">
                  <a:pos x="43" y="30"/>
                </a:cxn>
                <a:cxn ang="0">
                  <a:pos x="29" y="53"/>
                </a:cxn>
                <a:cxn ang="0">
                  <a:pos x="29" y="53"/>
                </a:cxn>
                <a:cxn ang="0">
                  <a:pos x="16" y="78"/>
                </a:cxn>
                <a:cxn ang="0">
                  <a:pos x="1" y="103"/>
                </a:cxn>
                <a:cxn ang="0">
                  <a:pos x="1" y="103"/>
                </a:cxn>
                <a:cxn ang="0">
                  <a:pos x="0" y="104"/>
                </a:cxn>
                <a:cxn ang="0">
                  <a:pos x="1" y="106"/>
                </a:cxn>
                <a:cxn ang="0">
                  <a:pos x="1" y="108"/>
                </a:cxn>
                <a:cxn ang="0">
                  <a:pos x="3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8" y="109"/>
                </a:cxn>
                <a:cxn ang="0">
                  <a:pos x="10" y="107"/>
                </a:cxn>
                <a:cxn ang="0">
                  <a:pos x="10" y="107"/>
                </a:cxn>
                <a:cxn ang="0">
                  <a:pos x="18" y="94"/>
                </a:cxn>
                <a:cxn ang="0">
                  <a:pos x="26" y="80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53" y="29"/>
                </a:cxn>
                <a:cxn ang="0">
                  <a:pos x="58" y="17"/>
                </a:cxn>
                <a:cxn ang="0">
                  <a:pos x="60" y="11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2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61" h="109">
                  <a:moveTo>
                    <a:pt x="51" y="4"/>
                  </a:moveTo>
                  <a:lnTo>
                    <a:pt x="51" y="4"/>
                  </a:lnTo>
                  <a:lnTo>
                    <a:pt x="50" y="10"/>
                  </a:lnTo>
                  <a:lnTo>
                    <a:pt x="49" y="17"/>
                  </a:lnTo>
                  <a:lnTo>
                    <a:pt x="43" y="3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16" y="78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4"/>
                  </a:lnTo>
                  <a:lnTo>
                    <a:pt x="1" y="106"/>
                  </a:lnTo>
                  <a:lnTo>
                    <a:pt x="1" y="108"/>
                  </a:lnTo>
                  <a:lnTo>
                    <a:pt x="3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10" y="107"/>
                  </a:lnTo>
                  <a:lnTo>
                    <a:pt x="10" y="107"/>
                  </a:lnTo>
                  <a:lnTo>
                    <a:pt x="18" y="94"/>
                  </a:lnTo>
                  <a:lnTo>
                    <a:pt x="26" y="80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53" y="29"/>
                  </a:lnTo>
                  <a:lnTo>
                    <a:pt x="58" y="17"/>
                  </a:lnTo>
                  <a:lnTo>
                    <a:pt x="60" y="1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2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8" name="Freeform 394"/>
            <p:cNvSpPr/>
            <p:nvPr>
              <p:custDataLst>
                <p:tags r:id="rId43"/>
              </p:custDataLst>
            </p:nvPr>
          </p:nvSpPr>
          <p:spPr bwMode="auto">
            <a:xfrm>
              <a:off x="4638675" y="3521075"/>
              <a:ext cx="22225" cy="5080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31" y="17"/>
                </a:cxn>
                <a:cxn ang="0">
                  <a:pos x="28" y="28"/>
                </a:cxn>
                <a:cxn ang="0">
                  <a:pos x="25" y="38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5"/>
                </a:cxn>
                <a:cxn ang="0">
                  <a:pos x="2" y="96"/>
                </a:cxn>
                <a:cxn ang="0">
                  <a:pos x="3" y="97"/>
                </a:cxn>
                <a:cxn ang="0">
                  <a:pos x="7" y="97"/>
                </a:cxn>
                <a:cxn ang="0">
                  <a:pos x="8" y="96"/>
                </a:cxn>
                <a:cxn ang="0">
                  <a:pos x="9" y="94"/>
                </a:cxn>
                <a:cxn ang="0">
                  <a:pos x="9" y="94"/>
                </a:cxn>
                <a:cxn ang="0">
                  <a:pos x="20" y="72"/>
                </a:cxn>
                <a:cxn ang="0">
                  <a:pos x="30" y="51"/>
                </a:cxn>
                <a:cxn ang="0">
                  <a:pos x="34" y="39"/>
                </a:cxn>
                <a:cxn ang="0">
                  <a:pos x="37" y="28"/>
                </a:cxn>
                <a:cxn ang="0">
                  <a:pos x="40" y="17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7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97">
                  <a:moveTo>
                    <a:pt x="32" y="4"/>
                  </a:moveTo>
                  <a:lnTo>
                    <a:pt x="32" y="4"/>
                  </a:lnTo>
                  <a:lnTo>
                    <a:pt x="31" y="17"/>
                  </a:lnTo>
                  <a:lnTo>
                    <a:pt x="28" y="28"/>
                  </a:lnTo>
                  <a:lnTo>
                    <a:pt x="25" y="38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5"/>
                  </a:lnTo>
                  <a:lnTo>
                    <a:pt x="2" y="96"/>
                  </a:lnTo>
                  <a:lnTo>
                    <a:pt x="3" y="97"/>
                  </a:lnTo>
                  <a:lnTo>
                    <a:pt x="7" y="97"/>
                  </a:lnTo>
                  <a:lnTo>
                    <a:pt x="8" y="96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20" y="72"/>
                  </a:lnTo>
                  <a:lnTo>
                    <a:pt x="30" y="51"/>
                  </a:lnTo>
                  <a:lnTo>
                    <a:pt x="34" y="39"/>
                  </a:lnTo>
                  <a:lnTo>
                    <a:pt x="37" y="28"/>
                  </a:lnTo>
                  <a:lnTo>
                    <a:pt x="40" y="17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9" name="Freeform 395"/>
            <p:cNvSpPr/>
            <p:nvPr>
              <p:custDataLst>
                <p:tags r:id="rId44"/>
              </p:custDataLst>
            </p:nvPr>
          </p:nvSpPr>
          <p:spPr bwMode="auto">
            <a:xfrm>
              <a:off x="4719638" y="3544888"/>
              <a:ext cx="55563" cy="80963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96" y="1"/>
                </a:cxn>
                <a:cxn ang="0">
                  <a:pos x="81" y="16"/>
                </a:cxn>
                <a:cxn ang="0">
                  <a:pos x="68" y="32"/>
                </a:cxn>
                <a:cxn ang="0">
                  <a:pos x="42" y="65"/>
                </a:cxn>
                <a:cxn ang="0">
                  <a:pos x="42" y="65"/>
                </a:cxn>
                <a:cxn ang="0">
                  <a:pos x="35" y="74"/>
                </a:cxn>
                <a:cxn ang="0">
                  <a:pos x="30" y="84"/>
                </a:cxn>
                <a:cxn ang="0">
                  <a:pos x="20" y="105"/>
                </a:cxn>
                <a:cxn ang="0">
                  <a:pos x="10" y="126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0" y="149"/>
                </a:cxn>
                <a:cxn ang="0">
                  <a:pos x="1" y="150"/>
                </a:cxn>
                <a:cxn ang="0">
                  <a:pos x="1" y="152"/>
                </a:cxn>
                <a:cxn ang="0">
                  <a:pos x="3" y="154"/>
                </a:cxn>
                <a:cxn ang="0">
                  <a:pos x="4" y="155"/>
                </a:cxn>
                <a:cxn ang="0">
                  <a:pos x="6" y="155"/>
                </a:cxn>
                <a:cxn ang="0">
                  <a:pos x="7" y="154"/>
                </a:cxn>
                <a:cxn ang="0">
                  <a:pos x="9" y="151"/>
                </a:cxn>
                <a:cxn ang="0">
                  <a:pos x="9" y="151"/>
                </a:cxn>
                <a:cxn ang="0">
                  <a:pos x="17" y="133"/>
                </a:cxn>
                <a:cxn ang="0">
                  <a:pos x="26" y="113"/>
                </a:cxn>
                <a:cxn ang="0">
                  <a:pos x="34" y="94"/>
                </a:cxn>
                <a:cxn ang="0">
                  <a:pos x="39" y="84"/>
                </a:cxn>
                <a:cxn ang="0">
                  <a:pos x="45" y="76"/>
                </a:cxn>
                <a:cxn ang="0">
                  <a:pos x="45" y="76"/>
                </a:cxn>
                <a:cxn ang="0">
                  <a:pos x="59" y="58"/>
                </a:cxn>
                <a:cxn ang="0">
                  <a:pos x="73" y="41"/>
                </a:cxn>
                <a:cxn ang="0">
                  <a:pos x="88" y="23"/>
                </a:cxn>
                <a:cxn ang="0">
                  <a:pos x="103" y="7"/>
                </a:cxn>
                <a:cxn ang="0">
                  <a:pos x="103" y="7"/>
                </a:cxn>
                <a:cxn ang="0">
                  <a:pos x="104" y="6"/>
                </a:cxn>
                <a:cxn ang="0">
                  <a:pos x="104" y="4"/>
                </a:cxn>
                <a:cxn ang="0">
                  <a:pos x="104" y="2"/>
                </a:cxn>
                <a:cxn ang="0">
                  <a:pos x="103" y="1"/>
                </a:cxn>
                <a:cxn ang="0">
                  <a:pos x="101" y="0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6" y="1"/>
                </a:cxn>
                <a:cxn ang="0">
                  <a:pos x="96" y="1"/>
                </a:cxn>
              </a:cxnLst>
              <a:rect l="0" t="0" r="r" b="b"/>
              <a:pathLst>
                <a:path w="104" h="155">
                  <a:moveTo>
                    <a:pt x="96" y="1"/>
                  </a:moveTo>
                  <a:lnTo>
                    <a:pt x="96" y="1"/>
                  </a:lnTo>
                  <a:lnTo>
                    <a:pt x="81" y="16"/>
                  </a:lnTo>
                  <a:lnTo>
                    <a:pt x="68" y="32"/>
                  </a:lnTo>
                  <a:lnTo>
                    <a:pt x="42" y="65"/>
                  </a:lnTo>
                  <a:lnTo>
                    <a:pt x="42" y="65"/>
                  </a:lnTo>
                  <a:lnTo>
                    <a:pt x="35" y="74"/>
                  </a:lnTo>
                  <a:lnTo>
                    <a:pt x="30" y="84"/>
                  </a:lnTo>
                  <a:lnTo>
                    <a:pt x="20" y="105"/>
                  </a:lnTo>
                  <a:lnTo>
                    <a:pt x="10" y="126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1" y="152"/>
                  </a:lnTo>
                  <a:lnTo>
                    <a:pt x="3" y="154"/>
                  </a:lnTo>
                  <a:lnTo>
                    <a:pt x="4" y="155"/>
                  </a:lnTo>
                  <a:lnTo>
                    <a:pt x="6" y="155"/>
                  </a:lnTo>
                  <a:lnTo>
                    <a:pt x="7" y="154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17" y="133"/>
                  </a:lnTo>
                  <a:lnTo>
                    <a:pt x="26" y="113"/>
                  </a:lnTo>
                  <a:lnTo>
                    <a:pt x="34" y="94"/>
                  </a:lnTo>
                  <a:lnTo>
                    <a:pt x="39" y="84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59" y="58"/>
                  </a:lnTo>
                  <a:lnTo>
                    <a:pt x="73" y="41"/>
                  </a:lnTo>
                  <a:lnTo>
                    <a:pt x="88" y="23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4" y="6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3" y="1"/>
                  </a:lnTo>
                  <a:lnTo>
                    <a:pt x="101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1"/>
                  </a:lnTo>
                  <a:lnTo>
                    <a:pt x="9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0" name="Freeform 396"/>
            <p:cNvSpPr/>
            <p:nvPr>
              <p:custDataLst>
                <p:tags r:id="rId45"/>
              </p:custDataLst>
            </p:nvPr>
          </p:nvSpPr>
          <p:spPr bwMode="auto">
            <a:xfrm>
              <a:off x="4219575" y="3103563"/>
              <a:ext cx="604838" cy="708025"/>
            </a:xfrm>
            <a:custGeom>
              <a:avLst/>
              <a:gdLst/>
              <a:ahLst/>
              <a:cxnLst>
                <a:cxn ang="0">
                  <a:pos x="691" y="1338"/>
                </a:cxn>
                <a:cxn ang="0">
                  <a:pos x="661" y="1332"/>
                </a:cxn>
                <a:cxn ang="0">
                  <a:pos x="581" y="1332"/>
                </a:cxn>
                <a:cxn ang="0">
                  <a:pos x="509" y="1331"/>
                </a:cxn>
                <a:cxn ang="0">
                  <a:pos x="487" y="1329"/>
                </a:cxn>
                <a:cxn ang="0">
                  <a:pos x="346" y="1332"/>
                </a:cxn>
                <a:cxn ang="0">
                  <a:pos x="227" y="1324"/>
                </a:cxn>
                <a:cxn ang="0">
                  <a:pos x="107" y="1276"/>
                </a:cxn>
                <a:cxn ang="0">
                  <a:pos x="26" y="1174"/>
                </a:cxn>
                <a:cxn ang="0">
                  <a:pos x="14" y="1125"/>
                </a:cxn>
                <a:cxn ang="0">
                  <a:pos x="14" y="1040"/>
                </a:cxn>
                <a:cxn ang="0">
                  <a:pos x="11" y="848"/>
                </a:cxn>
                <a:cxn ang="0">
                  <a:pos x="5" y="639"/>
                </a:cxn>
                <a:cxn ang="0">
                  <a:pos x="0" y="262"/>
                </a:cxn>
                <a:cxn ang="0">
                  <a:pos x="4" y="169"/>
                </a:cxn>
                <a:cxn ang="0">
                  <a:pos x="43" y="68"/>
                </a:cxn>
                <a:cxn ang="0">
                  <a:pos x="174" y="11"/>
                </a:cxn>
                <a:cxn ang="0">
                  <a:pos x="398" y="2"/>
                </a:cxn>
                <a:cxn ang="0">
                  <a:pos x="580" y="8"/>
                </a:cxn>
                <a:cxn ang="0">
                  <a:pos x="893" y="18"/>
                </a:cxn>
                <a:cxn ang="0">
                  <a:pos x="1050" y="43"/>
                </a:cxn>
                <a:cxn ang="0">
                  <a:pos x="1101" y="104"/>
                </a:cxn>
                <a:cxn ang="0">
                  <a:pos x="1104" y="157"/>
                </a:cxn>
                <a:cxn ang="0">
                  <a:pos x="1081" y="159"/>
                </a:cxn>
                <a:cxn ang="0">
                  <a:pos x="1069" y="123"/>
                </a:cxn>
                <a:cxn ang="0">
                  <a:pos x="1017" y="66"/>
                </a:cxn>
                <a:cxn ang="0">
                  <a:pos x="935" y="54"/>
                </a:cxn>
                <a:cxn ang="0">
                  <a:pos x="613" y="49"/>
                </a:cxn>
                <a:cxn ang="0">
                  <a:pos x="445" y="38"/>
                </a:cxn>
                <a:cxn ang="0">
                  <a:pos x="247" y="35"/>
                </a:cxn>
                <a:cxn ang="0">
                  <a:pos x="128" y="61"/>
                </a:cxn>
                <a:cxn ang="0">
                  <a:pos x="59" y="111"/>
                </a:cxn>
                <a:cxn ang="0">
                  <a:pos x="41" y="193"/>
                </a:cxn>
                <a:cxn ang="0">
                  <a:pos x="35" y="262"/>
                </a:cxn>
                <a:cxn ang="0">
                  <a:pos x="39" y="299"/>
                </a:cxn>
                <a:cxn ang="0">
                  <a:pos x="45" y="732"/>
                </a:cxn>
                <a:cxn ang="0">
                  <a:pos x="50" y="996"/>
                </a:cxn>
                <a:cxn ang="0">
                  <a:pos x="49" y="1106"/>
                </a:cxn>
                <a:cxn ang="0">
                  <a:pos x="52" y="1136"/>
                </a:cxn>
                <a:cxn ang="0">
                  <a:pos x="85" y="1207"/>
                </a:cxn>
                <a:cxn ang="0">
                  <a:pos x="189" y="1281"/>
                </a:cxn>
                <a:cxn ang="0">
                  <a:pos x="259" y="1287"/>
                </a:cxn>
                <a:cxn ang="0">
                  <a:pos x="384" y="1298"/>
                </a:cxn>
                <a:cxn ang="0">
                  <a:pos x="466" y="1292"/>
                </a:cxn>
                <a:cxn ang="0">
                  <a:pos x="602" y="1297"/>
                </a:cxn>
                <a:cxn ang="0">
                  <a:pos x="682" y="1297"/>
                </a:cxn>
                <a:cxn ang="0">
                  <a:pos x="713" y="1294"/>
                </a:cxn>
                <a:cxn ang="0">
                  <a:pos x="781" y="1271"/>
                </a:cxn>
                <a:cxn ang="0">
                  <a:pos x="969" y="1143"/>
                </a:cxn>
                <a:cxn ang="0">
                  <a:pos x="1093" y="1056"/>
                </a:cxn>
                <a:cxn ang="0">
                  <a:pos x="1108" y="1031"/>
                </a:cxn>
                <a:cxn ang="0">
                  <a:pos x="1096" y="668"/>
                </a:cxn>
                <a:cxn ang="0">
                  <a:pos x="1112" y="658"/>
                </a:cxn>
                <a:cxn ang="0">
                  <a:pos x="1132" y="676"/>
                </a:cxn>
                <a:cxn ang="0">
                  <a:pos x="1135" y="1062"/>
                </a:cxn>
                <a:cxn ang="0">
                  <a:pos x="1074" y="1111"/>
                </a:cxn>
                <a:cxn ang="0">
                  <a:pos x="931" y="1212"/>
                </a:cxn>
                <a:cxn ang="0">
                  <a:pos x="765" y="1319"/>
                </a:cxn>
                <a:cxn ang="0">
                  <a:pos x="719" y="1332"/>
                </a:cxn>
              </a:cxnLst>
              <a:rect l="0" t="0" r="r" b="b"/>
              <a:pathLst>
                <a:path w="1145" h="1338">
                  <a:moveTo>
                    <a:pt x="707" y="1338"/>
                  </a:moveTo>
                  <a:lnTo>
                    <a:pt x="707" y="1338"/>
                  </a:lnTo>
                  <a:lnTo>
                    <a:pt x="703" y="1338"/>
                  </a:lnTo>
                  <a:lnTo>
                    <a:pt x="700" y="1337"/>
                  </a:lnTo>
                  <a:lnTo>
                    <a:pt x="698" y="1336"/>
                  </a:lnTo>
                  <a:lnTo>
                    <a:pt x="696" y="1337"/>
                  </a:lnTo>
                  <a:lnTo>
                    <a:pt x="696" y="1337"/>
                  </a:lnTo>
                  <a:lnTo>
                    <a:pt x="691" y="1338"/>
                  </a:lnTo>
                  <a:lnTo>
                    <a:pt x="691" y="1338"/>
                  </a:lnTo>
                  <a:lnTo>
                    <a:pt x="685" y="1337"/>
                  </a:lnTo>
                  <a:lnTo>
                    <a:pt x="678" y="1333"/>
                  </a:lnTo>
                  <a:lnTo>
                    <a:pt x="678" y="1333"/>
                  </a:lnTo>
                  <a:lnTo>
                    <a:pt x="675" y="1332"/>
                  </a:lnTo>
                  <a:lnTo>
                    <a:pt x="671" y="1332"/>
                  </a:lnTo>
                  <a:lnTo>
                    <a:pt x="671" y="1332"/>
                  </a:lnTo>
                  <a:lnTo>
                    <a:pt x="661" y="1332"/>
                  </a:lnTo>
                  <a:lnTo>
                    <a:pt x="648" y="1333"/>
                  </a:lnTo>
                  <a:lnTo>
                    <a:pt x="648" y="1333"/>
                  </a:lnTo>
                  <a:lnTo>
                    <a:pt x="638" y="1334"/>
                  </a:lnTo>
                  <a:lnTo>
                    <a:pt x="638" y="1334"/>
                  </a:lnTo>
                  <a:lnTo>
                    <a:pt x="615" y="1334"/>
                  </a:lnTo>
                  <a:lnTo>
                    <a:pt x="615" y="1334"/>
                  </a:lnTo>
                  <a:lnTo>
                    <a:pt x="600" y="1334"/>
                  </a:lnTo>
                  <a:lnTo>
                    <a:pt x="581" y="1332"/>
                  </a:lnTo>
                  <a:lnTo>
                    <a:pt x="581" y="1332"/>
                  </a:lnTo>
                  <a:lnTo>
                    <a:pt x="569" y="1331"/>
                  </a:lnTo>
                  <a:lnTo>
                    <a:pt x="554" y="1329"/>
                  </a:lnTo>
                  <a:lnTo>
                    <a:pt x="554" y="1329"/>
                  </a:lnTo>
                  <a:lnTo>
                    <a:pt x="534" y="1331"/>
                  </a:lnTo>
                  <a:lnTo>
                    <a:pt x="534" y="1331"/>
                  </a:lnTo>
                  <a:lnTo>
                    <a:pt x="513" y="1331"/>
                  </a:lnTo>
                  <a:lnTo>
                    <a:pt x="509" y="1331"/>
                  </a:lnTo>
                  <a:lnTo>
                    <a:pt x="509" y="1331"/>
                  </a:lnTo>
                  <a:lnTo>
                    <a:pt x="503" y="1329"/>
                  </a:lnTo>
                  <a:lnTo>
                    <a:pt x="496" y="1328"/>
                  </a:lnTo>
                  <a:lnTo>
                    <a:pt x="495" y="1327"/>
                  </a:lnTo>
                  <a:lnTo>
                    <a:pt x="492" y="1328"/>
                  </a:lnTo>
                  <a:lnTo>
                    <a:pt x="492" y="1328"/>
                  </a:lnTo>
                  <a:lnTo>
                    <a:pt x="487" y="1329"/>
                  </a:lnTo>
                  <a:lnTo>
                    <a:pt x="487" y="1329"/>
                  </a:lnTo>
                  <a:lnTo>
                    <a:pt x="461" y="1329"/>
                  </a:lnTo>
                  <a:lnTo>
                    <a:pt x="436" y="1332"/>
                  </a:lnTo>
                  <a:lnTo>
                    <a:pt x="436" y="1332"/>
                  </a:lnTo>
                  <a:lnTo>
                    <a:pt x="410" y="1333"/>
                  </a:lnTo>
                  <a:lnTo>
                    <a:pt x="384" y="1334"/>
                  </a:lnTo>
                  <a:lnTo>
                    <a:pt x="384" y="1334"/>
                  </a:lnTo>
                  <a:lnTo>
                    <a:pt x="364" y="1333"/>
                  </a:lnTo>
                  <a:lnTo>
                    <a:pt x="346" y="1332"/>
                  </a:lnTo>
                  <a:lnTo>
                    <a:pt x="346" y="1332"/>
                  </a:lnTo>
                  <a:lnTo>
                    <a:pt x="327" y="1329"/>
                  </a:lnTo>
                  <a:lnTo>
                    <a:pt x="308" y="1329"/>
                  </a:lnTo>
                  <a:lnTo>
                    <a:pt x="308" y="1329"/>
                  </a:lnTo>
                  <a:lnTo>
                    <a:pt x="274" y="1327"/>
                  </a:lnTo>
                  <a:lnTo>
                    <a:pt x="240" y="1325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208" y="1322"/>
                  </a:lnTo>
                  <a:lnTo>
                    <a:pt x="191" y="1318"/>
                  </a:lnTo>
                  <a:lnTo>
                    <a:pt x="174" y="1313"/>
                  </a:lnTo>
                  <a:lnTo>
                    <a:pt x="159" y="1307"/>
                  </a:lnTo>
                  <a:lnTo>
                    <a:pt x="159" y="1307"/>
                  </a:lnTo>
                  <a:lnTo>
                    <a:pt x="140" y="1297"/>
                  </a:lnTo>
                  <a:lnTo>
                    <a:pt x="124" y="1287"/>
                  </a:lnTo>
                  <a:lnTo>
                    <a:pt x="107" y="1276"/>
                  </a:lnTo>
                  <a:lnTo>
                    <a:pt x="93" y="1263"/>
                  </a:lnTo>
                  <a:lnTo>
                    <a:pt x="78" y="1249"/>
                  </a:lnTo>
                  <a:lnTo>
                    <a:pt x="65" y="1234"/>
                  </a:lnTo>
                  <a:lnTo>
                    <a:pt x="52" y="1219"/>
                  </a:lnTo>
                  <a:lnTo>
                    <a:pt x="40" y="1201"/>
                  </a:lnTo>
                  <a:lnTo>
                    <a:pt x="40" y="1201"/>
                  </a:lnTo>
                  <a:lnTo>
                    <a:pt x="30" y="1183"/>
                  </a:lnTo>
                  <a:lnTo>
                    <a:pt x="26" y="1174"/>
                  </a:lnTo>
                  <a:lnTo>
                    <a:pt x="22" y="1164"/>
                  </a:lnTo>
                  <a:lnTo>
                    <a:pt x="19" y="1155"/>
                  </a:lnTo>
                  <a:lnTo>
                    <a:pt x="17" y="1146"/>
                  </a:lnTo>
                  <a:lnTo>
                    <a:pt x="15" y="1136"/>
                  </a:lnTo>
                  <a:lnTo>
                    <a:pt x="14" y="1126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3" y="1118"/>
                  </a:lnTo>
                  <a:lnTo>
                    <a:pt x="12" y="1111"/>
                  </a:lnTo>
                  <a:lnTo>
                    <a:pt x="11" y="1096"/>
                  </a:lnTo>
                  <a:lnTo>
                    <a:pt x="12" y="1081"/>
                  </a:lnTo>
                  <a:lnTo>
                    <a:pt x="13" y="1065"/>
                  </a:lnTo>
                  <a:lnTo>
                    <a:pt x="13" y="1065"/>
                  </a:lnTo>
                  <a:lnTo>
                    <a:pt x="14" y="1040"/>
                  </a:lnTo>
                  <a:lnTo>
                    <a:pt x="14" y="1040"/>
                  </a:lnTo>
                  <a:lnTo>
                    <a:pt x="14" y="997"/>
                  </a:lnTo>
                  <a:lnTo>
                    <a:pt x="14" y="997"/>
                  </a:lnTo>
                  <a:lnTo>
                    <a:pt x="14" y="945"/>
                  </a:lnTo>
                  <a:lnTo>
                    <a:pt x="14" y="895"/>
                  </a:lnTo>
                  <a:lnTo>
                    <a:pt x="14" y="895"/>
                  </a:lnTo>
                  <a:lnTo>
                    <a:pt x="13" y="871"/>
                  </a:lnTo>
                  <a:lnTo>
                    <a:pt x="11" y="848"/>
                  </a:lnTo>
                  <a:lnTo>
                    <a:pt x="11" y="848"/>
                  </a:lnTo>
                  <a:lnTo>
                    <a:pt x="8" y="815"/>
                  </a:lnTo>
                  <a:lnTo>
                    <a:pt x="7" y="799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9" y="747"/>
                  </a:lnTo>
                  <a:lnTo>
                    <a:pt x="9" y="711"/>
                  </a:lnTo>
                  <a:lnTo>
                    <a:pt x="7" y="675"/>
                  </a:lnTo>
                  <a:lnTo>
                    <a:pt x="5" y="639"/>
                  </a:lnTo>
                  <a:lnTo>
                    <a:pt x="5" y="639"/>
                  </a:lnTo>
                  <a:lnTo>
                    <a:pt x="2" y="589"/>
                  </a:lnTo>
                  <a:lnTo>
                    <a:pt x="1" y="564"/>
                  </a:lnTo>
                  <a:lnTo>
                    <a:pt x="0" y="539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2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4" y="230"/>
                  </a:lnTo>
                  <a:lnTo>
                    <a:pt x="5" y="219"/>
                  </a:lnTo>
                  <a:lnTo>
                    <a:pt x="4" y="196"/>
                  </a:lnTo>
                  <a:lnTo>
                    <a:pt x="4" y="196"/>
                  </a:lnTo>
                  <a:lnTo>
                    <a:pt x="4" y="183"/>
                  </a:lnTo>
                  <a:lnTo>
                    <a:pt x="4" y="169"/>
                  </a:lnTo>
                  <a:lnTo>
                    <a:pt x="5" y="157"/>
                  </a:lnTo>
                  <a:lnTo>
                    <a:pt x="7" y="145"/>
                  </a:lnTo>
                  <a:lnTo>
                    <a:pt x="7" y="145"/>
                  </a:lnTo>
                  <a:lnTo>
                    <a:pt x="12" y="126"/>
                  </a:lnTo>
                  <a:lnTo>
                    <a:pt x="18" y="109"/>
                  </a:lnTo>
                  <a:lnTo>
                    <a:pt x="26" y="93"/>
                  </a:lnTo>
                  <a:lnTo>
                    <a:pt x="34" y="80"/>
                  </a:lnTo>
                  <a:lnTo>
                    <a:pt x="43" y="68"/>
                  </a:lnTo>
                  <a:lnTo>
                    <a:pt x="54" y="58"/>
                  </a:lnTo>
                  <a:lnTo>
                    <a:pt x="68" y="48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100" y="33"/>
                  </a:lnTo>
                  <a:lnTo>
                    <a:pt x="114" y="28"/>
                  </a:lnTo>
                  <a:lnTo>
                    <a:pt x="144" y="19"/>
                  </a:lnTo>
                  <a:lnTo>
                    <a:pt x="174" y="11"/>
                  </a:lnTo>
                  <a:lnTo>
                    <a:pt x="204" y="6"/>
                  </a:lnTo>
                  <a:lnTo>
                    <a:pt x="233" y="3"/>
                  </a:lnTo>
                  <a:lnTo>
                    <a:pt x="262" y="1"/>
                  </a:lnTo>
                  <a:lnTo>
                    <a:pt x="290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58" y="0"/>
                  </a:lnTo>
                  <a:lnTo>
                    <a:pt x="398" y="2"/>
                  </a:lnTo>
                  <a:lnTo>
                    <a:pt x="398" y="2"/>
                  </a:lnTo>
                  <a:lnTo>
                    <a:pt x="441" y="3"/>
                  </a:lnTo>
                  <a:lnTo>
                    <a:pt x="483" y="3"/>
                  </a:lnTo>
                  <a:lnTo>
                    <a:pt x="483" y="3"/>
                  </a:lnTo>
                  <a:lnTo>
                    <a:pt x="507" y="4"/>
                  </a:lnTo>
                  <a:lnTo>
                    <a:pt x="532" y="5"/>
                  </a:lnTo>
                  <a:lnTo>
                    <a:pt x="580" y="8"/>
                  </a:lnTo>
                  <a:lnTo>
                    <a:pt x="580" y="8"/>
                  </a:lnTo>
                  <a:lnTo>
                    <a:pt x="629" y="11"/>
                  </a:lnTo>
                  <a:lnTo>
                    <a:pt x="654" y="12"/>
                  </a:lnTo>
                  <a:lnTo>
                    <a:pt x="678" y="12"/>
                  </a:lnTo>
                  <a:lnTo>
                    <a:pt x="678" y="12"/>
                  </a:lnTo>
                  <a:lnTo>
                    <a:pt x="730" y="14"/>
                  </a:lnTo>
                  <a:lnTo>
                    <a:pt x="783" y="15"/>
                  </a:lnTo>
                  <a:lnTo>
                    <a:pt x="881" y="17"/>
                  </a:lnTo>
                  <a:lnTo>
                    <a:pt x="893" y="18"/>
                  </a:lnTo>
                  <a:lnTo>
                    <a:pt x="893" y="18"/>
                  </a:lnTo>
                  <a:lnTo>
                    <a:pt x="930" y="19"/>
                  </a:lnTo>
                  <a:lnTo>
                    <a:pt x="968" y="22"/>
                  </a:lnTo>
                  <a:lnTo>
                    <a:pt x="985" y="24"/>
                  </a:lnTo>
                  <a:lnTo>
                    <a:pt x="1003" y="27"/>
                  </a:lnTo>
                  <a:lnTo>
                    <a:pt x="1019" y="31"/>
                  </a:lnTo>
                  <a:lnTo>
                    <a:pt x="1035" y="37"/>
                  </a:lnTo>
                  <a:lnTo>
                    <a:pt x="1050" y="43"/>
                  </a:lnTo>
                  <a:lnTo>
                    <a:pt x="1064" y="52"/>
                  </a:lnTo>
                  <a:lnTo>
                    <a:pt x="1075" y="62"/>
                  </a:lnTo>
                  <a:lnTo>
                    <a:pt x="1081" y="68"/>
                  </a:lnTo>
                  <a:lnTo>
                    <a:pt x="1085" y="74"/>
                  </a:lnTo>
                  <a:lnTo>
                    <a:pt x="1090" y="81"/>
                  </a:lnTo>
                  <a:lnTo>
                    <a:pt x="1095" y="89"/>
                  </a:lnTo>
                  <a:lnTo>
                    <a:pt x="1098" y="96"/>
                  </a:lnTo>
                  <a:lnTo>
                    <a:pt x="1101" y="104"/>
                  </a:lnTo>
                  <a:lnTo>
                    <a:pt x="1104" y="114"/>
                  </a:lnTo>
                  <a:lnTo>
                    <a:pt x="1106" y="124"/>
                  </a:lnTo>
                  <a:lnTo>
                    <a:pt x="1107" y="134"/>
                  </a:lnTo>
                  <a:lnTo>
                    <a:pt x="1108" y="145"/>
                  </a:lnTo>
                  <a:lnTo>
                    <a:pt x="1108" y="145"/>
                  </a:lnTo>
                  <a:lnTo>
                    <a:pt x="1107" y="152"/>
                  </a:lnTo>
                  <a:lnTo>
                    <a:pt x="1106" y="154"/>
                  </a:lnTo>
                  <a:lnTo>
                    <a:pt x="1104" y="157"/>
                  </a:lnTo>
                  <a:lnTo>
                    <a:pt x="1104" y="157"/>
                  </a:lnTo>
                  <a:lnTo>
                    <a:pt x="1101" y="159"/>
                  </a:lnTo>
                  <a:lnTo>
                    <a:pt x="1098" y="160"/>
                  </a:lnTo>
                  <a:lnTo>
                    <a:pt x="1095" y="161"/>
                  </a:lnTo>
                  <a:lnTo>
                    <a:pt x="1090" y="162"/>
                  </a:lnTo>
                  <a:lnTo>
                    <a:pt x="1090" y="162"/>
                  </a:lnTo>
                  <a:lnTo>
                    <a:pt x="1084" y="161"/>
                  </a:lnTo>
                  <a:lnTo>
                    <a:pt x="1081" y="159"/>
                  </a:lnTo>
                  <a:lnTo>
                    <a:pt x="1078" y="157"/>
                  </a:lnTo>
                  <a:lnTo>
                    <a:pt x="1076" y="155"/>
                  </a:lnTo>
                  <a:lnTo>
                    <a:pt x="1074" y="152"/>
                  </a:lnTo>
                  <a:lnTo>
                    <a:pt x="1072" y="149"/>
                  </a:lnTo>
                  <a:lnTo>
                    <a:pt x="1072" y="145"/>
                  </a:lnTo>
                  <a:lnTo>
                    <a:pt x="1072" y="145"/>
                  </a:lnTo>
                  <a:lnTo>
                    <a:pt x="1071" y="133"/>
                  </a:lnTo>
                  <a:lnTo>
                    <a:pt x="1069" y="123"/>
                  </a:lnTo>
                  <a:lnTo>
                    <a:pt x="1066" y="114"/>
                  </a:lnTo>
                  <a:lnTo>
                    <a:pt x="1062" y="104"/>
                  </a:lnTo>
                  <a:lnTo>
                    <a:pt x="1056" y="96"/>
                  </a:lnTo>
                  <a:lnTo>
                    <a:pt x="1050" y="89"/>
                  </a:lnTo>
                  <a:lnTo>
                    <a:pt x="1044" y="83"/>
                  </a:lnTo>
                  <a:lnTo>
                    <a:pt x="1036" y="77"/>
                  </a:lnTo>
                  <a:lnTo>
                    <a:pt x="1026" y="71"/>
                  </a:lnTo>
                  <a:lnTo>
                    <a:pt x="1017" y="66"/>
                  </a:lnTo>
                  <a:lnTo>
                    <a:pt x="1006" y="62"/>
                  </a:lnTo>
                  <a:lnTo>
                    <a:pt x="994" y="59"/>
                  </a:lnTo>
                  <a:lnTo>
                    <a:pt x="981" y="57"/>
                  </a:lnTo>
                  <a:lnTo>
                    <a:pt x="968" y="55"/>
                  </a:lnTo>
                  <a:lnTo>
                    <a:pt x="952" y="54"/>
                  </a:lnTo>
                  <a:lnTo>
                    <a:pt x="937" y="54"/>
                  </a:lnTo>
                  <a:lnTo>
                    <a:pt x="935" y="54"/>
                  </a:lnTo>
                  <a:lnTo>
                    <a:pt x="935" y="54"/>
                  </a:lnTo>
                  <a:lnTo>
                    <a:pt x="897" y="53"/>
                  </a:lnTo>
                  <a:lnTo>
                    <a:pt x="861" y="51"/>
                  </a:lnTo>
                  <a:lnTo>
                    <a:pt x="861" y="51"/>
                  </a:lnTo>
                  <a:lnTo>
                    <a:pt x="825" y="50"/>
                  </a:lnTo>
                  <a:lnTo>
                    <a:pt x="788" y="49"/>
                  </a:lnTo>
                  <a:lnTo>
                    <a:pt x="630" y="49"/>
                  </a:lnTo>
                  <a:lnTo>
                    <a:pt x="630" y="49"/>
                  </a:lnTo>
                  <a:lnTo>
                    <a:pt x="613" y="49"/>
                  </a:lnTo>
                  <a:lnTo>
                    <a:pt x="597" y="48"/>
                  </a:lnTo>
                  <a:lnTo>
                    <a:pt x="564" y="45"/>
                  </a:lnTo>
                  <a:lnTo>
                    <a:pt x="564" y="45"/>
                  </a:lnTo>
                  <a:lnTo>
                    <a:pt x="531" y="40"/>
                  </a:lnTo>
                  <a:lnTo>
                    <a:pt x="514" y="39"/>
                  </a:lnTo>
                  <a:lnTo>
                    <a:pt x="497" y="39"/>
                  </a:lnTo>
                  <a:lnTo>
                    <a:pt x="497" y="39"/>
                  </a:lnTo>
                  <a:lnTo>
                    <a:pt x="445" y="38"/>
                  </a:lnTo>
                  <a:lnTo>
                    <a:pt x="392" y="35"/>
                  </a:lnTo>
                  <a:lnTo>
                    <a:pt x="392" y="35"/>
                  </a:lnTo>
                  <a:lnTo>
                    <a:pt x="344" y="33"/>
                  </a:lnTo>
                  <a:lnTo>
                    <a:pt x="344" y="33"/>
                  </a:lnTo>
                  <a:lnTo>
                    <a:pt x="311" y="32"/>
                  </a:lnTo>
                  <a:lnTo>
                    <a:pt x="311" y="32"/>
                  </a:lnTo>
                  <a:lnTo>
                    <a:pt x="283" y="33"/>
                  </a:lnTo>
                  <a:lnTo>
                    <a:pt x="247" y="35"/>
                  </a:lnTo>
                  <a:lnTo>
                    <a:pt x="227" y="37"/>
                  </a:lnTo>
                  <a:lnTo>
                    <a:pt x="207" y="40"/>
                  </a:lnTo>
                  <a:lnTo>
                    <a:pt x="188" y="43"/>
                  </a:lnTo>
                  <a:lnTo>
                    <a:pt x="169" y="49"/>
                  </a:lnTo>
                  <a:lnTo>
                    <a:pt x="168" y="49"/>
                  </a:lnTo>
                  <a:lnTo>
                    <a:pt x="168" y="49"/>
                  </a:lnTo>
                  <a:lnTo>
                    <a:pt x="147" y="55"/>
                  </a:lnTo>
                  <a:lnTo>
                    <a:pt x="128" y="61"/>
                  </a:lnTo>
                  <a:lnTo>
                    <a:pt x="109" y="68"/>
                  </a:lnTo>
                  <a:lnTo>
                    <a:pt x="101" y="72"/>
                  </a:lnTo>
                  <a:lnTo>
                    <a:pt x="93" y="78"/>
                  </a:lnTo>
                  <a:lnTo>
                    <a:pt x="84" y="83"/>
                  </a:lnTo>
                  <a:lnTo>
                    <a:pt x="77" y="89"/>
                  </a:lnTo>
                  <a:lnTo>
                    <a:pt x="70" y="95"/>
                  </a:lnTo>
                  <a:lnTo>
                    <a:pt x="64" y="102"/>
                  </a:lnTo>
                  <a:lnTo>
                    <a:pt x="59" y="111"/>
                  </a:lnTo>
                  <a:lnTo>
                    <a:pt x="53" y="120"/>
                  </a:lnTo>
                  <a:lnTo>
                    <a:pt x="49" y="130"/>
                  </a:lnTo>
                  <a:lnTo>
                    <a:pt x="45" y="142"/>
                  </a:lnTo>
                  <a:lnTo>
                    <a:pt x="45" y="142"/>
                  </a:lnTo>
                  <a:lnTo>
                    <a:pt x="42" y="155"/>
                  </a:lnTo>
                  <a:lnTo>
                    <a:pt x="41" y="167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93"/>
                  </a:lnTo>
                  <a:lnTo>
                    <a:pt x="42" y="209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38" y="240"/>
                  </a:lnTo>
                  <a:lnTo>
                    <a:pt x="38" y="240"/>
                  </a:lnTo>
                  <a:lnTo>
                    <a:pt x="36" y="251"/>
                  </a:lnTo>
                  <a:lnTo>
                    <a:pt x="35" y="262"/>
                  </a:lnTo>
                  <a:lnTo>
                    <a:pt x="35" y="268"/>
                  </a:lnTo>
                  <a:lnTo>
                    <a:pt x="35" y="273"/>
                  </a:lnTo>
                  <a:lnTo>
                    <a:pt x="37" y="278"/>
                  </a:lnTo>
                  <a:lnTo>
                    <a:pt x="39" y="282"/>
                  </a:lnTo>
                  <a:lnTo>
                    <a:pt x="39" y="282"/>
                  </a:lnTo>
                  <a:lnTo>
                    <a:pt x="41" y="288"/>
                  </a:lnTo>
                  <a:lnTo>
                    <a:pt x="41" y="294"/>
                  </a:lnTo>
                  <a:lnTo>
                    <a:pt x="39" y="299"/>
                  </a:lnTo>
                  <a:lnTo>
                    <a:pt x="38" y="302"/>
                  </a:lnTo>
                  <a:lnTo>
                    <a:pt x="36" y="303"/>
                  </a:lnTo>
                  <a:lnTo>
                    <a:pt x="36" y="305"/>
                  </a:lnTo>
                  <a:lnTo>
                    <a:pt x="36" y="305"/>
                  </a:lnTo>
                  <a:lnTo>
                    <a:pt x="37" y="404"/>
                  </a:lnTo>
                  <a:lnTo>
                    <a:pt x="38" y="509"/>
                  </a:lnTo>
                  <a:lnTo>
                    <a:pt x="40" y="620"/>
                  </a:lnTo>
                  <a:lnTo>
                    <a:pt x="45" y="732"/>
                  </a:lnTo>
                  <a:lnTo>
                    <a:pt x="45" y="732"/>
                  </a:lnTo>
                  <a:lnTo>
                    <a:pt x="47" y="788"/>
                  </a:lnTo>
                  <a:lnTo>
                    <a:pt x="49" y="845"/>
                  </a:lnTo>
                  <a:lnTo>
                    <a:pt x="50" y="905"/>
                  </a:lnTo>
                  <a:lnTo>
                    <a:pt x="50" y="965"/>
                  </a:lnTo>
                  <a:lnTo>
                    <a:pt x="50" y="965"/>
                  </a:lnTo>
                  <a:lnTo>
                    <a:pt x="50" y="996"/>
                  </a:lnTo>
                  <a:lnTo>
                    <a:pt x="50" y="996"/>
                  </a:lnTo>
                  <a:lnTo>
                    <a:pt x="50" y="1033"/>
                  </a:lnTo>
                  <a:lnTo>
                    <a:pt x="50" y="1070"/>
                  </a:lnTo>
                  <a:lnTo>
                    <a:pt x="50" y="1075"/>
                  </a:lnTo>
                  <a:lnTo>
                    <a:pt x="50" y="1075"/>
                  </a:lnTo>
                  <a:lnTo>
                    <a:pt x="49" y="1099"/>
                  </a:lnTo>
                  <a:lnTo>
                    <a:pt x="49" y="1099"/>
                  </a:lnTo>
                  <a:lnTo>
                    <a:pt x="50" y="1106"/>
                  </a:lnTo>
                  <a:lnTo>
                    <a:pt x="49" y="1106"/>
                  </a:lnTo>
                  <a:lnTo>
                    <a:pt x="50" y="1116"/>
                  </a:lnTo>
                  <a:lnTo>
                    <a:pt x="50" y="1119"/>
                  </a:lnTo>
                  <a:lnTo>
                    <a:pt x="51" y="1121"/>
                  </a:lnTo>
                  <a:lnTo>
                    <a:pt x="51" y="1121"/>
                  </a:lnTo>
                  <a:lnTo>
                    <a:pt x="52" y="1124"/>
                  </a:lnTo>
                  <a:lnTo>
                    <a:pt x="53" y="1128"/>
                  </a:lnTo>
                  <a:lnTo>
                    <a:pt x="53" y="1132"/>
                  </a:lnTo>
                  <a:lnTo>
                    <a:pt x="52" y="1136"/>
                  </a:lnTo>
                  <a:lnTo>
                    <a:pt x="52" y="1137"/>
                  </a:lnTo>
                  <a:lnTo>
                    <a:pt x="52" y="1138"/>
                  </a:lnTo>
                  <a:lnTo>
                    <a:pt x="52" y="1138"/>
                  </a:lnTo>
                  <a:lnTo>
                    <a:pt x="57" y="1153"/>
                  </a:lnTo>
                  <a:lnTo>
                    <a:pt x="62" y="1167"/>
                  </a:lnTo>
                  <a:lnTo>
                    <a:pt x="69" y="1181"/>
                  </a:lnTo>
                  <a:lnTo>
                    <a:pt x="76" y="1194"/>
                  </a:lnTo>
                  <a:lnTo>
                    <a:pt x="85" y="1207"/>
                  </a:lnTo>
                  <a:lnTo>
                    <a:pt x="96" y="1219"/>
                  </a:lnTo>
                  <a:lnTo>
                    <a:pt x="107" y="1230"/>
                  </a:lnTo>
                  <a:lnTo>
                    <a:pt x="120" y="1242"/>
                  </a:lnTo>
                  <a:lnTo>
                    <a:pt x="133" y="1252"/>
                  </a:lnTo>
                  <a:lnTo>
                    <a:pt x="146" y="1260"/>
                  </a:lnTo>
                  <a:lnTo>
                    <a:pt x="160" y="1269"/>
                  </a:lnTo>
                  <a:lnTo>
                    <a:pt x="174" y="1275"/>
                  </a:lnTo>
                  <a:lnTo>
                    <a:pt x="189" y="1281"/>
                  </a:lnTo>
                  <a:lnTo>
                    <a:pt x="202" y="1285"/>
                  </a:lnTo>
                  <a:lnTo>
                    <a:pt x="217" y="1287"/>
                  </a:lnTo>
                  <a:lnTo>
                    <a:pt x="231" y="1288"/>
                  </a:lnTo>
                  <a:lnTo>
                    <a:pt x="231" y="1288"/>
                  </a:lnTo>
                  <a:lnTo>
                    <a:pt x="240" y="1287"/>
                  </a:lnTo>
                  <a:lnTo>
                    <a:pt x="240" y="1287"/>
                  </a:lnTo>
                  <a:lnTo>
                    <a:pt x="259" y="1287"/>
                  </a:lnTo>
                  <a:lnTo>
                    <a:pt x="259" y="1287"/>
                  </a:lnTo>
                  <a:lnTo>
                    <a:pt x="278" y="1287"/>
                  </a:lnTo>
                  <a:lnTo>
                    <a:pt x="296" y="1289"/>
                  </a:lnTo>
                  <a:lnTo>
                    <a:pt x="332" y="1293"/>
                  </a:lnTo>
                  <a:lnTo>
                    <a:pt x="332" y="1293"/>
                  </a:lnTo>
                  <a:lnTo>
                    <a:pt x="349" y="1296"/>
                  </a:lnTo>
                  <a:lnTo>
                    <a:pt x="349" y="1296"/>
                  </a:lnTo>
                  <a:lnTo>
                    <a:pt x="366" y="1297"/>
                  </a:lnTo>
                  <a:lnTo>
                    <a:pt x="384" y="1298"/>
                  </a:lnTo>
                  <a:lnTo>
                    <a:pt x="384" y="1298"/>
                  </a:lnTo>
                  <a:lnTo>
                    <a:pt x="411" y="1297"/>
                  </a:lnTo>
                  <a:lnTo>
                    <a:pt x="437" y="1295"/>
                  </a:lnTo>
                  <a:lnTo>
                    <a:pt x="437" y="1295"/>
                  </a:lnTo>
                  <a:lnTo>
                    <a:pt x="462" y="1293"/>
                  </a:lnTo>
                  <a:lnTo>
                    <a:pt x="465" y="1293"/>
                  </a:lnTo>
                  <a:lnTo>
                    <a:pt x="466" y="1292"/>
                  </a:lnTo>
                  <a:lnTo>
                    <a:pt x="466" y="1292"/>
                  </a:lnTo>
                  <a:lnTo>
                    <a:pt x="471" y="1289"/>
                  </a:lnTo>
                  <a:lnTo>
                    <a:pt x="476" y="1288"/>
                  </a:lnTo>
                  <a:lnTo>
                    <a:pt x="478" y="1288"/>
                  </a:lnTo>
                  <a:lnTo>
                    <a:pt x="478" y="1288"/>
                  </a:lnTo>
                  <a:lnTo>
                    <a:pt x="528" y="1292"/>
                  </a:lnTo>
                  <a:lnTo>
                    <a:pt x="528" y="1292"/>
                  </a:lnTo>
                  <a:lnTo>
                    <a:pt x="577" y="1295"/>
                  </a:lnTo>
                  <a:lnTo>
                    <a:pt x="602" y="1297"/>
                  </a:lnTo>
                  <a:lnTo>
                    <a:pt x="627" y="1297"/>
                  </a:lnTo>
                  <a:lnTo>
                    <a:pt x="627" y="1297"/>
                  </a:lnTo>
                  <a:lnTo>
                    <a:pt x="645" y="1296"/>
                  </a:lnTo>
                  <a:lnTo>
                    <a:pt x="645" y="1296"/>
                  </a:lnTo>
                  <a:lnTo>
                    <a:pt x="665" y="1296"/>
                  </a:lnTo>
                  <a:lnTo>
                    <a:pt x="665" y="1296"/>
                  </a:lnTo>
                  <a:lnTo>
                    <a:pt x="674" y="1296"/>
                  </a:lnTo>
                  <a:lnTo>
                    <a:pt x="682" y="1297"/>
                  </a:lnTo>
                  <a:lnTo>
                    <a:pt x="690" y="1300"/>
                  </a:lnTo>
                  <a:lnTo>
                    <a:pt x="697" y="1303"/>
                  </a:lnTo>
                  <a:lnTo>
                    <a:pt x="699" y="1304"/>
                  </a:lnTo>
                  <a:lnTo>
                    <a:pt x="703" y="1303"/>
                  </a:lnTo>
                  <a:lnTo>
                    <a:pt x="704" y="1302"/>
                  </a:lnTo>
                  <a:lnTo>
                    <a:pt x="704" y="1302"/>
                  </a:lnTo>
                  <a:lnTo>
                    <a:pt x="708" y="1297"/>
                  </a:lnTo>
                  <a:lnTo>
                    <a:pt x="713" y="1294"/>
                  </a:lnTo>
                  <a:lnTo>
                    <a:pt x="725" y="1289"/>
                  </a:lnTo>
                  <a:lnTo>
                    <a:pt x="736" y="1285"/>
                  </a:lnTo>
                  <a:lnTo>
                    <a:pt x="749" y="1281"/>
                  </a:lnTo>
                  <a:lnTo>
                    <a:pt x="749" y="1281"/>
                  </a:lnTo>
                  <a:lnTo>
                    <a:pt x="765" y="1277"/>
                  </a:lnTo>
                  <a:lnTo>
                    <a:pt x="772" y="1274"/>
                  </a:lnTo>
                  <a:lnTo>
                    <a:pt x="781" y="1271"/>
                  </a:lnTo>
                  <a:lnTo>
                    <a:pt x="781" y="1271"/>
                  </a:lnTo>
                  <a:lnTo>
                    <a:pt x="812" y="1254"/>
                  </a:lnTo>
                  <a:lnTo>
                    <a:pt x="843" y="1233"/>
                  </a:lnTo>
                  <a:lnTo>
                    <a:pt x="875" y="1211"/>
                  </a:lnTo>
                  <a:lnTo>
                    <a:pt x="908" y="1185"/>
                  </a:lnTo>
                  <a:lnTo>
                    <a:pt x="908" y="1185"/>
                  </a:lnTo>
                  <a:lnTo>
                    <a:pt x="922" y="1174"/>
                  </a:lnTo>
                  <a:lnTo>
                    <a:pt x="938" y="1162"/>
                  </a:lnTo>
                  <a:lnTo>
                    <a:pt x="969" y="1143"/>
                  </a:lnTo>
                  <a:lnTo>
                    <a:pt x="969" y="1143"/>
                  </a:lnTo>
                  <a:lnTo>
                    <a:pt x="992" y="1127"/>
                  </a:lnTo>
                  <a:lnTo>
                    <a:pt x="1016" y="1111"/>
                  </a:lnTo>
                  <a:lnTo>
                    <a:pt x="1016" y="1111"/>
                  </a:lnTo>
                  <a:lnTo>
                    <a:pt x="1029" y="1101"/>
                  </a:lnTo>
                  <a:lnTo>
                    <a:pt x="1029" y="1101"/>
                  </a:lnTo>
                  <a:lnTo>
                    <a:pt x="1070" y="1073"/>
                  </a:lnTo>
                  <a:lnTo>
                    <a:pt x="1093" y="1056"/>
                  </a:lnTo>
                  <a:lnTo>
                    <a:pt x="1099" y="1051"/>
                  </a:lnTo>
                  <a:lnTo>
                    <a:pt x="1103" y="1046"/>
                  </a:lnTo>
                  <a:lnTo>
                    <a:pt x="1104" y="1043"/>
                  </a:lnTo>
                  <a:lnTo>
                    <a:pt x="1105" y="1041"/>
                  </a:lnTo>
                  <a:lnTo>
                    <a:pt x="1105" y="1041"/>
                  </a:lnTo>
                  <a:lnTo>
                    <a:pt x="1106" y="1036"/>
                  </a:lnTo>
                  <a:lnTo>
                    <a:pt x="1107" y="1032"/>
                  </a:lnTo>
                  <a:lnTo>
                    <a:pt x="1108" y="1031"/>
                  </a:lnTo>
                  <a:lnTo>
                    <a:pt x="1108" y="1029"/>
                  </a:lnTo>
                  <a:lnTo>
                    <a:pt x="1108" y="1029"/>
                  </a:lnTo>
                  <a:lnTo>
                    <a:pt x="1106" y="946"/>
                  </a:lnTo>
                  <a:lnTo>
                    <a:pt x="1104" y="859"/>
                  </a:lnTo>
                  <a:lnTo>
                    <a:pt x="1100" y="770"/>
                  </a:lnTo>
                  <a:lnTo>
                    <a:pt x="1096" y="676"/>
                  </a:lnTo>
                  <a:lnTo>
                    <a:pt x="1096" y="676"/>
                  </a:lnTo>
                  <a:lnTo>
                    <a:pt x="1096" y="668"/>
                  </a:lnTo>
                  <a:lnTo>
                    <a:pt x="1098" y="666"/>
                  </a:lnTo>
                  <a:lnTo>
                    <a:pt x="1099" y="663"/>
                  </a:lnTo>
                  <a:lnTo>
                    <a:pt x="1099" y="663"/>
                  </a:lnTo>
                  <a:lnTo>
                    <a:pt x="1102" y="661"/>
                  </a:lnTo>
                  <a:lnTo>
                    <a:pt x="1105" y="660"/>
                  </a:lnTo>
                  <a:lnTo>
                    <a:pt x="1108" y="659"/>
                  </a:lnTo>
                  <a:lnTo>
                    <a:pt x="1112" y="658"/>
                  </a:lnTo>
                  <a:lnTo>
                    <a:pt x="1112" y="658"/>
                  </a:lnTo>
                  <a:lnTo>
                    <a:pt x="1118" y="659"/>
                  </a:lnTo>
                  <a:lnTo>
                    <a:pt x="1123" y="661"/>
                  </a:lnTo>
                  <a:lnTo>
                    <a:pt x="1125" y="662"/>
                  </a:lnTo>
                  <a:lnTo>
                    <a:pt x="1128" y="665"/>
                  </a:lnTo>
                  <a:lnTo>
                    <a:pt x="1130" y="668"/>
                  </a:lnTo>
                  <a:lnTo>
                    <a:pt x="1131" y="672"/>
                  </a:lnTo>
                  <a:lnTo>
                    <a:pt x="1132" y="676"/>
                  </a:lnTo>
                  <a:lnTo>
                    <a:pt x="1132" y="676"/>
                  </a:lnTo>
                  <a:lnTo>
                    <a:pt x="1137" y="780"/>
                  </a:lnTo>
                  <a:lnTo>
                    <a:pt x="1140" y="877"/>
                  </a:lnTo>
                  <a:lnTo>
                    <a:pt x="1143" y="967"/>
                  </a:lnTo>
                  <a:lnTo>
                    <a:pt x="1145" y="1053"/>
                  </a:lnTo>
                  <a:lnTo>
                    <a:pt x="1139" y="1053"/>
                  </a:lnTo>
                  <a:lnTo>
                    <a:pt x="1137" y="1057"/>
                  </a:lnTo>
                  <a:lnTo>
                    <a:pt x="1137" y="1057"/>
                  </a:lnTo>
                  <a:lnTo>
                    <a:pt x="1135" y="1062"/>
                  </a:lnTo>
                  <a:lnTo>
                    <a:pt x="1131" y="1067"/>
                  </a:lnTo>
                  <a:lnTo>
                    <a:pt x="1127" y="1072"/>
                  </a:lnTo>
                  <a:lnTo>
                    <a:pt x="1121" y="1076"/>
                  </a:lnTo>
                  <a:lnTo>
                    <a:pt x="1110" y="1085"/>
                  </a:lnTo>
                  <a:lnTo>
                    <a:pt x="1098" y="1093"/>
                  </a:lnTo>
                  <a:lnTo>
                    <a:pt x="1098" y="1093"/>
                  </a:lnTo>
                  <a:lnTo>
                    <a:pt x="1085" y="1101"/>
                  </a:lnTo>
                  <a:lnTo>
                    <a:pt x="1074" y="1111"/>
                  </a:lnTo>
                  <a:lnTo>
                    <a:pt x="1074" y="1111"/>
                  </a:lnTo>
                  <a:lnTo>
                    <a:pt x="1054" y="1125"/>
                  </a:lnTo>
                  <a:lnTo>
                    <a:pt x="1035" y="1139"/>
                  </a:lnTo>
                  <a:lnTo>
                    <a:pt x="995" y="1166"/>
                  </a:lnTo>
                  <a:lnTo>
                    <a:pt x="995" y="1166"/>
                  </a:lnTo>
                  <a:lnTo>
                    <a:pt x="954" y="1194"/>
                  </a:lnTo>
                  <a:lnTo>
                    <a:pt x="954" y="1194"/>
                  </a:lnTo>
                  <a:lnTo>
                    <a:pt x="931" y="1212"/>
                  </a:lnTo>
                  <a:lnTo>
                    <a:pt x="908" y="1229"/>
                  </a:lnTo>
                  <a:lnTo>
                    <a:pt x="908" y="1229"/>
                  </a:lnTo>
                  <a:lnTo>
                    <a:pt x="865" y="1262"/>
                  </a:lnTo>
                  <a:lnTo>
                    <a:pt x="844" y="1277"/>
                  </a:lnTo>
                  <a:lnTo>
                    <a:pt x="822" y="1291"/>
                  </a:lnTo>
                  <a:lnTo>
                    <a:pt x="799" y="1304"/>
                  </a:lnTo>
                  <a:lnTo>
                    <a:pt x="776" y="1315"/>
                  </a:lnTo>
                  <a:lnTo>
                    <a:pt x="765" y="1319"/>
                  </a:lnTo>
                  <a:lnTo>
                    <a:pt x="753" y="1322"/>
                  </a:lnTo>
                  <a:lnTo>
                    <a:pt x="740" y="1325"/>
                  </a:lnTo>
                  <a:lnTo>
                    <a:pt x="729" y="1328"/>
                  </a:lnTo>
                  <a:lnTo>
                    <a:pt x="727" y="1328"/>
                  </a:lnTo>
                  <a:lnTo>
                    <a:pt x="726" y="1329"/>
                  </a:lnTo>
                  <a:lnTo>
                    <a:pt x="726" y="1329"/>
                  </a:lnTo>
                  <a:lnTo>
                    <a:pt x="723" y="1331"/>
                  </a:lnTo>
                  <a:lnTo>
                    <a:pt x="719" y="1332"/>
                  </a:lnTo>
                  <a:lnTo>
                    <a:pt x="712" y="1334"/>
                  </a:lnTo>
                  <a:lnTo>
                    <a:pt x="713" y="1337"/>
                  </a:lnTo>
                  <a:lnTo>
                    <a:pt x="713" y="1337"/>
                  </a:lnTo>
                  <a:lnTo>
                    <a:pt x="710" y="1338"/>
                  </a:lnTo>
                  <a:lnTo>
                    <a:pt x="710" y="1338"/>
                  </a:lnTo>
                  <a:lnTo>
                    <a:pt x="707" y="1338"/>
                  </a:lnTo>
                  <a:lnTo>
                    <a:pt x="707" y="133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1" name="Freeform 397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4422775" y="3170238"/>
              <a:ext cx="542925" cy="473075"/>
            </a:xfrm>
            <a:custGeom>
              <a:avLst/>
              <a:gdLst/>
              <a:ahLst/>
              <a:cxnLst>
                <a:cxn ang="0">
                  <a:pos x="2" y="884"/>
                </a:cxn>
                <a:cxn ang="0">
                  <a:pos x="4" y="861"/>
                </a:cxn>
                <a:cxn ang="0">
                  <a:pos x="45" y="818"/>
                </a:cxn>
                <a:cxn ang="0">
                  <a:pos x="132" y="715"/>
                </a:cxn>
                <a:cxn ang="0">
                  <a:pos x="182" y="635"/>
                </a:cxn>
                <a:cxn ang="0">
                  <a:pos x="192" y="564"/>
                </a:cxn>
                <a:cxn ang="0">
                  <a:pos x="207" y="470"/>
                </a:cxn>
                <a:cxn ang="0">
                  <a:pos x="253" y="351"/>
                </a:cxn>
                <a:cxn ang="0">
                  <a:pos x="358" y="215"/>
                </a:cxn>
                <a:cxn ang="0">
                  <a:pos x="517" y="90"/>
                </a:cxn>
                <a:cxn ang="0">
                  <a:pos x="663" y="24"/>
                </a:cxn>
                <a:cxn ang="0">
                  <a:pos x="817" y="2"/>
                </a:cxn>
                <a:cxn ang="0">
                  <a:pos x="943" y="2"/>
                </a:cxn>
                <a:cxn ang="0">
                  <a:pos x="1002" y="16"/>
                </a:cxn>
                <a:cxn ang="0">
                  <a:pos x="1020" y="26"/>
                </a:cxn>
                <a:cxn ang="0">
                  <a:pos x="1022" y="133"/>
                </a:cxn>
                <a:cxn ang="0">
                  <a:pos x="979" y="246"/>
                </a:cxn>
                <a:cxn ang="0">
                  <a:pos x="962" y="260"/>
                </a:cxn>
                <a:cxn ang="0">
                  <a:pos x="893" y="274"/>
                </a:cxn>
                <a:cxn ang="0">
                  <a:pos x="808" y="306"/>
                </a:cxn>
                <a:cxn ang="0">
                  <a:pos x="918" y="339"/>
                </a:cxn>
                <a:cxn ang="0">
                  <a:pos x="927" y="359"/>
                </a:cxn>
                <a:cxn ang="0">
                  <a:pos x="913" y="390"/>
                </a:cxn>
                <a:cxn ang="0">
                  <a:pos x="814" y="507"/>
                </a:cxn>
                <a:cxn ang="0">
                  <a:pos x="649" y="614"/>
                </a:cxn>
                <a:cxn ang="0">
                  <a:pos x="475" y="674"/>
                </a:cxn>
                <a:cxn ang="0">
                  <a:pos x="252" y="686"/>
                </a:cxn>
                <a:cxn ang="0">
                  <a:pos x="211" y="689"/>
                </a:cxn>
                <a:cxn ang="0">
                  <a:pos x="126" y="777"/>
                </a:cxn>
                <a:cxn ang="0">
                  <a:pos x="53" y="863"/>
                </a:cxn>
                <a:cxn ang="0">
                  <a:pos x="17" y="894"/>
                </a:cxn>
                <a:cxn ang="0">
                  <a:pos x="745" y="48"/>
                </a:cxn>
                <a:cxn ang="0">
                  <a:pos x="624" y="74"/>
                </a:cxn>
                <a:cxn ang="0">
                  <a:pos x="505" y="137"/>
                </a:cxn>
                <a:cxn ang="0">
                  <a:pos x="419" y="211"/>
                </a:cxn>
                <a:cxn ang="0">
                  <a:pos x="291" y="355"/>
                </a:cxn>
                <a:cxn ang="0">
                  <a:pos x="241" y="484"/>
                </a:cxn>
                <a:cxn ang="0">
                  <a:pos x="228" y="573"/>
                </a:cxn>
                <a:cxn ang="0">
                  <a:pos x="224" y="646"/>
                </a:cxn>
                <a:cxn ang="0">
                  <a:pos x="307" y="651"/>
                </a:cxn>
                <a:cxn ang="0">
                  <a:pos x="441" y="639"/>
                </a:cxn>
                <a:cxn ang="0">
                  <a:pos x="535" y="627"/>
                </a:cxn>
                <a:cxn ang="0">
                  <a:pos x="630" y="583"/>
                </a:cxn>
                <a:cxn ang="0">
                  <a:pos x="705" y="540"/>
                </a:cxn>
                <a:cxn ang="0">
                  <a:pos x="803" y="471"/>
                </a:cxn>
                <a:cxn ang="0">
                  <a:pos x="872" y="385"/>
                </a:cxn>
                <a:cxn ang="0">
                  <a:pos x="826" y="349"/>
                </a:cxn>
                <a:cxn ang="0">
                  <a:pos x="717" y="321"/>
                </a:cxn>
                <a:cxn ang="0">
                  <a:pos x="657" y="300"/>
                </a:cxn>
                <a:cxn ang="0">
                  <a:pos x="647" y="280"/>
                </a:cxn>
                <a:cxn ang="0">
                  <a:pos x="659" y="257"/>
                </a:cxn>
                <a:cxn ang="0">
                  <a:pos x="843" y="243"/>
                </a:cxn>
                <a:cxn ang="0">
                  <a:pos x="959" y="205"/>
                </a:cxn>
                <a:cxn ang="0">
                  <a:pos x="990" y="94"/>
                </a:cxn>
                <a:cxn ang="0">
                  <a:pos x="979" y="41"/>
                </a:cxn>
                <a:cxn ang="0">
                  <a:pos x="974" y="45"/>
                </a:cxn>
                <a:cxn ang="0">
                  <a:pos x="957" y="41"/>
                </a:cxn>
              </a:cxnLst>
              <a:rect l="0" t="0" r="r" b="b"/>
              <a:pathLst>
                <a:path w="1026" h="894">
                  <a:moveTo>
                    <a:pt x="17" y="894"/>
                  </a:moveTo>
                  <a:lnTo>
                    <a:pt x="17" y="894"/>
                  </a:lnTo>
                  <a:lnTo>
                    <a:pt x="11" y="893"/>
                  </a:lnTo>
                  <a:lnTo>
                    <a:pt x="8" y="892"/>
                  </a:lnTo>
                  <a:lnTo>
                    <a:pt x="6" y="891"/>
                  </a:lnTo>
                  <a:lnTo>
                    <a:pt x="3" y="887"/>
                  </a:lnTo>
                  <a:lnTo>
                    <a:pt x="2" y="884"/>
                  </a:lnTo>
                  <a:lnTo>
                    <a:pt x="1" y="881"/>
                  </a:lnTo>
                  <a:lnTo>
                    <a:pt x="0" y="877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1" y="869"/>
                  </a:lnTo>
                  <a:lnTo>
                    <a:pt x="1" y="866"/>
                  </a:lnTo>
                  <a:lnTo>
                    <a:pt x="4" y="861"/>
                  </a:lnTo>
                  <a:lnTo>
                    <a:pt x="7" y="857"/>
                  </a:lnTo>
                  <a:lnTo>
                    <a:pt x="10" y="856"/>
                  </a:lnTo>
                  <a:lnTo>
                    <a:pt x="12" y="855"/>
                  </a:lnTo>
                  <a:lnTo>
                    <a:pt x="13" y="854"/>
                  </a:lnTo>
                  <a:lnTo>
                    <a:pt x="13" y="854"/>
                  </a:lnTo>
                  <a:lnTo>
                    <a:pt x="29" y="836"/>
                  </a:lnTo>
                  <a:lnTo>
                    <a:pt x="45" y="818"/>
                  </a:lnTo>
                  <a:lnTo>
                    <a:pt x="45" y="818"/>
                  </a:lnTo>
                  <a:lnTo>
                    <a:pt x="69" y="791"/>
                  </a:lnTo>
                  <a:lnTo>
                    <a:pt x="82" y="777"/>
                  </a:lnTo>
                  <a:lnTo>
                    <a:pt x="93" y="761"/>
                  </a:lnTo>
                  <a:lnTo>
                    <a:pt x="93" y="761"/>
                  </a:lnTo>
                  <a:lnTo>
                    <a:pt x="112" y="738"/>
                  </a:lnTo>
                  <a:lnTo>
                    <a:pt x="132" y="715"/>
                  </a:lnTo>
                  <a:lnTo>
                    <a:pt x="153" y="692"/>
                  </a:lnTo>
                  <a:lnTo>
                    <a:pt x="176" y="670"/>
                  </a:lnTo>
                  <a:lnTo>
                    <a:pt x="188" y="658"/>
                  </a:lnTo>
                  <a:lnTo>
                    <a:pt x="187" y="655"/>
                  </a:lnTo>
                  <a:lnTo>
                    <a:pt x="187" y="655"/>
                  </a:lnTo>
                  <a:lnTo>
                    <a:pt x="184" y="645"/>
                  </a:lnTo>
                  <a:lnTo>
                    <a:pt x="182" y="635"/>
                  </a:lnTo>
                  <a:lnTo>
                    <a:pt x="181" y="627"/>
                  </a:lnTo>
                  <a:lnTo>
                    <a:pt x="181" y="621"/>
                  </a:lnTo>
                  <a:lnTo>
                    <a:pt x="181" y="621"/>
                  </a:lnTo>
                  <a:lnTo>
                    <a:pt x="183" y="603"/>
                  </a:lnTo>
                  <a:lnTo>
                    <a:pt x="187" y="586"/>
                  </a:lnTo>
                  <a:lnTo>
                    <a:pt x="187" y="586"/>
                  </a:lnTo>
                  <a:lnTo>
                    <a:pt x="192" y="564"/>
                  </a:lnTo>
                  <a:lnTo>
                    <a:pt x="193" y="553"/>
                  </a:lnTo>
                  <a:lnTo>
                    <a:pt x="194" y="540"/>
                  </a:lnTo>
                  <a:lnTo>
                    <a:pt x="194" y="540"/>
                  </a:lnTo>
                  <a:lnTo>
                    <a:pt x="196" y="524"/>
                  </a:lnTo>
                  <a:lnTo>
                    <a:pt x="198" y="506"/>
                  </a:lnTo>
                  <a:lnTo>
                    <a:pt x="202" y="489"/>
                  </a:lnTo>
                  <a:lnTo>
                    <a:pt x="207" y="470"/>
                  </a:lnTo>
                  <a:lnTo>
                    <a:pt x="212" y="452"/>
                  </a:lnTo>
                  <a:lnTo>
                    <a:pt x="218" y="432"/>
                  </a:lnTo>
                  <a:lnTo>
                    <a:pt x="225" y="412"/>
                  </a:lnTo>
                  <a:lnTo>
                    <a:pt x="233" y="392"/>
                  </a:lnTo>
                  <a:lnTo>
                    <a:pt x="233" y="392"/>
                  </a:lnTo>
                  <a:lnTo>
                    <a:pt x="243" y="371"/>
                  </a:lnTo>
                  <a:lnTo>
                    <a:pt x="253" y="351"/>
                  </a:lnTo>
                  <a:lnTo>
                    <a:pt x="264" y="332"/>
                  </a:lnTo>
                  <a:lnTo>
                    <a:pt x="276" y="313"/>
                  </a:lnTo>
                  <a:lnTo>
                    <a:pt x="289" y="296"/>
                  </a:lnTo>
                  <a:lnTo>
                    <a:pt x="302" y="278"/>
                  </a:lnTo>
                  <a:lnTo>
                    <a:pt x="315" y="261"/>
                  </a:lnTo>
                  <a:lnTo>
                    <a:pt x="329" y="245"/>
                  </a:lnTo>
                  <a:lnTo>
                    <a:pt x="358" y="215"/>
                  </a:lnTo>
                  <a:lnTo>
                    <a:pt x="388" y="188"/>
                  </a:lnTo>
                  <a:lnTo>
                    <a:pt x="417" y="162"/>
                  </a:lnTo>
                  <a:lnTo>
                    <a:pt x="446" y="140"/>
                  </a:lnTo>
                  <a:lnTo>
                    <a:pt x="446" y="140"/>
                  </a:lnTo>
                  <a:lnTo>
                    <a:pt x="464" y="126"/>
                  </a:lnTo>
                  <a:lnTo>
                    <a:pt x="481" y="114"/>
                  </a:lnTo>
                  <a:lnTo>
                    <a:pt x="517" y="90"/>
                  </a:lnTo>
                  <a:lnTo>
                    <a:pt x="555" y="69"/>
                  </a:lnTo>
                  <a:lnTo>
                    <a:pt x="592" y="49"/>
                  </a:lnTo>
                  <a:lnTo>
                    <a:pt x="592" y="49"/>
                  </a:lnTo>
                  <a:lnTo>
                    <a:pt x="609" y="40"/>
                  </a:lnTo>
                  <a:lnTo>
                    <a:pt x="627" y="34"/>
                  </a:lnTo>
                  <a:lnTo>
                    <a:pt x="645" y="28"/>
                  </a:lnTo>
                  <a:lnTo>
                    <a:pt x="663" y="24"/>
                  </a:lnTo>
                  <a:lnTo>
                    <a:pt x="681" y="20"/>
                  </a:lnTo>
                  <a:lnTo>
                    <a:pt x="699" y="17"/>
                  </a:lnTo>
                  <a:lnTo>
                    <a:pt x="737" y="11"/>
                  </a:lnTo>
                  <a:lnTo>
                    <a:pt x="745" y="10"/>
                  </a:lnTo>
                  <a:lnTo>
                    <a:pt x="745" y="10"/>
                  </a:lnTo>
                  <a:lnTo>
                    <a:pt x="782" y="5"/>
                  </a:lnTo>
                  <a:lnTo>
                    <a:pt x="817" y="2"/>
                  </a:lnTo>
                  <a:lnTo>
                    <a:pt x="848" y="0"/>
                  </a:lnTo>
                  <a:lnTo>
                    <a:pt x="878" y="0"/>
                  </a:lnTo>
                  <a:lnTo>
                    <a:pt x="878" y="0"/>
                  </a:lnTo>
                  <a:lnTo>
                    <a:pt x="902" y="0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943" y="2"/>
                  </a:lnTo>
                  <a:lnTo>
                    <a:pt x="943" y="2"/>
                  </a:lnTo>
                  <a:lnTo>
                    <a:pt x="959" y="3"/>
                  </a:lnTo>
                  <a:lnTo>
                    <a:pt x="975" y="5"/>
                  </a:lnTo>
                  <a:lnTo>
                    <a:pt x="982" y="6"/>
                  </a:lnTo>
                  <a:lnTo>
                    <a:pt x="990" y="8"/>
                  </a:lnTo>
                  <a:lnTo>
                    <a:pt x="997" y="11"/>
                  </a:lnTo>
                  <a:lnTo>
                    <a:pt x="1002" y="16"/>
                  </a:lnTo>
                  <a:lnTo>
                    <a:pt x="1003" y="16"/>
                  </a:lnTo>
                  <a:lnTo>
                    <a:pt x="1005" y="17"/>
                  </a:lnTo>
                  <a:lnTo>
                    <a:pt x="1005" y="17"/>
                  </a:lnTo>
                  <a:lnTo>
                    <a:pt x="1010" y="18"/>
                  </a:lnTo>
                  <a:lnTo>
                    <a:pt x="1016" y="21"/>
                  </a:lnTo>
                  <a:lnTo>
                    <a:pt x="1018" y="24"/>
                  </a:lnTo>
                  <a:lnTo>
                    <a:pt x="1020" y="26"/>
                  </a:lnTo>
                  <a:lnTo>
                    <a:pt x="1022" y="30"/>
                  </a:lnTo>
                  <a:lnTo>
                    <a:pt x="1023" y="33"/>
                  </a:lnTo>
                  <a:lnTo>
                    <a:pt x="1023" y="33"/>
                  </a:lnTo>
                  <a:lnTo>
                    <a:pt x="1026" y="61"/>
                  </a:lnTo>
                  <a:lnTo>
                    <a:pt x="1026" y="86"/>
                  </a:lnTo>
                  <a:lnTo>
                    <a:pt x="1025" y="110"/>
                  </a:lnTo>
                  <a:lnTo>
                    <a:pt x="1022" y="133"/>
                  </a:lnTo>
                  <a:lnTo>
                    <a:pt x="1022" y="133"/>
                  </a:lnTo>
                  <a:lnTo>
                    <a:pt x="1016" y="154"/>
                  </a:lnTo>
                  <a:lnTo>
                    <a:pt x="1010" y="174"/>
                  </a:lnTo>
                  <a:lnTo>
                    <a:pt x="1002" y="193"/>
                  </a:lnTo>
                  <a:lnTo>
                    <a:pt x="994" y="213"/>
                  </a:lnTo>
                  <a:lnTo>
                    <a:pt x="994" y="213"/>
                  </a:lnTo>
                  <a:lnTo>
                    <a:pt x="979" y="246"/>
                  </a:lnTo>
                  <a:lnTo>
                    <a:pt x="979" y="246"/>
                  </a:lnTo>
                  <a:lnTo>
                    <a:pt x="976" y="251"/>
                  </a:lnTo>
                  <a:lnTo>
                    <a:pt x="973" y="254"/>
                  </a:lnTo>
                  <a:lnTo>
                    <a:pt x="969" y="256"/>
                  </a:lnTo>
                  <a:lnTo>
                    <a:pt x="966" y="257"/>
                  </a:lnTo>
                  <a:lnTo>
                    <a:pt x="963" y="258"/>
                  </a:lnTo>
                  <a:lnTo>
                    <a:pt x="962" y="260"/>
                  </a:lnTo>
                  <a:lnTo>
                    <a:pt x="962" y="260"/>
                  </a:lnTo>
                  <a:lnTo>
                    <a:pt x="960" y="262"/>
                  </a:lnTo>
                  <a:lnTo>
                    <a:pt x="956" y="266"/>
                  </a:lnTo>
                  <a:lnTo>
                    <a:pt x="952" y="268"/>
                  </a:lnTo>
                  <a:lnTo>
                    <a:pt x="947" y="269"/>
                  </a:lnTo>
                  <a:lnTo>
                    <a:pt x="947" y="269"/>
                  </a:lnTo>
                  <a:lnTo>
                    <a:pt x="893" y="274"/>
                  </a:lnTo>
                  <a:lnTo>
                    <a:pt x="841" y="279"/>
                  </a:lnTo>
                  <a:lnTo>
                    <a:pt x="841" y="279"/>
                  </a:lnTo>
                  <a:lnTo>
                    <a:pt x="780" y="286"/>
                  </a:lnTo>
                  <a:lnTo>
                    <a:pt x="779" y="298"/>
                  </a:lnTo>
                  <a:lnTo>
                    <a:pt x="779" y="298"/>
                  </a:lnTo>
                  <a:lnTo>
                    <a:pt x="795" y="302"/>
                  </a:lnTo>
                  <a:lnTo>
                    <a:pt x="808" y="306"/>
                  </a:lnTo>
                  <a:lnTo>
                    <a:pt x="808" y="306"/>
                  </a:lnTo>
                  <a:lnTo>
                    <a:pt x="833" y="316"/>
                  </a:lnTo>
                  <a:lnTo>
                    <a:pt x="858" y="324"/>
                  </a:lnTo>
                  <a:lnTo>
                    <a:pt x="887" y="333"/>
                  </a:lnTo>
                  <a:lnTo>
                    <a:pt x="915" y="338"/>
                  </a:lnTo>
                  <a:lnTo>
                    <a:pt x="915" y="338"/>
                  </a:lnTo>
                  <a:lnTo>
                    <a:pt x="918" y="339"/>
                  </a:lnTo>
                  <a:lnTo>
                    <a:pt x="921" y="341"/>
                  </a:lnTo>
                  <a:lnTo>
                    <a:pt x="924" y="343"/>
                  </a:lnTo>
                  <a:lnTo>
                    <a:pt x="925" y="345"/>
                  </a:lnTo>
                  <a:lnTo>
                    <a:pt x="925" y="345"/>
                  </a:lnTo>
                  <a:lnTo>
                    <a:pt x="928" y="349"/>
                  </a:lnTo>
                  <a:lnTo>
                    <a:pt x="928" y="353"/>
                  </a:lnTo>
                  <a:lnTo>
                    <a:pt x="927" y="359"/>
                  </a:lnTo>
                  <a:lnTo>
                    <a:pt x="924" y="363"/>
                  </a:lnTo>
                  <a:lnTo>
                    <a:pt x="923" y="364"/>
                  </a:lnTo>
                  <a:lnTo>
                    <a:pt x="923" y="365"/>
                  </a:lnTo>
                  <a:lnTo>
                    <a:pt x="923" y="365"/>
                  </a:lnTo>
                  <a:lnTo>
                    <a:pt x="922" y="369"/>
                  </a:lnTo>
                  <a:lnTo>
                    <a:pt x="922" y="369"/>
                  </a:lnTo>
                  <a:lnTo>
                    <a:pt x="913" y="390"/>
                  </a:lnTo>
                  <a:lnTo>
                    <a:pt x="902" y="409"/>
                  </a:lnTo>
                  <a:lnTo>
                    <a:pt x="889" y="428"/>
                  </a:lnTo>
                  <a:lnTo>
                    <a:pt x="877" y="445"/>
                  </a:lnTo>
                  <a:lnTo>
                    <a:pt x="862" y="462"/>
                  </a:lnTo>
                  <a:lnTo>
                    <a:pt x="847" y="478"/>
                  </a:lnTo>
                  <a:lnTo>
                    <a:pt x="831" y="493"/>
                  </a:lnTo>
                  <a:lnTo>
                    <a:pt x="814" y="507"/>
                  </a:lnTo>
                  <a:lnTo>
                    <a:pt x="796" y="521"/>
                  </a:lnTo>
                  <a:lnTo>
                    <a:pt x="779" y="534"/>
                  </a:lnTo>
                  <a:lnTo>
                    <a:pt x="742" y="559"/>
                  </a:lnTo>
                  <a:lnTo>
                    <a:pt x="703" y="583"/>
                  </a:lnTo>
                  <a:lnTo>
                    <a:pt x="664" y="605"/>
                  </a:lnTo>
                  <a:lnTo>
                    <a:pt x="649" y="614"/>
                  </a:lnTo>
                  <a:lnTo>
                    <a:pt x="649" y="614"/>
                  </a:lnTo>
                  <a:lnTo>
                    <a:pt x="625" y="627"/>
                  </a:lnTo>
                  <a:lnTo>
                    <a:pt x="601" y="637"/>
                  </a:lnTo>
                  <a:lnTo>
                    <a:pt x="576" y="648"/>
                  </a:lnTo>
                  <a:lnTo>
                    <a:pt x="552" y="656"/>
                  </a:lnTo>
                  <a:lnTo>
                    <a:pt x="526" y="662"/>
                  </a:lnTo>
                  <a:lnTo>
                    <a:pt x="501" y="668"/>
                  </a:lnTo>
                  <a:lnTo>
                    <a:pt x="475" y="674"/>
                  </a:lnTo>
                  <a:lnTo>
                    <a:pt x="449" y="677"/>
                  </a:lnTo>
                  <a:lnTo>
                    <a:pt x="423" y="680"/>
                  </a:lnTo>
                  <a:lnTo>
                    <a:pt x="398" y="682"/>
                  </a:lnTo>
                  <a:lnTo>
                    <a:pt x="348" y="685"/>
                  </a:lnTo>
                  <a:lnTo>
                    <a:pt x="298" y="686"/>
                  </a:lnTo>
                  <a:lnTo>
                    <a:pt x="252" y="686"/>
                  </a:lnTo>
                  <a:lnTo>
                    <a:pt x="252" y="686"/>
                  </a:lnTo>
                  <a:lnTo>
                    <a:pt x="225" y="686"/>
                  </a:lnTo>
                  <a:lnTo>
                    <a:pt x="224" y="687"/>
                  </a:lnTo>
                  <a:lnTo>
                    <a:pt x="224" y="687"/>
                  </a:lnTo>
                  <a:lnTo>
                    <a:pt x="220" y="689"/>
                  </a:lnTo>
                  <a:lnTo>
                    <a:pt x="215" y="690"/>
                  </a:lnTo>
                  <a:lnTo>
                    <a:pt x="215" y="690"/>
                  </a:lnTo>
                  <a:lnTo>
                    <a:pt x="211" y="689"/>
                  </a:lnTo>
                  <a:lnTo>
                    <a:pt x="208" y="689"/>
                  </a:lnTo>
                  <a:lnTo>
                    <a:pt x="199" y="697"/>
                  </a:lnTo>
                  <a:lnTo>
                    <a:pt x="199" y="697"/>
                  </a:lnTo>
                  <a:lnTo>
                    <a:pt x="178" y="719"/>
                  </a:lnTo>
                  <a:lnTo>
                    <a:pt x="156" y="742"/>
                  </a:lnTo>
                  <a:lnTo>
                    <a:pt x="135" y="766"/>
                  </a:lnTo>
                  <a:lnTo>
                    <a:pt x="126" y="777"/>
                  </a:lnTo>
                  <a:lnTo>
                    <a:pt x="117" y="789"/>
                  </a:lnTo>
                  <a:lnTo>
                    <a:pt x="117" y="789"/>
                  </a:lnTo>
                  <a:lnTo>
                    <a:pt x="106" y="804"/>
                  </a:lnTo>
                  <a:lnTo>
                    <a:pt x="96" y="817"/>
                  </a:lnTo>
                  <a:lnTo>
                    <a:pt x="72" y="842"/>
                  </a:lnTo>
                  <a:lnTo>
                    <a:pt x="72" y="842"/>
                  </a:lnTo>
                  <a:lnTo>
                    <a:pt x="53" y="863"/>
                  </a:lnTo>
                  <a:lnTo>
                    <a:pt x="43" y="874"/>
                  </a:lnTo>
                  <a:lnTo>
                    <a:pt x="34" y="885"/>
                  </a:lnTo>
                  <a:lnTo>
                    <a:pt x="34" y="885"/>
                  </a:lnTo>
                  <a:lnTo>
                    <a:pt x="31" y="888"/>
                  </a:lnTo>
                  <a:lnTo>
                    <a:pt x="27" y="892"/>
                  </a:lnTo>
                  <a:lnTo>
                    <a:pt x="22" y="894"/>
                  </a:lnTo>
                  <a:lnTo>
                    <a:pt x="17" y="894"/>
                  </a:lnTo>
                  <a:lnTo>
                    <a:pt x="17" y="894"/>
                  </a:lnTo>
                  <a:close/>
                  <a:moveTo>
                    <a:pt x="884" y="36"/>
                  </a:moveTo>
                  <a:lnTo>
                    <a:pt x="884" y="36"/>
                  </a:lnTo>
                  <a:lnTo>
                    <a:pt x="861" y="37"/>
                  </a:lnTo>
                  <a:lnTo>
                    <a:pt x="861" y="37"/>
                  </a:lnTo>
                  <a:lnTo>
                    <a:pt x="782" y="43"/>
                  </a:lnTo>
                  <a:lnTo>
                    <a:pt x="745" y="48"/>
                  </a:lnTo>
                  <a:lnTo>
                    <a:pt x="709" y="53"/>
                  </a:lnTo>
                  <a:lnTo>
                    <a:pt x="709" y="53"/>
                  </a:lnTo>
                  <a:lnTo>
                    <a:pt x="692" y="55"/>
                  </a:lnTo>
                  <a:lnTo>
                    <a:pt x="676" y="59"/>
                  </a:lnTo>
                  <a:lnTo>
                    <a:pt x="658" y="63"/>
                  </a:lnTo>
                  <a:lnTo>
                    <a:pt x="640" y="68"/>
                  </a:lnTo>
                  <a:lnTo>
                    <a:pt x="624" y="74"/>
                  </a:lnTo>
                  <a:lnTo>
                    <a:pt x="606" y="82"/>
                  </a:lnTo>
                  <a:lnTo>
                    <a:pt x="589" y="90"/>
                  </a:lnTo>
                  <a:lnTo>
                    <a:pt x="571" y="98"/>
                  </a:lnTo>
                  <a:lnTo>
                    <a:pt x="555" y="106"/>
                  </a:lnTo>
                  <a:lnTo>
                    <a:pt x="538" y="117"/>
                  </a:lnTo>
                  <a:lnTo>
                    <a:pt x="522" y="127"/>
                  </a:lnTo>
                  <a:lnTo>
                    <a:pt x="505" y="137"/>
                  </a:lnTo>
                  <a:lnTo>
                    <a:pt x="490" y="149"/>
                  </a:lnTo>
                  <a:lnTo>
                    <a:pt x="474" y="161"/>
                  </a:lnTo>
                  <a:lnTo>
                    <a:pt x="460" y="17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19" y="211"/>
                  </a:lnTo>
                  <a:lnTo>
                    <a:pt x="419" y="211"/>
                  </a:lnTo>
                  <a:lnTo>
                    <a:pt x="396" y="234"/>
                  </a:lnTo>
                  <a:lnTo>
                    <a:pt x="372" y="256"/>
                  </a:lnTo>
                  <a:lnTo>
                    <a:pt x="349" y="279"/>
                  </a:lnTo>
                  <a:lnTo>
                    <a:pt x="328" y="304"/>
                  </a:lnTo>
                  <a:lnTo>
                    <a:pt x="309" y="329"/>
                  </a:lnTo>
                  <a:lnTo>
                    <a:pt x="300" y="342"/>
                  </a:lnTo>
                  <a:lnTo>
                    <a:pt x="291" y="355"/>
                  </a:lnTo>
                  <a:lnTo>
                    <a:pt x="283" y="370"/>
                  </a:lnTo>
                  <a:lnTo>
                    <a:pt x="276" y="384"/>
                  </a:lnTo>
                  <a:lnTo>
                    <a:pt x="269" y="400"/>
                  </a:lnTo>
                  <a:lnTo>
                    <a:pt x="262" y="415"/>
                  </a:lnTo>
                  <a:lnTo>
                    <a:pt x="262" y="415"/>
                  </a:lnTo>
                  <a:lnTo>
                    <a:pt x="251" y="449"/>
                  </a:lnTo>
                  <a:lnTo>
                    <a:pt x="241" y="484"/>
                  </a:lnTo>
                  <a:lnTo>
                    <a:pt x="237" y="501"/>
                  </a:lnTo>
                  <a:lnTo>
                    <a:pt x="233" y="519"/>
                  </a:lnTo>
                  <a:lnTo>
                    <a:pt x="231" y="536"/>
                  </a:lnTo>
                  <a:lnTo>
                    <a:pt x="230" y="555"/>
                  </a:lnTo>
                  <a:lnTo>
                    <a:pt x="230" y="555"/>
                  </a:lnTo>
                  <a:lnTo>
                    <a:pt x="230" y="564"/>
                  </a:lnTo>
                  <a:lnTo>
                    <a:pt x="228" y="573"/>
                  </a:lnTo>
                  <a:lnTo>
                    <a:pt x="223" y="592"/>
                  </a:lnTo>
                  <a:lnTo>
                    <a:pt x="221" y="599"/>
                  </a:lnTo>
                  <a:lnTo>
                    <a:pt x="221" y="599"/>
                  </a:lnTo>
                  <a:lnTo>
                    <a:pt x="220" y="609"/>
                  </a:lnTo>
                  <a:lnTo>
                    <a:pt x="221" y="620"/>
                  </a:lnTo>
                  <a:lnTo>
                    <a:pt x="224" y="645"/>
                  </a:lnTo>
                  <a:lnTo>
                    <a:pt x="224" y="646"/>
                  </a:lnTo>
                  <a:lnTo>
                    <a:pt x="226" y="648"/>
                  </a:lnTo>
                  <a:lnTo>
                    <a:pt x="228" y="650"/>
                  </a:lnTo>
                  <a:lnTo>
                    <a:pt x="230" y="650"/>
                  </a:lnTo>
                  <a:lnTo>
                    <a:pt x="230" y="650"/>
                  </a:lnTo>
                  <a:lnTo>
                    <a:pt x="262" y="651"/>
                  </a:lnTo>
                  <a:lnTo>
                    <a:pt x="262" y="651"/>
                  </a:lnTo>
                  <a:lnTo>
                    <a:pt x="307" y="651"/>
                  </a:lnTo>
                  <a:lnTo>
                    <a:pt x="307" y="651"/>
                  </a:lnTo>
                  <a:lnTo>
                    <a:pt x="339" y="651"/>
                  </a:lnTo>
                  <a:lnTo>
                    <a:pt x="372" y="649"/>
                  </a:lnTo>
                  <a:lnTo>
                    <a:pt x="406" y="646"/>
                  </a:lnTo>
                  <a:lnTo>
                    <a:pt x="423" y="644"/>
                  </a:lnTo>
                  <a:lnTo>
                    <a:pt x="441" y="639"/>
                  </a:lnTo>
                  <a:lnTo>
                    <a:pt x="441" y="639"/>
                  </a:lnTo>
                  <a:lnTo>
                    <a:pt x="461" y="636"/>
                  </a:lnTo>
                  <a:lnTo>
                    <a:pt x="481" y="635"/>
                  </a:lnTo>
                  <a:lnTo>
                    <a:pt x="481" y="635"/>
                  </a:lnTo>
                  <a:lnTo>
                    <a:pt x="509" y="632"/>
                  </a:lnTo>
                  <a:lnTo>
                    <a:pt x="523" y="630"/>
                  </a:lnTo>
                  <a:lnTo>
                    <a:pt x="535" y="627"/>
                  </a:lnTo>
                  <a:lnTo>
                    <a:pt x="535" y="627"/>
                  </a:lnTo>
                  <a:lnTo>
                    <a:pt x="551" y="621"/>
                  </a:lnTo>
                  <a:lnTo>
                    <a:pt x="565" y="615"/>
                  </a:lnTo>
                  <a:lnTo>
                    <a:pt x="594" y="601"/>
                  </a:lnTo>
                  <a:lnTo>
                    <a:pt x="594" y="601"/>
                  </a:lnTo>
                  <a:lnTo>
                    <a:pt x="611" y="592"/>
                  </a:lnTo>
                  <a:lnTo>
                    <a:pt x="630" y="583"/>
                  </a:lnTo>
                  <a:lnTo>
                    <a:pt x="630" y="583"/>
                  </a:lnTo>
                  <a:lnTo>
                    <a:pt x="640" y="578"/>
                  </a:lnTo>
                  <a:lnTo>
                    <a:pt x="652" y="572"/>
                  </a:lnTo>
                  <a:lnTo>
                    <a:pt x="674" y="559"/>
                  </a:lnTo>
                  <a:lnTo>
                    <a:pt x="674" y="559"/>
                  </a:lnTo>
                  <a:lnTo>
                    <a:pt x="692" y="549"/>
                  </a:lnTo>
                  <a:lnTo>
                    <a:pt x="692" y="549"/>
                  </a:lnTo>
                  <a:lnTo>
                    <a:pt x="705" y="540"/>
                  </a:lnTo>
                  <a:lnTo>
                    <a:pt x="705" y="540"/>
                  </a:lnTo>
                  <a:lnTo>
                    <a:pt x="726" y="529"/>
                  </a:lnTo>
                  <a:lnTo>
                    <a:pt x="746" y="517"/>
                  </a:lnTo>
                  <a:lnTo>
                    <a:pt x="764" y="504"/>
                  </a:lnTo>
                  <a:lnTo>
                    <a:pt x="783" y="490"/>
                  </a:lnTo>
                  <a:lnTo>
                    <a:pt x="783" y="490"/>
                  </a:lnTo>
                  <a:lnTo>
                    <a:pt x="803" y="471"/>
                  </a:lnTo>
                  <a:lnTo>
                    <a:pt x="820" y="453"/>
                  </a:lnTo>
                  <a:lnTo>
                    <a:pt x="837" y="433"/>
                  </a:lnTo>
                  <a:lnTo>
                    <a:pt x="851" y="413"/>
                  </a:lnTo>
                  <a:lnTo>
                    <a:pt x="851" y="413"/>
                  </a:lnTo>
                  <a:lnTo>
                    <a:pt x="865" y="396"/>
                  </a:lnTo>
                  <a:lnTo>
                    <a:pt x="865" y="396"/>
                  </a:lnTo>
                  <a:lnTo>
                    <a:pt x="872" y="385"/>
                  </a:lnTo>
                  <a:lnTo>
                    <a:pt x="880" y="375"/>
                  </a:lnTo>
                  <a:lnTo>
                    <a:pt x="884" y="368"/>
                  </a:lnTo>
                  <a:lnTo>
                    <a:pt x="876" y="366"/>
                  </a:lnTo>
                  <a:lnTo>
                    <a:pt x="876" y="366"/>
                  </a:lnTo>
                  <a:lnTo>
                    <a:pt x="851" y="359"/>
                  </a:lnTo>
                  <a:lnTo>
                    <a:pt x="826" y="349"/>
                  </a:lnTo>
                  <a:lnTo>
                    <a:pt x="826" y="349"/>
                  </a:lnTo>
                  <a:lnTo>
                    <a:pt x="805" y="342"/>
                  </a:lnTo>
                  <a:lnTo>
                    <a:pt x="782" y="335"/>
                  </a:lnTo>
                  <a:lnTo>
                    <a:pt x="782" y="335"/>
                  </a:lnTo>
                  <a:lnTo>
                    <a:pt x="759" y="330"/>
                  </a:lnTo>
                  <a:lnTo>
                    <a:pt x="736" y="324"/>
                  </a:lnTo>
                  <a:lnTo>
                    <a:pt x="736" y="324"/>
                  </a:lnTo>
                  <a:lnTo>
                    <a:pt x="717" y="321"/>
                  </a:lnTo>
                  <a:lnTo>
                    <a:pt x="698" y="317"/>
                  </a:lnTo>
                  <a:lnTo>
                    <a:pt x="681" y="312"/>
                  </a:lnTo>
                  <a:lnTo>
                    <a:pt x="671" y="308"/>
                  </a:lnTo>
                  <a:lnTo>
                    <a:pt x="663" y="305"/>
                  </a:lnTo>
                  <a:lnTo>
                    <a:pt x="663" y="305"/>
                  </a:lnTo>
                  <a:lnTo>
                    <a:pt x="660" y="302"/>
                  </a:lnTo>
                  <a:lnTo>
                    <a:pt x="657" y="300"/>
                  </a:lnTo>
                  <a:lnTo>
                    <a:pt x="656" y="297"/>
                  </a:lnTo>
                  <a:lnTo>
                    <a:pt x="655" y="293"/>
                  </a:lnTo>
                  <a:lnTo>
                    <a:pt x="655" y="290"/>
                  </a:lnTo>
                  <a:lnTo>
                    <a:pt x="653" y="289"/>
                  </a:lnTo>
                  <a:lnTo>
                    <a:pt x="653" y="289"/>
                  </a:lnTo>
                  <a:lnTo>
                    <a:pt x="649" y="285"/>
                  </a:lnTo>
                  <a:lnTo>
                    <a:pt x="647" y="280"/>
                  </a:lnTo>
                  <a:lnTo>
                    <a:pt x="646" y="274"/>
                  </a:lnTo>
                  <a:lnTo>
                    <a:pt x="647" y="268"/>
                  </a:lnTo>
                  <a:lnTo>
                    <a:pt x="647" y="268"/>
                  </a:lnTo>
                  <a:lnTo>
                    <a:pt x="649" y="265"/>
                  </a:lnTo>
                  <a:lnTo>
                    <a:pt x="652" y="260"/>
                  </a:lnTo>
                  <a:lnTo>
                    <a:pt x="656" y="257"/>
                  </a:lnTo>
                  <a:lnTo>
                    <a:pt x="659" y="257"/>
                  </a:lnTo>
                  <a:lnTo>
                    <a:pt x="663" y="256"/>
                  </a:lnTo>
                  <a:lnTo>
                    <a:pt x="663" y="256"/>
                  </a:lnTo>
                  <a:lnTo>
                    <a:pt x="709" y="255"/>
                  </a:lnTo>
                  <a:lnTo>
                    <a:pt x="753" y="252"/>
                  </a:lnTo>
                  <a:lnTo>
                    <a:pt x="798" y="248"/>
                  </a:lnTo>
                  <a:lnTo>
                    <a:pt x="843" y="243"/>
                  </a:lnTo>
                  <a:lnTo>
                    <a:pt x="843" y="243"/>
                  </a:lnTo>
                  <a:lnTo>
                    <a:pt x="892" y="238"/>
                  </a:lnTo>
                  <a:lnTo>
                    <a:pt x="942" y="234"/>
                  </a:lnTo>
                  <a:lnTo>
                    <a:pt x="946" y="234"/>
                  </a:lnTo>
                  <a:lnTo>
                    <a:pt x="947" y="229"/>
                  </a:lnTo>
                  <a:lnTo>
                    <a:pt x="947" y="229"/>
                  </a:lnTo>
                  <a:lnTo>
                    <a:pt x="959" y="205"/>
                  </a:lnTo>
                  <a:lnTo>
                    <a:pt x="959" y="205"/>
                  </a:lnTo>
                  <a:lnTo>
                    <a:pt x="967" y="188"/>
                  </a:lnTo>
                  <a:lnTo>
                    <a:pt x="974" y="171"/>
                  </a:lnTo>
                  <a:lnTo>
                    <a:pt x="980" y="153"/>
                  </a:lnTo>
                  <a:lnTo>
                    <a:pt x="985" y="135"/>
                  </a:lnTo>
                  <a:lnTo>
                    <a:pt x="985" y="135"/>
                  </a:lnTo>
                  <a:lnTo>
                    <a:pt x="987" y="115"/>
                  </a:lnTo>
                  <a:lnTo>
                    <a:pt x="990" y="94"/>
                  </a:lnTo>
                  <a:lnTo>
                    <a:pt x="990" y="73"/>
                  </a:lnTo>
                  <a:lnTo>
                    <a:pt x="988" y="52"/>
                  </a:lnTo>
                  <a:lnTo>
                    <a:pt x="988" y="50"/>
                  </a:lnTo>
                  <a:lnTo>
                    <a:pt x="985" y="48"/>
                  </a:lnTo>
                  <a:lnTo>
                    <a:pt x="985" y="48"/>
                  </a:lnTo>
                  <a:lnTo>
                    <a:pt x="982" y="46"/>
                  </a:lnTo>
                  <a:lnTo>
                    <a:pt x="979" y="41"/>
                  </a:lnTo>
                  <a:lnTo>
                    <a:pt x="971" y="48"/>
                  </a:lnTo>
                  <a:lnTo>
                    <a:pt x="971" y="48"/>
                  </a:lnTo>
                  <a:lnTo>
                    <a:pt x="971" y="47"/>
                  </a:lnTo>
                  <a:lnTo>
                    <a:pt x="971" y="47"/>
                  </a:lnTo>
                  <a:lnTo>
                    <a:pt x="973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67" y="43"/>
                  </a:lnTo>
                  <a:lnTo>
                    <a:pt x="967" y="43"/>
                  </a:lnTo>
                  <a:lnTo>
                    <a:pt x="962" y="41"/>
                  </a:lnTo>
                  <a:lnTo>
                    <a:pt x="957" y="41"/>
                  </a:lnTo>
                  <a:lnTo>
                    <a:pt x="957" y="41"/>
                  </a:lnTo>
                  <a:lnTo>
                    <a:pt x="925" y="37"/>
                  </a:lnTo>
                  <a:lnTo>
                    <a:pt x="921" y="37"/>
                  </a:lnTo>
                  <a:lnTo>
                    <a:pt x="921" y="37"/>
                  </a:lnTo>
                  <a:lnTo>
                    <a:pt x="884" y="36"/>
                  </a:lnTo>
                  <a:lnTo>
                    <a:pt x="884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2" name="Freeform 398"/>
            <p:cNvSpPr/>
            <p:nvPr>
              <p:custDataLst>
                <p:tags r:id="rId47"/>
              </p:custDataLst>
            </p:nvPr>
          </p:nvSpPr>
          <p:spPr bwMode="auto">
            <a:xfrm>
              <a:off x="4587875" y="3630613"/>
              <a:ext cx="239713" cy="161925"/>
            </a:xfrm>
            <a:custGeom>
              <a:avLst/>
              <a:gdLst/>
              <a:ahLst/>
              <a:cxnLst>
                <a:cxn ang="0">
                  <a:pos x="19" y="306"/>
                </a:cxn>
                <a:cxn ang="0">
                  <a:pos x="9" y="303"/>
                </a:cxn>
                <a:cxn ang="0">
                  <a:pos x="4" y="299"/>
                </a:cxn>
                <a:cxn ang="0">
                  <a:pos x="1" y="292"/>
                </a:cxn>
                <a:cxn ang="0">
                  <a:pos x="0" y="288"/>
                </a:cxn>
                <a:cxn ang="0">
                  <a:pos x="1" y="227"/>
                </a:cxn>
                <a:cxn ang="0">
                  <a:pos x="4" y="165"/>
                </a:cxn>
                <a:cxn ang="0">
                  <a:pos x="8" y="89"/>
                </a:cxn>
                <a:cxn ang="0">
                  <a:pos x="8" y="63"/>
                </a:cxn>
                <a:cxn ang="0">
                  <a:pos x="11" y="34"/>
                </a:cxn>
                <a:cxn ang="0">
                  <a:pos x="19" y="18"/>
                </a:cxn>
                <a:cxn ang="0">
                  <a:pos x="25" y="11"/>
                </a:cxn>
                <a:cxn ang="0">
                  <a:pos x="34" y="6"/>
                </a:cxn>
                <a:cxn ang="0">
                  <a:pos x="51" y="1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153" y="7"/>
                </a:cxn>
                <a:cxn ang="0">
                  <a:pos x="234" y="18"/>
                </a:cxn>
                <a:cxn ang="0">
                  <a:pos x="284" y="26"/>
                </a:cxn>
                <a:cxn ang="0">
                  <a:pos x="385" y="37"/>
                </a:cxn>
                <a:cxn ang="0">
                  <a:pos x="436" y="38"/>
                </a:cxn>
                <a:cxn ang="0">
                  <a:pos x="440" y="39"/>
                </a:cxn>
                <a:cxn ang="0">
                  <a:pos x="446" y="41"/>
                </a:cxn>
                <a:cxn ang="0">
                  <a:pos x="450" y="46"/>
                </a:cxn>
                <a:cxn ang="0">
                  <a:pos x="452" y="57"/>
                </a:cxn>
                <a:cxn ang="0">
                  <a:pos x="451" y="63"/>
                </a:cxn>
                <a:cxn ang="0">
                  <a:pos x="448" y="69"/>
                </a:cxn>
                <a:cxn ang="0">
                  <a:pos x="443" y="73"/>
                </a:cxn>
                <a:cxn ang="0">
                  <a:pos x="436" y="74"/>
                </a:cxn>
                <a:cxn ang="0">
                  <a:pos x="410" y="73"/>
                </a:cxn>
                <a:cxn ang="0">
                  <a:pos x="335" y="67"/>
                </a:cxn>
                <a:cxn ang="0">
                  <a:pos x="293" y="64"/>
                </a:cxn>
                <a:cxn ang="0">
                  <a:pos x="249" y="59"/>
                </a:cxn>
                <a:cxn ang="0">
                  <a:pos x="167" y="49"/>
                </a:cxn>
                <a:cxn ang="0">
                  <a:pos x="131" y="43"/>
                </a:cxn>
                <a:cxn ang="0">
                  <a:pos x="77" y="37"/>
                </a:cxn>
                <a:cxn ang="0">
                  <a:pos x="59" y="36"/>
                </a:cxn>
                <a:cxn ang="0">
                  <a:pos x="54" y="37"/>
                </a:cxn>
                <a:cxn ang="0">
                  <a:pos x="49" y="40"/>
                </a:cxn>
                <a:cxn ang="0">
                  <a:pos x="45" y="47"/>
                </a:cxn>
                <a:cxn ang="0">
                  <a:pos x="43" y="66"/>
                </a:cxn>
                <a:cxn ang="0">
                  <a:pos x="44" y="76"/>
                </a:cxn>
                <a:cxn ang="0">
                  <a:pos x="45" y="90"/>
                </a:cxn>
                <a:cxn ang="0">
                  <a:pos x="42" y="113"/>
                </a:cxn>
                <a:cxn ang="0">
                  <a:pos x="40" y="161"/>
                </a:cxn>
                <a:cxn ang="0">
                  <a:pos x="41" y="184"/>
                </a:cxn>
                <a:cxn ang="0">
                  <a:pos x="41" y="207"/>
                </a:cxn>
                <a:cxn ang="0">
                  <a:pos x="38" y="245"/>
                </a:cxn>
                <a:cxn ang="0">
                  <a:pos x="37" y="266"/>
                </a:cxn>
                <a:cxn ang="0">
                  <a:pos x="36" y="289"/>
                </a:cxn>
                <a:cxn ang="0">
                  <a:pos x="35" y="295"/>
                </a:cxn>
                <a:cxn ang="0">
                  <a:pos x="32" y="300"/>
                </a:cxn>
                <a:cxn ang="0">
                  <a:pos x="29" y="302"/>
                </a:cxn>
                <a:cxn ang="0">
                  <a:pos x="23" y="306"/>
                </a:cxn>
                <a:cxn ang="0">
                  <a:pos x="19" y="306"/>
                </a:cxn>
              </a:cxnLst>
              <a:rect l="0" t="0" r="r" b="b"/>
              <a:pathLst>
                <a:path w="452" h="306">
                  <a:moveTo>
                    <a:pt x="19" y="306"/>
                  </a:moveTo>
                  <a:lnTo>
                    <a:pt x="19" y="306"/>
                  </a:lnTo>
                  <a:lnTo>
                    <a:pt x="12" y="304"/>
                  </a:lnTo>
                  <a:lnTo>
                    <a:pt x="9" y="303"/>
                  </a:lnTo>
                  <a:lnTo>
                    <a:pt x="6" y="301"/>
                  </a:lnTo>
                  <a:lnTo>
                    <a:pt x="4" y="299"/>
                  </a:lnTo>
                  <a:lnTo>
                    <a:pt x="2" y="296"/>
                  </a:lnTo>
                  <a:lnTo>
                    <a:pt x="1" y="29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57"/>
                  </a:lnTo>
                  <a:lnTo>
                    <a:pt x="1" y="227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7" y="114"/>
                  </a:lnTo>
                  <a:lnTo>
                    <a:pt x="8" y="8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9" y="47"/>
                  </a:lnTo>
                  <a:lnTo>
                    <a:pt x="11" y="34"/>
                  </a:lnTo>
                  <a:lnTo>
                    <a:pt x="15" y="24"/>
                  </a:lnTo>
                  <a:lnTo>
                    <a:pt x="19" y="18"/>
                  </a:lnTo>
                  <a:lnTo>
                    <a:pt x="22" y="14"/>
                  </a:lnTo>
                  <a:lnTo>
                    <a:pt x="25" y="11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39" y="4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112" y="3"/>
                  </a:lnTo>
                  <a:lnTo>
                    <a:pt x="153" y="7"/>
                  </a:lnTo>
                  <a:lnTo>
                    <a:pt x="193" y="13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84" y="26"/>
                  </a:lnTo>
                  <a:lnTo>
                    <a:pt x="335" y="32"/>
                  </a:lnTo>
                  <a:lnTo>
                    <a:pt x="385" y="37"/>
                  </a:lnTo>
                  <a:lnTo>
                    <a:pt x="410" y="38"/>
                  </a:lnTo>
                  <a:lnTo>
                    <a:pt x="436" y="38"/>
                  </a:lnTo>
                  <a:lnTo>
                    <a:pt x="436" y="38"/>
                  </a:lnTo>
                  <a:lnTo>
                    <a:pt x="440" y="39"/>
                  </a:lnTo>
                  <a:lnTo>
                    <a:pt x="443" y="40"/>
                  </a:lnTo>
                  <a:lnTo>
                    <a:pt x="446" y="41"/>
                  </a:lnTo>
                  <a:lnTo>
                    <a:pt x="448" y="44"/>
                  </a:lnTo>
                  <a:lnTo>
                    <a:pt x="450" y="46"/>
                  </a:lnTo>
                  <a:lnTo>
                    <a:pt x="451" y="49"/>
                  </a:lnTo>
                  <a:lnTo>
                    <a:pt x="452" y="57"/>
                  </a:lnTo>
                  <a:lnTo>
                    <a:pt x="452" y="57"/>
                  </a:lnTo>
                  <a:lnTo>
                    <a:pt x="451" y="63"/>
                  </a:lnTo>
                  <a:lnTo>
                    <a:pt x="450" y="66"/>
                  </a:lnTo>
                  <a:lnTo>
                    <a:pt x="448" y="69"/>
                  </a:lnTo>
                  <a:lnTo>
                    <a:pt x="446" y="71"/>
                  </a:lnTo>
                  <a:lnTo>
                    <a:pt x="443" y="73"/>
                  </a:lnTo>
                  <a:lnTo>
                    <a:pt x="440" y="74"/>
                  </a:lnTo>
                  <a:lnTo>
                    <a:pt x="436" y="74"/>
                  </a:lnTo>
                  <a:lnTo>
                    <a:pt x="436" y="74"/>
                  </a:lnTo>
                  <a:lnTo>
                    <a:pt x="410" y="73"/>
                  </a:lnTo>
                  <a:lnTo>
                    <a:pt x="384" y="72"/>
                  </a:lnTo>
                  <a:lnTo>
                    <a:pt x="335" y="67"/>
                  </a:lnTo>
                  <a:lnTo>
                    <a:pt x="335" y="67"/>
                  </a:lnTo>
                  <a:lnTo>
                    <a:pt x="293" y="64"/>
                  </a:lnTo>
                  <a:lnTo>
                    <a:pt x="293" y="64"/>
                  </a:lnTo>
                  <a:lnTo>
                    <a:pt x="249" y="59"/>
                  </a:lnTo>
                  <a:lnTo>
                    <a:pt x="207" y="55"/>
                  </a:lnTo>
                  <a:lnTo>
                    <a:pt x="167" y="49"/>
                  </a:lnTo>
                  <a:lnTo>
                    <a:pt x="131" y="43"/>
                  </a:lnTo>
                  <a:lnTo>
                    <a:pt x="131" y="43"/>
                  </a:lnTo>
                  <a:lnTo>
                    <a:pt x="97" y="38"/>
                  </a:lnTo>
                  <a:lnTo>
                    <a:pt x="77" y="37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4" y="37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6" y="43"/>
                  </a:lnTo>
                  <a:lnTo>
                    <a:pt x="45" y="47"/>
                  </a:lnTo>
                  <a:lnTo>
                    <a:pt x="43" y="56"/>
                  </a:lnTo>
                  <a:lnTo>
                    <a:pt x="43" y="6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5" y="8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2" y="113"/>
                  </a:lnTo>
                  <a:lnTo>
                    <a:pt x="41" y="137"/>
                  </a:lnTo>
                  <a:lnTo>
                    <a:pt x="40" y="161"/>
                  </a:lnTo>
                  <a:lnTo>
                    <a:pt x="41" y="184"/>
                  </a:lnTo>
                  <a:lnTo>
                    <a:pt x="41" y="184"/>
                  </a:lnTo>
                  <a:lnTo>
                    <a:pt x="41" y="207"/>
                  </a:lnTo>
                  <a:lnTo>
                    <a:pt x="41" y="207"/>
                  </a:lnTo>
                  <a:lnTo>
                    <a:pt x="40" y="226"/>
                  </a:lnTo>
                  <a:lnTo>
                    <a:pt x="38" y="245"/>
                  </a:lnTo>
                  <a:lnTo>
                    <a:pt x="38" y="245"/>
                  </a:lnTo>
                  <a:lnTo>
                    <a:pt x="37" y="266"/>
                  </a:lnTo>
                  <a:lnTo>
                    <a:pt x="36" y="289"/>
                  </a:lnTo>
                  <a:lnTo>
                    <a:pt x="36" y="289"/>
                  </a:lnTo>
                  <a:lnTo>
                    <a:pt x="36" y="292"/>
                  </a:lnTo>
                  <a:lnTo>
                    <a:pt x="35" y="295"/>
                  </a:lnTo>
                  <a:lnTo>
                    <a:pt x="34" y="298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29" y="302"/>
                  </a:lnTo>
                  <a:lnTo>
                    <a:pt x="26" y="304"/>
                  </a:lnTo>
                  <a:lnTo>
                    <a:pt x="23" y="306"/>
                  </a:lnTo>
                  <a:lnTo>
                    <a:pt x="19" y="306"/>
                  </a:lnTo>
                  <a:lnTo>
                    <a:pt x="19" y="30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3" name="Freeform 399"/>
            <p:cNvSpPr/>
            <p:nvPr>
              <p:custDataLst>
                <p:tags r:id="rId48"/>
              </p:custDataLst>
            </p:nvPr>
          </p:nvSpPr>
          <p:spPr bwMode="auto">
            <a:xfrm>
              <a:off x="4329113" y="3263900"/>
              <a:ext cx="242888" cy="22225"/>
            </a:xfrm>
            <a:custGeom>
              <a:avLst/>
              <a:gdLst/>
              <a:ahLst/>
              <a:cxnLst>
                <a:cxn ang="0">
                  <a:pos x="189" y="42"/>
                </a:cxn>
                <a:cxn ang="0">
                  <a:pos x="174" y="42"/>
                </a:cxn>
                <a:cxn ang="0">
                  <a:pos x="116" y="40"/>
                </a:cxn>
                <a:cxn ang="0">
                  <a:pos x="43" y="38"/>
                </a:cxn>
                <a:cxn ang="0">
                  <a:pos x="18" y="36"/>
                </a:cxn>
                <a:cxn ang="0">
                  <a:pos x="11" y="34"/>
                </a:cxn>
                <a:cxn ang="0">
                  <a:pos x="5" y="29"/>
                </a:cxn>
                <a:cxn ang="0">
                  <a:pos x="1" y="22"/>
                </a:cxn>
                <a:cxn ang="0">
                  <a:pos x="0" y="15"/>
                </a:cxn>
                <a:cxn ang="0">
                  <a:pos x="5" y="5"/>
                </a:cxn>
                <a:cxn ang="0">
                  <a:pos x="9" y="1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61" y="3"/>
                </a:cxn>
                <a:cxn ang="0">
                  <a:pos x="106" y="4"/>
                </a:cxn>
                <a:cxn ang="0">
                  <a:pos x="189" y="7"/>
                </a:cxn>
                <a:cxn ang="0">
                  <a:pos x="218" y="8"/>
                </a:cxn>
                <a:cxn ang="0">
                  <a:pos x="257" y="7"/>
                </a:cxn>
                <a:cxn ang="0">
                  <a:pos x="300" y="6"/>
                </a:cxn>
                <a:cxn ang="0">
                  <a:pos x="393" y="4"/>
                </a:cxn>
                <a:cxn ang="0">
                  <a:pos x="424" y="4"/>
                </a:cxn>
                <a:cxn ang="0">
                  <a:pos x="447" y="6"/>
                </a:cxn>
                <a:cxn ang="0">
                  <a:pos x="454" y="9"/>
                </a:cxn>
                <a:cxn ang="0">
                  <a:pos x="458" y="13"/>
                </a:cxn>
                <a:cxn ang="0">
                  <a:pos x="459" y="22"/>
                </a:cxn>
                <a:cxn ang="0">
                  <a:pos x="457" y="29"/>
                </a:cxn>
                <a:cxn ang="0">
                  <a:pos x="453" y="35"/>
                </a:cxn>
                <a:cxn ang="0">
                  <a:pos x="448" y="40"/>
                </a:cxn>
                <a:cxn ang="0">
                  <a:pos x="439" y="41"/>
                </a:cxn>
                <a:cxn ang="0">
                  <a:pos x="439" y="41"/>
                </a:cxn>
                <a:cxn ang="0">
                  <a:pos x="436" y="41"/>
                </a:cxn>
                <a:cxn ang="0">
                  <a:pos x="424" y="39"/>
                </a:cxn>
                <a:cxn ang="0">
                  <a:pos x="372" y="38"/>
                </a:cxn>
                <a:cxn ang="0">
                  <a:pos x="322" y="38"/>
                </a:cxn>
                <a:cxn ang="0">
                  <a:pos x="268" y="40"/>
                </a:cxn>
                <a:cxn ang="0">
                  <a:pos x="189" y="42"/>
                </a:cxn>
              </a:cxnLst>
              <a:rect l="0" t="0" r="r" b="b"/>
              <a:pathLst>
                <a:path w="459" h="42">
                  <a:moveTo>
                    <a:pt x="189" y="42"/>
                  </a:moveTo>
                  <a:lnTo>
                    <a:pt x="189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68" y="39"/>
                  </a:lnTo>
                  <a:lnTo>
                    <a:pt x="43" y="3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4" y="35"/>
                  </a:lnTo>
                  <a:lnTo>
                    <a:pt x="11" y="34"/>
                  </a:lnTo>
                  <a:lnTo>
                    <a:pt x="8" y="32"/>
                  </a:lnTo>
                  <a:lnTo>
                    <a:pt x="5" y="29"/>
                  </a:lnTo>
                  <a:lnTo>
                    <a:pt x="2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5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61" y="3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47" y="5"/>
                  </a:lnTo>
                  <a:lnTo>
                    <a:pt x="189" y="7"/>
                  </a:lnTo>
                  <a:lnTo>
                    <a:pt x="189" y="7"/>
                  </a:lnTo>
                  <a:lnTo>
                    <a:pt x="218" y="8"/>
                  </a:lnTo>
                  <a:lnTo>
                    <a:pt x="218" y="8"/>
                  </a:lnTo>
                  <a:lnTo>
                    <a:pt x="257" y="7"/>
                  </a:lnTo>
                  <a:lnTo>
                    <a:pt x="300" y="6"/>
                  </a:lnTo>
                  <a:lnTo>
                    <a:pt x="300" y="6"/>
                  </a:lnTo>
                  <a:lnTo>
                    <a:pt x="347" y="4"/>
                  </a:lnTo>
                  <a:lnTo>
                    <a:pt x="393" y="4"/>
                  </a:lnTo>
                  <a:lnTo>
                    <a:pt x="393" y="4"/>
                  </a:lnTo>
                  <a:lnTo>
                    <a:pt x="424" y="4"/>
                  </a:lnTo>
                  <a:lnTo>
                    <a:pt x="447" y="6"/>
                  </a:lnTo>
                  <a:lnTo>
                    <a:pt x="447" y="6"/>
                  </a:lnTo>
                  <a:lnTo>
                    <a:pt x="451" y="7"/>
                  </a:lnTo>
                  <a:lnTo>
                    <a:pt x="454" y="9"/>
                  </a:lnTo>
                  <a:lnTo>
                    <a:pt x="456" y="11"/>
                  </a:lnTo>
                  <a:lnTo>
                    <a:pt x="458" y="13"/>
                  </a:lnTo>
                  <a:lnTo>
                    <a:pt x="459" y="18"/>
                  </a:lnTo>
                  <a:lnTo>
                    <a:pt x="459" y="22"/>
                  </a:lnTo>
                  <a:lnTo>
                    <a:pt x="459" y="22"/>
                  </a:lnTo>
                  <a:lnTo>
                    <a:pt x="457" y="29"/>
                  </a:lnTo>
                  <a:lnTo>
                    <a:pt x="456" y="32"/>
                  </a:lnTo>
                  <a:lnTo>
                    <a:pt x="453" y="35"/>
                  </a:lnTo>
                  <a:lnTo>
                    <a:pt x="451" y="38"/>
                  </a:lnTo>
                  <a:lnTo>
                    <a:pt x="448" y="40"/>
                  </a:lnTo>
                  <a:lnTo>
                    <a:pt x="444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24" y="39"/>
                  </a:lnTo>
                  <a:lnTo>
                    <a:pt x="410" y="38"/>
                  </a:lnTo>
                  <a:lnTo>
                    <a:pt x="372" y="38"/>
                  </a:lnTo>
                  <a:lnTo>
                    <a:pt x="372" y="38"/>
                  </a:lnTo>
                  <a:lnTo>
                    <a:pt x="322" y="38"/>
                  </a:lnTo>
                  <a:lnTo>
                    <a:pt x="268" y="40"/>
                  </a:lnTo>
                  <a:lnTo>
                    <a:pt x="268" y="40"/>
                  </a:lnTo>
                  <a:lnTo>
                    <a:pt x="226" y="41"/>
                  </a:lnTo>
                  <a:lnTo>
                    <a:pt x="189" y="42"/>
                  </a:lnTo>
                  <a:lnTo>
                    <a:pt x="189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4" name="Freeform 400"/>
            <p:cNvSpPr/>
            <p:nvPr>
              <p:custDataLst>
                <p:tags r:id="rId49"/>
              </p:custDataLst>
            </p:nvPr>
          </p:nvSpPr>
          <p:spPr bwMode="auto">
            <a:xfrm>
              <a:off x="4335463" y="3346450"/>
              <a:ext cx="173038" cy="19050"/>
            </a:xfrm>
            <a:custGeom>
              <a:avLst/>
              <a:gdLst/>
              <a:ahLst/>
              <a:cxnLst>
                <a:cxn ang="0">
                  <a:pos x="17" y="36"/>
                </a:cxn>
                <a:cxn ang="0">
                  <a:pos x="17" y="36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8"/>
                </a:cxn>
                <a:cxn ang="0">
                  <a:pos x="1" y="25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312" y="0"/>
                </a:cxn>
                <a:cxn ang="0">
                  <a:pos x="312" y="0"/>
                </a:cxn>
                <a:cxn ang="0">
                  <a:pos x="316" y="0"/>
                </a:cxn>
                <a:cxn ang="0">
                  <a:pos x="319" y="1"/>
                </a:cxn>
                <a:cxn ang="0">
                  <a:pos x="322" y="3"/>
                </a:cxn>
                <a:cxn ang="0">
                  <a:pos x="324" y="5"/>
                </a:cxn>
                <a:cxn ang="0">
                  <a:pos x="326" y="8"/>
                </a:cxn>
                <a:cxn ang="0">
                  <a:pos x="327" y="11"/>
                </a:cxn>
                <a:cxn ang="0">
                  <a:pos x="328" y="17"/>
                </a:cxn>
                <a:cxn ang="0">
                  <a:pos x="328" y="17"/>
                </a:cxn>
                <a:cxn ang="0">
                  <a:pos x="327" y="25"/>
                </a:cxn>
                <a:cxn ang="0">
                  <a:pos x="326" y="28"/>
                </a:cxn>
                <a:cxn ang="0">
                  <a:pos x="324" y="30"/>
                </a:cxn>
                <a:cxn ang="0">
                  <a:pos x="322" y="32"/>
                </a:cxn>
                <a:cxn ang="0">
                  <a:pos x="319" y="34"/>
                </a:cxn>
                <a:cxn ang="0">
                  <a:pos x="316" y="35"/>
                </a:cxn>
                <a:cxn ang="0">
                  <a:pos x="312" y="36"/>
                </a:cxn>
                <a:cxn ang="0">
                  <a:pos x="17" y="36"/>
                </a:cxn>
              </a:cxnLst>
              <a:rect l="0" t="0" r="r" b="b"/>
              <a:pathLst>
                <a:path w="328" h="36">
                  <a:moveTo>
                    <a:pt x="17" y="36"/>
                  </a:moveTo>
                  <a:lnTo>
                    <a:pt x="17" y="36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6" y="0"/>
                  </a:lnTo>
                  <a:lnTo>
                    <a:pt x="319" y="1"/>
                  </a:lnTo>
                  <a:lnTo>
                    <a:pt x="322" y="3"/>
                  </a:lnTo>
                  <a:lnTo>
                    <a:pt x="324" y="5"/>
                  </a:lnTo>
                  <a:lnTo>
                    <a:pt x="326" y="8"/>
                  </a:lnTo>
                  <a:lnTo>
                    <a:pt x="327" y="11"/>
                  </a:lnTo>
                  <a:lnTo>
                    <a:pt x="328" y="17"/>
                  </a:lnTo>
                  <a:lnTo>
                    <a:pt x="328" y="17"/>
                  </a:lnTo>
                  <a:lnTo>
                    <a:pt x="327" y="25"/>
                  </a:lnTo>
                  <a:lnTo>
                    <a:pt x="326" y="28"/>
                  </a:lnTo>
                  <a:lnTo>
                    <a:pt x="324" y="30"/>
                  </a:lnTo>
                  <a:lnTo>
                    <a:pt x="322" y="32"/>
                  </a:lnTo>
                  <a:lnTo>
                    <a:pt x="319" y="34"/>
                  </a:lnTo>
                  <a:lnTo>
                    <a:pt x="316" y="35"/>
                  </a:lnTo>
                  <a:lnTo>
                    <a:pt x="312" y="36"/>
                  </a:lnTo>
                  <a:lnTo>
                    <a:pt x="17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5" name="Freeform 401"/>
            <p:cNvSpPr/>
            <p:nvPr>
              <p:custDataLst>
                <p:tags r:id="rId50"/>
              </p:custDataLst>
            </p:nvPr>
          </p:nvSpPr>
          <p:spPr bwMode="auto">
            <a:xfrm>
              <a:off x="4332288" y="3421063"/>
              <a:ext cx="63500" cy="23813"/>
            </a:xfrm>
            <a:custGeom>
              <a:avLst/>
              <a:gdLst/>
              <a:ahLst/>
              <a:cxnLst>
                <a:cxn ang="0">
                  <a:pos x="79" y="44"/>
                </a:cxn>
                <a:cxn ang="0">
                  <a:pos x="61" y="40"/>
                </a:cxn>
                <a:cxn ang="0">
                  <a:pos x="57" y="39"/>
                </a:cxn>
                <a:cxn ang="0">
                  <a:pos x="54" y="37"/>
                </a:cxn>
                <a:cxn ang="0">
                  <a:pos x="53" y="36"/>
                </a:cxn>
                <a:cxn ang="0">
                  <a:pos x="44" y="35"/>
                </a:cxn>
                <a:cxn ang="0">
                  <a:pos x="40" y="35"/>
                </a:cxn>
                <a:cxn ang="0">
                  <a:pos x="33" y="36"/>
                </a:cxn>
                <a:cxn ang="0">
                  <a:pos x="16" y="37"/>
                </a:cxn>
                <a:cxn ang="0">
                  <a:pos x="16" y="37"/>
                </a:cxn>
                <a:cxn ang="0">
                  <a:pos x="9" y="36"/>
                </a:cxn>
                <a:cxn ang="0">
                  <a:pos x="4" y="32"/>
                </a:cxn>
                <a:cxn ang="0">
                  <a:pos x="0" y="21"/>
                </a:cxn>
                <a:cxn ang="0">
                  <a:pos x="1" y="15"/>
                </a:cxn>
                <a:cxn ang="0">
                  <a:pos x="4" y="8"/>
                </a:cxn>
                <a:cxn ang="0">
                  <a:pos x="9" y="3"/>
                </a:cxn>
                <a:cxn ang="0">
                  <a:pos x="17" y="1"/>
                </a:cxn>
                <a:cxn ang="0">
                  <a:pos x="29" y="1"/>
                </a:cxn>
                <a:cxn ang="0">
                  <a:pos x="45" y="0"/>
                </a:cxn>
                <a:cxn ang="0">
                  <a:pos x="57" y="1"/>
                </a:cxn>
                <a:cxn ang="0">
                  <a:pos x="67" y="3"/>
                </a:cxn>
                <a:cxn ang="0">
                  <a:pos x="74" y="6"/>
                </a:cxn>
                <a:cxn ang="0">
                  <a:pos x="102" y="6"/>
                </a:cxn>
                <a:cxn ang="0">
                  <a:pos x="110" y="8"/>
                </a:cxn>
                <a:cxn ang="0">
                  <a:pos x="115" y="13"/>
                </a:cxn>
                <a:cxn ang="0">
                  <a:pos x="118" y="18"/>
                </a:cxn>
                <a:cxn ang="0">
                  <a:pos x="119" y="25"/>
                </a:cxn>
                <a:cxn ang="0">
                  <a:pos x="117" y="34"/>
                </a:cxn>
                <a:cxn ang="0">
                  <a:pos x="112" y="39"/>
                </a:cxn>
                <a:cxn ang="0">
                  <a:pos x="106" y="43"/>
                </a:cxn>
                <a:cxn ang="0">
                  <a:pos x="102" y="43"/>
                </a:cxn>
                <a:cxn ang="0">
                  <a:pos x="90" y="43"/>
                </a:cxn>
                <a:cxn ang="0">
                  <a:pos x="79" y="44"/>
                </a:cxn>
              </a:cxnLst>
              <a:rect l="0" t="0" r="r" b="b"/>
              <a:pathLst>
                <a:path w="119" h="44">
                  <a:moveTo>
                    <a:pt x="79" y="44"/>
                  </a:moveTo>
                  <a:lnTo>
                    <a:pt x="79" y="44"/>
                  </a:lnTo>
                  <a:lnTo>
                    <a:pt x="69" y="43"/>
                  </a:lnTo>
                  <a:lnTo>
                    <a:pt x="61" y="40"/>
                  </a:lnTo>
                  <a:lnTo>
                    <a:pt x="61" y="40"/>
                  </a:lnTo>
                  <a:lnTo>
                    <a:pt x="57" y="39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2" y="37"/>
                  </a:lnTo>
                  <a:lnTo>
                    <a:pt x="9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7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6" y="6"/>
                  </a:lnTo>
                  <a:lnTo>
                    <a:pt x="110" y="8"/>
                  </a:lnTo>
                  <a:lnTo>
                    <a:pt x="112" y="9"/>
                  </a:lnTo>
                  <a:lnTo>
                    <a:pt x="115" y="13"/>
                  </a:lnTo>
                  <a:lnTo>
                    <a:pt x="117" y="15"/>
                  </a:lnTo>
                  <a:lnTo>
                    <a:pt x="118" y="18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18" y="31"/>
                  </a:lnTo>
                  <a:lnTo>
                    <a:pt x="117" y="34"/>
                  </a:lnTo>
                  <a:lnTo>
                    <a:pt x="115" y="36"/>
                  </a:lnTo>
                  <a:lnTo>
                    <a:pt x="112" y="39"/>
                  </a:lnTo>
                  <a:lnTo>
                    <a:pt x="110" y="40"/>
                  </a:lnTo>
                  <a:lnTo>
                    <a:pt x="106" y="43"/>
                  </a:lnTo>
                  <a:lnTo>
                    <a:pt x="102" y="43"/>
                  </a:lnTo>
                  <a:lnTo>
                    <a:pt x="102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79" y="44"/>
                  </a:lnTo>
                  <a:lnTo>
                    <a:pt x="79" y="4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6" name="Freeform 402"/>
            <p:cNvSpPr/>
            <p:nvPr>
              <p:custDataLst>
                <p:tags r:id="rId51"/>
              </p:custDataLst>
            </p:nvPr>
          </p:nvSpPr>
          <p:spPr bwMode="auto">
            <a:xfrm>
              <a:off x="4427538" y="3421063"/>
              <a:ext cx="68263" cy="22225"/>
            </a:xfrm>
            <a:custGeom>
              <a:avLst/>
              <a:gdLst/>
              <a:ahLst/>
              <a:cxnLst>
                <a:cxn ang="0">
                  <a:pos x="18" y="42"/>
                </a:cxn>
                <a:cxn ang="0">
                  <a:pos x="18" y="42"/>
                </a:cxn>
                <a:cxn ang="0">
                  <a:pos x="14" y="42"/>
                </a:cxn>
                <a:cxn ang="0">
                  <a:pos x="10" y="39"/>
                </a:cxn>
                <a:cxn ang="0">
                  <a:pos x="7" y="38"/>
                </a:cxn>
                <a:cxn ang="0">
                  <a:pos x="4" y="36"/>
                </a:cxn>
                <a:cxn ang="0">
                  <a:pos x="2" y="33"/>
                </a:cxn>
                <a:cxn ang="0">
                  <a:pos x="1" y="3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10" y="7"/>
                </a:cxn>
                <a:cxn ang="0">
                  <a:pos x="14" y="5"/>
                </a:cxn>
                <a:cxn ang="0">
                  <a:pos x="18" y="5"/>
                </a:cxn>
                <a:cxn ang="0">
                  <a:pos x="18" y="5"/>
                </a:cxn>
                <a:cxn ang="0">
                  <a:pos x="42" y="4"/>
                </a:cxn>
                <a:cxn ang="0">
                  <a:pos x="65" y="3"/>
                </a:cxn>
                <a:cxn ang="0">
                  <a:pos x="65" y="3"/>
                </a:cxn>
                <a:cxn ang="0">
                  <a:pos x="89" y="1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7" y="1"/>
                </a:cxn>
                <a:cxn ang="0">
                  <a:pos x="120" y="2"/>
                </a:cxn>
                <a:cxn ang="0">
                  <a:pos x="123" y="4"/>
                </a:cxn>
                <a:cxn ang="0">
                  <a:pos x="125" y="6"/>
                </a:cxn>
                <a:cxn ang="0">
                  <a:pos x="127" y="8"/>
                </a:cxn>
                <a:cxn ang="0">
                  <a:pos x="128" y="12"/>
                </a:cxn>
                <a:cxn ang="0">
                  <a:pos x="129" y="19"/>
                </a:cxn>
                <a:cxn ang="0">
                  <a:pos x="129" y="19"/>
                </a:cxn>
                <a:cxn ang="0">
                  <a:pos x="128" y="25"/>
                </a:cxn>
                <a:cxn ang="0">
                  <a:pos x="127" y="28"/>
                </a:cxn>
                <a:cxn ang="0">
                  <a:pos x="125" y="31"/>
                </a:cxn>
                <a:cxn ang="0">
                  <a:pos x="123" y="33"/>
                </a:cxn>
                <a:cxn ang="0">
                  <a:pos x="120" y="35"/>
                </a:cxn>
                <a:cxn ang="0">
                  <a:pos x="117" y="36"/>
                </a:cxn>
                <a:cxn ang="0">
                  <a:pos x="113" y="36"/>
                </a:cxn>
                <a:cxn ang="0">
                  <a:pos x="113" y="36"/>
                </a:cxn>
                <a:cxn ang="0">
                  <a:pos x="88" y="37"/>
                </a:cxn>
                <a:cxn ang="0">
                  <a:pos x="64" y="39"/>
                </a:cxn>
                <a:cxn ang="0">
                  <a:pos x="64" y="39"/>
                </a:cxn>
                <a:cxn ang="0">
                  <a:pos x="42" y="41"/>
                </a:cxn>
                <a:cxn ang="0">
                  <a:pos x="18" y="42"/>
                </a:cxn>
                <a:cxn ang="0">
                  <a:pos x="18" y="42"/>
                </a:cxn>
              </a:cxnLst>
              <a:rect l="0" t="0" r="r" b="b"/>
              <a:pathLst>
                <a:path w="129" h="42">
                  <a:moveTo>
                    <a:pt x="18" y="42"/>
                  </a:moveTo>
                  <a:lnTo>
                    <a:pt x="18" y="42"/>
                  </a:lnTo>
                  <a:lnTo>
                    <a:pt x="14" y="42"/>
                  </a:lnTo>
                  <a:lnTo>
                    <a:pt x="10" y="39"/>
                  </a:lnTo>
                  <a:lnTo>
                    <a:pt x="7" y="38"/>
                  </a:lnTo>
                  <a:lnTo>
                    <a:pt x="4" y="36"/>
                  </a:lnTo>
                  <a:lnTo>
                    <a:pt x="2" y="33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42" y="4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89" y="1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7" y="1"/>
                  </a:lnTo>
                  <a:lnTo>
                    <a:pt x="120" y="2"/>
                  </a:lnTo>
                  <a:lnTo>
                    <a:pt x="123" y="4"/>
                  </a:lnTo>
                  <a:lnTo>
                    <a:pt x="125" y="6"/>
                  </a:lnTo>
                  <a:lnTo>
                    <a:pt x="127" y="8"/>
                  </a:lnTo>
                  <a:lnTo>
                    <a:pt x="128" y="12"/>
                  </a:lnTo>
                  <a:lnTo>
                    <a:pt x="129" y="19"/>
                  </a:lnTo>
                  <a:lnTo>
                    <a:pt x="129" y="19"/>
                  </a:lnTo>
                  <a:lnTo>
                    <a:pt x="128" y="25"/>
                  </a:lnTo>
                  <a:lnTo>
                    <a:pt x="127" y="28"/>
                  </a:lnTo>
                  <a:lnTo>
                    <a:pt x="125" y="31"/>
                  </a:lnTo>
                  <a:lnTo>
                    <a:pt x="123" y="33"/>
                  </a:lnTo>
                  <a:lnTo>
                    <a:pt x="120" y="35"/>
                  </a:lnTo>
                  <a:lnTo>
                    <a:pt x="117" y="36"/>
                  </a:lnTo>
                  <a:lnTo>
                    <a:pt x="113" y="36"/>
                  </a:lnTo>
                  <a:lnTo>
                    <a:pt x="113" y="36"/>
                  </a:lnTo>
                  <a:lnTo>
                    <a:pt x="88" y="37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42" y="41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7" name="Freeform 403"/>
            <p:cNvSpPr/>
            <p:nvPr>
              <p:custDataLst>
                <p:tags r:id="rId52"/>
              </p:custDataLst>
            </p:nvPr>
          </p:nvSpPr>
          <p:spPr bwMode="auto">
            <a:xfrm>
              <a:off x="4335463" y="3495675"/>
              <a:ext cx="128588" cy="20638"/>
            </a:xfrm>
            <a:custGeom>
              <a:avLst/>
              <a:gdLst/>
              <a:ahLst/>
              <a:cxnLst>
                <a:cxn ang="0">
                  <a:pos x="226" y="40"/>
                </a:cxn>
                <a:cxn ang="0">
                  <a:pos x="226" y="40"/>
                </a:cxn>
                <a:cxn ang="0">
                  <a:pos x="173" y="39"/>
                </a:cxn>
                <a:cxn ang="0">
                  <a:pos x="122" y="38"/>
                </a:cxn>
                <a:cxn ang="0">
                  <a:pos x="122" y="38"/>
                </a:cxn>
                <a:cxn ang="0">
                  <a:pos x="70" y="36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6"/>
                </a:cxn>
                <a:cxn ang="0">
                  <a:pos x="1" y="23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70" y="0"/>
                </a:cxn>
                <a:cxn ang="0">
                  <a:pos x="122" y="2"/>
                </a:cxn>
                <a:cxn ang="0">
                  <a:pos x="122" y="2"/>
                </a:cxn>
                <a:cxn ang="0">
                  <a:pos x="173" y="3"/>
                </a:cxn>
                <a:cxn ang="0">
                  <a:pos x="226" y="4"/>
                </a:cxn>
                <a:cxn ang="0">
                  <a:pos x="226" y="4"/>
                </a:cxn>
                <a:cxn ang="0">
                  <a:pos x="230" y="5"/>
                </a:cxn>
                <a:cxn ang="0">
                  <a:pos x="233" y="6"/>
                </a:cxn>
                <a:cxn ang="0">
                  <a:pos x="236" y="7"/>
                </a:cxn>
                <a:cxn ang="0">
                  <a:pos x="239" y="10"/>
                </a:cxn>
                <a:cxn ang="0">
                  <a:pos x="240" y="12"/>
                </a:cxn>
                <a:cxn ang="0">
                  <a:pos x="242" y="15"/>
                </a:cxn>
                <a:cxn ang="0">
                  <a:pos x="243" y="22"/>
                </a:cxn>
                <a:cxn ang="0">
                  <a:pos x="243" y="22"/>
                </a:cxn>
                <a:cxn ang="0">
                  <a:pos x="242" y="29"/>
                </a:cxn>
                <a:cxn ang="0">
                  <a:pos x="240" y="32"/>
                </a:cxn>
                <a:cxn ang="0">
                  <a:pos x="239" y="35"/>
                </a:cxn>
                <a:cxn ang="0">
                  <a:pos x="236" y="37"/>
                </a:cxn>
                <a:cxn ang="0">
                  <a:pos x="233" y="39"/>
                </a:cxn>
                <a:cxn ang="0">
                  <a:pos x="230" y="40"/>
                </a:cxn>
                <a:cxn ang="0">
                  <a:pos x="226" y="40"/>
                </a:cxn>
                <a:cxn ang="0">
                  <a:pos x="226" y="40"/>
                </a:cxn>
              </a:cxnLst>
              <a:rect l="0" t="0" r="r" b="b"/>
              <a:pathLst>
                <a:path w="243" h="40">
                  <a:moveTo>
                    <a:pt x="226" y="40"/>
                  </a:moveTo>
                  <a:lnTo>
                    <a:pt x="226" y="40"/>
                  </a:lnTo>
                  <a:lnTo>
                    <a:pt x="173" y="39"/>
                  </a:lnTo>
                  <a:lnTo>
                    <a:pt x="122" y="38"/>
                  </a:lnTo>
                  <a:lnTo>
                    <a:pt x="122" y="38"/>
                  </a:lnTo>
                  <a:lnTo>
                    <a:pt x="70" y="36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0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73" y="3"/>
                  </a:lnTo>
                  <a:lnTo>
                    <a:pt x="226" y="4"/>
                  </a:lnTo>
                  <a:lnTo>
                    <a:pt x="226" y="4"/>
                  </a:lnTo>
                  <a:lnTo>
                    <a:pt x="230" y="5"/>
                  </a:lnTo>
                  <a:lnTo>
                    <a:pt x="233" y="6"/>
                  </a:lnTo>
                  <a:lnTo>
                    <a:pt x="236" y="7"/>
                  </a:lnTo>
                  <a:lnTo>
                    <a:pt x="239" y="10"/>
                  </a:lnTo>
                  <a:lnTo>
                    <a:pt x="240" y="12"/>
                  </a:lnTo>
                  <a:lnTo>
                    <a:pt x="242" y="15"/>
                  </a:lnTo>
                  <a:lnTo>
                    <a:pt x="243" y="22"/>
                  </a:lnTo>
                  <a:lnTo>
                    <a:pt x="243" y="22"/>
                  </a:lnTo>
                  <a:lnTo>
                    <a:pt x="242" y="29"/>
                  </a:lnTo>
                  <a:lnTo>
                    <a:pt x="240" y="32"/>
                  </a:lnTo>
                  <a:lnTo>
                    <a:pt x="239" y="35"/>
                  </a:lnTo>
                  <a:lnTo>
                    <a:pt x="236" y="37"/>
                  </a:lnTo>
                  <a:lnTo>
                    <a:pt x="233" y="39"/>
                  </a:lnTo>
                  <a:lnTo>
                    <a:pt x="230" y="40"/>
                  </a:lnTo>
                  <a:lnTo>
                    <a:pt x="226" y="40"/>
                  </a:lnTo>
                  <a:lnTo>
                    <a:pt x="226" y="4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8" name="Freeform 404"/>
            <p:cNvSpPr/>
            <p:nvPr>
              <p:custDataLst>
                <p:tags r:id="rId53"/>
              </p:custDataLst>
            </p:nvPr>
          </p:nvSpPr>
          <p:spPr bwMode="auto">
            <a:xfrm>
              <a:off x="4332288" y="3560763"/>
              <a:ext cx="77788" cy="19050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6" y="36"/>
                </a:cxn>
                <a:cxn ang="0">
                  <a:pos x="12" y="35"/>
                </a:cxn>
                <a:cxn ang="0">
                  <a:pos x="9" y="34"/>
                </a:cxn>
                <a:cxn ang="0">
                  <a:pos x="6" y="33"/>
                </a:cxn>
                <a:cxn ang="0">
                  <a:pos x="4" y="30"/>
                </a:cxn>
                <a:cxn ang="0">
                  <a:pos x="2" y="27"/>
                </a:cxn>
                <a:cxn ang="0">
                  <a:pos x="1" y="24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2" y="8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5" y="0"/>
                </a:cxn>
                <a:cxn ang="0">
                  <a:pos x="138" y="1"/>
                </a:cxn>
                <a:cxn ang="0">
                  <a:pos x="141" y="3"/>
                </a:cxn>
                <a:cxn ang="0">
                  <a:pos x="143" y="5"/>
                </a:cxn>
                <a:cxn ang="0">
                  <a:pos x="145" y="8"/>
                </a:cxn>
                <a:cxn ang="0">
                  <a:pos x="146" y="11"/>
                </a:cxn>
                <a:cxn ang="0">
                  <a:pos x="147" y="17"/>
                </a:cxn>
                <a:cxn ang="0">
                  <a:pos x="147" y="17"/>
                </a:cxn>
                <a:cxn ang="0">
                  <a:pos x="146" y="24"/>
                </a:cxn>
                <a:cxn ang="0">
                  <a:pos x="145" y="27"/>
                </a:cxn>
                <a:cxn ang="0">
                  <a:pos x="143" y="30"/>
                </a:cxn>
                <a:cxn ang="0">
                  <a:pos x="141" y="33"/>
                </a:cxn>
                <a:cxn ang="0">
                  <a:pos x="138" y="34"/>
                </a:cxn>
                <a:cxn ang="0">
                  <a:pos x="135" y="35"/>
                </a:cxn>
                <a:cxn ang="0">
                  <a:pos x="131" y="36"/>
                </a:cxn>
                <a:cxn ang="0">
                  <a:pos x="16" y="36"/>
                </a:cxn>
              </a:cxnLst>
              <a:rect l="0" t="0" r="r" b="b"/>
              <a:pathLst>
                <a:path w="147" h="36">
                  <a:moveTo>
                    <a:pt x="16" y="36"/>
                  </a:moveTo>
                  <a:lnTo>
                    <a:pt x="16" y="36"/>
                  </a:lnTo>
                  <a:lnTo>
                    <a:pt x="12" y="35"/>
                  </a:lnTo>
                  <a:lnTo>
                    <a:pt x="9" y="34"/>
                  </a:lnTo>
                  <a:lnTo>
                    <a:pt x="6" y="33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1" y="3"/>
                  </a:lnTo>
                  <a:lnTo>
                    <a:pt x="143" y="5"/>
                  </a:lnTo>
                  <a:lnTo>
                    <a:pt x="145" y="8"/>
                  </a:lnTo>
                  <a:lnTo>
                    <a:pt x="146" y="11"/>
                  </a:lnTo>
                  <a:lnTo>
                    <a:pt x="147" y="17"/>
                  </a:lnTo>
                  <a:lnTo>
                    <a:pt x="147" y="17"/>
                  </a:lnTo>
                  <a:lnTo>
                    <a:pt x="146" y="24"/>
                  </a:lnTo>
                  <a:lnTo>
                    <a:pt x="145" y="27"/>
                  </a:lnTo>
                  <a:lnTo>
                    <a:pt x="143" y="30"/>
                  </a:lnTo>
                  <a:lnTo>
                    <a:pt x="141" y="33"/>
                  </a:lnTo>
                  <a:lnTo>
                    <a:pt x="138" y="34"/>
                  </a:lnTo>
                  <a:lnTo>
                    <a:pt x="135" y="35"/>
                  </a:lnTo>
                  <a:lnTo>
                    <a:pt x="131" y="36"/>
                  </a:lnTo>
                  <a:lnTo>
                    <a:pt x="16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9" name="Freeform 405"/>
            <p:cNvSpPr/>
            <p:nvPr>
              <p:custDataLst>
                <p:tags r:id="rId54"/>
              </p:custDataLst>
            </p:nvPr>
          </p:nvSpPr>
          <p:spPr bwMode="auto">
            <a:xfrm>
              <a:off x="4329113" y="3621088"/>
              <a:ext cx="66675" cy="20638"/>
            </a:xfrm>
            <a:custGeom>
              <a:avLst/>
              <a:gdLst/>
              <a:ahLst/>
              <a:cxnLst>
                <a:cxn ang="0">
                  <a:pos x="19" y="41"/>
                </a:cxn>
                <a:cxn ang="0">
                  <a:pos x="19" y="41"/>
                </a:cxn>
                <a:cxn ang="0">
                  <a:pos x="15" y="39"/>
                </a:cxn>
                <a:cxn ang="0">
                  <a:pos x="12" y="38"/>
                </a:cxn>
                <a:cxn ang="0">
                  <a:pos x="9" y="37"/>
                </a:cxn>
                <a:cxn ang="0">
                  <a:pos x="7" y="34"/>
                </a:cxn>
                <a:cxn ang="0">
                  <a:pos x="3" y="32"/>
                </a:cxn>
                <a:cxn ang="0">
                  <a:pos x="2" y="29"/>
                </a:cxn>
                <a:cxn ang="0">
                  <a:pos x="1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2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1" y="4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13" y="4"/>
                </a:cxn>
                <a:cxn ang="0">
                  <a:pos x="117" y="5"/>
                </a:cxn>
                <a:cxn ang="0">
                  <a:pos x="119" y="7"/>
                </a:cxn>
                <a:cxn ang="0">
                  <a:pos x="122" y="10"/>
                </a:cxn>
                <a:cxn ang="0">
                  <a:pos x="124" y="13"/>
                </a:cxn>
                <a:cxn ang="0">
                  <a:pos x="125" y="16"/>
                </a:cxn>
                <a:cxn ang="0">
                  <a:pos x="126" y="22"/>
                </a:cxn>
                <a:cxn ang="0">
                  <a:pos x="126" y="22"/>
                </a:cxn>
                <a:cxn ang="0">
                  <a:pos x="125" y="29"/>
                </a:cxn>
                <a:cxn ang="0">
                  <a:pos x="124" y="31"/>
                </a:cxn>
                <a:cxn ang="0">
                  <a:pos x="122" y="34"/>
                </a:cxn>
                <a:cxn ang="0">
                  <a:pos x="119" y="36"/>
                </a:cxn>
                <a:cxn ang="0">
                  <a:pos x="117" y="38"/>
                </a:cxn>
                <a:cxn ang="0">
                  <a:pos x="113" y="39"/>
                </a:cxn>
                <a:cxn ang="0">
                  <a:pos x="109" y="41"/>
                </a:cxn>
                <a:cxn ang="0">
                  <a:pos x="19" y="41"/>
                </a:cxn>
              </a:cxnLst>
              <a:rect l="0" t="0" r="r" b="b"/>
              <a:pathLst>
                <a:path w="126" h="41">
                  <a:moveTo>
                    <a:pt x="19" y="41"/>
                  </a:moveTo>
                  <a:lnTo>
                    <a:pt x="19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9" y="37"/>
                  </a:lnTo>
                  <a:lnTo>
                    <a:pt x="7" y="34"/>
                  </a:lnTo>
                  <a:lnTo>
                    <a:pt x="3" y="32"/>
                  </a:lnTo>
                  <a:lnTo>
                    <a:pt x="2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5" y="6"/>
                  </a:lnTo>
                  <a:lnTo>
                    <a:pt x="7" y="4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1" y="4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13" y="4"/>
                  </a:lnTo>
                  <a:lnTo>
                    <a:pt x="117" y="5"/>
                  </a:lnTo>
                  <a:lnTo>
                    <a:pt x="119" y="7"/>
                  </a:lnTo>
                  <a:lnTo>
                    <a:pt x="122" y="10"/>
                  </a:lnTo>
                  <a:lnTo>
                    <a:pt x="124" y="13"/>
                  </a:lnTo>
                  <a:lnTo>
                    <a:pt x="125" y="16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5" y="29"/>
                  </a:lnTo>
                  <a:lnTo>
                    <a:pt x="124" y="31"/>
                  </a:lnTo>
                  <a:lnTo>
                    <a:pt x="122" y="34"/>
                  </a:lnTo>
                  <a:lnTo>
                    <a:pt x="119" y="36"/>
                  </a:lnTo>
                  <a:lnTo>
                    <a:pt x="117" y="38"/>
                  </a:lnTo>
                  <a:lnTo>
                    <a:pt x="113" y="39"/>
                  </a:lnTo>
                  <a:lnTo>
                    <a:pt x="109" y="41"/>
                  </a:lnTo>
                  <a:lnTo>
                    <a:pt x="19" y="4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91" name="Freeform 407"/>
            <p:cNvSpPr/>
            <p:nvPr>
              <p:custDataLst>
                <p:tags r:id="rId55"/>
              </p:custDataLst>
            </p:nvPr>
          </p:nvSpPr>
          <p:spPr bwMode="auto">
            <a:xfrm>
              <a:off x="4535488" y="3187700"/>
              <a:ext cx="396875" cy="330200"/>
            </a:xfrm>
            <a:custGeom>
              <a:avLst/>
              <a:gdLst/>
              <a:ahLst/>
              <a:cxnLst>
                <a:cxn ang="0">
                  <a:pos x="12" y="623"/>
                </a:cxn>
                <a:cxn ang="0">
                  <a:pos x="2" y="616"/>
                </a:cxn>
                <a:cxn ang="0">
                  <a:pos x="0" y="610"/>
                </a:cxn>
                <a:cxn ang="0">
                  <a:pos x="1" y="602"/>
                </a:cxn>
                <a:cxn ang="0">
                  <a:pos x="16" y="580"/>
                </a:cxn>
                <a:cxn ang="0">
                  <a:pos x="37" y="561"/>
                </a:cxn>
                <a:cxn ang="0">
                  <a:pos x="58" y="541"/>
                </a:cxn>
                <a:cxn ang="0">
                  <a:pos x="137" y="452"/>
                </a:cxn>
                <a:cxn ang="0">
                  <a:pos x="181" y="404"/>
                </a:cxn>
                <a:cxn ang="0">
                  <a:pos x="252" y="340"/>
                </a:cxn>
                <a:cxn ang="0">
                  <a:pos x="328" y="280"/>
                </a:cxn>
                <a:cxn ang="0">
                  <a:pos x="479" y="173"/>
                </a:cxn>
                <a:cxn ang="0">
                  <a:pos x="552" y="122"/>
                </a:cxn>
                <a:cxn ang="0">
                  <a:pos x="606" y="80"/>
                </a:cxn>
                <a:cxn ang="0">
                  <a:pos x="636" y="59"/>
                </a:cxn>
                <a:cxn ang="0">
                  <a:pos x="657" y="45"/>
                </a:cxn>
                <a:cxn ang="0">
                  <a:pos x="692" y="23"/>
                </a:cxn>
                <a:cxn ang="0">
                  <a:pos x="697" y="21"/>
                </a:cxn>
                <a:cxn ang="0">
                  <a:pos x="722" y="6"/>
                </a:cxn>
                <a:cxn ang="0">
                  <a:pos x="727" y="2"/>
                </a:cxn>
                <a:cxn ang="0">
                  <a:pos x="733" y="0"/>
                </a:cxn>
                <a:cxn ang="0">
                  <a:pos x="748" y="7"/>
                </a:cxn>
                <a:cxn ang="0">
                  <a:pos x="752" y="16"/>
                </a:cxn>
                <a:cxn ang="0">
                  <a:pos x="748" y="32"/>
                </a:cxn>
                <a:cxn ang="0">
                  <a:pos x="736" y="41"/>
                </a:cxn>
                <a:cxn ang="0">
                  <a:pos x="694" y="67"/>
                </a:cxn>
                <a:cxn ang="0">
                  <a:pos x="668" y="82"/>
                </a:cxn>
                <a:cxn ang="0">
                  <a:pos x="639" y="101"/>
                </a:cxn>
                <a:cxn ang="0">
                  <a:pos x="593" y="139"/>
                </a:cxn>
                <a:cxn ang="0">
                  <a:pos x="539" y="176"/>
                </a:cxn>
                <a:cxn ang="0">
                  <a:pos x="472" y="218"/>
                </a:cxn>
                <a:cxn ang="0">
                  <a:pos x="392" y="275"/>
                </a:cxn>
                <a:cxn ang="0">
                  <a:pos x="358" y="305"/>
                </a:cxn>
                <a:cxn ang="0">
                  <a:pos x="296" y="354"/>
                </a:cxn>
                <a:cxn ang="0">
                  <a:pos x="209" y="427"/>
                </a:cxn>
                <a:cxn ang="0">
                  <a:pos x="183" y="454"/>
                </a:cxn>
                <a:cxn ang="0">
                  <a:pos x="140" y="502"/>
                </a:cxn>
                <a:cxn ang="0">
                  <a:pos x="100" y="550"/>
                </a:cxn>
                <a:cxn ang="0">
                  <a:pos x="65" y="586"/>
                </a:cxn>
                <a:cxn ang="0">
                  <a:pos x="56" y="592"/>
                </a:cxn>
                <a:cxn ang="0">
                  <a:pos x="40" y="604"/>
                </a:cxn>
                <a:cxn ang="0">
                  <a:pos x="33" y="616"/>
                </a:cxn>
                <a:cxn ang="0">
                  <a:pos x="17" y="623"/>
                </a:cxn>
              </a:cxnLst>
              <a:rect l="0" t="0" r="r" b="b"/>
              <a:pathLst>
                <a:path w="752" h="623">
                  <a:moveTo>
                    <a:pt x="17" y="623"/>
                  </a:moveTo>
                  <a:lnTo>
                    <a:pt x="17" y="623"/>
                  </a:lnTo>
                  <a:lnTo>
                    <a:pt x="12" y="623"/>
                  </a:lnTo>
                  <a:lnTo>
                    <a:pt x="8" y="621"/>
                  </a:lnTo>
                  <a:lnTo>
                    <a:pt x="4" y="619"/>
                  </a:lnTo>
                  <a:lnTo>
                    <a:pt x="2" y="616"/>
                  </a:lnTo>
                  <a:lnTo>
                    <a:pt x="2" y="616"/>
                  </a:lnTo>
                  <a:lnTo>
                    <a:pt x="0" y="613"/>
                  </a:lnTo>
                  <a:lnTo>
                    <a:pt x="0" y="610"/>
                  </a:lnTo>
                  <a:lnTo>
                    <a:pt x="0" y="606"/>
                  </a:lnTo>
                  <a:lnTo>
                    <a:pt x="1" y="602"/>
                  </a:lnTo>
                  <a:lnTo>
                    <a:pt x="1" y="602"/>
                  </a:lnTo>
                  <a:lnTo>
                    <a:pt x="4" y="596"/>
                  </a:lnTo>
                  <a:lnTo>
                    <a:pt x="8" y="590"/>
                  </a:lnTo>
                  <a:lnTo>
                    <a:pt x="16" y="580"/>
                  </a:lnTo>
                  <a:lnTo>
                    <a:pt x="26" y="570"/>
                  </a:lnTo>
                  <a:lnTo>
                    <a:pt x="37" y="561"/>
                  </a:lnTo>
                  <a:lnTo>
                    <a:pt x="37" y="561"/>
                  </a:lnTo>
                  <a:lnTo>
                    <a:pt x="47" y="552"/>
                  </a:lnTo>
                  <a:lnTo>
                    <a:pt x="58" y="541"/>
                  </a:lnTo>
                  <a:lnTo>
                    <a:pt x="58" y="541"/>
                  </a:lnTo>
                  <a:lnTo>
                    <a:pt x="78" y="520"/>
                  </a:lnTo>
                  <a:lnTo>
                    <a:pt x="98" y="498"/>
                  </a:lnTo>
                  <a:lnTo>
                    <a:pt x="137" y="452"/>
                  </a:lnTo>
                  <a:lnTo>
                    <a:pt x="137" y="452"/>
                  </a:lnTo>
                  <a:lnTo>
                    <a:pt x="158" y="428"/>
                  </a:lnTo>
                  <a:lnTo>
                    <a:pt x="181" y="404"/>
                  </a:lnTo>
                  <a:lnTo>
                    <a:pt x="203" y="381"/>
                  </a:lnTo>
                  <a:lnTo>
                    <a:pt x="228" y="361"/>
                  </a:lnTo>
                  <a:lnTo>
                    <a:pt x="252" y="340"/>
                  </a:lnTo>
                  <a:lnTo>
                    <a:pt x="278" y="319"/>
                  </a:lnTo>
                  <a:lnTo>
                    <a:pt x="328" y="280"/>
                  </a:lnTo>
                  <a:lnTo>
                    <a:pt x="328" y="280"/>
                  </a:lnTo>
                  <a:lnTo>
                    <a:pt x="378" y="243"/>
                  </a:lnTo>
                  <a:lnTo>
                    <a:pt x="428" y="207"/>
                  </a:lnTo>
                  <a:lnTo>
                    <a:pt x="479" y="173"/>
                  </a:lnTo>
                  <a:lnTo>
                    <a:pt x="527" y="141"/>
                  </a:lnTo>
                  <a:lnTo>
                    <a:pt x="527" y="141"/>
                  </a:lnTo>
                  <a:lnTo>
                    <a:pt x="552" y="122"/>
                  </a:lnTo>
                  <a:lnTo>
                    <a:pt x="577" y="102"/>
                  </a:lnTo>
                  <a:lnTo>
                    <a:pt x="577" y="102"/>
                  </a:lnTo>
                  <a:lnTo>
                    <a:pt x="606" y="80"/>
                  </a:lnTo>
                  <a:lnTo>
                    <a:pt x="621" y="69"/>
                  </a:lnTo>
                  <a:lnTo>
                    <a:pt x="636" y="59"/>
                  </a:lnTo>
                  <a:lnTo>
                    <a:pt x="636" y="59"/>
                  </a:lnTo>
                  <a:lnTo>
                    <a:pt x="646" y="52"/>
                  </a:lnTo>
                  <a:lnTo>
                    <a:pt x="657" y="45"/>
                  </a:lnTo>
                  <a:lnTo>
                    <a:pt x="657" y="45"/>
                  </a:lnTo>
                  <a:lnTo>
                    <a:pt x="674" y="32"/>
                  </a:lnTo>
                  <a:lnTo>
                    <a:pt x="683" y="27"/>
                  </a:lnTo>
                  <a:lnTo>
                    <a:pt x="692" y="23"/>
                  </a:lnTo>
                  <a:lnTo>
                    <a:pt x="692" y="23"/>
                  </a:lnTo>
                  <a:lnTo>
                    <a:pt x="697" y="21"/>
                  </a:lnTo>
                  <a:lnTo>
                    <a:pt x="697" y="21"/>
                  </a:lnTo>
                  <a:lnTo>
                    <a:pt x="710" y="15"/>
                  </a:lnTo>
                  <a:lnTo>
                    <a:pt x="717" y="10"/>
                  </a:lnTo>
                  <a:lnTo>
                    <a:pt x="722" y="6"/>
                  </a:lnTo>
                  <a:lnTo>
                    <a:pt x="722" y="6"/>
                  </a:lnTo>
                  <a:lnTo>
                    <a:pt x="725" y="3"/>
                  </a:lnTo>
                  <a:lnTo>
                    <a:pt x="727" y="2"/>
                  </a:lnTo>
                  <a:lnTo>
                    <a:pt x="730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8" y="1"/>
                  </a:lnTo>
                  <a:lnTo>
                    <a:pt x="743" y="3"/>
                  </a:lnTo>
                  <a:lnTo>
                    <a:pt x="748" y="7"/>
                  </a:lnTo>
                  <a:lnTo>
                    <a:pt x="751" y="13"/>
                  </a:lnTo>
                  <a:lnTo>
                    <a:pt x="751" y="13"/>
                  </a:lnTo>
                  <a:lnTo>
                    <a:pt x="752" y="16"/>
                  </a:lnTo>
                  <a:lnTo>
                    <a:pt x="752" y="21"/>
                  </a:lnTo>
                  <a:lnTo>
                    <a:pt x="751" y="26"/>
                  </a:lnTo>
                  <a:lnTo>
                    <a:pt x="748" y="32"/>
                  </a:lnTo>
                  <a:lnTo>
                    <a:pt x="748" y="32"/>
                  </a:lnTo>
                  <a:lnTo>
                    <a:pt x="741" y="37"/>
                  </a:lnTo>
                  <a:lnTo>
                    <a:pt x="736" y="41"/>
                  </a:lnTo>
                  <a:lnTo>
                    <a:pt x="723" y="51"/>
                  </a:lnTo>
                  <a:lnTo>
                    <a:pt x="708" y="59"/>
                  </a:lnTo>
                  <a:lnTo>
                    <a:pt x="694" y="67"/>
                  </a:lnTo>
                  <a:lnTo>
                    <a:pt x="694" y="67"/>
                  </a:lnTo>
                  <a:lnTo>
                    <a:pt x="680" y="75"/>
                  </a:lnTo>
                  <a:lnTo>
                    <a:pt x="668" y="82"/>
                  </a:lnTo>
                  <a:lnTo>
                    <a:pt x="668" y="82"/>
                  </a:lnTo>
                  <a:lnTo>
                    <a:pt x="654" y="91"/>
                  </a:lnTo>
                  <a:lnTo>
                    <a:pt x="639" y="101"/>
                  </a:lnTo>
                  <a:lnTo>
                    <a:pt x="612" y="122"/>
                  </a:lnTo>
                  <a:lnTo>
                    <a:pt x="612" y="122"/>
                  </a:lnTo>
                  <a:lnTo>
                    <a:pt x="593" y="139"/>
                  </a:lnTo>
                  <a:lnTo>
                    <a:pt x="573" y="153"/>
                  </a:lnTo>
                  <a:lnTo>
                    <a:pt x="573" y="153"/>
                  </a:lnTo>
                  <a:lnTo>
                    <a:pt x="539" y="176"/>
                  </a:lnTo>
                  <a:lnTo>
                    <a:pt x="505" y="196"/>
                  </a:lnTo>
                  <a:lnTo>
                    <a:pt x="505" y="196"/>
                  </a:lnTo>
                  <a:lnTo>
                    <a:pt x="472" y="218"/>
                  </a:lnTo>
                  <a:lnTo>
                    <a:pt x="439" y="239"/>
                  </a:lnTo>
                  <a:lnTo>
                    <a:pt x="408" y="263"/>
                  </a:lnTo>
                  <a:lnTo>
                    <a:pt x="392" y="275"/>
                  </a:lnTo>
                  <a:lnTo>
                    <a:pt x="378" y="287"/>
                  </a:lnTo>
                  <a:lnTo>
                    <a:pt x="378" y="287"/>
                  </a:lnTo>
                  <a:lnTo>
                    <a:pt x="358" y="305"/>
                  </a:lnTo>
                  <a:lnTo>
                    <a:pt x="338" y="322"/>
                  </a:lnTo>
                  <a:lnTo>
                    <a:pt x="296" y="354"/>
                  </a:lnTo>
                  <a:lnTo>
                    <a:pt x="296" y="354"/>
                  </a:lnTo>
                  <a:lnTo>
                    <a:pt x="267" y="377"/>
                  </a:lnTo>
                  <a:lnTo>
                    <a:pt x="238" y="401"/>
                  </a:lnTo>
                  <a:lnTo>
                    <a:pt x="209" y="427"/>
                  </a:lnTo>
                  <a:lnTo>
                    <a:pt x="196" y="440"/>
                  </a:lnTo>
                  <a:lnTo>
                    <a:pt x="183" y="454"/>
                  </a:lnTo>
                  <a:lnTo>
                    <a:pt x="183" y="454"/>
                  </a:lnTo>
                  <a:lnTo>
                    <a:pt x="161" y="478"/>
                  </a:lnTo>
                  <a:lnTo>
                    <a:pt x="140" y="502"/>
                  </a:lnTo>
                  <a:lnTo>
                    <a:pt x="140" y="502"/>
                  </a:lnTo>
                  <a:lnTo>
                    <a:pt x="104" y="545"/>
                  </a:lnTo>
                  <a:lnTo>
                    <a:pt x="100" y="550"/>
                  </a:lnTo>
                  <a:lnTo>
                    <a:pt x="100" y="550"/>
                  </a:lnTo>
                  <a:lnTo>
                    <a:pt x="82" y="568"/>
                  </a:lnTo>
                  <a:lnTo>
                    <a:pt x="74" y="578"/>
                  </a:lnTo>
                  <a:lnTo>
                    <a:pt x="65" y="586"/>
                  </a:lnTo>
                  <a:lnTo>
                    <a:pt x="65" y="586"/>
                  </a:lnTo>
                  <a:lnTo>
                    <a:pt x="56" y="592"/>
                  </a:lnTo>
                  <a:lnTo>
                    <a:pt x="56" y="592"/>
                  </a:lnTo>
                  <a:lnTo>
                    <a:pt x="50" y="596"/>
                  </a:lnTo>
                  <a:lnTo>
                    <a:pt x="44" y="600"/>
                  </a:lnTo>
                  <a:lnTo>
                    <a:pt x="40" y="604"/>
                  </a:lnTo>
                  <a:lnTo>
                    <a:pt x="36" y="611"/>
                  </a:lnTo>
                  <a:lnTo>
                    <a:pt x="36" y="611"/>
                  </a:lnTo>
                  <a:lnTo>
                    <a:pt x="33" y="616"/>
                  </a:lnTo>
                  <a:lnTo>
                    <a:pt x="29" y="620"/>
                  </a:lnTo>
                  <a:lnTo>
                    <a:pt x="24" y="622"/>
                  </a:lnTo>
                  <a:lnTo>
                    <a:pt x="17" y="623"/>
                  </a:lnTo>
                  <a:lnTo>
                    <a:pt x="17" y="62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899795" y="2887980"/>
            <a:ext cx="7186930" cy="926465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Textbook </a:t>
            </a:r>
            <a:r>
              <a:rPr lang="en-US" altLang="zh-CN" sz="4000" dirty="0" smtClean="0"/>
              <a:t>Exercises 8.1,8.2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1CEBBB-5C13-4167-AA25-0755E87E6100}" type="slidenum">
              <a:rPr lang="en-US" altLang="zh-CN" sz="465" smtClean="0"/>
              <a:pPr/>
              <a:t>45</a:t>
            </a:fld>
            <a:endParaRPr lang="en-US" altLang="zh-CN" sz="465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45744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2095" y="693420"/>
            <a:ext cx="757428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Dynamic Equivalence Problem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367AA3-4F97-44B8-BE02-40D7D3848B2D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921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2126282-91A9-4D18-AC91-280C8E7FADE2}" type="slidenum">
              <a:rPr lang="en-US" altLang="zh-CN" sz="790"/>
              <a:pPr/>
              <a:t>5</a:t>
            </a:fld>
            <a:endParaRPr lang="en-US" altLang="zh-CN" sz="79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847" y="1541782"/>
            <a:ext cx="7886700" cy="4351337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Strategy</a:t>
            </a:r>
            <a:r>
              <a:rPr lang="zh-CN" altLang="en-US" sz="2800" dirty="0" smtClean="0">
                <a:ea typeface="宋体" panose="02010600030101010101" pitchFamily="2" charset="-122"/>
              </a:rPr>
              <a:t>：</a:t>
            </a:r>
            <a:endParaRPr lang="en-US" altLang="zh-CN" sz="2800" dirty="0" smtClean="0">
              <a:ea typeface="宋体" panose="02010600030101010101" pitchFamily="2" charset="-122"/>
            </a:endParaRP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Starting </a:t>
            </a:r>
            <a:r>
              <a:rPr lang="en-US" altLang="zh-CN" sz="2400" dirty="0">
                <a:ea typeface="宋体" panose="02010600030101010101" pitchFamily="2" charset="-122"/>
              </a:rPr>
              <a:t>with each element in a singleton </a:t>
            </a:r>
            <a:r>
              <a:rPr lang="en-US" altLang="zh-CN" sz="2400" dirty="0" smtClean="0">
                <a:ea typeface="宋体" panose="02010600030101010101" pitchFamily="2" charset="-122"/>
              </a:rPr>
              <a:t>set. These singleton sets are </a:t>
            </a:r>
            <a:r>
              <a:rPr lang="en-US" altLang="zh-CN" sz="2400" b="1" dirty="0" smtClean="0"/>
              <a:t>disjoint.</a:t>
            </a:r>
            <a:r>
              <a:rPr lang="en-US" altLang="zh-CN" sz="2400" dirty="0" smtClean="0">
                <a:ea typeface="宋体" panose="02010600030101010101" pitchFamily="2" charset="-122"/>
              </a:rPr>
              <a:t> 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two </a:t>
            </a:r>
            <a:r>
              <a:rPr lang="en-US" altLang="zh-CN" sz="2400" dirty="0">
                <a:ea typeface="宋体" panose="02010600030101010101" pitchFamily="2" charset="-122"/>
              </a:rPr>
              <a:t>operations:</a:t>
            </a:r>
          </a:p>
          <a:p>
            <a:pPr lvl="2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263AF8"/>
                </a:solidFill>
                <a:ea typeface="宋体" panose="02010600030101010101" pitchFamily="2" charset="-122"/>
              </a:rPr>
              <a:t>Find</a:t>
            </a:r>
            <a:r>
              <a:rPr lang="en-US" altLang="zh-CN" sz="2000" dirty="0">
                <a:ea typeface="宋体" panose="02010600030101010101" pitchFamily="2" charset="-122"/>
              </a:rPr>
              <a:t> the equivalence class (set) of a given element</a:t>
            </a:r>
          </a:p>
          <a:p>
            <a:pPr lvl="2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263AF8"/>
                </a:solidFill>
                <a:ea typeface="宋体" panose="02010600030101010101" pitchFamily="2" charset="-122"/>
              </a:rPr>
              <a:t>Union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of two sets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800" dirty="0">
                <a:ea typeface="宋体" panose="02010600030101010101" pitchFamily="2" charset="-122"/>
              </a:rPr>
              <a:t>It is a </a:t>
            </a:r>
            <a:r>
              <a:rPr lang="en-US" altLang="zh-CN" sz="2800" dirty="0">
                <a:solidFill>
                  <a:srgbClr val="263AF8"/>
                </a:solidFill>
                <a:ea typeface="宋体" panose="02010600030101010101" pitchFamily="2" charset="-122"/>
              </a:rPr>
              <a:t>dynamic</a:t>
            </a:r>
            <a:r>
              <a:rPr lang="en-US" altLang="zh-CN" sz="2800" dirty="0">
                <a:ea typeface="宋体" panose="02010600030101010101" pitchFamily="2" charset="-122"/>
              </a:rPr>
              <a:t> (on-line) problem because the sets change during the operations and Find must be able to cope!</a:t>
            </a:r>
          </a:p>
        </p:txBody>
      </p:sp>
      <p:grpSp>
        <p:nvGrpSpPr>
          <p:cNvPr id="1277" name="组合 1276"/>
          <p:cNvGrpSpPr/>
          <p:nvPr/>
        </p:nvGrpSpPr>
        <p:grpSpPr>
          <a:xfrm>
            <a:off x="7876541" y="5286358"/>
            <a:ext cx="971551" cy="901701"/>
            <a:chOff x="3119438" y="984250"/>
            <a:chExt cx="728663" cy="676276"/>
          </a:xfrm>
          <a:solidFill>
            <a:schemeClr val="accent1">
              <a:lumMod val="75000"/>
              <a:alpha val="37000"/>
            </a:schemeClr>
          </a:solidFill>
        </p:grpSpPr>
        <p:sp>
          <p:nvSpPr>
            <p:cNvPr id="12751" name="Freeform 463"/>
            <p:cNvSpPr/>
            <p:nvPr>
              <p:custDataLst>
                <p:tags r:id="rId5"/>
              </p:custDataLst>
            </p:nvPr>
          </p:nvSpPr>
          <p:spPr bwMode="auto">
            <a:xfrm>
              <a:off x="3146426" y="1431925"/>
              <a:ext cx="17463" cy="26988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25" y="15"/>
                </a:cxn>
                <a:cxn ang="0">
                  <a:pos x="14" y="29"/>
                </a:cxn>
                <a:cxn ang="0">
                  <a:pos x="6" y="45"/>
                </a:cxn>
                <a:cxn ang="0">
                  <a:pos x="0" y="62"/>
                </a:cxn>
                <a:cxn ang="0">
                  <a:pos x="0" y="62"/>
                </a:cxn>
                <a:cxn ang="0">
                  <a:pos x="0" y="65"/>
                </a:cxn>
                <a:cxn ang="0">
                  <a:pos x="0" y="66"/>
                </a:cxn>
                <a:cxn ang="0">
                  <a:pos x="2" y="67"/>
                </a:cxn>
                <a:cxn ang="0">
                  <a:pos x="4" y="68"/>
                </a:cxn>
                <a:cxn ang="0">
                  <a:pos x="8" y="68"/>
                </a:cxn>
                <a:cxn ang="0">
                  <a:pos x="10" y="67"/>
                </a:cxn>
                <a:cxn ang="0">
                  <a:pos x="11" y="65"/>
                </a:cxn>
                <a:cxn ang="0">
                  <a:pos x="11" y="65"/>
                </a:cxn>
                <a:cxn ang="0">
                  <a:pos x="17" y="50"/>
                </a:cxn>
                <a:cxn ang="0">
                  <a:pos x="25" y="36"/>
                </a:cxn>
                <a:cxn ang="0">
                  <a:pos x="34" y="23"/>
                </a:cxn>
                <a:cxn ang="0">
                  <a:pos x="44" y="10"/>
                </a:cxn>
                <a:cxn ang="0">
                  <a:pos x="44" y="10"/>
                </a:cxn>
                <a:cxn ang="0">
                  <a:pos x="45" y="8"/>
                </a:cxn>
                <a:cxn ang="0">
                  <a:pos x="45" y="6"/>
                </a:cxn>
                <a:cxn ang="0">
                  <a:pos x="43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5" h="68">
                  <a:moveTo>
                    <a:pt x="35" y="2"/>
                  </a:moveTo>
                  <a:lnTo>
                    <a:pt x="35" y="2"/>
                  </a:lnTo>
                  <a:lnTo>
                    <a:pt x="25" y="15"/>
                  </a:lnTo>
                  <a:lnTo>
                    <a:pt x="14" y="29"/>
                  </a:lnTo>
                  <a:lnTo>
                    <a:pt x="6" y="45"/>
                  </a:lnTo>
                  <a:lnTo>
                    <a:pt x="0" y="62"/>
                  </a:lnTo>
                  <a:lnTo>
                    <a:pt x="0" y="62"/>
                  </a:lnTo>
                  <a:lnTo>
                    <a:pt x="0" y="65"/>
                  </a:lnTo>
                  <a:lnTo>
                    <a:pt x="0" y="66"/>
                  </a:lnTo>
                  <a:lnTo>
                    <a:pt x="2" y="67"/>
                  </a:lnTo>
                  <a:lnTo>
                    <a:pt x="4" y="68"/>
                  </a:lnTo>
                  <a:lnTo>
                    <a:pt x="8" y="68"/>
                  </a:lnTo>
                  <a:lnTo>
                    <a:pt x="10" y="67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7" y="50"/>
                  </a:lnTo>
                  <a:lnTo>
                    <a:pt x="25" y="36"/>
                  </a:lnTo>
                  <a:lnTo>
                    <a:pt x="34" y="23"/>
                  </a:lnTo>
                  <a:lnTo>
                    <a:pt x="44" y="10"/>
                  </a:lnTo>
                  <a:lnTo>
                    <a:pt x="44" y="10"/>
                  </a:lnTo>
                  <a:lnTo>
                    <a:pt x="45" y="8"/>
                  </a:lnTo>
                  <a:lnTo>
                    <a:pt x="45" y="6"/>
                  </a:lnTo>
                  <a:lnTo>
                    <a:pt x="43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52" name="Freeform 464"/>
            <p:cNvSpPr/>
            <p:nvPr>
              <p:custDataLst>
                <p:tags r:id="rId6"/>
              </p:custDataLst>
            </p:nvPr>
          </p:nvSpPr>
          <p:spPr bwMode="auto">
            <a:xfrm>
              <a:off x="3162301" y="1450975"/>
              <a:ext cx="23813" cy="33338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32" y="21"/>
                </a:cxn>
                <a:cxn ang="0">
                  <a:pos x="20" y="39"/>
                </a:cxn>
                <a:cxn ang="0">
                  <a:pos x="9" y="59"/>
                </a:cxn>
                <a:cxn ang="0">
                  <a:pos x="3" y="70"/>
                </a:cxn>
                <a:cxn ang="0">
                  <a:pos x="0" y="80"/>
                </a:cxn>
                <a:cxn ang="0">
                  <a:pos x="0" y="80"/>
                </a:cxn>
                <a:cxn ang="0">
                  <a:pos x="0" y="83"/>
                </a:cxn>
                <a:cxn ang="0">
                  <a:pos x="0" y="84"/>
                </a:cxn>
                <a:cxn ang="0">
                  <a:pos x="2" y="87"/>
                </a:cxn>
                <a:cxn ang="0">
                  <a:pos x="3" y="87"/>
                </a:cxn>
                <a:cxn ang="0">
                  <a:pos x="7" y="87"/>
                </a:cxn>
                <a:cxn ang="0">
                  <a:pos x="10" y="85"/>
                </a:cxn>
                <a:cxn ang="0">
                  <a:pos x="11" y="83"/>
                </a:cxn>
                <a:cxn ang="0">
                  <a:pos x="11" y="83"/>
                </a:cxn>
                <a:cxn ang="0">
                  <a:pos x="15" y="73"/>
                </a:cxn>
                <a:cxn ang="0">
                  <a:pos x="19" y="63"/>
                </a:cxn>
                <a:cxn ang="0">
                  <a:pos x="31" y="45"/>
                </a:cxn>
                <a:cxn ang="0">
                  <a:pos x="43" y="26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7" y="7"/>
                </a:cxn>
                <a:cxn ang="0">
                  <a:pos x="57" y="4"/>
                </a:cxn>
                <a:cxn ang="0">
                  <a:pos x="56" y="3"/>
                </a:cxn>
                <a:cxn ang="0">
                  <a:pos x="54" y="2"/>
                </a:cxn>
                <a:cxn ang="0">
                  <a:pos x="51" y="0"/>
                </a:cxn>
                <a:cxn ang="0">
                  <a:pos x="48" y="2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7" h="87">
                  <a:moveTo>
                    <a:pt x="47" y="3"/>
                  </a:moveTo>
                  <a:lnTo>
                    <a:pt x="47" y="3"/>
                  </a:lnTo>
                  <a:lnTo>
                    <a:pt x="32" y="21"/>
                  </a:lnTo>
                  <a:lnTo>
                    <a:pt x="20" y="39"/>
                  </a:lnTo>
                  <a:lnTo>
                    <a:pt x="9" y="59"/>
                  </a:lnTo>
                  <a:lnTo>
                    <a:pt x="3" y="70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3"/>
                  </a:lnTo>
                  <a:lnTo>
                    <a:pt x="0" y="84"/>
                  </a:lnTo>
                  <a:lnTo>
                    <a:pt x="2" y="87"/>
                  </a:lnTo>
                  <a:lnTo>
                    <a:pt x="3" y="87"/>
                  </a:lnTo>
                  <a:lnTo>
                    <a:pt x="7" y="87"/>
                  </a:lnTo>
                  <a:lnTo>
                    <a:pt x="10" y="85"/>
                  </a:lnTo>
                  <a:lnTo>
                    <a:pt x="11" y="83"/>
                  </a:lnTo>
                  <a:lnTo>
                    <a:pt x="11" y="83"/>
                  </a:lnTo>
                  <a:lnTo>
                    <a:pt x="15" y="73"/>
                  </a:lnTo>
                  <a:lnTo>
                    <a:pt x="19" y="63"/>
                  </a:lnTo>
                  <a:lnTo>
                    <a:pt x="31" y="45"/>
                  </a:lnTo>
                  <a:lnTo>
                    <a:pt x="43" y="26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7" y="7"/>
                  </a:lnTo>
                  <a:lnTo>
                    <a:pt x="57" y="4"/>
                  </a:lnTo>
                  <a:lnTo>
                    <a:pt x="56" y="3"/>
                  </a:lnTo>
                  <a:lnTo>
                    <a:pt x="54" y="2"/>
                  </a:lnTo>
                  <a:lnTo>
                    <a:pt x="51" y="0"/>
                  </a:lnTo>
                  <a:lnTo>
                    <a:pt x="48" y="2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53" name="Freeform 465"/>
            <p:cNvSpPr/>
            <p:nvPr>
              <p:custDataLst>
                <p:tags r:id="rId7"/>
              </p:custDataLst>
            </p:nvPr>
          </p:nvSpPr>
          <p:spPr bwMode="auto">
            <a:xfrm>
              <a:off x="3192463" y="1466850"/>
              <a:ext cx="22225" cy="31750"/>
            </a:xfrm>
            <a:custGeom>
              <a:avLst/>
              <a:gdLst/>
              <a:ahLst/>
              <a:cxnLst>
                <a:cxn ang="0">
                  <a:pos x="42" y="5"/>
                </a:cxn>
                <a:cxn ang="0">
                  <a:pos x="42" y="5"/>
                </a:cxn>
                <a:cxn ang="0">
                  <a:pos x="40" y="14"/>
                </a:cxn>
                <a:cxn ang="0">
                  <a:pos x="36" y="22"/>
                </a:cxn>
                <a:cxn ang="0">
                  <a:pos x="30" y="30"/>
                </a:cxn>
                <a:cxn ang="0">
                  <a:pos x="25" y="38"/>
                </a:cxn>
                <a:cxn ang="0">
                  <a:pos x="25" y="38"/>
                </a:cxn>
                <a:cxn ang="0">
                  <a:pos x="20" y="46"/>
                </a:cxn>
                <a:cxn ang="0">
                  <a:pos x="13" y="55"/>
                </a:cxn>
                <a:cxn ang="0">
                  <a:pos x="2" y="71"/>
                </a:cxn>
                <a:cxn ang="0">
                  <a:pos x="2" y="71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2" y="77"/>
                </a:cxn>
                <a:cxn ang="0">
                  <a:pos x="3" y="79"/>
                </a:cxn>
                <a:cxn ang="0">
                  <a:pos x="7" y="80"/>
                </a:cxn>
                <a:cxn ang="0">
                  <a:pos x="10" y="79"/>
                </a:cxn>
                <a:cxn ang="0">
                  <a:pos x="11" y="77"/>
                </a:cxn>
                <a:cxn ang="0">
                  <a:pos x="11" y="77"/>
                </a:cxn>
                <a:cxn ang="0">
                  <a:pos x="25" y="58"/>
                </a:cxn>
                <a:cxn ang="0">
                  <a:pos x="38" y="37"/>
                </a:cxn>
                <a:cxn ang="0">
                  <a:pos x="38" y="37"/>
                </a:cxn>
                <a:cxn ang="0">
                  <a:pos x="48" y="22"/>
                </a:cxn>
                <a:cxn ang="0">
                  <a:pos x="51" y="14"/>
                </a:cxn>
                <a:cxn ang="0">
                  <a:pos x="54" y="5"/>
                </a:cxn>
                <a:cxn ang="0">
                  <a:pos x="54" y="5"/>
                </a:cxn>
                <a:cxn ang="0">
                  <a:pos x="54" y="3"/>
                </a:cxn>
                <a:cxn ang="0">
                  <a:pos x="53" y="1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5" y="1"/>
                </a:cxn>
                <a:cxn ang="0">
                  <a:pos x="44" y="3"/>
                </a:cxn>
                <a:cxn ang="0">
                  <a:pos x="42" y="5"/>
                </a:cxn>
                <a:cxn ang="0">
                  <a:pos x="42" y="5"/>
                </a:cxn>
              </a:cxnLst>
              <a:rect l="0" t="0" r="r" b="b"/>
              <a:pathLst>
                <a:path w="54" h="80">
                  <a:moveTo>
                    <a:pt x="42" y="5"/>
                  </a:moveTo>
                  <a:lnTo>
                    <a:pt x="42" y="5"/>
                  </a:lnTo>
                  <a:lnTo>
                    <a:pt x="40" y="14"/>
                  </a:lnTo>
                  <a:lnTo>
                    <a:pt x="36" y="22"/>
                  </a:lnTo>
                  <a:lnTo>
                    <a:pt x="30" y="30"/>
                  </a:lnTo>
                  <a:lnTo>
                    <a:pt x="25" y="38"/>
                  </a:lnTo>
                  <a:lnTo>
                    <a:pt x="25" y="38"/>
                  </a:lnTo>
                  <a:lnTo>
                    <a:pt x="20" y="46"/>
                  </a:lnTo>
                  <a:lnTo>
                    <a:pt x="13" y="55"/>
                  </a:lnTo>
                  <a:lnTo>
                    <a:pt x="2" y="71"/>
                  </a:lnTo>
                  <a:lnTo>
                    <a:pt x="2" y="71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2" y="77"/>
                  </a:lnTo>
                  <a:lnTo>
                    <a:pt x="3" y="79"/>
                  </a:lnTo>
                  <a:lnTo>
                    <a:pt x="7" y="80"/>
                  </a:lnTo>
                  <a:lnTo>
                    <a:pt x="10" y="79"/>
                  </a:lnTo>
                  <a:lnTo>
                    <a:pt x="11" y="77"/>
                  </a:lnTo>
                  <a:lnTo>
                    <a:pt x="11" y="77"/>
                  </a:lnTo>
                  <a:lnTo>
                    <a:pt x="25" y="58"/>
                  </a:lnTo>
                  <a:lnTo>
                    <a:pt x="38" y="37"/>
                  </a:lnTo>
                  <a:lnTo>
                    <a:pt x="38" y="37"/>
                  </a:lnTo>
                  <a:lnTo>
                    <a:pt x="48" y="22"/>
                  </a:lnTo>
                  <a:lnTo>
                    <a:pt x="51" y="14"/>
                  </a:lnTo>
                  <a:lnTo>
                    <a:pt x="54" y="5"/>
                  </a:lnTo>
                  <a:lnTo>
                    <a:pt x="54" y="5"/>
                  </a:lnTo>
                  <a:lnTo>
                    <a:pt x="54" y="3"/>
                  </a:lnTo>
                  <a:lnTo>
                    <a:pt x="53" y="1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1"/>
                  </a:lnTo>
                  <a:lnTo>
                    <a:pt x="44" y="3"/>
                  </a:lnTo>
                  <a:lnTo>
                    <a:pt x="42" y="5"/>
                  </a:lnTo>
                  <a:lnTo>
                    <a:pt x="4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54" name="Freeform 466"/>
            <p:cNvSpPr/>
            <p:nvPr>
              <p:custDataLst>
                <p:tags r:id="rId8"/>
              </p:custDataLst>
            </p:nvPr>
          </p:nvSpPr>
          <p:spPr bwMode="auto">
            <a:xfrm>
              <a:off x="3228976" y="1474788"/>
              <a:ext cx="14288" cy="25400"/>
            </a:xfrm>
            <a:custGeom>
              <a:avLst/>
              <a:gdLst/>
              <a:ahLst/>
              <a:cxnLst>
                <a:cxn ang="0">
                  <a:pos x="27" y="4"/>
                </a:cxn>
                <a:cxn ang="0">
                  <a:pos x="27" y="4"/>
                </a:cxn>
                <a:cxn ang="0">
                  <a:pos x="24" y="10"/>
                </a:cxn>
                <a:cxn ang="0">
                  <a:pos x="20" y="17"/>
                </a:cxn>
                <a:cxn ang="0">
                  <a:pos x="16" y="23"/>
                </a:cxn>
                <a:cxn ang="0">
                  <a:pos x="13" y="30"/>
                </a:cxn>
                <a:cxn ang="0">
                  <a:pos x="13" y="30"/>
                </a:cxn>
                <a:cxn ang="0">
                  <a:pos x="9" y="35"/>
                </a:cxn>
                <a:cxn ang="0">
                  <a:pos x="7" y="40"/>
                </a:cxn>
                <a:cxn ang="0">
                  <a:pos x="7" y="40"/>
                </a:cxn>
                <a:cxn ang="0">
                  <a:pos x="4" y="48"/>
                </a:cxn>
                <a:cxn ang="0">
                  <a:pos x="1" y="55"/>
                </a:cxn>
                <a:cxn ang="0">
                  <a:pos x="1" y="55"/>
                </a:cxn>
                <a:cxn ang="0">
                  <a:pos x="0" y="57"/>
                </a:cxn>
                <a:cxn ang="0">
                  <a:pos x="1" y="60"/>
                </a:cxn>
                <a:cxn ang="0">
                  <a:pos x="4" y="62"/>
                </a:cxn>
                <a:cxn ang="0">
                  <a:pos x="5" y="64"/>
                </a:cxn>
                <a:cxn ang="0">
                  <a:pos x="8" y="64"/>
                </a:cxn>
                <a:cxn ang="0">
                  <a:pos x="9" y="62"/>
                </a:cxn>
                <a:cxn ang="0">
                  <a:pos x="10" y="61"/>
                </a:cxn>
                <a:cxn ang="0">
                  <a:pos x="10" y="61"/>
                </a:cxn>
                <a:cxn ang="0">
                  <a:pos x="14" y="51"/>
                </a:cxn>
                <a:cxn ang="0">
                  <a:pos x="14" y="51"/>
                </a:cxn>
                <a:cxn ang="0">
                  <a:pos x="16" y="47"/>
                </a:cxn>
                <a:cxn ang="0">
                  <a:pos x="18" y="43"/>
                </a:cxn>
                <a:cxn ang="0">
                  <a:pos x="22" y="36"/>
                </a:cxn>
                <a:cxn ang="0">
                  <a:pos x="22" y="36"/>
                </a:cxn>
                <a:cxn ang="0">
                  <a:pos x="26" y="28"/>
                </a:cxn>
                <a:cxn ang="0">
                  <a:pos x="30" y="21"/>
                </a:cxn>
                <a:cxn ang="0">
                  <a:pos x="34" y="14"/>
                </a:cxn>
                <a:cxn ang="0">
                  <a:pos x="38" y="6"/>
                </a:cxn>
                <a:cxn ang="0">
                  <a:pos x="38" y="6"/>
                </a:cxn>
                <a:cxn ang="0">
                  <a:pos x="38" y="4"/>
                </a:cxn>
                <a:cxn ang="0">
                  <a:pos x="38" y="2"/>
                </a:cxn>
                <a:cxn ang="0">
                  <a:pos x="37" y="0"/>
                </a:cxn>
                <a:cxn ang="0">
                  <a:pos x="34" y="0"/>
                </a:cxn>
                <a:cxn ang="0">
                  <a:pos x="30" y="0"/>
                </a:cxn>
                <a:cxn ang="0">
                  <a:pos x="29" y="1"/>
                </a:cxn>
                <a:cxn ang="0">
                  <a:pos x="27" y="4"/>
                </a:cxn>
                <a:cxn ang="0">
                  <a:pos x="27" y="4"/>
                </a:cxn>
              </a:cxnLst>
              <a:rect l="0" t="0" r="r" b="b"/>
              <a:pathLst>
                <a:path w="38" h="64">
                  <a:moveTo>
                    <a:pt x="27" y="4"/>
                  </a:moveTo>
                  <a:lnTo>
                    <a:pt x="27" y="4"/>
                  </a:lnTo>
                  <a:lnTo>
                    <a:pt x="24" y="10"/>
                  </a:lnTo>
                  <a:lnTo>
                    <a:pt x="20" y="17"/>
                  </a:lnTo>
                  <a:lnTo>
                    <a:pt x="16" y="23"/>
                  </a:lnTo>
                  <a:lnTo>
                    <a:pt x="13" y="30"/>
                  </a:lnTo>
                  <a:lnTo>
                    <a:pt x="13" y="30"/>
                  </a:lnTo>
                  <a:lnTo>
                    <a:pt x="9" y="35"/>
                  </a:lnTo>
                  <a:lnTo>
                    <a:pt x="7" y="40"/>
                  </a:lnTo>
                  <a:lnTo>
                    <a:pt x="7" y="40"/>
                  </a:lnTo>
                  <a:lnTo>
                    <a:pt x="4" y="48"/>
                  </a:lnTo>
                  <a:lnTo>
                    <a:pt x="1" y="55"/>
                  </a:lnTo>
                  <a:lnTo>
                    <a:pt x="1" y="55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4" y="62"/>
                  </a:lnTo>
                  <a:lnTo>
                    <a:pt x="5" y="64"/>
                  </a:lnTo>
                  <a:lnTo>
                    <a:pt x="8" y="64"/>
                  </a:lnTo>
                  <a:lnTo>
                    <a:pt x="9" y="62"/>
                  </a:lnTo>
                  <a:lnTo>
                    <a:pt x="10" y="61"/>
                  </a:lnTo>
                  <a:lnTo>
                    <a:pt x="10" y="61"/>
                  </a:lnTo>
                  <a:lnTo>
                    <a:pt x="14" y="51"/>
                  </a:lnTo>
                  <a:lnTo>
                    <a:pt x="14" y="51"/>
                  </a:lnTo>
                  <a:lnTo>
                    <a:pt x="16" y="47"/>
                  </a:lnTo>
                  <a:lnTo>
                    <a:pt x="18" y="43"/>
                  </a:lnTo>
                  <a:lnTo>
                    <a:pt x="22" y="36"/>
                  </a:lnTo>
                  <a:lnTo>
                    <a:pt x="22" y="36"/>
                  </a:lnTo>
                  <a:lnTo>
                    <a:pt x="26" y="28"/>
                  </a:lnTo>
                  <a:lnTo>
                    <a:pt x="30" y="21"/>
                  </a:lnTo>
                  <a:lnTo>
                    <a:pt x="34" y="14"/>
                  </a:lnTo>
                  <a:lnTo>
                    <a:pt x="38" y="6"/>
                  </a:lnTo>
                  <a:lnTo>
                    <a:pt x="38" y="6"/>
                  </a:lnTo>
                  <a:lnTo>
                    <a:pt x="38" y="4"/>
                  </a:lnTo>
                  <a:lnTo>
                    <a:pt x="38" y="2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9" y="1"/>
                  </a:lnTo>
                  <a:lnTo>
                    <a:pt x="27" y="4"/>
                  </a:lnTo>
                  <a:lnTo>
                    <a:pt x="27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55" name="Freeform 467"/>
            <p:cNvSpPr/>
            <p:nvPr>
              <p:custDataLst>
                <p:tags r:id="rId9"/>
              </p:custDataLst>
            </p:nvPr>
          </p:nvSpPr>
          <p:spPr bwMode="auto">
            <a:xfrm>
              <a:off x="3262313" y="1473200"/>
              <a:ext cx="19050" cy="30163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0" y="20"/>
                </a:cxn>
                <a:cxn ang="0">
                  <a:pos x="19" y="36"/>
                </a:cxn>
                <a:cxn ang="0">
                  <a:pos x="10" y="51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71"/>
                </a:cxn>
                <a:cxn ang="0">
                  <a:pos x="0" y="74"/>
                </a:cxn>
                <a:cxn ang="0">
                  <a:pos x="2" y="76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10" y="74"/>
                </a:cxn>
                <a:cxn ang="0">
                  <a:pos x="10" y="74"/>
                </a:cxn>
                <a:cxn ang="0">
                  <a:pos x="19" y="58"/>
                </a:cxn>
                <a:cxn ang="0">
                  <a:pos x="30" y="42"/>
                </a:cxn>
                <a:cxn ang="0">
                  <a:pos x="39" y="25"/>
                </a:cxn>
                <a:cxn ang="0">
                  <a:pos x="48" y="10"/>
                </a:cxn>
                <a:cxn ang="0">
                  <a:pos x="48" y="10"/>
                </a:cxn>
                <a:cxn ang="0">
                  <a:pos x="49" y="7"/>
                </a:cxn>
                <a:cxn ang="0">
                  <a:pos x="49" y="4"/>
                </a:cxn>
                <a:cxn ang="0">
                  <a:pos x="45" y="2"/>
                </a:cxn>
                <a:cxn ang="0">
                  <a:pos x="42" y="0"/>
                </a:cxn>
                <a:cxn ang="0">
                  <a:pos x="40" y="2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49" h="78">
                  <a:moveTo>
                    <a:pt x="39" y="4"/>
                  </a:moveTo>
                  <a:lnTo>
                    <a:pt x="39" y="4"/>
                  </a:lnTo>
                  <a:lnTo>
                    <a:pt x="30" y="20"/>
                  </a:lnTo>
                  <a:lnTo>
                    <a:pt x="19" y="36"/>
                  </a:lnTo>
                  <a:lnTo>
                    <a:pt x="10" y="51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10" y="74"/>
                  </a:lnTo>
                  <a:lnTo>
                    <a:pt x="10" y="74"/>
                  </a:lnTo>
                  <a:lnTo>
                    <a:pt x="19" y="58"/>
                  </a:lnTo>
                  <a:lnTo>
                    <a:pt x="30" y="42"/>
                  </a:lnTo>
                  <a:lnTo>
                    <a:pt x="39" y="25"/>
                  </a:lnTo>
                  <a:lnTo>
                    <a:pt x="48" y="10"/>
                  </a:lnTo>
                  <a:lnTo>
                    <a:pt x="48" y="10"/>
                  </a:lnTo>
                  <a:lnTo>
                    <a:pt x="49" y="7"/>
                  </a:lnTo>
                  <a:lnTo>
                    <a:pt x="49" y="4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40" y="2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56" name="Freeform 468"/>
            <p:cNvSpPr/>
            <p:nvPr>
              <p:custDataLst>
                <p:tags r:id="rId10"/>
              </p:custDataLst>
            </p:nvPr>
          </p:nvSpPr>
          <p:spPr bwMode="auto">
            <a:xfrm>
              <a:off x="3298826" y="1471613"/>
              <a:ext cx="15875" cy="23813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3"/>
                </a:cxn>
                <a:cxn ang="0">
                  <a:pos x="25" y="17"/>
                </a:cxn>
                <a:cxn ang="0">
                  <a:pos x="17" y="28"/>
                </a:cxn>
                <a:cxn ang="0">
                  <a:pos x="8" y="40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4"/>
                </a:cxn>
                <a:cxn ang="0">
                  <a:pos x="0" y="57"/>
                </a:cxn>
                <a:cxn ang="0">
                  <a:pos x="3" y="60"/>
                </a:cxn>
                <a:cxn ang="0">
                  <a:pos x="7" y="61"/>
                </a:cxn>
                <a:cxn ang="0">
                  <a:pos x="9" y="60"/>
                </a:cxn>
                <a:cxn ang="0">
                  <a:pos x="11" y="58"/>
                </a:cxn>
                <a:cxn ang="0">
                  <a:pos x="11" y="58"/>
                </a:cxn>
                <a:cxn ang="0">
                  <a:pos x="19" y="45"/>
                </a:cxn>
                <a:cxn ang="0">
                  <a:pos x="26" y="34"/>
                </a:cxn>
                <a:cxn ang="0">
                  <a:pos x="34" y="22"/>
                </a:cxn>
                <a:cxn ang="0">
                  <a:pos x="41" y="9"/>
                </a:cxn>
                <a:cxn ang="0">
                  <a:pos x="41" y="9"/>
                </a:cxn>
                <a:cxn ang="0">
                  <a:pos x="42" y="6"/>
                </a:cxn>
                <a:cxn ang="0">
                  <a:pos x="41" y="3"/>
                </a:cxn>
                <a:cxn ang="0">
                  <a:pos x="38" y="1"/>
                </a:cxn>
                <a:cxn ang="0">
                  <a:pos x="37" y="0"/>
                </a:cxn>
                <a:cxn ang="0">
                  <a:pos x="34" y="0"/>
                </a:cxn>
                <a:cxn ang="0">
                  <a:pos x="33" y="1"/>
                </a:cxn>
                <a:cxn ang="0">
                  <a:pos x="32" y="3"/>
                </a:cxn>
                <a:cxn ang="0">
                  <a:pos x="32" y="3"/>
                </a:cxn>
              </a:cxnLst>
              <a:rect l="0" t="0" r="r" b="b"/>
              <a:pathLst>
                <a:path w="42" h="61">
                  <a:moveTo>
                    <a:pt x="32" y="3"/>
                  </a:moveTo>
                  <a:lnTo>
                    <a:pt x="32" y="3"/>
                  </a:lnTo>
                  <a:lnTo>
                    <a:pt x="25" y="17"/>
                  </a:lnTo>
                  <a:lnTo>
                    <a:pt x="17" y="28"/>
                  </a:lnTo>
                  <a:lnTo>
                    <a:pt x="8" y="40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3" y="60"/>
                  </a:lnTo>
                  <a:lnTo>
                    <a:pt x="7" y="61"/>
                  </a:lnTo>
                  <a:lnTo>
                    <a:pt x="9" y="60"/>
                  </a:lnTo>
                  <a:lnTo>
                    <a:pt x="11" y="58"/>
                  </a:lnTo>
                  <a:lnTo>
                    <a:pt x="11" y="58"/>
                  </a:lnTo>
                  <a:lnTo>
                    <a:pt x="19" y="45"/>
                  </a:lnTo>
                  <a:lnTo>
                    <a:pt x="26" y="34"/>
                  </a:lnTo>
                  <a:lnTo>
                    <a:pt x="34" y="22"/>
                  </a:lnTo>
                  <a:lnTo>
                    <a:pt x="41" y="9"/>
                  </a:lnTo>
                  <a:lnTo>
                    <a:pt x="41" y="9"/>
                  </a:lnTo>
                  <a:lnTo>
                    <a:pt x="42" y="6"/>
                  </a:lnTo>
                  <a:lnTo>
                    <a:pt x="41" y="3"/>
                  </a:lnTo>
                  <a:lnTo>
                    <a:pt x="38" y="1"/>
                  </a:lnTo>
                  <a:lnTo>
                    <a:pt x="37" y="0"/>
                  </a:lnTo>
                  <a:lnTo>
                    <a:pt x="34" y="0"/>
                  </a:lnTo>
                  <a:lnTo>
                    <a:pt x="33" y="1"/>
                  </a:lnTo>
                  <a:lnTo>
                    <a:pt x="32" y="3"/>
                  </a:lnTo>
                  <a:lnTo>
                    <a:pt x="3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57" name="Freeform 469"/>
            <p:cNvSpPr/>
            <p:nvPr>
              <p:custDataLst>
                <p:tags r:id="rId11"/>
              </p:custDataLst>
            </p:nvPr>
          </p:nvSpPr>
          <p:spPr bwMode="auto">
            <a:xfrm>
              <a:off x="3333751" y="1468438"/>
              <a:ext cx="12700" cy="23813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0"/>
                </a:cxn>
                <a:cxn ang="0">
                  <a:pos x="17" y="16"/>
                </a:cxn>
                <a:cxn ang="0">
                  <a:pos x="14" y="21"/>
                </a:cxn>
                <a:cxn ang="0">
                  <a:pos x="12" y="26"/>
                </a:cxn>
                <a:cxn ang="0">
                  <a:pos x="12" y="26"/>
                </a:cxn>
                <a:cxn ang="0">
                  <a:pos x="8" y="39"/>
                </a:cxn>
                <a:cxn ang="0">
                  <a:pos x="5" y="46"/>
                </a:cxn>
                <a:cxn ang="0">
                  <a:pos x="1" y="51"/>
                </a:cxn>
                <a:cxn ang="0">
                  <a:pos x="1" y="51"/>
                </a:cxn>
                <a:cxn ang="0">
                  <a:pos x="0" y="52"/>
                </a:cxn>
                <a:cxn ang="0">
                  <a:pos x="0" y="55"/>
                </a:cxn>
                <a:cxn ang="0">
                  <a:pos x="1" y="59"/>
                </a:cxn>
                <a:cxn ang="0">
                  <a:pos x="5" y="60"/>
                </a:cxn>
                <a:cxn ang="0">
                  <a:pos x="8" y="60"/>
                </a:cxn>
                <a:cxn ang="0">
                  <a:pos x="9" y="59"/>
                </a:cxn>
                <a:cxn ang="0">
                  <a:pos x="9" y="59"/>
                </a:cxn>
                <a:cxn ang="0">
                  <a:pos x="13" y="54"/>
                </a:cxn>
                <a:cxn ang="0">
                  <a:pos x="17" y="48"/>
                </a:cxn>
                <a:cxn ang="0">
                  <a:pos x="21" y="35"/>
                </a:cxn>
                <a:cxn ang="0">
                  <a:pos x="21" y="35"/>
                </a:cxn>
                <a:cxn ang="0">
                  <a:pos x="23" y="27"/>
                </a:cxn>
                <a:cxn ang="0">
                  <a:pos x="27" y="21"/>
                </a:cxn>
                <a:cxn ang="0">
                  <a:pos x="31" y="13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5" y="1"/>
                </a:cxn>
                <a:cxn ang="0">
                  <a:pos x="23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60">
                  <a:moveTo>
                    <a:pt x="22" y="5"/>
                  </a:moveTo>
                  <a:lnTo>
                    <a:pt x="22" y="5"/>
                  </a:lnTo>
                  <a:lnTo>
                    <a:pt x="21" y="10"/>
                  </a:lnTo>
                  <a:lnTo>
                    <a:pt x="17" y="16"/>
                  </a:lnTo>
                  <a:lnTo>
                    <a:pt x="14" y="21"/>
                  </a:lnTo>
                  <a:lnTo>
                    <a:pt x="12" y="26"/>
                  </a:lnTo>
                  <a:lnTo>
                    <a:pt x="12" y="26"/>
                  </a:lnTo>
                  <a:lnTo>
                    <a:pt x="8" y="39"/>
                  </a:lnTo>
                  <a:lnTo>
                    <a:pt x="5" y="46"/>
                  </a:lnTo>
                  <a:lnTo>
                    <a:pt x="1" y="51"/>
                  </a:lnTo>
                  <a:lnTo>
                    <a:pt x="1" y="51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1" y="59"/>
                  </a:lnTo>
                  <a:lnTo>
                    <a:pt x="5" y="60"/>
                  </a:lnTo>
                  <a:lnTo>
                    <a:pt x="8" y="60"/>
                  </a:lnTo>
                  <a:lnTo>
                    <a:pt x="9" y="59"/>
                  </a:lnTo>
                  <a:lnTo>
                    <a:pt x="9" y="59"/>
                  </a:lnTo>
                  <a:lnTo>
                    <a:pt x="13" y="54"/>
                  </a:lnTo>
                  <a:lnTo>
                    <a:pt x="17" y="48"/>
                  </a:lnTo>
                  <a:lnTo>
                    <a:pt x="21" y="35"/>
                  </a:lnTo>
                  <a:lnTo>
                    <a:pt x="21" y="35"/>
                  </a:lnTo>
                  <a:lnTo>
                    <a:pt x="23" y="27"/>
                  </a:lnTo>
                  <a:lnTo>
                    <a:pt x="27" y="21"/>
                  </a:lnTo>
                  <a:lnTo>
                    <a:pt x="31" y="13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5" y="1"/>
                  </a:lnTo>
                  <a:lnTo>
                    <a:pt x="23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58" name="Freeform 470"/>
            <p:cNvSpPr/>
            <p:nvPr>
              <p:custDataLst>
                <p:tags r:id="rId12"/>
              </p:custDataLst>
            </p:nvPr>
          </p:nvSpPr>
          <p:spPr bwMode="auto">
            <a:xfrm>
              <a:off x="3589338" y="1428750"/>
              <a:ext cx="19050" cy="22225"/>
            </a:xfrm>
            <a:custGeom>
              <a:avLst/>
              <a:gdLst/>
              <a:ahLst/>
              <a:cxnLst>
                <a:cxn ang="0">
                  <a:pos x="35" y="2"/>
                </a:cxn>
                <a:cxn ang="0">
                  <a:pos x="35" y="2"/>
                </a:cxn>
                <a:cxn ang="0">
                  <a:pos x="1" y="48"/>
                </a:cxn>
                <a:cxn ang="0">
                  <a:pos x="1" y="48"/>
                </a:cxn>
                <a:cxn ang="0">
                  <a:pos x="0" y="51"/>
                </a:cxn>
                <a:cxn ang="0">
                  <a:pos x="0" y="52"/>
                </a:cxn>
                <a:cxn ang="0">
                  <a:pos x="1" y="55"/>
                </a:cxn>
                <a:cxn ang="0">
                  <a:pos x="3" y="56"/>
                </a:cxn>
                <a:cxn ang="0">
                  <a:pos x="8" y="56"/>
                </a:cxn>
                <a:cxn ang="0">
                  <a:pos x="9" y="56"/>
                </a:cxn>
                <a:cxn ang="0">
                  <a:pos x="12" y="53"/>
                </a:cxn>
                <a:cxn ang="0">
                  <a:pos x="12" y="53"/>
                </a:cxn>
                <a:cxn ang="0">
                  <a:pos x="46" y="9"/>
                </a:cxn>
                <a:cxn ang="0">
                  <a:pos x="46" y="9"/>
                </a:cxn>
                <a:cxn ang="0">
                  <a:pos x="47" y="6"/>
                </a:cxn>
                <a:cxn ang="0">
                  <a:pos x="46" y="4"/>
                </a:cxn>
                <a:cxn ang="0">
                  <a:pos x="46" y="2"/>
                </a:cxn>
                <a:cxn ang="0">
                  <a:pos x="45" y="1"/>
                </a:cxn>
                <a:cxn ang="0">
                  <a:pos x="39" y="0"/>
                </a:cxn>
                <a:cxn ang="0">
                  <a:pos x="38" y="1"/>
                </a:cxn>
                <a:cxn ang="0">
                  <a:pos x="35" y="2"/>
                </a:cxn>
                <a:cxn ang="0">
                  <a:pos x="35" y="2"/>
                </a:cxn>
              </a:cxnLst>
              <a:rect l="0" t="0" r="r" b="b"/>
              <a:pathLst>
                <a:path w="47" h="56">
                  <a:moveTo>
                    <a:pt x="35" y="2"/>
                  </a:moveTo>
                  <a:lnTo>
                    <a:pt x="35" y="2"/>
                  </a:lnTo>
                  <a:lnTo>
                    <a:pt x="1" y="48"/>
                  </a:lnTo>
                  <a:lnTo>
                    <a:pt x="1" y="48"/>
                  </a:lnTo>
                  <a:lnTo>
                    <a:pt x="0" y="51"/>
                  </a:lnTo>
                  <a:lnTo>
                    <a:pt x="0" y="52"/>
                  </a:lnTo>
                  <a:lnTo>
                    <a:pt x="1" y="55"/>
                  </a:lnTo>
                  <a:lnTo>
                    <a:pt x="3" y="56"/>
                  </a:lnTo>
                  <a:lnTo>
                    <a:pt x="8" y="56"/>
                  </a:lnTo>
                  <a:lnTo>
                    <a:pt x="9" y="56"/>
                  </a:lnTo>
                  <a:lnTo>
                    <a:pt x="12" y="53"/>
                  </a:lnTo>
                  <a:lnTo>
                    <a:pt x="12" y="53"/>
                  </a:lnTo>
                  <a:lnTo>
                    <a:pt x="46" y="9"/>
                  </a:lnTo>
                  <a:lnTo>
                    <a:pt x="46" y="9"/>
                  </a:lnTo>
                  <a:lnTo>
                    <a:pt x="47" y="6"/>
                  </a:lnTo>
                  <a:lnTo>
                    <a:pt x="46" y="4"/>
                  </a:lnTo>
                  <a:lnTo>
                    <a:pt x="46" y="2"/>
                  </a:lnTo>
                  <a:lnTo>
                    <a:pt x="45" y="1"/>
                  </a:lnTo>
                  <a:lnTo>
                    <a:pt x="39" y="0"/>
                  </a:lnTo>
                  <a:lnTo>
                    <a:pt x="38" y="1"/>
                  </a:lnTo>
                  <a:lnTo>
                    <a:pt x="35" y="2"/>
                  </a:lnTo>
                  <a:lnTo>
                    <a:pt x="3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59" name="Freeform 471"/>
            <p:cNvSpPr/>
            <p:nvPr>
              <p:custDataLst>
                <p:tags r:id="rId13"/>
              </p:custDataLst>
            </p:nvPr>
          </p:nvSpPr>
          <p:spPr bwMode="auto">
            <a:xfrm>
              <a:off x="3606801" y="1447800"/>
              <a:ext cx="22225" cy="30163"/>
            </a:xfrm>
            <a:custGeom>
              <a:avLst/>
              <a:gdLst/>
              <a:ahLst/>
              <a:cxnLst>
                <a:cxn ang="0">
                  <a:pos x="47" y="2"/>
                </a:cxn>
                <a:cxn ang="0">
                  <a:pos x="47" y="2"/>
                </a:cxn>
                <a:cxn ang="0">
                  <a:pos x="33" y="17"/>
                </a:cxn>
                <a:cxn ang="0">
                  <a:pos x="21" y="33"/>
                </a:cxn>
                <a:cxn ang="0">
                  <a:pos x="11" y="50"/>
                </a:cxn>
                <a:cxn ang="0">
                  <a:pos x="0" y="68"/>
                </a:cxn>
                <a:cxn ang="0">
                  <a:pos x="0" y="68"/>
                </a:cxn>
                <a:cxn ang="0">
                  <a:pos x="0" y="70"/>
                </a:cxn>
                <a:cxn ang="0">
                  <a:pos x="0" y="72"/>
                </a:cxn>
                <a:cxn ang="0">
                  <a:pos x="3" y="76"/>
                </a:cxn>
                <a:cxn ang="0">
                  <a:pos x="7" y="76"/>
                </a:cxn>
                <a:cxn ang="0">
                  <a:pos x="8" y="75"/>
                </a:cxn>
                <a:cxn ang="0">
                  <a:pos x="11" y="74"/>
                </a:cxn>
                <a:cxn ang="0">
                  <a:pos x="11" y="74"/>
                </a:cxn>
                <a:cxn ang="0">
                  <a:pos x="20" y="57"/>
                </a:cxn>
                <a:cxn ang="0">
                  <a:pos x="30" y="40"/>
                </a:cxn>
                <a:cxn ang="0">
                  <a:pos x="42" y="25"/>
                </a:cxn>
                <a:cxn ang="0">
                  <a:pos x="55" y="10"/>
                </a:cxn>
                <a:cxn ang="0">
                  <a:pos x="55" y="10"/>
                </a:cxn>
                <a:cxn ang="0">
                  <a:pos x="57" y="8"/>
                </a:cxn>
                <a:cxn ang="0">
                  <a:pos x="57" y="6"/>
                </a:cxn>
                <a:cxn ang="0">
                  <a:pos x="55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7" y="2"/>
                </a:cxn>
                <a:cxn ang="0">
                  <a:pos x="47" y="2"/>
                </a:cxn>
              </a:cxnLst>
              <a:rect l="0" t="0" r="r" b="b"/>
              <a:pathLst>
                <a:path w="57" h="76">
                  <a:moveTo>
                    <a:pt x="47" y="2"/>
                  </a:moveTo>
                  <a:lnTo>
                    <a:pt x="47" y="2"/>
                  </a:lnTo>
                  <a:lnTo>
                    <a:pt x="33" y="17"/>
                  </a:lnTo>
                  <a:lnTo>
                    <a:pt x="21" y="33"/>
                  </a:lnTo>
                  <a:lnTo>
                    <a:pt x="11" y="50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3" y="76"/>
                  </a:lnTo>
                  <a:lnTo>
                    <a:pt x="7" y="76"/>
                  </a:lnTo>
                  <a:lnTo>
                    <a:pt x="8" y="75"/>
                  </a:lnTo>
                  <a:lnTo>
                    <a:pt x="11" y="74"/>
                  </a:lnTo>
                  <a:lnTo>
                    <a:pt x="11" y="74"/>
                  </a:lnTo>
                  <a:lnTo>
                    <a:pt x="20" y="57"/>
                  </a:lnTo>
                  <a:lnTo>
                    <a:pt x="30" y="40"/>
                  </a:lnTo>
                  <a:lnTo>
                    <a:pt x="42" y="25"/>
                  </a:lnTo>
                  <a:lnTo>
                    <a:pt x="55" y="10"/>
                  </a:lnTo>
                  <a:lnTo>
                    <a:pt x="55" y="10"/>
                  </a:lnTo>
                  <a:lnTo>
                    <a:pt x="57" y="8"/>
                  </a:lnTo>
                  <a:lnTo>
                    <a:pt x="57" y="6"/>
                  </a:lnTo>
                  <a:lnTo>
                    <a:pt x="55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7" y="2"/>
                  </a:lnTo>
                  <a:lnTo>
                    <a:pt x="47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60" name="Freeform 472"/>
            <p:cNvSpPr/>
            <p:nvPr>
              <p:custDataLst>
                <p:tags r:id="rId14"/>
              </p:custDataLst>
            </p:nvPr>
          </p:nvSpPr>
          <p:spPr bwMode="auto">
            <a:xfrm>
              <a:off x="3629026" y="1465263"/>
              <a:ext cx="23813" cy="31750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3"/>
                </a:cxn>
                <a:cxn ang="0">
                  <a:pos x="22" y="37"/>
                </a:cxn>
                <a:cxn ang="0">
                  <a:pos x="11" y="54"/>
                </a:cxn>
                <a:cxn ang="0">
                  <a:pos x="1" y="71"/>
                </a:cxn>
                <a:cxn ang="0">
                  <a:pos x="1" y="71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3" y="79"/>
                </a:cxn>
                <a:cxn ang="0">
                  <a:pos x="7" y="80"/>
                </a:cxn>
                <a:cxn ang="0">
                  <a:pos x="9" y="79"/>
                </a:cxn>
                <a:cxn ang="0">
                  <a:pos x="10" y="77"/>
                </a:cxn>
                <a:cxn ang="0">
                  <a:pos x="10" y="77"/>
                </a:cxn>
                <a:cxn ang="0">
                  <a:pos x="20" y="59"/>
                </a:cxn>
                <a:cxn ang="0">
                  <a:pos x="32" y="42"/>
                </a:cxn>
                <a:cxn ang="0">
                  <a:pos x="56" y="8"/>
                </a:cxn>
                <a:cxn ang="0">
                  <a:pos x="56" y="8"/>
                </a:cxn>
                <a:cxn ang="0">
                  <a:pos x="57" y="7"/>
                </a:cxn>
                <a:cxn ang="0">
                  <a:pos x="57" y="4"/>
                </a:cxn>
                <a:cxn ang="0">
                  <a:pos x="56" y="3"/>
                </a:cxn>
                <a:cxn ang="0">
                  <a:pos x="54" y="1"/>
                </a:cxn>
                <a:cxn ang="0">
                  <a:pos x="51" y="0"/>
                </a:cxn>
                <a:cxn ang="0">
                  <a:pos x="48" y="1"/>
                </a:cxn>
                <a:cxn ang="0">
                  <a:pos x="47" y="3"/>
                </a:cxn>
                <a:cxn ang="0">
                  <a:pos x="47" y="3"/>
                </a:cxn>
              </a:cxnLst>
              <a:rect l="0" t="0" r="r" b="b"/>
              <a:pathLst>
                <a:path w="57" h="80">
                  <a:moveTo>
                    <a:pt x="47" y="3"/>
                  </a:moveTo>
                  <a:lnTo>
                    <a:pt x="47" y="3"/>
                  </a:lnTo>
                  <a:lnTo>
                    <a:pt x="22" y="37"/>
                  </a:lnTo>
                  <a:lnTo>
                    <a:pt x="11" y="54"/>
                  </a:lnTo>
                  <a:lnTo>
                    <a:pt x="1" y="71"/>
                  </a:lnTo>
                  <a:lnTo>
                    <a:pt x="1" y="71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3" y="79"/>
                  </a:lnTo>
                  <a:lnTo>
                    <a:pt x="7" y="80"/>
                  </a:lnTo>
                  <a:lnTo>
                    <a:pt x="9" y="79"/>
                  </a:lnTo>
                  <a:lnTo>
                    <a:pt x="10" y="77"/>
                  </a:lnTo>
                  <a:lnTo>
                    <a:pt x="10" y="77"/>
                  </a:lnTo>
                  <a:lnTo>
                    <a:pt x="20" y="59"/>
                  </a:lnTo>
                  <a:lnTo>
                    <a:pt x="32" y="42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57" y="7"/>
                  </a:lnTo>
                  <a:lnTo>
                    <a:pt x="57" y="4"/>
                  </a:lnTo>
                  <a:lnTo>
                    <a:pt x="56" y="3"/>
                  </a:lnTo>
                  <a:lnTo>
                    <a:pt x="54" y="1"/>
                  </a:lnTo>
                  <a:lnTo>
                    <a:pt x="51" y="0"/>
                  </a:lnTo>
                  <a:lnTo>
                    <a:pt x="48" y="1"/>
                  </a:lnTo>
                  <a:lnTo>
                    <a:pt x="47" y="3"/>
                  </a:lnTo>
                  <a:lnTo>
                    <a:pt x="4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61" name="Freeform 473"/>
            <p:cNvSpPr/>
            <p:nvPr>
              <p:custDataLst>
                <p:tags r:id="rId15"/>
              </p:custDataLst>
            </p:nvPr>
          </p:nvSpPr>
          <p:spPr bwMode="auto">
            <a:xfrm>
              <a:off x="3656013" y="1474788"/>
              <a:ext cx="20638" cy="28575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0" y="17"/>
                </a:cxn>
                <a:cxn ang="0">
                  <a:pos x="20" y="30"/>
                </a:cxn>
                <a:cxn ang="0">
                  <a:pos x="20" y="30"/>
                </a:cxn>
                <a:cxn ang="0">
                  <a:pos x="15" y="38"/>
                </a:cxn>
                <a:cxn ang="0">
                  <a:pos x="10" y="47"/>
                </a:cxn>
                <a:cxn ang="0">
                  <a:pos x="1" y="64"/>
                </a:cxn>
                <a:cxn ang="0">
                  <a:pos x="1" y="64"/>
                </a:cxn>
                <a:cxn ang="0">
                  <a:pos x="0" y="67"/>
                </a:cxn>
                <a:cxn ang="0">
                  <a:pos x="1" y="68"/>
                </a:cxn>
                <a:cxn ang="0">
                  <a:pos x="3" y="72"/>
                </a:cxn>
                <a:cxn ang="0">
                  <a:pos x="7" y="72"/>
                </a:cxn>
                <a:cxn ang="0">
                  <a:pos x="9" y="72"/>
                </a:cxn>
                <a:cxn ang="0">
                  <a:pos x="11" y="70"/>
                </a:cxn>
                <a:cxn ang="0">
                  <a:pos x="11" y="70"/>
                </a:cxn>
                <a:cxn ang="0">
                  <a:pos x="20" y="53"/>
                </a:cxn>
                <a:cxn ang="0">
                  <a:pos x="30" y="36"/>
                </a:cxn>
                <a:cxn ang="0">
                  <a:pos x="30" y="36"/>
                </a:cxn>
                <a:cxn ang="0">
                  <a:pos x="40" y="23"/>
                </a:cxn>
                <a:cxn ang="0">
                  <a:pos x="44" y="16"/>
                </a:cxn>
                <a:cxn ang="0">
                  <a:pos x="49" y="10"/>
                </a:cxn>
                <a:cxn ang="0">
                  <a:pos x="49" y="10"/>
                </a:cxn>
                <a:cxn ang="0">
                  <a:pos x="49" y="7"/>
                </a:cxn>
                <a:cxn ang="0">
                  <a:pos x="49" y="4"/>
                </a:cxn>
                <a:cxn ang="0">
                  <a:pos x="47" y="2"/>
                </a:cxn>
                <a:cxn ang="0">
                  <a:pos x="43" y="0"/>
                </a:cxn>
                <a:cxn ang="0">
                  <a:pos x="40" y="2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9" h="72">
                  <a:moveTo>
                    <a:pt x="39" y="3"/>
                  </a:moveTo>
                  <a:lnTo>
                    <a:pt x="39" y="3"/>
                  </a:lnTo>
                  <a:lnTo>
                    <a:pt x="30" y="17"/>
                  </a:lnTo>
                  <a:lnTo>
                    <a:pt x="20" y="30"/>
                  </a:lnTo>
                  <a:lnTo>
                    <a:pt x="20" y="30"/>
                  </a:lnTo>
                  <a:lnTo>
                    <a:pt x="15" y="38"/>
                  </a:lnTo>
                  <a:lnTo>
                    <a:pt x="10" y="47"/>
                  </a:lnTo>
                  <a:lnTo>
                    <a:pt x="1" y="64"/>
                  </a:lnTo>
                  <a:lnTo>
                    <a:pt x="1" y="64"/>
                  </a:lnTo>
                  <a:lnTo>
                    <a:pt x="0" y="67"/>
                  </a:lnTo>
                  <a:lnTo>
                    <a:pt x="1" y="68"/>
                  </a:lnTo>
                  <a:lnTo>
                    <a:pt x="3" y="72"/>
                  </a:lnTo>
                  <a:lnTo>
                    <a:pt x="7" y="72"/>
                  </a:lnTo>
                  <a:lnTo>
                    <a:pt x="9" y="72"/>
                  </a:lnTo>
                  <a:lnTo>
                    <a:pt x="11" y="70"/>
                  </a:lnTo>
                  <a:lnTo>
                    <a:pt x="11" y="70"/>
                  </a:lnTo>
                  <a:lnTo>
                    <a:pt x="20" y="53"/>
                  </a:lnTo>
                  <a:lnTo>
                    <a:pt x="30" y="36"/>
                  </a:lnTo>
                  <a:lnTo>
                    <a:pt x="30" y="36"/>
                  </a:lnTo>
                  <a:lnTo>
                    <a:pt x="40" y="23"/>
                  </a:lnTo>
                  <a:lnTo>
                    <a:pt x="44" y="16"/>
                  </a:lnTo>
                  <a:lnTo>
                    <a:pt x="49" y="10"/>
                  </a:lnTo>
                  <a:lnTo>
                    <a:pt x="49" y="10"/>
                  </a:lnTo>
                  <a:lnTo>
                    <a:pt x="49" y="7"/>
                  </a:lnTo>
                  <a:lnTo>
                    <a:pt x="49" y="4"/>
                  </a:lnTo>
                  <a:lnTo>
                    <a:pt x="47" y="2"/>
                  </a:lnTo>
                  <a:lnTo>
                    <a:pt x="43" y="0"/>
                  </a:lnTo>
                  <a:lnTo>
                    <a:pt x="40" y="2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62" name="Freeform 474"/>
            <p:cNvSpPr/>
            <p:nvPr>
              <p:custDataLst>
                <p:tags r:id="rId16"/>
              </p:custDataLst>
            </p:nvPr>
          </p:nvSpPr>
          <p:spPr bwMode="auto">
            <a:xfrm>
              <a:off x="3692526" y="1479550"/>
              <a:ext cx="22225" cy="26988"/>
            </a:xfrm>
            <a:custGeom>
              <a:avLst/>
              <a:gdLst/>
              <a:ahLst/>
              <a:cxnLst>
                <a:cxn ang="0">
                  <a:pos x="48" y="1"/>
                </a:cxn>
                <a:cxn ang="0">
                  <a:pos x="48" y="1"/>
                </a:cxn>
                <a:cxn ang="0">
                  <a:pos x="42" y="9"/>
                </a:cxn>
                <a:cxn ang="0">
                  <a:pos x="38" y="16"/>
                </a:cxn>
                <a:cxn ang="0">
                  <a:pos x="33" y="24"/>
                </a:cxn>
                <a:cxn ang="0">
                  <a:pos x="26" y="30"/>
                </a:cxn>
                <a:cxn ang="0">
                  <a:pos x="26" y="30"/>
                </a:cxn>
                <a:cxn ang="0">
                  <a:pos x="13" y="45"/>
                </a:cxn>
                <a:cxn ang="0">
                  <a:pos x="1" y="60"/>
                </a:cxn>
                <a:cxn ang="0">
                  <a:pos x="1" y="60"/>
                </a:cxn>
                <a:cxn ang="0">
                  <a:pos x="0" y="63"/>
                </a:cxn>
                <a:cxn ang="0">
                  <a:pos x="0" y="64"/>
                </a:cxn>
                <a:cxn ang="0">
                  <a:pos x="1" y="66"/>
                </a:cxn>
                <a:cxn ang="0">
                  <a:pos x="3" y="67"/>
                </a:cxn>
                <a:cxn ang="0">
                  <a:pos x="7" y="68"/>
                </a:cxn>
                <a:cxn ang="0">
                  <a:pos x="9" y="68"/>
                </a:cxn>
                <a:cxn ang="0">
                  <a:pos x="11" y="66"/>
                </a:cxn>
                <a:cxn ang="0">
                  <a:pos x="11" y="66"/>
                </a:cxn>
                <a:cxn ang="0">
                  <a:pos x="24" y="51"/>
                </a:cxn>
                <a:cxn ang="0">
                  <a:pos x="37" y="37"/>
                </a:cxn>
                <a:cxn ang="0">
                  <a:pos x="37" y="37"/>
                </a:cxn>
                <a:cxn ang="0">
                  <a:pos x="42" y="30"/>
                </a:cxn>
                <a:cxn ang="0">
                  <a:pos x="47" y="24"/>
                </a:cxn>
                <a:cxn ang="0">
                  <a:pos x="51" y="16"/>
                </a:cxn>
                <a:cxn ang="0">
                  <a:pos x="56" y="9"/>
                </a:cxn>
                <a:cxn ang="0">
                  <a:pos x="56" y="9"/>
                </a:cxn>
                <a:cxn ang="0">
                  <a:pos x="58" y="8"/>
                </a:cxn>
                <a:cxn ang="0">
                  <a:pos x="58" y="5"/>
                </a:cxn>
                <a:cxn ang="0">
                  <a:pos x="55" y="1"/>
                </a:cxn>
                <a:cxn ang="0">
                  <a:pos x="52" y="0"/>
                </a:cxn>
                <a:cxn ang="0">
                  <a:pos x="50" y="0"/>
                </a:cxn>
                <a:cxn ang="0">
                  <a:pos x="48" y="1"/>
                </a:cxn>
                <a:cxn ang="0">
                  <a:pos x="48" y="1"/>
                </a:cxn>
              </a:cxnLst>
              <a:rect l="0" t="0" r="r" b="b"/>
              <a:pathLst>
                <a:path w="58" h="68">
                  <a:moveTo>
                    <a:pt x="48" y="1"/>
                  </a:moveTo>
                  <a:lnTo>
                    <a:pt x="48" y="1"/>
                  </a:lnTo>
                  <a:lnTo>
                    <a:pt x="42" y="9"/>
                  </a:lnTo>
                  <a:lnTo>
                    <a:pt x="38" y="16"/>
                  </a:lnTo>
                  <a:lnTo>
                    <a:pt x="33" y="24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13" y="45"/>
                  </a:lnTo>
                  <a:lnTo>
                    <a:pt x="1" y="60"/>
                  </a:lnTo>
                  <a:lnTo>
                    <a:pt x="1" y="60"/>
                  </a:lnTo>
                  <a:lnTo>
                    <a:pt x="0" y="63"/>
                  </a:lnTo>
                  <a:lnTo>
                    <a:pt x="0" y="64"/>
                  </a:lnTo>
                  <a:lnTo>
                    <a:pt x="1" y="66"/>
                  </a:lnTo>
                  <a:lnTo>
                    <a:pt x="3" y="67"/>
                  </a:lnTo>
                  <a:lnTo>
                    <a:pt x="7" y="68"/>
                  </a:lnTo>
                  <a:lnTo>
                    <a:pt x="9" y="68"/>
                  </a:lnTo>
                  <a:lnTo>
                    <a:pt x="11" y="66"/>
                  </a:lnTo>
                  <a:lnTo>
                    <a:pt x="11" y="66"/>
                  </a:lnTo>
                  <a:lnTo>
                    <a:pt x="24" y="51"/>
                  </a:lnTo>
                  <a:lnTo>
                    <a:pt x="37" y="37"/>
                  </a:lnTo>
                  <a:lnTo>
                    <a:pt x="37" y="37"/>
                  </a:lnTo>
                  <a:lnTo>
                    <a:pt x="42" y="30"/>
                  </a:lnTo>
                  <a:lnTo>
                    <a:pt x="47" y="24"/>
                  </a:lnTo>
                  <a:lnTo>
                    <a:pt x="51" y="16"/>
                  </a:lnTo>
                  <a:lnTo>
                    <a:pt x="56" y="9"/>
                  </a:lnTo>
                  <a:lnTo>
                    <a:pt x="56" y="9"/>
                  </a:lnTo>
                  <a:lnTo>
                    <a:pt x="58" y="8"/>
                  </a:lnTo>
                  <a:lnTo>
                    <a:pt x="58" y="5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50" y="0"/>
                  </a:lnTo>
                  <a:lnTo>
                    <a:pt x="48" y="1"/>
                  </a:lnTo>
                  <a:lnTo>
                    <a:pt x="48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63" name="Freeform 475"/>
            <p:cNvSpPr/>
            <p:nvPr>
              <p:custDataLst>
                <p:tags r:id="rId17"/>
              </p:custDataLst>
            </p:nvPr>
          </p:nvSpPr>
          <p:spPr bwMode="auto">
            <a:xfrm>
              <a:off x="3725863" y="1477963"/>
              <a:ext cx="17463" cy="25400"/>
            </a:xfrm>
            <a:custGeom>
              <a:avLst/>
              <a:gdLst/>
              <a:ahLst/>
              <a:cxnLst>
                <a:cxn ang="0">
                  <a:pos x="36" y="2"/>
                </a:cxn>
                <a:cxn ang="0">
                  <a:pos x="36" y="2"/>
                </a:cxn>
                <a:cxn ang="0">
                  <a:pos x="26" y="15"/>
                </a:cxn>
                <a:cxn ang="0">
                  <a:pos x="17" y="28"/>
                </a:cxn>
                <a:cxn ang="0">
                  <a:pos x="9" y="42"/>
                </a:cxn>
                <a:cxn ang="0">
                  <a:pos x="1" y="56"/>
                </a:cxn>
                <a:cxn ang="0">
                  <a:pos x="1" y="56"/>
                </a:cxn>
                <a:cxn ang="0">
                  <a:pos x="0" y="59"/>
                </a:cxn>
                <a:cxn ang="0">
                  <a:pos x="1" y="62"/>
                </a:cxn>
                <a:cxn ang="0">
                  <a:pos x="4" y="64"/>
                </a:cxn>
                <a:cxn ang="0">
                  <a:pos x="8" y="66"/>
                </a:cxn>
                <a:cxn ang="0">
                  <a:pos x="9" y="64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8" y="49"/>
                </a:cxn>
                <a:cxn ang="0">
                  <a:pos x="26" y="34"/>
                </a:cxn>
                <a:cxn ang="0">
                  <a:pos x="34" y="22"/>
                </a:cxn>
                <a:cxn ang="0">
                  <a:pos x="44" y="11"/>
                </a:cxn>
                <a:cxn ang="0">
                  <a:pos x="44" y="11"/>
                </a:cxn>
                <a:cxn ang="0">
                  <a:pos x="46" y="8"/>
                </a:cxn>
                <a:cxn ang="0">
                  <a:pos x="46" y="5"/>
                </a:cxn>
                <a:cxn ang="0">
                  <a:pos x="44" y="2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6" y="2"/>
                </a:cxn>
                <a:cxn ang="0">
                  <a:pos x="36" y="2"/>
                </a:cxn>
              </a:cxnLst>
              <a:rect l="0" t="0" r="r" b="b"/>
              <a:pathLst>
                <a:path w="46" h="66">
                  <a:moveTo>
                    <a:pt x="36" y="2"/>
                  </a:moveTo>
                  <a:lnTo>
                    <a:pt x="36" y="2"/>
                  </a:lnTo>
                  <a:lnTo>
                    <a:pt x="26" y="15"/>
                  </a:lnTo>
                  <a:lnTo>
                    <a:pt x="17" y="28"/>
                  </a:lnTo>
                  <a:lnTo>
                    <a:pt x="9" y="42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0" y="59"/>
                  </a:lnTo>
                  <a:lnTo>
                    <a:pt x="1" y="62"/>
                  </a:lnTo>
                  <a:lnTo>
                    <a:pt x="4" y="64"/>
                  </a:lnTo>
                  <a:lnTo>
                    <a:pt x="8" y="66"/>
                  </a:lnTo>
                  <a:lnTo>
                    <a:pt x="9" y="64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8" y="49"/>
                  </a:lnTo>
                  <a:lnTo>
                    <a:pt x="26" y="34"/>
                  </a:lnTo>
                  <a:lnTo>
                    <a:pt x="34" y="22"/>
                  </a:lnTo>
                  <a:lnTo>
                    <a:pt x="44" y="11"/>
                  </a:lnTo>
                  <a:lnTo>
                    <a:pt x="44" y="11"/>
                  </a:lnTo>
                  <a:lnTo>
                    <a:pt x="46" y="8"/>
                  </a:lnTo>
                  <a:lnTo>
                    <a:pt x="46" y="5"/>
                  </a:lnTo>
                  <a:lnTo>
                    <a:pt x="44" y="2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6" y="2"/>
                  </a:lnTo>
                  <a:lnTo>
                    <a:pt x="36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64" name="Freeform 476"/>
            <p:cNvSpPr/>
            <p:nvPr>
              <p:custDataLst>
                <p:tags r:id="rId18"/>
              </p:custDataLst>
            </p:nvPr>
          </p:nvSpPr>
          <p:spPr bwMode="auto">
            <a:xfrm>
              <a:off x="3767138" y="1474788"/>
              <a:ext cx="12700" cy="22225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24" y="3"/>
                </a:cxn>
                <a:cxn ang="0">
                  <a:pos x="13" y="27"/>
                </a:cxn>
                <a:cxn ang="0">
                  <a:pos x="8" y="38"/>
                </a:cxn>
                <a:cxn ang="0">
                  <a:pos x="0" y="49"/>
                </a:cxn>
                <a:cxn ang="0">
                  <a:pos x="0" y="49"/>
                </a:cxn>
                <a:cxn ang="0">
                  <a:pos x="0" y="51"/>
                </a:cxn>
                <a:cxn ang="0">
                  <a:pos x="0" y="54"/>
                </a:cxn>
                <a:cxn ang="0">
                  <a:pos x="1" y="55"/>
                </a:cxn>
                <a:cxn ang="0">
                  <a:pos x="3" y="57"/>
                </a:cxn>
                <a:cxn ang="0">
                  <a:pos x="7" y="58"/>
                </a:cxn>
                <a:cxn ang="0">
                  <a:pos x="9" y="57"/>
                </a:cxn>
                <a:cxn ang="0">
                  <a:pos x="11" y="55"/>
                </a:cxn>
                <a:cxn ang="0">
                  <a:pos x="11" y="55"/>
                </a:cxn>
                <a:cxn ang="0">
                  <a:pos x="17" y="44"/>
                </a:cxn>
                <a:cxn ang="0">
                  <a:pos x="24" y="33"/>
                </a:cxn>
                <a:cxn ang="0">
                  <a:pos x="33" y="10"/>
                </a:cxn>
                <a:cxn ang="0">
                  <a:pos x="33" y="10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2" y="2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5" y="2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4" h="58">
                  <a:moveTo>
                    <a:pt x="24" y="3"/>
                  </a:moveTo>
                  <a:lnTo>
                    <a:pt x="24" y="3"/>
                  </a:lnTo>
                  <a:lnTo>
                    <a:pt x="13" y="27"/>
                  </a:lnTo>
                  <a:lnTo>
                    <a:pt x="8" y="38"/>
                  </a:lnTo>
                  <a:lnTo>
                    <a:pt x="0" y="49"/>
                  </a:lnTo>
                  <a:lnTo>
                    <a:pt x="0" y="49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1" y="55"/>
                  </a:lnTo>
                  <a:lnTo>
                    <a:pt x="3" y="57"/>
                  </a:lnTo>
                  <a:lnTo>
                    <a:pt x="7" y="58"/>
                  </a:lnTo>
                  <a:lnTo>
                    <a:pt x="9" y="57"/>
                  </a:lnTo>
                  <a:lnTo>
                    <a:pt x="11" y="55"/>
                  </a:lnTo>
                  <a:lnTo>
                    <a:pt x="11" y="55"/>
                  </a:lnTo>
                  <a:lnTo>
                    <a:pt x="17" y="44"/>
                  </a:lnTo>
                  <a:lnTo>
                    <a:pt x="24" y="33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2" y="2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5" y="2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65" name="Freeform 477"/>
            <p:cNvSpPr/>
            <p:nvPr>
              <p:custDataLst>
                <p:tags r:id="rId19"/>
              </p:custDataLst>
            </p:nvPr>
          </p:nvSpPr>
          <p:spPr bwMode="auto">
            <a:xfrm>
              <a:off x="3354388" y="1589088"/>
              <a:ext cx="44450" cy="55563"/>
            </a:xfrm>
            <a:custGeom>
              <a:avLst/>
              <a:gdLst/>
              <a:ahLst/>
              <a:cxnLst>
                <a:cxn ang="0">
                  <a:pos x="99" y="3"/>
                </a:cxn>
                <a:cxn ang="0">
                  <a:pos x="99" y="3"/>
                </a:cxn>
                <a:cxn ang="0">
                  <a:pos x="71" y="29"/>
                </a:cxn>
                <a:cxn ang="0">
                  <a:pos x="58" y="44"/>
                </a:cxn>
                <a:cxn ang="0">
                  <a:pos x="47" y="58"/>
                </a:cxn>
                <a:cxn ang="0">
                  <a:pos x="47" y="58"/>
                </a:cxn>
                <a:cxn ang="0">
                  <a:pos x="34" y="76"/>
                </a:cxn>
                <a:cxn ang="0">
                  <a:pos x="22" y="95"/>
                </a:cxn>
                <a:cxn ang="0">
                  <a:pos x="0" y="134"/>
                </a:cxn>
                <a:cxn ang="0">
                  <a:pos x="0" y="134"/>
                </a:cxn>
                <a:cxn ang="0">
                  <a:pos x="0" y="135"/>
                </a:cxn>
                <a:cxn ang="0">
                  <a:pos x="0" y="138"/>
                </a:cxn>
                <a:cxn ang="0">
                  <a:pos x="2" y="140"/>
                </a:cxn>
                <a:cxn ang="0">
                  <a:pos x="6" y="142"/>
                </a:cxn>
                <a:cxn ang="0">
                  <a:pos x="7" y="140"/>
                </a:cxn>
                <a:cxn ang="0">
                  <a:pos x="10" y="139"/>
                </a:cxn>
                <a:cxn ang="0">
                  <a:pos x="10" y="139"/>
                </a:cxn>
                <a:cxn ang="0">
                  <a:pos x="27" y="108"/>
                </a:cxn>
                <a:cxn ang="0">
                  <a:pos x="36" y="92"/>
                </a:cxn>
                <a:cxn ang="0">
                  <a:pos x="47" y="78"/>
                </a:cxn>
                <a:cxn ang="0">
                  <a:pos x="47" y="78"/>
                </a:cxn>
                <a:cxn ang="0">
                  <a:pos x="61" y="59"/>
                </a:cxn>
                <a:cxn ang="0">
                  <a:pos x="75" y="42"/>
                </a:cxn>
                <a:cxn ang="0">
                  <a:pos x="108" y="11"/>
                </a:cxn>
                <a:cxn ang="0">
                  <a:pos x="108" y="11"/>
                </a:cxn>
                <a:cxn ang="0">
                  <a:pos x="109" y="8"/>
                </a:cxn>
                <a:cxn ang="0">
                  <a:pos x="109" y="7"/>
                </a:cxn>
                <a:cxn ang="0">
                  <a:pos x="108" y="3"/>
                </a:cxn>
                <a:cxn ang="0">
                  <a:pos x="104" y="0"/>
                </a:cxn>
                <a:cxn ang="0">
                  <a:pos x="102" y="2"/>
                </a:cxn>
                <a:cxn ang="0">
                  <a:pos x="99" y="3"/>
                </a:cxn>
                <a:cxn ang="0">
                  <a:pos x="99" y="3"/>
                </a:cxn>
              </a:cxnLst>
              <a:rect l="0" t="0" r="r" b="b"/>
              <a:pathLst>
                <a:path w="109" h="142">
                  <a:moveTo>
                    <a:pt x="99" y="3"/>
                  </a:moveTo>
                  <a:lnTo>
                    <a:pt x="99" y="3"/>
                  </a:lnTo>
                  <a:lnTo>
                    <a:pt x="71" y="29"/>
                  </a:lnTo>
                  <a:lnTo>
                    <a:pt x="58" y="44"/>
                  </a:lnTo>
                  <a:lnTo>
                    <a:pt x="47" y="58"/>
                  </a:lnTo>
                  <a:lnTo>
                    <a:pt x="47" y="58"/>
                  </a:lnTo>
                  <a:lnTo>
                    <a:pt x="34" y="76"/>
                  </a:lnTo>
                  <a:lnTo>
                    <a:pt x="22" y="95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0" y="135"/>
                  </a:lnTo>
                  <a:lnTo>
                    <a:pt x="0" y="138"/>
                  </a:lnTo>
                  <a:lnTo>
                    <a:pt x="2" y="140"/>
                  </a:lnTo>
                  <a:lnTo>
                    <a:pt x="6" y="142"/>
                  </a:lnTo>
                  <a:lnTo>
                    <a:pt x="7" y="140"/>
                  </a:lnTo>
                  <a:lnTo>
                    <a:pt x="10" y="139"/>
                  </a:lnTo>
                  <a:lnTo>
                    <a:pt x="10" y="139"/>
                  </a:lnTo>
                  <a:lnTo>
                    <a:pt x="27" y="108"/>
                  </a:lnTo>
                  <a:lnTo>
                    <a:pt x="36" y="92"/>
                  </a:lnTo>
                  <a:lnTo>
                    <a:pt x="47" y="78"/>
                  </a:lnTo>
                  <a:lnTo>
                    <a:pt x="47" y="78"/>
                  </a:lnTo>
                  <a:lnTo>
                    <a:pt x="61" y="59"/>
                  </a:lnTo>
                  <a:lnTo>
                    <a:pt x="75" y="42"/>
                  </a:lnTo>
                  <a:lnTo>
                    <a:pt x="108" y="11"/>
                  </a:lnTo>
                  <a:lnTo>
                    <a:pt x="108" y="11"/>
                  </a:lnTo>
                  <a:lnTo>
                    <a:pt x="109" y="8"/>
                  </a:lnTo>
                  <a:lnTo>
                    <a:pt x="109" y="7"/>
                  </a:lnTo>
                  <a:lnTo>
                    <a:pt x="108" y="3"/>
                  </a:lnTo>
                  <a:lnTo>
                    <a:pt x="104" y="0"/>
                  </a:lnTo>
                  <a:lnTo>
                    <a:pt x="102" y="2"/>
                  </a:lnTo>
                  <a:lnTo>
                    <a:pt x="99" y="3"/>
                  </a:lnTo>
                  <a:lnTo>
                    <a:pt x="9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66" name="Freeform 478"/>
            <p:cNvSpPr/>
            <p:nvPr>
              <p:custDataLst>
                <p:tags r:id="rId20"/>
              </p:custDataLst>
            </p:nvPr>
          </p:nvSpPr>
          <p:spPr bwMode="auto">
            <a:xfrm>
              <a:off x="3382963" y="1584325"/>
              <a:ext cx="50800" cy="63500"/>
            </a:xfrm>
            <a:custGeom>
              <a:avLst/>
              <a:gdLst/>
              <a:ahLst/>
              <a:cxnLst>
                <a:cxn ang="0">
                  <a:pos x="120" y="3"/>
                </a:cxn>
                <a:cxn ang="0">
                  <a:pos x="120" y="3"/>
                </a:cxn>
                <a:cxn ang="0">
                  <a:pos x="88" y="43"/>
                </a:cxn>
                <a:cxn ang="0">
                  <a:pos x="58" y="82"/>
                </a:cxn>
                <a:cxn ang="0">
                  <a:pos x="58" y="82"/>
                </a:cxn>
                <a:cxn ang="0">
                  <a:pos x="44" y="101"/>
                </a:cxn>
                <a:cxn ang="0">
                  <a:pos x="29" y="119"/>
                </a:cxn>
                <a:cxn ang="0">
                  <a:pos x="15" y="136"/>
                </a:cxn>
                <a:cxn ang="0">
                  <a:pos x="0" y="154"/>
                </a:cxn>
                <a:cxn ang="0">
                  <a:pos x="0" y="154"/>
                </a:cxn>
                <a:cxn ang="0">
                  <a:pos x="0" y="157"/>
                </a:cxn>
                <a:cxn ang="0">
                  <a:pos x="0" y="160"/>
                </a:cxn>
                <a:cxn ang="0">
                  <a:pos x="2" y="161"/>
                </a:cxn>
                <a:cxn ang="0">
                  <a:pos x="3" y="162"/>
                </a:cxn>
                <a:cxn ang="0">
                  <a:pos x="7" y="163"/>
                </a:cxn>
                <a:cxn ang="0">
                  <a:pos x="10" y="162"/>
                </a:cxn>
                <a:cxn ang="0">
                  <a:pos x="11" y="161"/>
                </a:cxn>
                <a:cxn ang="0">
                  <a:pos x="11" y="161"/>
                </a:cxn>
                <a:cxn ang="0">
                  <a:pos x="24" y="144"/>
                </a:cxn>
                <a:cxn ang="0">
                  <a:pos x="37" y="128"/>
                </a:cxn>
                <a:cxn ang="0">
                  <a:pos x="50" y="112"/>
                </a:cxn>
                <a:cxn ang="0">
                  <a:pos x="63" y="97"/>
                </a:cxn>
                <a:cxn ang="0">
                  <a:pos x="63" y="97"/>
                </a:cxn>
                <a:cxn ang="0">
                  <a:pos x="79" y="73"/>
                </a:cxn>
                <a:cxn ang="0">
                  <a:pos x="96" y="52"/>
                </a:cxn>
                <a:cxn ang="0">
                  <a:pos x="129" y="8"/>
                </a:cxn>
                <a:cxn ang="0">
                  <a:pos x="129" y="8"/>
                </a:cxn>
                <a:cxn ang="0">
                  <a:pos x="130" y="7"/>
                </a:cxn>
                <a:cxn ang="0">
                  <a:pos x="130" y="4"/>
                </a:cxn>
                <a:cxn ang="0">
                  <a:pos x="129" y="3"/>
                </a:cxn>
                <a:cxn ang="0">
                  <a:pos x="127" y="1"/>
                </a:cxn>
                <a:cxn ang="0">
                  <a:pos x="123" y="0"/>
                </a:cxn>
                <a:cxn ang="0">
                  <a:pos x="121" y="1"/>
                </a:cxn>
                <a:cxn ang="0">
                  <a:pos x="120" y="3"/>
                </a:cxn>
                <a:cxn ang="0">
                  <a:pos x="120" y="3"/>
                </a:cxn>
              </a:cxnLst>
              <a:rect l="0" t="0" r="r" b="b"/>
              <a:pathLst>
                <a:path w="130" h="163">
                  <a:moveTo>
                    <a:pt x="120" y="3"/>
                  </a:moveTo>
                  <a:lnTo>
                    <a:pt x="120" y="3"/>
                  </a:lnTo>
                  <a:lnTo>
                    <a:pt x="88" y="43"/>
                  </a:lnTo>
                  <a:lnTo>
                    <a:pt x="58" y="82"/>
                  </a:lnTo>
                  <a:lnTo>
                    <a:pt x="58" y="82"/>
                  </a:lnTo>
                  <a:lnTo>
                    <a:pt x="44" y="101"/>
                  </a:lnTo>
                  <a:lnTo>
                    <a:pt x="29" y="119"/>
                  </a:lnTo>
                  <a:lnTo>
                    <a:pt x="15" y="136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57"/>
                  </a:lnTo>
                  <a:lnTo>
                    <a:pt x="0" y="160"/>
                  </a:lnTo>
                  <a:lnTo>
                    <a:pt x="2" y="161"/>
                  </a:lnTo>
                  <a:lnTo>
                    <a:pt x="3" y="162"/>
                  </a:lnTo>
                  <a:lnTo>
                    <a:pt x="7" y="163"/>
                  </a:lnTo>
                  <a:lnTo>
                    <a:pt x="10" y="162"/>
                  </a:lnTo>
                  <a:lnTo>
                    <a:pt x="11" y="161"/>
                  </a:lnTo>
                  <a:lnTo>
                    <a:pt x="11" y="161"/>
                  </a:lnTo>
                  <a:lnTo>
                    <a:pt x="24" y="144"/>
                  </a:lnTo>
                  <a:lnTo>
                    <a:pt x="37" y="128"/>
                  </a:lnTo>
                  <a:lnTo>
                    <a:pt x="50" y="112"/>
                  </a:lnTo>
                  <a:lnTo>
                    <a:pt x="63" y="97"/>
                  </a:lnTo>
                  <a:lnTo>
                    <a:pt x="63" y="97"/>
                  </a:lnTo>
                  <a:lnTo>
                    <a:pt x="79" y="73"/>
                  </a:lnTo>
                  <a:lnTo>
                    <a:pt x="96" y="52"/>
                  </a:lnTo>
                  <a:lnTo>
                    <a:pt x="129" y="8"/>
                  </a:lnTo>
                  <a:lnTo>
                    <a:pt x="129" y="8"/>
                  </a:lnTo>
                  <a:lnTo>
                    <a:pt x="130" y="7"/>
                  </a:lnTo>
                  <a:lnTo>
                    <a:pt x="130" y="4"/>
                  </a:lnTo>
                  <a:lnTo>
                    <a:pt x="129" y="3"/>
                  </a:lnTo>
                  <a:lnTo>
                    <a:pt x="127" y="1"/>
                  </a:lnTo>
                  <a:lnTo>
                    <a:pt x="123" y="0"/>
                  </a:lnTo>
                  <a:lnTo>
                    <a:pt x="121" y="1"/>
                  </a:lnTo>
                  <a:lnTo>
                    <a:pt x="120" y="3"/>
                  </a:lnTo>
                  <a:lnTo>
                    <a:pt x="120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67" name="Freeform 479"/>
            <p:cNvSpPr/>
            <p:nvPr>
              <p:custDataLst>
                <p:tags r:id="rId21"/>
              </p:custDataLst>
            </p:nvPr>
          </p:nvSpPr>
          <p:spPr bwMode="auto">
            <a:xfrm>
              <a:off x="3424238" y="1584325"/>
              <a:ext cx="50800" cy="61913"/>
            </a:xfrm>
            <a:custGeom>
              <a:avLst/>
              <a:gdLst/>
              <a:ahLst/>
              <a:cxnLst>
                <a:cxn ang="0">
                  <a:pos x="120" y="1"/>
                </a:cxn>
                <a:cxn ang="0">
                  <a:pos x="120" y="1"/>
                </a:cxn>
                <a:cxn ang="0">
                  <a:pos x="105" y="18"/>
                </a:cxn>
                <a:cxn ang="0">
                  <a:pos x="91" y="35"/>
                </a:cxn>
                <a:cxn ang="0">
                  <a:pos x="66" y="72"/>
                </a:cxn>
                <a:cxn ang="0">
                  <a:pos x="66" y="72"/>
                </a:cxn>
                <a:cxn ang="0">
                  <a:pos x="51" y="92"/>
                </a:cxn>
                <a:cxn ang="0">
                  <a:pos x="34" y="111"/>
                </a:cxn>
                <a:cxn ang="0">
                  <a:pos x="17" y="131"/>
                </a:cxn>
                <a:cxn ang="0">
                  <a:pos x="1" y="150"/>
                </a:cxn>
                <a:cxn ang="0">
                  <a:pos x="1" y="150"/>
                </a:cxn>
                <a:cxn ang="0">
                  <a:pos x="0" y="153"/>
                </a:cxn>
                <a:cxn ang="0">
                  <a:pos x="0" y="156"/>
                </a:cxn>
                <a:cxn ang="0">
                  <a:pos x="1" y="157"/>
                </a:cxn>
                <a:cxn ang="0">
                  <a:pos x="2" y="158"/>
                </a:cxn>
                <a:cxn ang="0">
                  <a:pos x="7" y="160"/>
                </a:cxn>
                <a:cxn ang="0">
                  <a:pos x="9" y="158"/>
                </a:cxn>
                <a:cxn ang="0">
                  <a:pos x="11" y="157"/>
                </a:cxn>
                <a:cxn ang="0">
                  <a:pos x="11" y="157"/>
                </a:cxn>
                <a:cxn ang="0">
                  <a:pos x="24" y="139"/>
                </a:cxn>
                <a:cxn ang="0">
                  <a:pos x="39" y="120"/>
                </a:cxn>
                <a:cxn ang="0">
                  <a:pos x="69" y="86"/>
                </a:cxn>
                <a:cxn ang="0">
                  <a:pos x="69" y="86"/>
                </a:cxn>
                <a:cxn ang="0">
                  <a:pos x="83" y="67"/>
                </a:cxn>
                <a:cxn ang="0">
                  <a:pos x="98" y="47"/>
                </a:cxn>
                <a:cxn ang="0">
                  <a:pos x="112" y="27"/>
                </a:cxn>
                <a:cxn ang="0">
                  <a:pos x="128" y="9"/>
                </a:cxn>
                <a:cxn ang="0">
                  <a:pos x="128" y="9"/>
                </a:cxn>
                <a:cxn ang="0">
                  <a:pos x="129" y="8"/>
                </a:cxn>
                <a:cxn ang="0">
                  <a:pos x="129" y="5"/>
                </a:cxn>
                <a:cxn ang="0">
                  <a:pos x="128" y="1"/>
                </a:cxn>
                <a:cxn ang="0">
                  <a:pos x="124" y="0"/>
                </a:cxn>
                <a:cxn ang="0">
                  <a:pos x="121" y="0"/>
                </a:cxn>
                <a:cxn ang="0">
                  <a:pos x="120" y="1"/>
                </a:cxn>
                <a:cxn ang="0">
                  <a:pos x="120" y="1"/>
                </a:cxn>
              </a:cxnLst>
              <a:rect l="0" t="0" r="r" b="b"/>
              <a:pathLst>
                <a:path w="129" h="160">
                  <a:moveTo>
                    <a:pt x="120" y="1"/>
                  </a:moveTo>
                  <a:lnTo>
                    <a:pt x="120" y="1"/>
                  </a:lnTo>
                  <a:lnTo>
                    <a:pt x="105" y="18"/>
                  </a:lnTo>
                  <a:lnTo>
                    <a:pt x="91" y="35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51" y="92"/>
                  </a:lnTo>
                  <a:lnTo>
                    <a:pt x="34" y="111"/>
                  </a:lnTo>
                  <a:lnTo>
                    <a:pt x="17" y="131"/>
                  </a:lnTo>
                  <a:lnTo>
                    <a:pt x="1" y="150"/>
                  </a:lnTo>
                  <a:lnTo>
                    <a:pt x="1" y="150"/>
                  </a:lnTo>
                  <a:lnTo>
                    <a:pt x="0" y="153"/>
                  </a:lnTo>
                  <a:lnTo>
                    <a:pt x="0" y="156"/>
                  </a:lnTo>
                  <a:lnTo>
                    <a:pt x="1" y="157"/>
                  </a:lnTo>
                  <a:lnTo>
                    <a:pt x="2" y="158"/>
                  </a:lnTo>
                  <a:lnTo>
                    <a:pt x="7" y="160"/>
                  </a:lnTo>
                  <a:lnTo>
                    <a:pt x="9" y="158"/>
                  </a:lnTo>
                  <a:lnTo>
                    <a:pt x="11" y="157"/>
                  </a:lnTo>
                  <a:lnTo>
                    <a:pt x="11" y="157"/>
                  </a:lnTo>
                  <a:lnTo>
                    <a:pt x="24" y="139"/>
                  </a:lnTo>
                  <a:lnTo>
                    <a:pt x="39" y="120"/>
                  </a:lnTo>
                  <a:lnTo>
                    <a:pt x="69" y="86"/>
                  </a:lnTo>
                  <a:lnTo>
                    <a:pt x="69" y="86"/>
                  </a:lnTo>
                  <a:lnTo>
                    <a:pt x="83" y="67"/>
                  </a:lnTo>
                  <a:lnTo>
                    <a:pt x="98" y="47"/>
                  </a:lnTo>
                  <a:lnTo>
                    <a:pt x="112" y="27"/>
                  </a:lnTo>
                  <a:lnTo>
                    <a:pt x="128" y="9"/>
                  </a:lnTo>
                  <a:lnTo>
                    <a:pt x="128" y="9"/>
                  </a:lnTo>
                  <a:lnTo>
                    <a:pt x="129" y="8"/>
                  </a:lnTo>
                  <a:lnTo>
                    <a:pt x="129" y="5"/>
                  </a:lnTo>
                  <a:lnTo>
                    <a:pt x="128" y="1"/>
                  </a:lnTo>
                  <a:lnTo>
                    <a:pt x="124" y="0"/>
                  </a:lnTo>
                  <a:lnTo>
                    <a:pt x="121" y="0"/>
                  </a:lnTo>
                  <a:lnTo>
                    <a:pt x="120" y="1"/>
                  </a:lnTo>
                  <a:lnTo>
                    <a:pt x="120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68" name="Freeform 480"/>
            <p:cNvSpPr/>
            <p:nvPr>
              <p:custDataLst>
                <p:tags r:id="rId22"/>
              </p:custDataLst>
            </p:nvPr>
          </p:nvSpPr>
          <p:spPr bwMode="auto">
            <a:xfrm>
              <a:off x="3465513" y="1581150"/>
              <a:ext cx="46038" cy="55563"/>
            </a:xfrm>
            <a:custGeom>
              <a:avLst/>
              <a:gdLst/>
              <a:ahLst/>
              <a:cxnLst>
                <a:cxn ang="0">
                  <a:pos x="104" y="1"/>
                </a:cxn>
                <a:cxn ang="0">
                  <a:pos x="104" y="1"/>
                </a:cxn>
                <a:cxn ang="0">
                  <a:pos x="93" y="13"/>
                </a:cxn>
                <a:cxn ang="0">
                  <a:pos x="82" y="26"/>
                </a:cxn>
                <a:cxn ang="0">
                  <a:pos x="63" y="54"/>
                </a:cxn>
                <a:cxn ang="0">
                  <a:pos x="63" y="54"/>
                </a:cxn>
                <a:cxn ang="0">
                  <a:pos x="32" y="93"/>
                </a:cxn>
                <a:cxn ang="0">
                  <a:pos x="1" y="131"/>
                </a:cxn>
                <a:cxn ang="0">
                  <a:pos x="1" y="131"/>
                </a:cxn>
                <a:cxn ang="0">
                  <a:pos x="0" y="134"/>
                </a:cxn>
                <a:cxn ang="0">
                  <a:pos x="0" y="136"/>
                </a:cxn>
                <a:cxn ang="0">
                  <a:pos x="2" y="140"/>
                </a:cxn>
                <a:cxn ang="0">
                  <a:pos x="4" y="140"/>
                </a:cxn>
                <a:cxn ang="0">
                  <a:pos x="5" y="141"/>
                </a:cxn>
                <a:cxn ang="0">
                  <a:pos x="8" y="141"/>
                </a:cxn>
                <a:cxn ang="0">
                  <a:pos x="9" y="139"/>
                </a:cxn>
                <a:cxn ang="0">
                  <a:pos x="9" y="139"/>
                </a:cxn>
                <a:cxn ang="0">
                  <a:pos x="32" y="110"/>
                </a:cxn>
                <a:cxn ang="0">
                  <a:pos x="56" y="81"/>
                </a:cxn>
                <a:cxn ang="0">
                  <a:pos x="56" y="81"/>
                </a:cxn>
                <a:cxn ang="0">
                  <a:pos x="82" y="45"/>
                </a:cxn>
                <a:cxn ang="0">
                  <a:pos x="97" y="26"/>
                </a:cxn>
                <a:cxn ang="0">
                  <a:pos x="104" y="17"/>
                </a:cxn>
                <a:cxn ang="0">
                  <a:pos x="112" y="9"/>
                </a:cxn>
                <a:cxn ang="0">
                  <a:pos x="112" y="9"/>
                </a:cxn>
                <a:cxn ang="0">
                  <a:pos x="114" y="8"/>
                </a:cxn>
                <a:cxn ang="0">
                  <a:pos x="114" y="5"/>
                </a:cxn>
                <a:cxn ang="0">
                  <a:pos x="114" y="4"/>
                </a:cxn>
                <a:cxn ang="0">
                  <a:pos x="112" y="3"/>
                </a:cxn>
                <a:cxn ang="0">
                  <a:pos x="108" y="0"/>
                </a:cxn>
                <a:cxn ang="0">
                  <a:pos x="106" y="0"/>
                </a:cxn>
                <a:cxn ang="0">
                  <a:pos x="104" y="1"/>
                </a:cxn>
                <a:cxn ang="0">
                  <a:pos x="104" y="1"/>
                </a:cxn>
              </a:cxnLst>
              <a:rect l="0" t="0" r="r" b="b"/>
              <a:pathLst>
                <a:path w="114" h="141">
                  <a:moveTo>
                    <a:pt x="104" y="1"/>
                  </a:moveTo>
                  <a:lnTo>
                    <a:pt x="104" y="1"/>
                  </a:lnTo>
                  <a:lnTo>
                    <a:pt x="93" y="13"/>
                  </a:lnTo>
                  <a:lnTo>
                    <a:pt x="82" y="26"/>
                  </a:lnTo>
                  <a:lnTo>
                    <a:pt x="63" y="54"/>
                  </a:lnTo>
                  <a:lnTo>
                    <a:pt x="63" y="54"/>
                  </a:lnTo>
                  <a:lnTo>
                    <a:pt x="32" y="93"/>
                  </a:lnTo>
                  <a:lnTo>
                    <a:pt x="1" y="131"/>
                  </a:lnTo>
                  <a:lnTo>
                    <a:pt x="1" y="131"/>
                  </a:lnTo>
                  <a:lnTo>
                    <a:pt x="0" y="134"/>
                  </a:lnTo>
                  <a:lnTo>
                    <a:pt x="0" y="136"/>
                  </a:lnTo>
                  <a:lnTo>
                    <a:pt x="2" y="140"/>
                  </a:lnTo>
                  <a:lnTo>
                    <a:pt x="4" y="140"/>
                  </a:lnTo>
                  <a:lnTo>
                    <a:pt x="5" y="141"/>
                  </a:lnTo>
                  <a:lnTo>
                    <a:pt x="8" y="141"/>
                  </a:lnTo>
                  <a:lnTo>
                    <a:pt x="9" y="139"/>
                  </a:lnTo>
                  <a:lnTo>
                    <a:pt x="9" y="139"/>
                  </a:lnTo>
                  <a:lnTo>
                    <a:pt x="32" y="110"/>
                  </a:lnTo>
                  <a:lnTo>
                    <a:pt x="56" y="81"/>
                  </a:lnTo>
                  <a:lnTo>
                    <a:pt x="56" y="81"/>
                  </a:lnTo>
                  <a:lnTo>
                    <a:pt x="82" y="45"/>
                  </a:lnTo>
                  <a:lnTo>
                    <a:pt x="97" y="26"/>
                  </a:lnTo>
                  <a:lnTo>
                    <a:pt x="104" y="17"/>
                  </a:lnTo>
                  <a:lnTo>
                    <a:pt x="112" y="9"/>
                  </a:lnTo>
                  <a:lnTo>
                    <a:pt x="112" y="9"/>
                  </a:lnTo>
                  <a:lnTo>
                    <a:pt x="114" y="8"/>
                  </a:lnTo>
                  <a:lnTo>
                    <a:pt x="114" y="5"/>
                  </a:lnTo>
                  <a:lnTo>
                    <a:pt x="114" y="4"/>
                  </a:lnTo>
                  <a:lnTo>
                    <a:pt x="112" y="3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104" y="1"/>
                  </a:lnTo>
                  <a:lnTo>
                    <a:pt x="10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69" name="Freeform 481"/>
            <p:cNvSpPr/>
            <p:nvPr>
              <p:custDataLst>
                <p:tags r:id="rId23"/>
              </p:custDataLst>
            </p:nvPr>
          </p:nvSpPr>
          <p:spPr bwMode="auto">
            <a:xfrm>
              <a:off x="3509963" y="1582738"/>
              <a:ext cx="38100" cy="63500"/>
            </a:xfrm>
            <a:custGeom>
              <a:avLst/>
              <a:gdLst/>
              <a:ahLst/>
              <a:cxnLst>
                <a:cxn ang="0">
                  <a:pos x="85" y="3"/>
                </a:cxn>
                <a:cxn ang="0">
                  <a:pos x="85" y="3"/>
                </a:cxn>
                <a:cxn ang="0">
                  <a:pos x="44" y="80"/>
                </a:cxn>
                <a:cxn ang="0">
                  <a:pos x="23" y="118"/>
                </a:cxn>
                <a:cxn ang="0">
                  <a:pos x="1" y="154"/>
                </a:cxn>
                <a:cxn ang="0">
                  <a:pos x="1" y="154"/>
                </a:cxn>
                <a:cxn ang="0">
                  <a:pos x="0" y="157"/>
                </a:cxn>
                <a:cxn ang="0">
                  <a:pos x="0" y="160"/>
                </a:cxn>
                <a:cxn ang="0">
                  <a:pos x="2" y="162"/>
                </a:cxn>
                <a:cxn ang="0">
                  <a:pos x="8" y="164"/>
                </a:cxn>
                <a:cxn ang="0">
                  <a:pos x="9" y="162"/>
                </a:cxn>
                <a:cxn ang="0">
                  <a:pos x="10" y="161"/>
                </a:cxn>
                <a:cxn ang="0">
                  <a:pos x="10" y="161"/>
                </a:cxn>
                <a:cxn ang="0">
                  <a:pos x="32" y="123"/>
                </a:cxn>
                <a:cxn ang="0">
                  <a:pos x="53" y="85"/>
                </a:cxn>
                <a:cxn ang="0">
                  <a:pos x="94" y="8"/>
                </a:cxn>
                <a:cxn ang="0">
                  <a:pos x="94" y="8"/>
                </a:cxn>
                <a:cxn ang="0">
                  <a:pos x="95" y="7"/>
                </a:cxn>
                <a:cxn ang="0">
                  <a:pos x="95" y="4"/>
                </a:cxn>
                <a:cxn ang="0">
                  <a:pos x="93" y="1"/>
                </a:cxn>
                <a:cxn ang="0">
                  <a:pos x="89" y="0"/>
                </a:cxn>
                <a:cxn ang="0">
                  <a:pos x="86" y="1"/>
                </a:cxn>
                <a:cxn ang="0">
                  <a:pos x="85" y="3"/>
                </a:cxn>
                <a:cxn ang="0">
                  <a:pos x="85" y="3"/>
                </a:cxn>
              </a:cxnLst>
              <a:rect l="0" t="0" r="r" b="b"/>
              <a:pathLst>
                <a:path w="95" h="164">
                  <a:moveTo>
                    <a:pt x="85" y="3"/>
                  </a:moveTo>
                  <a:lnTo>
                    <a:pt x="85" y="3"/>
                  </a:lnTo>
                  <a:lnTo>
                    <a:pt x="44" y="80"/>
                  </a:lnTo>
                  <a:lnTo>
                    <a:pt x="23" y="118"/>
                  </a:lnTo>
                  <a:lnTo>
                    <a:pt x="1" y="154"/>
                  </a:lnTo>
                  <a:lnTo>
                    <a:pt x="1" y="154"/>
                  </a:lnTo>
                  <a:lnTo>
                    <a:pt x="0" y="157"/>
                  </a:lnTo>
                  <a:lnTo>
                    <a:pt x="0" y="160"/>
                  </a:lnTo>
                  <a:lnTo>
                    <a:pt x="2" y="162"/>
                  </a:lnTo>
                  <a:lnTo>
                    <a:pt x="8" y="164"/>
                  </a:lnTo>
                  <a:lnTo>
                    <a:pt x="9" y="162"/>
                  </a:lnTo>
                  <a:lnTo>
                    <a:pt x="10" y="161"/>
                  </a:lnTo>
                  <a:lnTo>
                    <a:pt x="10" y="161"/>
                  </a:lnTo>
                  <a:lnTo>
                    <a:pt x="32" y="123"/>
                  </a:lnTo>
                  <a:lnTo>
                    <a:pt x="53" y="85"/>
                  </a:lnTo>
                  <a:lnTo>
                    <a:pt x="94" y="8"/>
                  </a:lnTo>
                  <a:lnTo>
                    <a:pt x="94" y="8"/>
                  </a:lnTo>
                  <a:lnTo>
                    <a:pt x="95" y="7"/>
                  </a:lnTo>
                  <a:lnTo>
                    <a:pt x="95" y="4"/>
                  </a:lnTo>
                  <a:lnTo>
                    <a:pt x="93" y="1"/>
                  </a:lnTo>
                  <a:lnTo>
                    <a:pt x="89" y="0"/>
                  </a:lnTo>
                  <a:lnTo>
                    <a:pt x="86" y="1"/>
                  </a:lnTo>
                  <a:lnTo>
                    <a:pt x="85" y="3"/>
                  </a:lnTo>
                  <a:lnTo>
                    <a:pt x="85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70" name="Freeform 482"/>
            <p:cNvSpPr/>
            <p:nvPr>
              <p:custDataLst>
                <p:tags r:id="rId24"/>
              </p:custDataLst>
            </p:nvPr>
          </p:nvSpPr>
          <p:spPr bwMode="auto">
            <a:xfrm>
              <a:off x="3546476" y="1597025"/>
              <a:ext cx="31750" cy="50800"/>
            </a:xfrm>
            <a:custGeom>
              <a:avLst/>
              <a:gdLst/>
              <a:ahLst/>
              <a:cxnLst>
                <a:cxn ang="0">
                  <a:pos x="71" y="1"/>
                </a:cxn>
                <a:cxn ang="0">
                  <a:pos x="71" y="1"/>
                </a:cxn>
                <a:cxn ang="0">
                  <a:pos x="50" y="30"/>
                </a:cxn>
                <a:cxn ang="0">
                  <a:pos x="33" y="59"/>
                </a:cxn>
                <a:cxn ang="0">
                  <a:pos x="16" y="89"/>
                </a:cxn>
                <a:cxn ang="0">
                  <a:pos x="2" y="120"/>
                </a:cxn>
                <a:cxn ang="0">
                  <a:pos x="2" y="120"/>
                </a:cxn>
                <a:cxn ang="0">
                  <a:pos x="0" y="123"/>
                </a:cxn>
                <a:cxn ang="0">
                  <a:pos x="2" y="126"/>
                </a:cxn>
                <a:cxn ang="0">
                  <a:pos x="4" y="128"/>
                </a:cxn>
                <a:cxn ang="0">
                  <a:pos x="5" y="129"/>
                </a:cxn>
                <a:cxn ang="0">
                  <a:pos x="8" y="129"/>
                </a:cxn>
                <a:cxn ang="0">
                  <a:pos x="9" y="128"/>
                </a:cxn>
                <a:cxn ang="0">
                  <a:pos x="11" y="127"/>
                </a:cxn>
                <a:cxn ang="0">
                  <a:pos x="11" y="127"/>
                </a:cxn>
                <a:cxn ang="0">
                  <a:pos x="25" y="95"/>
                </a:cxn>
                <a:cxn ang="0">
                  <a:pos x="41" y="67"/>
                </a:cxn>
                <a:cxn ang="0">
                  <a:pos x="59" y="38"/>
                </a:cxn>
                <a:cxn ang="0">
                  <a:pos x="79" y="9"/>
                </a:cxn>
                <a:cxn ang="0">
                  <a:pos x="79" y="9"/>
                </a:cxn>
                <a:cxn ang="0">
                  <a:pos x="80" y="8"/>
                </a:cxn>
                <a:cxn ang="0">
                  <a:pos x="80" y="5"/>
                </a:cxn>
                <a:cxn ang="0">
                  <a:pos x="77" y="1"/>
                </a:cxn>
                <a:cxn ang="0">
                  <a:pos x="76" y="0"/>
                </a:cxn>
                <a:cxn ang="0">
                  <a:pos x="75" y="0"/>
                </a:cxn>
                <a:cxn ang="0">
                  <a:pos x="72" y="0"/>
                </a:cxn>
                <a:cxn ang="0">
                  <a:pos x="71" y="1"/>
                </a:cxn>
                <a:cxn ang="0">
                  <a:pos x="71" y="1"/>
                </a:cxn>
              </a:cxnLst>
              <a:rect l="0" t="0" r="r" b="b"/>
              <a:pathLst>
                <a:path w="80" h="129">
                  <a:moveTo>
                    <a:pt x="71" y="1"/>
                  </a:moveTo>
                  <a:lnTo>
                    <a:pt x="71" y="1"/>
                  </a:lnTo>
                  <a:lnTo>
                    <a:pt x="50" y="30"/>
                  </a:lnTo>
                  <a:lnTo>
                    <a:pt x="33" y="59"/>
                  </a:lnTo>
                  <a:lnTo>
                    <a:pt x="16" y="89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0" y="123"/>
                  </a:lnTo>
                  <a:lnTo>
                    <a:pt x="2" y="126"/>
                  </a:lnTo>
                  <a:lnTo>
                    <a:pt x="4" y="128"/>
                  </a:lnTo>
                  <a:lnTo>
                    <a:pt x="5" y="129"/>
                  </a:lnTo>
                  <a:lnTo>
                    <a:pt x="8" y="129"/>
                  </a:lnTo>
                  <a:lnTo>
                    <a:pt x="9" y="128"/>
                  </a:lnTo>
                  <a:lnTo>
                    <a:pt x="11" y="127"/>
                  </a:lnTo>
                  <a:lnTo>
                    <a:pt x="11" y="127"/>
                  </a:lnTo>
                  <a:lnTo>
                    <a:pt x="25" y="95"/>
                  </a:lnTo>
                  <a:lnTo>
                    <a:pt x="41" y="67"/>
                  </a:lnTo>
                  <a:lnTo>
                    <a:pt x="59" y="38"/>
                  </a:lnTo>
                  <a:lnTo>
                    <a:pt x="79" y="9"/>
                  </a:lnTo>
                  <a:lnTo>
                    <a:pt x="79" y="9"/>
                  </a:lnTo>
                  <a:lnTo>
                    <a:pt x="80" y="8"/>
                  </a:lnTo>
                  <a:lnTo>
                    <a:pt x="80" y="5"/>
                  </a:lnTo>
                  <a:lnTo>
                    <a:pt x="77" y="1"/>
                  </a:lnTo>
                  <a:lnTo>
                    <a:pt x="76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71" y="1"/>
                  </a:lnTo>
                  <a:lnTo>
                    <a:pt x="71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71" name="Freeform 483"/>
            <p:cNvSpPr/>
            <p:nvPr>
              <p:custDataLst>
                <p:tags r:id="rId25"/>
              </p:custDataLst>
            </p:nvPr>
          </p:nvSpPr>
          <p:spPr bwMode="auto">
            <a:xfrm>
              <a:off x="3581401" y="1608138"/>
              <a:ext cx="15875" cy="39688"/>
            </a:xfrm>
            <a:custGeom>
              <a:avLst/>
              <a:gdLst/>
              <a:ahLst/>
              <a:cxnLst>
                <a:cxn ang="0">
                  <a:pos x="30" y="6"/>
                </a:cxn>
                <a:cxn ang="0">
                  <a:pos x="30" y="6"/>
                </a:cxn>
                <a:cxn ang="0">
                  <a:pos x="29" y="17"/>
                </a:cxn>
                <a:cxn ang="0">
                  <a:pos x="25" y="29"/>
                </a:cxn>
                <a:cxn ang="0">
                  <a:pos x="17" y="53"/>
                </a:cxn>
                <a:cxn ang="0">
                  <a:pos x="17" y="53"/>
                </a:cxn>
                <a:cxn ang="0">
                  <a:pos x="10" y="74"/>
                </a:cxn>
                <a:cxn ang="0">
                  <a:pos x="6" y="84"/>
                </a:cxn>
                <a:cxn ang="0">
                  <a:pos x="1" y="93"/>
                </a:cxn>
                <a:cxn ang="0">
                  <a:pos x="1" y="93"/>
                </a:cxn>
                <a:cxn ang="0">
                  <a:pos x="0" y="96"/>
                </a:cxn>
                <a:cxn ang="0">
                  <a:pos x="0" y="99"/>
                </a:cxn>
                <a:cxn ang="0">
                  <a:pos x="2" y="101"/>
                </a:cxn>
                <a:cxn ang="0">
                  <a:pos x="6" y="102"/>
                </a:cxn>
                <a:cxn ang="0">
                  <a:pos x="9" y="101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6" y="89"/>
                </a:cxn>
                <a:cxn ang="0">
                  <a:pos x="21" y="78"/>
                </a:cxn>
                <a:cxn ang="0">
                  <a:pos x="29" y="55"/>
                </a:cxn>
                <a:cxn ang="0">
                  <a:pos x="29" y="55"/>
                </a:cxn>
                <a:cxn ang="0">
                  <a:pos x="36" y="31"/>
                </a:cxn>
                <a:cxn ang="0">
                  <a:pos x="40" y="19"/>
                </a:cxn>
                <a:cxn ang="0">
                  <a:pos x="42" y="6"/>
                </a:cxn>
                <a:cxn ang="0">
                  <a:pos x="42" y="6"/>
                </a:cxn>
                <a:cxn ang="0">
                  <a:pos x="42" y="3"/>
                </a:cxn>
                <a:cxn ang="0">
                  <a:pos x="40" y="2"/>
                </a:cxn>
                <a:cxn ang="0">
                  <a:pos x="36" y="0"/>
                </a:cxn>
                <a:cxn ang="0">
                  <a:pos x="33" y="2"/>
                </a:cxn>
                <a:cxn ang="0">
                  <a:pos x="31" y="3"/>
                </a:cxn>
                <a:cxn ang="0">
                  <a:pos x="30" y="6"/>
                </a:cxn>
                <a:cxn ang="0">
                  <a:pos x="30" y="6"/>
                </a:cxn>
              </a:cxnLst>
              <a:rect l="0" t="0" r="r" b="b"/>
              <a:pathLst>
                <a:path w="42" h="102">
                  <a:moveTo>
                    <a:pt x="30" y="6"/>
                  </a:moveTo>
                  <a:lnTo>
                    <a:pt x="30" y="6"/>
                  </a:lnTo>
                  <a:lnTo>
                    <a:pt x="29" y="17"/>
                  </a:lnTo>
                  <a:lnTo>
                    <a:pt x="25" y="29"/>
                  </a:lnTo>
                  <a:lnTo>
                    <a:pt x="17" y="53"/>
                  </a:lnTo>
                  <a:lnTo>
                    <a:pt x="17" y="53"/>
                  </a:lnTo>
                  <a:lnTo>
                    <a:pt x="10" y="74"/>
                  </a:lnTo>
                  <a:lnTo>
                    <a:pt x="6" y="84"/>
                  </a:lnTo>
                  <a:lnTo>
                    <a:pt x="1" y="93"/>
                  </a:lnTo>
                  <a:lnTo>
                    <a:pt x="1" y="93"/>
                  </a:lnTo>
                  <a:lnTo>
                    <a:pt x="0" y="96"/>
                  </a:lnTo>
                  <a:lnTo>
                    <a:pt x="0" y="99"/>
                  </a:lnTo>
                  <a:lnTo>
                    <a:pt x="2" y="101"/>
                  </a:lnTo>
                  <a:lnTo>
                    <a:pt x="6" y="102"/>
                  </a:lnTo>
                  <a:lnTo>
                    <a:pt x="9" y="101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6" y="89"/>
                  </a:lnTo>
                  <a:lnTo>
                    <a:pt x="21" y="78"/>
                  </a:lnTo>
                  <a:lnTo>
                    <a:pt x="29" y="55"/>
                  </a:lnTo>
                  <a:lnTo>
                    <a:pt x="29" y="55"/>
                  </a:lnTo>
                  <a:lnTo>
                    <a:pt x="36" y="31"/>
                  </a:lnTo>
                  <a:lnTo>
                    <a:pt x="40" y="19"/>
                  </a:lnTo>
                  <a:lnTo>
                    <a:pt x="42" y="6"/>
                  </a:lnTo>
                  <a:lnTo>
                    <a:pt x="42" y="6"/>
                  </a:lnTo>
                  <a:lnTo>
                    <a:pt x="42" y="3"/>
                  </a:lnTo>
                  <a:lnTo>
                    <a:pt x="40" y="2"/>
                  </a:lnTo>
                  <a:lnTo>
                    <a:pt x="36" y="0"/>
                  </a:lnTo>
                  <a:lnTo>
                    <a:pt x="33" y="2"/>
                  </a:lnTo>
                  <a:lnTo>
                    <a:pt x="31" y="3"/>
                  </a:lnTo>
                  <a:lnTo>
                    <a:pt x="30" y="6"/>
                  </a:lnTo>
                  <a:lnTo>
                    <a:pt x="30" y="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72" name="Freeform 484"/>
            <p:cNvSpPr/>
            <p:nvPr>
              <p:custDataLst>
                <p:tags r:id="rId26"/>
              </p:custDataLst>
            </p:nvPr>
          </p:nvSpPr>
          <p:spPr bwMode="auto">
            <a:xfrm>
              <a:off x="3214688" y="1146175"/>
              <a:ext cx="12700" cy="30163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11" y="37"/>
                </a:cxn>
                <a:cxn ang="0">
                  <a:pos x="4" y="53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0" y="72"/>
                </a:cxn>
                <a:cxn ang="0">
                  <a:pos x="1" y="73"/>
                </a:cxn>
                <a:cxn ang="0">
                  <a:pos x="5" y="76"/>
                </a:cxn>
                <a:cxn ang="0">
                  <a:pos x="7" y="76"/>
                </a:cxn>
                <a:cxn ang="0">
                  <a:pos x="9" y="76"/>
                </a:cxn>
                <a:cxn ang="0">
                  <a:pos x="11" y="75"/>
                </a:cxn>
                <a:cxn ang="0">
                  <a:pos x="11" y="72"/>
                </a:cxn>
                <a:cxn ang="0">
                  <a:pos x="11" y="72"/>
                </a:cxn>
                <a:cxn ang="0">
                  <a:pos x="16" y="55"/>
                </a:cxn>
                <a:cxn ang="0">
                  <a:pos x="21" y="39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5"/>
                </a:cxn>
                <a:cxn ang="0">
                  <a:pos x="34" y="3"/>
                </a:cxn>
                <a:cxn ang="0">
                  <a:pos x="33" y="2"/>
                </a:cxn>
                <a:cxn ang="0">
                  <a:pos x="30" y="0"/>
                </a:cxn>
                <a:cxn ang="0">
                  <a:pos x="26" y="2"/>
                </a:cxn>
                <a:cxn ang="0">
                  <a:pos x="25" y="3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4" h="76">
                  <a:moveTo>
                    <a:pt x="24" y="4"/>
                  </a:moveTo>
                  <a:lnTo>
                    <a:pt x="24" y="4"/>
                  </a:lnTo>
                  <a:lnTo>
                    <a:pt x="11" y="37"/>
                  </a:lnTo>
                  <a:lnTo>
                    <a:pt x="4" y="53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1" y="73"/>
                  </a:lnTo>
                  <a:lnTo>
                    <a:pt x="5" y="76"/>
                  </a:lnTo>
                  <a:lnTo>
                    <a:pt x="7" y="76"/>
                  </a:lnTo>
                  <a:lnTo>
                    <a:pt x="9" y="76"/>
                  </a:lnTo>
                  <a:lnTo>
                    <a:pt x="11" y="75"/>
                  </a:lnTo>
                  <a:lnTo>
                    <a:pt x="11" y="72"/>
                  </a:lnTo>
                  <a:lnTo>
                    <a:pt x="11" y="72"/>
                  </a:lnTo>
                  <a:lnTo>
                    <a:pt x="16" y="55"/>
                  </a:lnTo>
                  <a:lnTo>
                    <a:pt x="21" y="39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5"/>
                  </a:lnTo>
                  <a:lnTo>
                    <a:pt x="34" y="3"/>
                  </a:lnTo>
                  <a:lnTo>
                    <a:pt x="33" y="2"/>
                  </a:lnTo>
                  <a:lnTo>
                    <a:pt x="30" y="0"/>
                  </a:lnTo>
                  <a:lnTo>
                    <a:pt x="26" y="2"/>
                  </a:lnTo>
                  <a:lnTo>
                    <a:pt x="25" y="3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73" name="Freeform 485"/>
            <p:cNvSpPr/>
            <p:nvPr>
              <p:custDataLst>
                <p:tags r:id="rId27"/>
              </p:custDataLst>
            </p:nvPr>
          </p:nvSpPr>
          <p:spPr bwMode="auto">
            <a:xfrm>
              <a:off x="3240088" y="1150938"/>
              <a:ext cx="20638" cy="28575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46" y="0"/>
                </a:cxn>
                <a:cxn ang="0">
                  <a:pos x="39" y="7"/>
                </a:cxn>
                <a:cxn ang="0">
                  <a:pos x="34" y="13"/>
                </a:cxn>
                <a:cxn ang="0">
                  <a:pos x="30" y="21"/>
                </a:cxn>
                <a:cxn ang="0">
                  <a:pos x="26" y="29"/>
                </a:cxn>
                <a:cxn ang="0">
                  <a:pos x="26" y="29"/>
                </a:cxn>
                <a:cxn ang="0">
                  <a:pos x="13" y="47"/>
                </a:cxn>
                <a:cxn ang="0">
                  <a:pos x="1" y="67"/>
                </a:cxn>
                <a:cxn ang="0">
                  <a:pos x="1" y="67"/>
                </a:cxn>
                <a:cxn ang="0">
                  <a:pos x="0" y="69"/>
                </a:cxn>
                <a:cxn ang="0">
                  <a:pos x="1" y="72"/>
                </a:cxn>
                <a:cxn ang="0">
                  <a:pos x="4" y="75"/>
                </a:cxn>
                <a:cxn ang="0">
                  <a:pos x="8" y="76"/>
                </a:cxn>
                <a:cxn ang="0">
                  <a:pos x="9" y="75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21" y="56"/>
                </a:cxn>
                <a:cxn ang="0">
                  <a:pos x="32" y="41"/>
                </a:cxn>
                <a:cxn ang="0">
                  <a:pos x="32" y="41"/>
                </a:cxn>
                <a:cxn ang="0">
                  <a:pos x="35" y="33"/>
                </a:cxn>
                <a:cxn ang="0">
                  <a:pos x="41" y="24"/>
                </a:cxn>
                <a:cxn ang="0">
                  <a:pos x="45" y="16"/>
                </a:cxn>
                <a:cxn ang="0">
                  <a:pos x="47" y="13"/>
                </a:cxn>
                <a:cxn ang="0">
                  <a:pos x="51" y="10"/>
                </a:cxn>
                <a:cxn ang="0">
                  <a:pos x="51" y="10"/>
                </a:cxn>
                <a:cxn ang="0">
                  <a:pos x="52" y="9"/>
                </a:cxn>
                <a:cxn ang="0">
                  <a:pos x="54" y="7"/>
                </a:cxn>
                <a:cxn ang="0">
                  <a:pos x="52" y="3"/>
                </a:cxn>
                <a:cxn ang="0">
                  <a:pos x="50" y="0"/>
                </a:cxn>
                <a:cxn ang="0">
                  <a:pos x="47" y="0"/>
                </a:cxn>
                <a:cxn ang="0">
                  <a:pos x="46" y="0"/>
                </a:cxn>
                <a:cxn ang="0">
                  <a:pos x="46" y="0"/>
                </a:cxn>
              </a:cxnLst>
              <a:rect l="0" t="0" r="r" b="b"/>
              <a:pathLst>
                <a:path w="54" h="76">
                  <a:moveTo>
                    <a:pt x="46" y="0"/>
                  </a:moveTo>
                  <a:lnTo>
                    <a:pt x="46" y="0"/>
                  </a:lnTo>
                  <a:lnTo>
                    <a:pt x="39" y="7"/>
                  </a:lnTo>
                  <a:lnTo>
                    <a:pt x="34" y="13"/>
                  </a:lnTo>
                  <a:lnTo>
                    <a:pt x="30" y="21"/>
                  </a:lnTo>
                  <a:lnTo>
                    <a:pt x="26" y="29"/>
                  </a:lnTo>
                  <a:lnTo>
                    <a:pt x="26" y="29"/>
                  </a:lnTo>
                  <a:lnTo>
                    <a:pt x="13" y="47"/>
                  </a:lnTo>
                  <a:lnTo>
                    <a:pt x="1" y="67"/>
                  </a:lnTo>
                  <a:lnTo>
                    <a:pt x="1" y="67"/>
                  </a:lnTo>
                  <a:lnTo>
                    <a:pt x="0" y="69"/>
                  </a:lnTo>
                  <a:lnTo>
                    <a:pt x="1" y="72"/>
                  </a:lnTo>
                  <a:lnTo>
                    <a:pt x="4" y="75"/>
                  </a:lnTo>
                  <a:lnTo>
                    <a:pt x="8" y="76"/>
                  </a:lnTo>
                  <a:lnTo>
                    <a:pt x="9" y="75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21" y="56"/>
                  </a:lnTo>
                  <a:lnTo>
                    <a:pt x="32" y="41"/>
                  </a:lnTo>
                  <a:lnTo>
                    <a:pt x="32" y="41"/>
                  </a:lnTo>
                  <a:lnTo>
                    <a:pt x="35" y="33"/>
                  </a:lnTo>
                  <a:lnTo>
                    <a:pt x="41" y="24"/>
                  </a:lnTo>
                  <a:lnTo>
                    <a:pt x="45" y="16"/>
                  </a:lnTo>
                  <a:lnTo>
                    <a:pt x="47" y="13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52" y="9"/>
                  </a:lnTo>
                  <a:lnTo>
                    <a:pt x="54" y="7"/>
                  </a:lnTo>
                  <a:lnTo>
                    <a:pt x="52" y="3"/>
                  </a:lnTo>
                  <a:lnTo>
                    <a:pt x="50" y="0"/>
                  </a:lnTo>
                  <a:lnTo>
                    <a:pt x="47" y="0"/>
                  </a:lnTo>
                  <a:lnTo>
                    <a:pt x="46" y="0"/>
                  </a:lnTo>
                  <a:lnTo>
                    <a:pt x="46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74" name="Freeform 486"/>
            <p:cNvSpPr/>
            <p:nvPr>
              <p:custDataLst>
                <p:tags r:id="rId28"/>
              </p:custDataLst>
            </p:nvPr>
          </p:nvSpPr>
          <p:spPr bwMode="auto">
            <a:xfrm>
              <a:off x="3273426" y="1149350"/>
              <a:ext cx="12700" cy="23813"/>
            </a:xfrm>
            <a:custGeom>
              <a:avLst/>
              <a:gdLst/>
              <a:ahLst/>
              <a:cxnLst>
                <a:cxn ang="0">
                  <a:pos x="22" y="5"/>
                </a:cxn>
                <a:cxn ang="0">
                  <a:pos x="22" y="5"/>
                </a:cxn>
                <a:cxn ang="0">
                  <a:pos x="21" y="13"/>
                </a:cxn>
                <a:cxn ang="0">
                  <a:pos x="18" y="20"/>
                </a:cxn>
                <a:cxn ang="0">
                  <a:pos x="9" y="33"/>
                </a:cxn>
                <a:cxn ang="0">
                  <a:pos x="9" y="33"/>
                </a:cxn>
                <a:cxn ang="0">
                  <a:pos x="4" y="42"/>
                </a:cxn>
                <a:cxn ang="0">
                  <a:pos x="0" y="52"/>
                </a:cxn>
                <a:cxn ang="0">
                  <a:pos x="0" y="52"/>
                </a:cxn>
                <a:cxn ang="0">
                  <a:pos x="0" y="55"/>
                </a:cxn>
                <a:cxn ang="0">
                  <a:pos x="0" y="56"/>
                </a:cxn>
                <a:cxn ang="0">
                  <a:pos x="3" y="60"/>
                </a:cxn>
                <a:cxn ang="0">
                  <a:pos x="4" y="60"/>
                </a:cxn>
                <a:cxn ang="0">
                  <a:pos x="7" y="60"/>
                </a:cxn>
                <a:cxn ang="0">
                  <a:pos x="8" y="60"/>
                </a:cxn>
                <a:cxn ang="0">
                  <a:pos x="11" y="58"/>
                </a:cxn>
                <a:cxn ang="0">
                  <a:pos x="11" y="58"/>
                </a:cxn>
                <a:cxn ang="0">
                  <a:pos x="16" y="45"/>
                </a:cxn>
                <a:cxn ang="0">
                  <a:pos x="20" y="38"/>
                </a:cxn>
                <a:cxn ang="0">
                  <a:pos x="24" y="33"/>
                </a:cxn>
                <a:cxn ang="0">
                  <a:pos x="24" y="33"/>
                </a:cxn>
                <a:cxn ang="0">
                  <a:pos x="28" y="26"/>
                </a:cxn>
                <a:cxn ang="0">
                  <a:pos x="32" y="20"/>
                </a:cxn>
                <a:cxn ang="0">
                  <a:pos x="33" y="12"/>
                </a:cxn>
                <a:cxn ang="0">
                  <a:pos x="34" y="5"/>
                </a:cxn>
                <a:cxn ang="0">
                  <a:pos x="34" y="5"/>
                </a:cxn>
                <a:cxn ang="0">
                  <a:pos x="33" y="3"/>
                </a:cxn>
                <a:cxn ang="0">
                  <a:pos x="32" y="1"/>
                </a:cxn>
                <a:cxn ang="0">
                  <a:pos x="29" y="0"/>
                </a:cxn>
                <a:cxn ang="0">
                  <a:pos x="24" y="1"/>
                </a:cxn>
                <a:cxn ang="0">
                  <a:pos x="22" y="3"/>
                </a:cxn>
                <a:cxn ang="0">
                  <a:pos x="22" y="5"/>
                </a:cxn>
                <a:cxn ang="0">
                  <a:pos x="22" y="5"/>
                </a:cxn>
              </a:cxnLst>
              <a:rect l="0" t="0" r="r" b="b"/>
              <a:pathLst>
                <a:path w="34" h="60">
                  <a:moveTo>
                    <a:pt x="22" y="5"/>
                  </a:moveTo>
                  <a:lnTo>
                    <a:pt x="22" y="5"/>
                  </a:lnTo>
                  <a:lnTo>
                    <a:pt x="21" y="13"/>
                  </a:lnTo>
                  <a:lnTo>
                    <a:pt x="18" y="20"/>
                  </a:lnTo>
                  <a:lnTo>
                    <a:pt x="9" y="33"/>
                  </a:lnTo>
                  <a:lnTo>
                    <a:pt x="9" y="33"/>
                  </a:lnTo>
                  <a:lnTo>
                    <a:pt x="4" y="42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0" y="56"/>
                  </a:lnTo>
                  <a:lnTo>
                    <a:pt x="3" y="60"/>
                  </a:lnTo>
                  <a:lnTo>
                    <a:pt x="4" y="60"/>
                  </a:lnTo>
                  <a:lnTo>
                    <a:pt x="7" y="60"/>
                  </a:lnTo>
                  <a:lnTo>
                    <a:pt x="8" y="60"/>
                  </a:lnTo>
                  <a:lnTo>
                    <a:pt x="11" y="58"/>
                  </a:lnTo>
                  <a:lnTo>
                    <a:pt x="11" y="58"/>
                  </a:lnTo>
                  <a:lnTo>
                    <a:pt x="16" y="45"/>
                  </a:lnTo>
                  <a:lnTo>
                    <a:pt x="20" y="38"/>
                  </a:lnTo>
                  <a:lnTo>
                    <a:pt x="24" y="33"/>
                  </a:lnTo>
                  <a:lnTo>
                    <a:pt x="24" y="33"/>
                  </a:lnTo>
                  <a:lnTo>
                    <a:pt x="28" y="26"/>
                  </a:lnTo>
                  <a:lnTo>
                    <a:pt x="32" y="20"/>
                  </a:lnTo>
                  <a:lnTo>
                    <a:pt x="33" y="12"/>
                  </a:lnTo>
                  <a:lnTo>
                    <a:pt x="34" y="5"/>
                  </a:lnTo>
                  <a:lnTo>
                    <a:pt x="34" y="5"/>
                  </a:lnTo>
                  <a:lnTo>
                    <a:pt x="33" y="3"/>
                  </a:lnTo>
                  <a:lnTo>
                    <a:pt x="32" y="1"/>
                  </a:lnTo>
                  <a:lnTo>
                    <a:pt x="29" y="0"/>
                  </a:lnTo>
                  <a:lnTo>
                    <a:pt x="24" y="1"/>
                  </a:lnTo>
                  <a:lnTo>
                    <a:pt x="22" y="3"/>
                  </a:lnTo>
                  <a:lnTo>
                    <a:pt x="22" y="5"/>
                  </a:lnTo>
                  <a:lnTo>
                    <a:pt x="2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75" name="Freeform 487"/>
            <p:cNvSpPr/>
            <p:nvPr>
              <p:custDataLst>
                <p:tags r:id="rId29"/>
              </p:custDataLst>
            </p:nvPr>
          </p:nvSpPr>
          <p:spPr bwMode="auto">
            <a:xfrm>
              <a:off x="3379788" y="1117600"/>
              <a:ext cx="12700" cy="15875"/>
            </a:xfrm>
            <a:custGeom>
              <a:avLst/>
              <a:gdLst/>
              <a:ahLst/>
              <a:cxnLst>
                <a:cxn ang="0">
                  <a:pos x="19" y="6"/>
                </a:cxn>
                <a:cxn ang="0">
                  <a:pos x="19" y="6"/>
                </a:cxn>
                <a:cxn ang="0">
                  <a:pos x="18" y="9"/>
                </a:cxn>
                <a:cxn ang="0">
                  <a:pos x="15" y="12"/>
                </a:cxn>
                <a:cxn ang="0">
                  <a:pos x="11" y="19"/>
                </a:cxn>
                <a:cxn ang="0">
                  <a:pos x="11" y="19"/>
                </a:cxn>
                <a:cxn ang="0">
                  <a:pos x="5" y="25"/>
                </a:cxn>
                <a:cxn ang="0">
                  <a:pos x="1" y="33"/>
                </a:cxn>
                <a:cxn ang="0">
                  <a:pos x="1" y="33"/>
                </a:cxn>
                <a:cxn ang="0">
                  <a:pos x="0" y="36"/>
                </a:cxn>
                <a:cxn ang="0">
                  <a:pos x="0" y="38"/>
                </a:cxn>
                <a:cxn ang="0">
                  <a:pos x="2" y="41"/>
                </a:cxn>
                <a:cxn ang="0">
                  <a:pos x="6" y="42"/>
                </a:cxn>
                <a:cxn ang="0">
                  <a:pos x="9" y="41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5" y="30"/>
                </a:cxn>
                <a:cxn ang="0">
                  <a:pos x="22" y="23"/>
                </a:cxn>
                <a:cxn ang="0">
                  <a:pos x="27" y="15"/>
                </a:cxn>
                <a:cxn ang="0">
                  <a:pos x="30" y="11"/>
                </a:cxn>
                <a:cxn ang="0">
                  <a:pos x="30" y="6"/>
                </a:cxn>
                <a:cxn ang="0">
                  <a:pos x="30" y="6"/>
                </a:cxn>
                <a:cxn ang="0">
                  <a:pos x="30" y="3"/>
                </a:cxn>
                <a:cxn ang="0">
                  <a:pos x="28" y="2"/>
                </a:cxn>
                <a:cxn ang="0">
                  <a:pos x="24" y="0"/>
                </a:cxn>
                <a:cxn ang="0">
                  <a:pos x="21" y="2"/>
                </a:cxn>
                <a:cxn ang="0">
                  <a:pos x="19" y="3"/>
                </a:cxn>
                <a:cxn ang="0">
                  <a:pos x="19" y="6"/>
                </a:cxn>
                <a:cxn ang="0">
                  <a:pos x="19" y="6"/>
                </a:cxn>
              </a:cxnLst>
              <a:rect l="0" t="0" r="r" b="b"/>
              <a:pathLst>
                <a:path w="30" h="42">
                  <a:moveTo>
                    <a:pt x="19" y="6"/>
                  </a:moveTo>
                  <a:lnTo>
                    <a:pt x="19" y="6"/>
                  </a:lnTo>
                  <a:lnTo>
                    <a:pt x="18" y="9"/>
                  </a:lnTo>
                  <a:lnTo>
                    <a:pt x="15" y="12"/>
                  </a:lnTo>
                  <a:lnTo>
                    <a:pt x="11" y="19"/>
                  </a:lnTo>
                  <a:lnTo>
                    <a:pt x="11" y="19"/>
                  </a:lnTo>
                  <a:lnTo>
                    <a:pt x="5" y="25"/>
                  </a:lnTo>
                  <a:lnTo>
                    <a:pt x="1" y="33"/>
                  </a:lnTo>
                  <a:lnTo>
                    <a:pt x="1" y="33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2" y="41"/>
                  </a:lnTo>
                  <a:lnTo>
                    <a:pt x="6" y="42"/>
                  </a:lnTo>
                  <a:lnTo>
                    <a:pt x="9" y="41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5" y="30"/>
                  </a:lnTo>
                  <a:lnTo>
                    <a:pt x="22" y="23"/>
                  </a:lnTo>
                  <a:lnTo>
                    <a:pt x="27" y="15"/>
                  </a:lnTo>
                  <a:lnTo>
                    <a:pt x="30" y="11"/>
                  </a:lnTo>
                  <a:lnTo>
                    <a:pt x="30" y="6"/>
                  </a:lnTo>
                  <a:lnTo>
                    <a:pt x="30" y="6"/>
                  </a:lnTo>
                  <a:lnTo>
                    <a:pt x="30" y="3"/>
                  </a:lnTo>
                  <a:lnTo>
                    <a:pt x="28" y="2"/>
                  </a:lnTo>
                  <a:lnTo>
                    <a:pt x="24" y="0"/>
                  </a:lnTo>
                  <a:lnTo>
                    <a:pt x="21" y="2"/>
                  </a:lnTo>
                  <a:lnTo>
                    <a:pt x="19" y="3"/>
                  </a:lnTo>
                  <a:lnTo>
                    <a:pt x="19" y="6"/>
                  </a:lnTo>
                  <a:lnTo>
                    <a:pt x="19" y="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76" name="Freeform 488"/>
            <p:cNvSpPr/>
            <p:nvPr>
              <p:custDataLst>
                <p:tags r:id="rId30"/>
              </p:custDataLst>
            </p:nvPr>
          </p:nvSpPr>
          <p:spPr bwMode="auto">
            <a:xfrm>
              <a:off x="3406776" y="1123950"/>
              <a:ext cx="14288" cy="19050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23" y="1"/>
                </a:cxn>
                <a:cxn ang="0">
                  <a:pos x="17" y="10"/>
                </a:cxn>
                <a:cxn ang="0">
                  <a:pos x="9" y="20"/>
                </a:cxn>
                <a:cxn ang="0">
                  <a:pos x="4" y="29"/>
                </a:cxn>
                <a:cxn ang="0">
                  <a:pos x="1" y="34"/>
                </a:cxn>
                <a:cxn ang="0">
                  <a:pos x="0" y="39"/>
                </a:cxn>
                <a:cxn ang="0">
                  <a:pos x="0" y="39"/>
                </a:cxn>
                <a:cxn ang="0">
                  <a:pos x="1" y="42"/>
                </a:cxn>
                <a:cxn ang="0">
                  <a:pos x="2" y="43"/>
                </a:cxn>
                <a:cxn ang="0">
                  <a:pos x="5" y="44"/>
                </a:cxn>
                <a:cxn ang="0">
                  <a:pos x="10" y="43"/>
                </a:cxn>
                <a:cxn ang="0">
                  <a:pos x="11" y="42"/>
                </a:cxn>
                <a:cxn ang="0">
                  <a:pos x="11" y="39"/>
                </a:cxn>
                <a:cxn ang="0">
                  <a:pos x="11" y="39"/>
                </a:cxn>
                <a:cxn ang="0">
                  <a:pos x="13" y="34"/>
                </a:cxn>
                <a:cxn ang="0">
                  <a:pos x="15" y="30"/>
                </a:cxn>
                <a:cxn ang="0">
                  <a:pos x="21" y="23"/>
                </a:cxn>
                <a:cxn ang="0">
                  <a:pos x="21" y="23"/>
                </a:cxn>
                <a:cxn ang="0">
                  <a:pos x="27" y="16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35" y="5"/>
                </a:cxn>
                <a:cxn ang="0">
                  <a:pos x="35" y="4"/>
                </a:cxn>
                <a:cxn ang="0">
                  <a:pos x="34" y="1"/>
                </a:cxn>
                <a:cxn ang="0">
                  <a:pos x="32" y="0"/>
                </a:cxn>
                <a:cxn ang="0">
                  <a:pos x="27" y="0"/>
                </a:cxn>
                <a:cxn ang="0">
                  <a:pos x="26" y="0"/>
                </a:cxn>
                <a:cxn ang="0">
                  <a:pos x="23" y="1"/>
                </a:cxn>
                <a:cxn ang="0">
                  <a:pos x="23" y="1"/>
                </a:cxn>
              </a:cxnLst>
              <a:rect l="0" t="0" r="r" b="b"/>
              <a:pathLst>
                <a:path w="35" h="44">
                  <a:moveTo>
                    <a:pt x="23" y="1"/>
                  </a:moveTo>
                  <a:lnTo>
                    <a:pt x="23" y="1"/>
                  </a:lnTo>
                  <a:lnTo>
                    <a:pt x="17" y="10"/>
                  </a:lnTo>
                  <a:lnTo>
                    <a:pt x="9" y="20"/>
                  </a:lnTo>
                  <a:lnTo>
                    <a:pt x="4" y="29"/>
                  </a:lnTo>
                  <a:lnTo>
                    <a:pt x="1" y="34"/>
                  </a:lnTo>
                  <a:lnTo>
                    <a:pt x="0" y="39"/>
                  </a:lnTo>
                  <a:lnTo>
                    <a:pt x="0" y="39"/>
                  </a:lnTo>
                  <a:lnTo>
                    <a:pt x="1" y="42"/>
                  </a:lnTo>
                  <a:lnTo>
                    <a:pt x="2" y="43"/>
                  </a:lnTo>
                  <a:lnTo>
                    <a:pt x="5" y="44"/>
                  </a:lnTo>
                  <a:lnTo>
                    <a:pt x="10" y="43"/>
                  </a:lnTo>
                  <a:lnTo>
                    <a:pt x="11" y="42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13" y="34"/>
                  </a:lnTo>
                  <a:lnTo>
                    <a:pt x="15" y="30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7" y="16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5" y="5"/>
                  </a:lnTo>
                  <a:lnTo>
                    <a:pt x="35" y="4"/>
                  </a:lnTo>
                  <a:lnTo>
                    <a:pt x="34" y="1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6" y="0"/>
                  </a:lnTo>
                  <a:lnTo>
                    <a:pt x="23" y="1"/>
                  </a:lnTo>
                  <a:lnTo>
                    <a:pt x="23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77" name="Freeform 489"/>
            <p:cNvSpPr/>
            <p:nvPr>
              <p:custDataLst>
                <p:tags r:id="rId31"/>
              </p:custDataLst>
            </p:nvPr>
          </p:nvSpPr>
          <p:spPr bwMode="auto">
            <a:xfrm>
              <a:off x="3440113" y="1130300"/>
              <a:ext cx="14288" cy="23813"/>
            </a:xfrm>
            <a:custGeom>
              <a:avLst/>
              <a:gdLst/>
              <a:ahLst/>
              <a:cxnLst>
                <a:cxn ang="0">
                  <a:pos x="24" y="3"/>
                </a:cxn>
                <a:cxn ang="0">
                  <a:pos x="24" y="3"/>
                </a:cxn>
                <a:cxn ang="0">
                  <a:pos x="2" y="53"/>
                </a:cxn>
                <a:cxn ang="0">
                  <a:pos x="2" y="53"/>
                </a:cxn>
                <a:cxn ang="0">
                  <a:pos x="0" y="55"/>
                </a:cxn>
                <a:cxn ang="0">
                  <a:pos x="2" y="57"/>
                </a:cxn>
                <a:cxn ang="0">
                  <a:pos x="4" y="60"/>
                </a:cxn>
                <a:cxn ang="0">
                  <a:pos x="6" y="60"/>
                </a:cxn>
                <a:cxn ang="0">
                  <a:pos x="8" y="60"/>
                </a:cxn>
                <a:cxn ang="0">
                  <a:pos x="10" y="60"/>
                </a:cxn>
                <a:cxn ang="0">
                  <a:pos x="12" y="58"/>
                </a:cxn>
                <a:cxn ang="0">
                  <a:pos x="12" y="58"/>
                </a:cxn>
                <a:cxn ang="0">
                  <a:pos x="34" y="8"/>
                </a:cxn>
                <a:cxn ang="0">
                  <a:pos x="34" y="8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2"/>
                </a:cxn>
                <a:cxn ang="0">
                  <a:pos x="24" y="3"/>
                </a:cxn>
                <a:cxn ang="0">
                  <a:pos x="24" y="3"/>
                </a:cxn>
              </a:cxnLst>
              <a:rect l="0" t="0" r="r" b="b"/>
              <a:pathLst>
                <a:path w="34" h="60">
                  <a:moveTo>
                    <a:pt x="24" y="3"/>
                  </a:moveTo>
                  <a:lnTo>
                    <a:pt x="24" y="3"/>
                  </a:lnTo>
                  <a:lnTo>
                    <a:pt x="2" y="53"/>
                  </a:lnTo>
                  <a:lnTo>
                    <a:pt x="2" y="53"/>
                  </a:lnTo>
                  <a:lnTo>
                    <a:pt x="0" y="55"/>
                  </a:lnTo>
                  <a:lnTo>
                    <a:pt x="2" y="57"/>
                  </a:lnTo>
                  <a:lnTo>
                    <a:pt x="4" y="60"/>
                  </a:lnTo>
                  <a:lnTo>
                    <a:pt x="6" y="60"/>
                  </a:lnTo>
                  <a:lnTo>
                    <a:pt x="8" y="60"/>
                  </a:lnTo>
                  <a:lnTo>
                    <a:pt x="10" y="60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2"/>
                  </a:lnTo>
                  <a:lnTo>
                    <a:pt x="24" y="3"/>
                  </a:lnTo>
                  <a:lnTo>
                    <a:pt x="24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78" name="Freeform 490"/>
            <p:cNvSpPr/>
            <p:nvPr>
              <p:custDataLst>
                <p:tags r:id="rId32"/>
              </p:custDataLst>
            </p:nvPr>
          </p:nvSpPr>
          <p:spPr bwMode="auto">
            <a:xfrm>
              <a:off x="3463926" y="1141413"/>
              <a:ext cx="15875" cy="26988"/>
            </a:xfrm>
            <a:custGeom>
              <a:avLst/>
              <a:gdLst/>
              <a:ahLst/>
              <a:cxnLst>
                <a:cxn ang="0">
                  <a:pos x="27" y="3"/>
                </a:cxn>
                <a:cxn ang="0">
                  <a:pos x="27" y="3"/>
                </a:cxn>
                <a:cxn ang="0">
                  <a:pos x="23" y="12"/>
                </a:cxn>
                <a:cxn ang="0">
                  <a:pos x="21" y="21"/>
                </a:cxn>
                <a:cxn ang="0">
                  <a:pos x="17" y="31"/>
                </a:cxn>
                <a:cxn ang="0">
                  <a:pos x="12" y="38"/>
                </a:cxn>
                <a:cxn ang="0">
                  <a:pos x="12" y="38"/>
                </a:cxn>
                <a:cxn ang="0">
                  <a:pos x="8" y="44"/>
                </a:cxn>
                <a:cxn ang="0">
                  <a:pos x="4" y="50"/>
                </a:cxn>
                <a:cxn ang="0">
                  <a:pos x="1" y="57"/>
                </a:cxn>
                <a:cxn ang="0">
                  <a:pos x="0" y="63"/>
                </a:cxn>
                <a:cxn ang="0">
                  <a:pos x="0" y="63"/>
                </a:cxn>
                <a:cxn ang="0">
                  <a:pos x="0" y="66"/>
                </a:cxn>
                <a:cxn ang="0">
                  <a:pos x="1" y="67"/>
                </a:cxn>
                <a:cxn ang="0">
                  <a:pos x="2" y="68"/>
                </a:cxn>
                <a:cxn ang="0">
                  <a:pos x="5" y="68"/>
                </a:cxn>
                <a:cxn ang="0">
                  <a:pos x="9" y="67"/>
                </a:cxn>
                <a:cxn ang="0">
                  <a:pos x="10" y="66"/>
                </a:cxn>
                <a:cxn ang="0">
                  <a:pos x="12" y="63"/>
                </a:cxn>
                <a:cxn ang="0">
                  <a:pos x="12" y="63"/>
                </a:cxn>
                <a:cxn ang="0">
                  <a:pos x="13" y="57"/>
                </a:cxn>
                <a:cxn ang="0">
                  <a:pos x="17" y="51"/>
                </a:cxn>
                <a:cxn ang="0">
                  <a:pos x="22" y="45"/>
                </a:cxn>
                <a:cxn ang="0">
                  <a:pos x="26" y="40"/>
                </a:cxn>
                <a:cxn ang="0">
                  <a:pos x="26" y="40"/>
                </a:cxn>
                <a:cxn ang="0">
                  <a:pos x="29" y="33"/>
                </a:cxn>
                <a:cxn ang="0">
                  <a:pos x="31" y="25"/>
                </a:cxn>
                <a:cxn ang="0">
                  <a:pos x="34" y="17"/>
                </a:cxn>
                <a:cxn ang="0">
                  <a:pos x="36" y="10"/>
                </a:cxn>
                <a:cxn ang="0">
                  <a:pos x="36" y="10"/>
                </a:cxn>
                <a:cxn ang="0">
                  <a:pos x="38" y="7"/>
                </a:cxn>
                <a:cxn ang="0">
                  <a:pos x="38" y="4"/>
                </a:cxn>
                <a:cxn ang="0">
                  <a:pos x="34" y="2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9" y="2"/>
                </a:cxn>
                <a:cxn ang="0">
                  <a:pos x="27" y="3"/>
                </a:cxn>
                <a:cxn ang="0">
                  <a:pos x="27" y="3"/>
                </a:cxn>
              </a:cxnLst>
              <a:rect l="0" t="0" r="r" b="b"/>
              <a:pathLst>
                <a:path w="38" h="68">
                  <a:moveTo>
                    <a:pt x="27" y="3"/>
                  </a:moveTo>
                  <a:lnTo>
                    <a:pt x="27" y="3"/>
                  </a:lnTo>
                  <a:lnTo>
                    <a:pt x="23" y="12"/>
                  </a:lnTo>
                  <a:lnTo>
                    <a:pt x="21" y="21"/>
                  </a:lnTo>
                  <a:lnTo>
                    <a:pt x="17" y="31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8" y="44"/>
                  </a:lnTo>
                  <a:lnTo>
                    <a:pt x="4" y="50"/>
                  </a:lnTo>
                  <a:lnTo>
                    <a:pt x="1" y="57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0" y="66"/>
                  </a:lnTo>
                  <a:lnTo>
                    <a:pt x="1" y="67"/>
                  </a:lnTo>
                  <a:lnTo>
                    <a:pt x="2" y="68"/>
                  </a:lnTo>
                  <a:lnTo>
                    <a:pt x="5" y="68"/>
                  </a:lnTo>
                  <a:lnTo>
                    <a:pt x="9" y="67"/>
                  </a:lnTo>
                  <a:lnTo>
                    <a:pt x="10" y="66"/>
                  </a:lnTo>
                  <a:lnTo>
                    <a:pt x="12" y="63"/>
                  </a:lnTo>
                  <a:lnTo>
                    <a:pt x="12" y="63"/>
                  </a:lnTo>
                  <a:lnTo>
                    <a:pt x="13" y="57"/>
                  </a:lnTo>
                  <a:lnTo>
                    <a:pt x="17" y="51"/>
                  </a:lnTo>
                  <a:lnTo>
                    <a:pt x="22" y="45"/>
                  </a:lnTo>
                  <a:lnTo>
                    <a:pt x="26" y="40"/>
                  </a:lnTo>
                  <a:lnTo>
                    <a:pt x="26" y="40"/>
                  </a:lnTo>
                  <a:lnTo>
                    <a:pt x="29" y="33"/>
                  </a:lnTo>
                  <a:lnTo>
                    <a:pt x="31" y="25"/>
                  </a:lnTo>
                  <a:lnTo>
                    <a:pt x="34" y="17"/>
                  </a:lnTo>
                  <a:lnTo>
                    <a:pt x="36" y="10"/>
                  </a:lnTo>
                  <a:lnTo>
                    <a:pt x="36" y="10"/>
                  </a:lnTo>
                  <a:lnTo>
                    <a:pt x="38" y="7"/>
                  </a:lnTo>
                  <a:lnTo>
                    <a:pt x="38" y="4"/>
                  </a:lnTo>
                  <a:lnTo>
                    <a:pt x="34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7" y="3"/>
                  </a:lnTo>
                  <a:lnTo>
                    <a:pt x="2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79" name="Freeform 491"/>
            <p:cNvSpPr/>
            <p:nvPr>
              <p:custDataLst>
                <p:tags r:id="rId33"/>
              </p:custDataLst>
            </p:nvPr>
          </p:nvSpPr>
          <p:spPr bwMode="auto">
            <a:xfrm>
              <a:off x="3489326" y="1144588"/>
              <a:ext cx="14288" cy="22225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3"/>
                </a:cxn>
                <a:cxn ang="0">
                  <a:pos x="17" y="15"/>
                </a:cxn>
                <a:cxn ang="0">
                  <a:pos x="9" y="26"/>
                </a:cxn>
                <a:cxn ang="0">
                  <a:pos x="4" y="38"/>
                </a:cxn>
                <a:cxn ang="0">
                  <a:pos x="1" y="45"/>
                </a:cxn>
                <a:cxn ang="0">
                  <a:pos x="0" y="51"/>
                </a:cxn>
                <a:cxn ang="0">
                  <a:pos x="0" y="51"/>
                </a:cxn>
                <a:cxn ang="0">
                  <a:pos x="1" y="54"/>
                </a:cxn>
                <a:cxn ang="0">
                  <a:pos x="3" y="57"/>
                </a:cxn>
                <a:cxn ang="0">
                  <a:pos x="6" y="58"/>
                </a:cxn>
                <a:cxn ang="0">
                  <a:pos x="10" y="57"/>
                </a:cxn>
                <a:cxn ang="0">
                  <a:pos x="12" y="54"/>
                </a:cxn>
                <a:cxn ang="0">
                  <a:pos x="12" y="51"/>
                </a:cxn>
                <a:cxn ang="0">
                  <a:pos x="12" y="51"/>
                </a:cxn>
                <a:cxn ang="0">
                  <a:pos x="13" y="46"/>
                </a:cxn>
                <a:cxn ang="0">
                  <a:pos x="14" y="41"/>
                </a:cxn>
                <a:cxn ang="0">
                  <a:pos x="21" y="29"/>
                </a:cxn>
                <a:cxn ang="0">
                  <a:pos x="27" y="19"/>
                </a:cxn>
                <a:cxn ang="0">
                  <a:pos x="34" y="9"/>
                </a:cxn>
                <a:cxn ang="0">
                  <a:pos x="34" y="9"/>
                </a:cxn>
                <a:cxn ang="0">
                  <a:pos x="35" y="7"/>
                </a:cxn>
                <a:cxn ang="0">
                  <a:pos x="34" y="4"/>
                </a:cxn>
                <a:cxn ang="0">
                  <a:pos x="31" y="2"/>
                </a:cxn>
                <a:cxn ang="0">
                  <a:pos x="27" y="0"/>
                </a:cxn>
                <a:cxn ang="0">
                  <a:pos x="26" y="2"/>
                </a:cxn>
                <a:cxn ang="0">
                  <a:pos x="23" y="3"/>
                </a:cxn>
                <a:cxn ang="0">
                  <a:pos x="23" y="3"/>
                </a:cxn>
              </a:cxnLst>
              <a:rect l="0" t="0" r="r" b="b"/>
              <a:pathLst>
                <a:path w="35" h="58">
                  <a:moveTo>
                    <a:pt x="23" y="3"/>
                  </a:moveTo>
                  <a:lnTo>
                    <a:pt x="23" y="3"/>
                  </a:lnTo>
                  <a:lnTo>
                    <a:pt x="17" y="15"/>
                  </a:lnTo>
                  <a:lnTo>
                    <a:pt x="9" y="26"/>
                  </a:lnTo>
                  <a:lnTo>
                    <a:pt x="4" y="38"/>
                  </a:lnTo>
                  <a:lnTo>
                    <a:pt x="1" y="45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54"/>
                  </a:lnTo>
                  <a:lnTo>
                    <a:pt x="3" y="57"/>
                  </a:lnTo>
                  <a:lnTo>
                    <a:pt x="6" y="58"/>
                  </a:lnTo>
                  <a:lnTo>
                    <a:pt x="10" y="57"/>
                  </a:lnTo>
                  <a:lnTo>
                    <a:pt x="12" y="54"/>
                  </a:lnTo>
                  <a:lnTo>
                    <a:pt x="12" y="51"/>
                  </a:lnTo>
                  <a:lnTo>
                    <a:pt x="12" y="51"/>
                  </a:lnTo>
                  <a:lnTo>
                    <a:pt x="13" y="46"/>
                  </a:lnTo>
                  <a:lnTo>
                    <a:pt x="14" y="41"/>
                  </a:lnTo>
                  <a:lnTo>
                    <a:pt x="21" y="29"/>
                  </a:lnTo>
                  <a:lnTo>
                    <a:pt x="27" y="19"/>
                  </a:lnTo>
                  <a:lnTo>
                    <a:pt x="34" y="9"/>
                  </a:lnTo>
                  <a:lnTo>
                    <a:pt x="34" y="9"/>
                  </a:lnTo>
                  <a:lnTo>
                    <a:pt x="35" y="7"/>
                  </a:lnTo>
                  <a:lnTo>
                    <a:pt x="34" y="4"/>
                  </a:lnTo>
                  <a:lnTo>
                    <a:pt x="31" y="2"/>
                  </a:lnTo>
                  <a:lnTo>
                    <a:pt x="27" y="0"/>
                  </a:lnTo>
                  <a:lnTo>
                    <a:pt x="26" y="2"/>
                  </a:lnTo>
                  <a:lnTo>
                    <a:pt x="23" y="3"/>
                  </a:lnTo>
                  <a:lnTo>
                    <a:pt x="23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80" name="Freeform 492"/>
            <p:cNvSpPr/>
            <p:nvPr>
              <p:custDataLst>
                <p:tags r:id="rId34"/>
              </p:custDataLst>
            </p:nvPr>
          </p:nvSpPr>
          <p:spPr bwMode="auto">
            <a:xfrm>
              <a:off x="3517901" y="1138238"/>
              <a:ext cx="9525" cy="12700"/>
            </a:xfrm>
            <a:custGeom>
              <a:avLst/>
              <a:gdLst/>
              <a:ahLst/>
              <a:cxnLst>
                <a:cxn ang="0">
                  <a:pos x="16" y="4"/>
                </a:cxn>
                <a:cxn ang="0">
                  <a:pos x="16" y="4"/>
                </a:cxn>
                <a:cxn ang="0">
                  <a:pos x="8" y="14"/>
                </a:cxn>
                <a:cxn ang="0">
                  <a:pos x="0" y="26"/>
                </a:cxn>
                <a:cxn ang="0">
                  <a:pos x="0" y="26"/>
                </a:cxn>
                <a:cxn ang="0">
                  <a:pos x="0" y="28"/>
                </a:cxn>
                <a:cxn ang="0">
                  <a:pos x="0" y="31"/>
                </a:cxn>
                <a:cxn ang="0">
                  <a:pos x="3" y="34"/>
                </a:cxn>
                <a:cxn ang="0">
                  <a:pos x="7" y="35"/>
                </a:cxn>
                <a:cxn ang="0">
                  <a:pos x="9" y="34"/>
                </a:cxn>
                <a:cxn ang="0">
                  <a:pos x="11" y="31"/>
                </a:cxn>
                <a:cxn ang="0">
                  <a:pos x="11" y="31"/>
                </a:cxn>
                <a:cxn ang="0">
                  <a:pos x="19" y="21"/>
                </a:cxn>
                <a:cxn ang="0">
                  <a:pos x="26" y="9"/>
                </a:cxn>
                <a:cxn ang="0">
                  <a:pos x="26" y="9"/>
                </a:cxn>
                <a:cxn ang="0">
                  <a:pos x="26" y="6"/>
                </a:cxn>
                <a:cxn ang="0">
                  <a:pos x="26" y="5"/>
                </a:cxn>
                <a:cxn ang="0">
                  <a:pos x="24" y="1"/>
                </a:cxn>
                <a:cxn ang="0">
                  <a:pos x="20" y="0"/>
                </a:cxn>
                <a:cxn ang="0">
                  <a:pos x="17" y="1"/>
                </a:cxn>
                <a:cxn ang="0">
                  <a:pos x="16" y="4"/>
                </a:cxn>
                <a:cxn ang="0">
                  <a:pos x="16" y="4"/>
                </a:cxn>
              </a:cxnLst>
              <a:rect l="0" t="0" r="r" b="b"/>
              <a:pathLst>
                <a:path w="26" h="35">
                  <a:moveTo>
                    <a:pt x="16" y="4"/>
                  </a:moveTo>
                  <a:lnTo>
                    <a:pt x="16" y="4"/>
                  </a:lnTo>
                  <a:lnTo>
                    <a:pt x="8" y="14"/>
                  </a:lnTo>
                  <a:lnTo>
                    <a:pt x="0" y="26"/>
                  </a:lnTo>
                  <a:lnTo>
                    <a:pt x="0" y="26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3" y="34"/>
                  </a:lnTo>
                  <a:lnTo>
                    <a:pt x="7" y="35"/>
                  </a:lnTo>
                  <a:lnTo>
                    <a:pt x="9" y="34"/>
                  </a:lnTo>
                  <a:lnTo>
                    <a:pt x="11" y="31"/>
                  </a:lnTo>
                  <a:lnTo>
                    <a:pt x="11" y="31"/>
                  </a:lnTo>
                  <a:lnTo>
                    <a:pt x="19" y="21"/>
                  </a:lnTo>
                  <a:lnTo>
                    <a:pt x="26" y="9"/>
                  </a:lnTo>
                  <a:lnTo>
                    <a:pt x="26" y="9"/>
                  </a:lnTo>
                  <a:lnTo>
                    <a:pt x="26" y="6"/>
                  </a:lnTo>
                  <a:lnTo>
                    <a:pt x="26" y="5"/>
                  </a:lnTo>
                  <a:lnTo>
                    <a:pt x="24" y="1"/>
                  </a:lnTo>
                  <a:lnTo>
                    <a:pt x="20" y="0"/>
                  </a:lnTo>
                  <a:lnTo>
                    <a:pt x="17" y="1"/>
                  </a:lnTo>
                  <a:lnTo>
                    <a:pt x="16" y="4"/>
                  </a:lnTo>
                  <a:lnTo>
                    <a:pt x="16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81" name="Freeform 493"/>
            <p:cNvSpPr/>
            <p:nvPr>
              <p:custDataLst>
                <p:tags r:id="rId35"/>
              </p:custDataLst>
            </p:nvPr>
          </p:nvSpPr>
          <p:spPr bwMode="auto">
            <a:xfrm>
              <a:off x="3608388" y="1120775"/>
              <a:ext cx="14288" cy="17463"/>
            </a:xfrm>
            <a:custGeom>
              <a:avLst/>
              <a:gdLst/>
              <a:ahLst/>
              <a:cxnLst>
                <a:cxn ang="0">
                  <a:pos x="25" y="2"/>
                </a:cxn>
                <a:cxn ang="0">
                  <a:pos x="25" y="2"/>
                </a:cxn>
                <a:cxn ang="0">
                  <a:pos x="18" y="9"/>
                </a:cxn>
                <a:cxn ang="0">
                  <a:pos x="13" y="17"/>
                </a:cxn>
                <a:cxn ang="0">
                  <a:pos x="8" y="25"/>
                </a:cxn>
                <a:cxn ang="0">
                  <a:pos x="2" y="32"/>
                </a:cxn>
                <a:cxn ang="0">
                  <a:pos x="2" y="32"/>
                </a:cxn>
                <a:cxn ang="0">
                  <a:pos x="1" y="35"/>
                </a:cxn>
                <a:cxn ang="0">
                  <a:pos x="0" y="36"/>
                </a:cxn>
                <a:cxn ang="0">
                  <a:pos x="2" y="40"/>
                </a:cxn>
                <a:cxn ang="0">
                  <a:pos x="6" y="42"/>
                </a:cxn>
                <a:cxn ang="0">
                  <a:pos x="8" y="42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6" y="34"/>
                </a:cxn>
                <a:cxn ang="0">
                  <a:pos x="22" y="26"/>
                </a:cxn>
                <a:cxn ang="0">
                  <a:pos x="27" y="17"/>
                </a:cxn>
                <a:cxn ang="0">
                  <a:pos x="33" y="10"/>
                </a:cxn>
                <a:cxn ang="0">
                  <a:pos x="33" y="10"/>
                </a:cxn>
                <a:cxn ang="0">
                  <a:pos x="34" y="8"/>
                </a:cxn>
                <a:cxn ang="0">
                  <a:pos x="35" y="6"/>
                </a:cxn>
                <a:cxn ang="0">
                  <a:pos x="33" y="2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5" y="2"/>
                </a:cxn>
                <a:cxn ang="0">
                  <a:pos x="25" y="2"/>
                </a:cxn>
              </a:cxnLst>
              <a:rect l="0" t="0" r="r" b="b"/>
              <a:pathLst>
                <a:path w="35" h="42">
                  <a:moveTo>
                    <a:pt x="25" y="2"/>
                  </a:moveTo>
                  <a:lnTo>
                    <a:pt x="25" y="2"/>
                  </a:lnTo>
                  <a:lnTo>
                    <a:pt x="18" y="9"/>
                  </a:lnTo>
                  <a:lnTo>
                    <a:pt x="13" y="17"/>
                  </a:lnTo>
                  <a:lnTo>
                    <a:pt x="8" y="25"/>
                  </a:lnTo>
                  <a:lnTo>
                    <a:pt x="2" y="32"/>
                  </a:lnTo>
                  <a:lnTo>
                    <a:pt x="2" y="32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6" y="42"/>
                  </a:lnTo>
                  <a:lnTo>
                    <a:pt x="8" y="42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6" y="34"/>
                  </a:lnTo>
                  <a:lnTo>
                    <a:pt x="22" y="26"/>
                  </a:lnTo>
                  <a:lnTo>
                    <a:pt x="27" y="17"/>
                  </a:lnTo>
                  <a:lnTo>
                    <a:pt x="33" y="10"/>
                  </a:lnTo>
                  <a:lnTo>
                    <a:pt x="33" y="10"/>
                  </a:lnTo>
                  <a:lnTo>
                    <a:pt x="34" y="8"/>
                  </a:lnTo>
                  <a:lnTo>
                    <a:pt x="35" y="6"/>
                  </a:lnTo>
                  <a:lnTo>
                    <a:pt x="33" y="2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5" y="2"/>
                  </a:lnTo>
                  <a:lnTo>
                    <a:pt x="2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82" name="Freeform 494"/>
            <p:cNvSpPr/>
            <p:nvPr>
              <p:custDataLst>
                <p:tags r:id="rId36"/>
              </p:custDataLst>
            </p:nvPr>
          </p:nvSpPr>
          <p:spPr bwMode="auto">
            <a:xfrm>
              <a:off x="3640138" y="1130300"/>
              <a:ext cx="9525" cy="17463"/>
            </a:xfrm>
            <a:custGeom>
              <a:avLst/>
              <a:gdLst/>
              <a:ahLst/>
              <a:cxnLst>
                <a:cxn ang="0">
                  <a:pos x="10" y="6"/>
                </a:cxn>
                <a:cxn ang="0">
                  <a:pos x="10" y="6"/>
                </a:cxn>
                <a:cxn ang="0">
                  <a:pos x="9" y="13"/>
                </a:cxn>
                <a:cxn ang="0">
                  <a:pos x="7" y="20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0" y="38"/>
                </a:cxn>
                <a:cxn ang="0">
                  <a:pos x="3" y="41"/>
                </a:cxn>
                <a:cxn ang="0">
                  <a:pos x="7" y="42"/>
                </a:cxn>
                <a:cxn ang="0">
                  <a:pos x="8" y="41"/>
                </a:cxn>
                <a:cxn ang="0">
                  <a:pos x="10" y="40"/>
                </a:cxn>
                <a:cxn ang="0">
                  <a:pos x="10" y="40"/>
                </a:cxn>
                <a:cxn ang="0">
                  <a:pos x="18" y="23"/>
                </a:cxn>
                <a:cxn ang="0">
                  <a:pos x="21" y="15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3"/>
                </a:cxn>
                <a:cxn ang="0">
                  <a:pos x="21" y="2"/>
                </a:cxn>
                <a:cxn ang="0">
                  <a:pos x="17" y="0"/>
                </a:cxn>
                <a:cxn ang="0">
                  <a:pos x="13" y="2"/>
                </a:cxn>
                <a:cxn ang="0">
                  <a:pos x="12" y="3"/>
                </a:cxn>
                <a:cxn ang="0">
                  <a:pos x="10" y="6"/>
                </a:cxn>
                <a:cxn ang="0">
                  <a:pos x="10" y="6"/>
                </a:cxn>
              </a:cxnLst>
              <a:rect l="0" t="0" r="r" b="b"/>
              <a:pathLst>
                <a:path w="22" h="42">
                  <a:moveTo>
                    <a:pt x="10" y="6"/>
                  </a:moveTo>
                  <a:lnTo>
                    <a:pt x="10" y="6"/>
                  </a:lnTo>
                  <a:lnTo>
                    <a:pt x="9" y="13"/>
                  </a:lnTo>
                  <a:lnTo>
                    <a:pt x="7" y="20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6"/>
                  </a:lnTo>
                  <a:lnTo>
                    <a:pt x="0" y="38"/>
                  </a:lnTo>
                  <a:lnTo>
                    <a:pt x="3" y="41"/>
                  </a:lnTo>
                  <a:lnTo>
                    <a:pt x="7" y="42"/>
                  </a:lnTo>
                  <a:lnTo>
                    <a:pt x="8" y="41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18" y="23"/>
                  </a:lnTo>
                  <a:lnTo>
                    <a:pt x="21" y="15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3" y="2"/>
                  </a:lnTo>
                  <a:lnTo>
                    <a:pt x="12" y="3"/>
                  </a:lnTo>
                  <a:lnTo>
                    <a:pt x="10" y="6"/>
                  </a:lnTo>
                  <a:lnTo>
                    <a:pt x="10" y="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83" name="Freeform 495"/>
            <p:cNvSpPr/>
            <p:nvPr>
              <p:custDataLst>
                <p:tags r:id="rId37"/>
              </p:custDataLst>
            </p:nvPr>
          </p:nvSpPr>
          <p:spPr bwMode="auto">
            <a:xfrm>
              <a:off x="3662363" y="1141413"/>
              <a:ext cx="14288" cy="23813"/>
            </a:xfrm>
            <a:custGeom>
              <a:avLst/>
              <a:gdLst/>
              <a:ahLst/>
              <a:cxnLst>
                <a:cxn ang="0">
                  <a:pos x="24" y="7"/>
                </a:cxn>
                <a:cxn ang="0">
                  <a:pos x="24" y="7"/>
                </a:cxn>
                <a:cxn ang="0">
                  <a:pos x="22" y="14"/>
                </a:cxn>
                <a:cxn ang="0">
                  <a:pos x="19" y="19"/>
                </a:cxn>
                <a:cxn ang="0">
                  <a:pos x="12" y="31"/>
                </a:cxn>
                <a:cxn ang="0">
                  <a:pos x="12" y="31"/>
                </a:cxn>
                <a:cxn ang="0">
                  <a:pos x="5" y="42"/>
                </a:cxn>
                <a:cxn ang="0">
                  <a:pos x="0" y="54"/>
                </a:cxn>
                <a:cxn ang="0">
                  <a:pos x="0" y="54"/>
                </a:cxn>
                <a:cxn ang="0">
                  <a:pos x="0" y="57"/>
                </a:cxn>
                <a:cxn ang="0">
                  <a:pos x="2" y="59"/>
                </a:cxn>
                <a:cxn ang="0">
                  <a:pos x="5" y="62"/>
                </a:cxn>
                <a:cxn ang="0">
                  <a:pos x="9" y="61"/>
                </a:cxn>
                <a:cxn ang="0">
                  <a:pos x="11" y="59"/>
                </a:cxn>
                <a:cxn ang="0">
                  <a:pos x="12" y="58"/>
                </a:cxn>
                <a:cxn ang="0">
                  <a:pos x="12" y="58"/>
                </a:cxn>
                <a:cxn ang="0">
                  <a:pos x="13" y="50"/>
                </a:cxn>
                <a:cxn ang="0">
                  <a:pos x="17" y="45"/>
                </a:cxn>
                <a:cxn ang="0">
                  <a:pos x="24" y="32"/>
                </a:cxn>
                <a:cxn ang="0">
                  <a:pos x="32" y="20"/>
                </a:cxn>
                <a:cxn ang="0">
                  <a:pos x="33" y="14"/>
                </a:cxn>
                <a:cxn ang="0">
                  <a:pos x="34" y="7"/>
                </a:cxn>
                <a:cxn ang="0">
                  <a:pos x="34" y="7"/>
                </a:cxn>
                <a:cxn ang="0">
                  <a:pos x="34" y="4"/>
                </a:cxn>
                <a:cxn ang="0">
                  <a:pos x="33" y="2"/>
                </a:cxn>
                <a:cxn ang="0">
                  <a:pos x="29" y="0"/>
                </a:cxn>
                <a:cxn ang="0">
                  <a:pos x="25" y="2"/>
                </a:cxn>
                <a:cxn ang="0">
                  <a:pos x="24" y="4"/>
                </a:cxn>
                <a:cxn ang="0">
                  <a:pos x="24" y="7"/>
                </a:cxn>
                <a:cxn ang="0">
                  <a:pos x="24" y="7"/>
                </a:cxn>
              </a:cxnLst>
              <a:rect l="0" t="0" r="r" b="b"/>
              <a:pathLst>
                <a:path w="34" h="62">
                  <a:moveTo>
                    <a:pt x="24" y="7"/>
                  </a:moveTo>
                  <a:lnTo>
                    <a:pt x="24" y="7"/>
                  </a:lnTo>
                  <a:lnTo>
                    <a:pt x="22" y="14"/>
                  </a:lnTo>
                  <a:lnTo>
                    <a:pt x="19" y="19"/>
                  </a:lnTo>
                  <a:lnTo>
                    <a:pt x="12" y="31"/>
                  </a:lnTo>
                  <a:lnTo>
                    <a:pt x="12" y="31"/>
                  </a:lnTo>
                  <a:lnTo>
                    <a:pt x="5" y="4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2" y="59"/>
                  </a:lnTo>
                  <a:lnTo>
                    <a:pt x="5" y="62"/>
                  </a:lnTo>
                  <a:lnTo>
                    <a:pt x="9" y="61"/>
                  </a:lnTo>
                  <a:lnTo>
                    <a:pt x="11" y="59"/>
                  </a:lnTo>
                  <a:lnTo>
                    <a:pt x="12" y="58"/>
                  </a:lnTo>
                  <a:lnTo>
                    <a:pt x="12" y="58"/>
                  </a:lnTo>
                  <a:lnTo>
                    <a:pt x="13" y="50"/>
                  </a:lnTo>
                  <a:lnTo>
                    <a:pt x="17" y="45"/>
                  </a:lnTo>
                  <a:lnTo>
                    <a:pt x="24" y="32"/>
                  </a:lnTo>
                  <a:lnTo>
                    <a:pt x="32" y="20"/>
                  </a:lnTo>
                  <a:lnTo>
                    <a:pt x="33" y="14"/>
                  </a:lnTo>
                  <a:lnTo>
                    <a:pt x="34" y="7"/>
                  </a:lnTo>
                  <a:lnTo>
                    <a:pt x="34" y="7"/>
                  </a:lnTo>
                  <a:lnTo>
                    <a:pt x="34" y="4"/>
                  </a:lnTo>
                  <a:lnTo>
                    <a:pt x="33" y="2"/>
                  </a:lnTo>
                  <a:lnTo>
                    <a:pt x="29" y="0"/>
                  </a:lnTo>
                  <a:lnTo>
                    <a:pt x="25" y="2"/>
                  </a:lnTo>
                  <a:lnTo>
                    <a:pt x="24" y="4"/>
                  </a:lnTo>
                  <a:lnTo>
                    <a:pt x="24" y="7"/>
                  </a:lnTo>
                  <a:lnTo>
                    <a:pt x="24" y="7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84" name="Freeform 496"/>
            <p:cNvSpPr/>
            <p:nvPr>
              <p:custDataLst>
                <p:tags r:id="rId38"/>
              </p:custDataLst>
            </p:nvPr>
          </p:nvSpPr>
          <p:spPr bwMode="auto">
            <a:xfrm>
              <a:off x="3681413" y="1150938"/>
              <a:ext cx="15875" cy="25400"/>
            </a:xfrm>
            <a:custGeom>
              <a:avLst/>
              <a:gdLst/>
              <a:ahLst/>
              <a:cxnLst>
                <a:cxn ang="0">
                  <a:pos x="29" y="1"/>
                </a:cxn>
                <a:cxn ang="0">
                  <a:pos x="29" y="1"/>
                </a:cxn>
                <a:cxn ang="0">
                  <a:pos x="22" y="6"/>
                </a:cxn>
                <a:cxn ang="0">
                  <a:pos x="18" y="12"/>
                </a:cxn>
                <a:cxn ang="0">
                  <a:pos x="12" y="25"/>
                </a:cxn>
                <a:cxn ang="0">
                  <a:pos x="6" y="38"/>
                </a:cxn>
                <a:cxn ang="0">
                  <a:pos x="1" y="52"/>
                </a:cxn>
                <a:cxn ang="0">
                  <a:pos x="1" y="52"/>
                </a:cxn>
                <a:cxn ang="0">
                  <a:pos x="0" y="54"/>
                </a:cxn>
                <a:cxn ang="0">
                  <a:pos x="0" y="56"/>
                </a:cxn>
                <a:cxn ang="0">
                  <a:pos x="3" y="60"/>
                </a:cxn>
                <a:cxn ang="0">
                  <a:pos x="5" y="60"/>
                </a:cxn>
                <a:cxn ang="0">
                  <a:pos x="8" y="60"/>
                </a:cxn>
                <a:cxn ang="0">
                  <a:pos x="9" y="59"/>
                </a:cxn>
                <a:cxn ang="0">
                  <a:pos x="10" y="57"/>
                </a:cxn>
                <a:cxn ang="0">
                  <a:pos x="10" y="57"/>
                </a:cxn>
                <a:cxn ang="0">
                  <a:pos x="16" y="44"/>
                </a:cxn>
                <a:cxn ang="0">
                  <a:pos x="21" y="31"/>
                </a:cxn>
                <a:cxn ang="0">
                  <a:pos x="27" y="20"/>
                </a:cxn>
                <a:cxn ang="0">
                  <a:pos x="31" y="14"/>
                </a:cxn>
                <a:cxn ang="0">
                  <a:pos x="37" y="9"/>
                </a:cxn>
                <a:cxn ang="0">
                  <a:pos x="37" y="9"/>
                </a:cxn>
                <a:cxn ang="0">
                  <a:pos x="38" y="8"/>
                </a:cxn>
                <a:cxn ang="0">
                  <a:pos x="38" y="5"/>
                </a:cxn>
                <a:cxn ang="0">
                  <a:pos x="38" y="4"/>
                </a:cxn>
                <a:cxn ang="0">
                  <a:pos x="37" y="1"/>
                </a:cxn>
                <a:cxn ang="0">
                  <a:pos x="33" y="0"/>
                </a:cxn>
                <a:cxn ang="0">
                  <a:pos x="30" y="0"/>
                </a:cxn>
                <a:cxn ang="0">
                  <a:pos x="29" y="1"/>
                </a:cxn>
                <a:cxn ang="0">
                  <a:pos x="29" y="1"/>
                </a:cxn>
              </a:cxnLst>
              <a:rect l="0" t="0" r="r" b="b"/>
              <a:pathLst>
                <a:path w="38" h="60">
                  <a:moveTo>
                    <a:pt x="29" y="1"/>
                  </a:moveTo>
                  <a:lnTo>
                    <a:pt x="29" y="1"/>
                  </a:lnTo>
                  <a:lnTo>
                    <a:pt x="22" y="6"/>
                  </a:lnTo>
                  <a:lnTo>
                    <a:pt x="18" y="12"/>
                  </a:lnTo>
                  <a:lnTo>
                    <a:pt x="12" y="25"/>
                  </a:lnTo>
                  <a:lnTo>
                    <a:pt x="6" y="38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3" y="60"/>
                  </a:lnTo>
                  <a:lnTo>
                    <a:pt x="5" y="60"/>
                  </a:lnTo>
                  <a:lnTo>
                    <a:pt x="8" y="60"/>
                  </a:lnTo>
                  <a:lnTo>
                    <a:pt x="9" y="59"/>
                  </a:lnTo>
                  <a:lnTo>
                    <a:pt x="10" y="57"/>
                  </a:lnTo>
                  <a:lnTo>
                    <a:pt x="10" y="57"/>
                  </a:lnTo>
                  <a:lnTo>
                    <a:pt x="16" y="44"/>
                  </a:lnTo>
                  <a:lnTo>
                    <a:pt x="21" y="31"/>
                  </a:lnTo>
                  <a:lnTo>
                    <a:pt x="27" y="20"/>
                  </a:lnTo>
                  <a:lnTo>
                    <a:pt x="31" y="14"/>
                  </a:lnTo>
                  <a:lnTo>
                    <a:pt x="37" y="9"/>
                  </a:lnTo>
                  <a:lnTo>
                    <a:pt x="37" y="9"/>
                  </a:lnTo>
                  <a:lnTo>
                    <a:pt x="38" y="8"/>
                  </a:lnTo>
                  <a:lnTo>
                    <a:pt x="38" y="5"/>
                  </a:lnTo>
                  <a:lnTo>
                    <a:pt x="38" y="4"/>
                  </a:lnTo>
                  <a:lnTo>
                    <a:pt x="37" y="1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1"/>
                  </a:lnTo>
                  <a:lnTo>
                    <a:pt x="29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85" name="Freeform 497"/>
            <p:cNvSpPr/>
            <p:nvPr>
              <p:custDataLst>
                <p:tags r:id="rId39"/>
              </p:custDataLst>
            </p:nvPr>
          </p:nvSpPr>
          <p:spPr bwMode="auto">
            <a:xfrm>
              <a:off x="3708401" y="1157288"/>
              <a:ext cx="9525" cy="19050"/>
            </a:xfrm>
            <a:custGeom>
              <a:avLst/>
              <a:gdLst/>
              <a:ahLst/>
              <a:cxnLst>
                <a:cxn ang="0">
                  <a:pos x="16" y="7"/>
                </a:cxn>
                <a:cxn ang="0">
                  <a:pos x="16" y="7"/>
                </a:cxn>
                <a:cxn ang="0">
                  <a:pos x="14" y="11"/>
                </a:cxn>
                <a:cxn ang="0">
                  <a:pos x="12" y="15"/>
                </a:cxn>
                <a:cxn ang="0">
                  <a:pos x="7" y="23"/>
                </a:cxn>
                <a:cxn ang="0">
                  <a:pos x="7" y="23"/>
                </a:cxn>
                <a:cxn ang="0">
                  <a:pos x="3" y="32"/>
                </a:cxn>
                <a:cxn ang="0">
                  <a:pos x="1" y="36"/>
                </a:cxn>
                <a:cxn ang="0">
                  <a:pos x="0" y="41"/>
                </a:cxn>
                <a:cxn ang="0">
                  <a:pos x="0" y="41"/>
                </a:cxn>
                <a:cxn ang="0">
                  <a:pos x="1" y="43"/>
                </a:cxn>
                <a:cxn ang="0">
                  <a:pos x="3" y="45"/>
                </a:cxn>
                <a:cxn ang="0">
                  <a:pos x="7" y="46"/>
                </a:cxn>
                <a:cxn ang="0">
                  <a:pos x="10" y="45"/>
                </a:cxn>
                <a:cxn ang="0">
                  <a:pos x="12" y="43"/>
                </a:cxn>
                <a:cxn ang="0">
                  <a:pos x="12" y="41"/>
                </a:cxn>
                <a:cxn ang="0">
                  <a:pos x="12" y="41"/>
                </a:cxn>
                <a:cxn ang="0">
                  <a:pos x="13" y="36"/>
                </a:cxn>
                <a:cxn ang="0">
                  <a:pos x="16" y="30"/>
                </a:cxn>
                <a:cxn ang="0">
                  <a:pos x="21" y="23"/>
                </a:cxn>
                <a:cxn ang="0">
                  <a:pos x="21" y="23"/>
                </a:cxn>
                <a:cxn ang="0">
                  <a:pos x="24" y="19"/>
                </a:cxn>
                <a:cxn ang="0">
                  <a:pos x="26" y="15"/>
                </a:cxn>
                <a:cxn ang="0">
                  <a:pos x="28" y="7"/>
                </a:cxn>
                <a:cxn ang="0">
                  <a:pos x="28" y="7"/>
                </a:cxn>
                <a:cxn ang="0">
                  <a:pos x="26" y="4"/>
                </a:cxn>
                <a:cxn ang="0">
                  <a:pos x="26" y="2"/>
                </a:cxn>
                <a:cxn ang="0">
                  <a:pos x="22" y="0"/>
                </a:cxn>
                <a:cxn ang="0">
                  <a:pos x="18" y="2"/>
                </a:cxn>
                <a:cxn ang="0">
                  <a:pos x="17" y="4"/>
                </a:cxn>
                <a:cxn ang="0">
                  <a:pos x="16" y="7"/>
                </a:cxn>
                <a:cxn ang="0">
                  <a:pos x="16" y="7"/>
                </a:cxn>
              </a:cxnLst>
              <a:rect l="0" t="0" r="r" b="b"/>
              <a:pathLst>
                <a:path w="28" h="46">
                  <a:moveTo>
                    <a:pt x="16" y="7"/>
                  </a:moveTo>
                  <a:lnTo>
                    <a:pt x="16" y="7"/>
                  </a:lnTo>
                  <a:lnTo>
                    <a:pt x="14" y="11"/>
                  </a:lnTo>
                  <a:lnTo>
                    <a:pt x="12" y="15"/>
                  </a:lnTo>
                  <a:lnTo>
                    <a:pt x="7" y="23"/>
                  </a:lnTo>
                  <a:lnTo>
                    <a:pt x="7" y="23"/>
                  </a:lnTo>
                  <a:lnTo>
                    <a:pt x="3" y="32"/>
                  </a:lnTo>
                  <a:lnTo>
                    <a:pt x="1" y="36"/>
                  </a:lnTo>
                  <a:lnTo>
                    <a:pt x="0" y="41"/>
                  </a:lnTo>
                  <a:lnTo>
                    <a:pt x="0" y="41"/>
                  </a:lnTo>
                  <a:lnTo>
                    <a:pt x="1" y="43"/>
                  </a:lnTo>
                  <a:lnTo>
                    <a:pt x="3" y="45"/>
                  </a:lnTo>
                  <a:lnTo>
                    <a:pt x="7" y="46"/>
                  </a:lnTo>
                  <a:lnTo>
                    <a:pt x="10" y="45"/>
                  </a:lnTo>
                  <a:lnTo>
                    <a:pt x="12" y="4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36"/>
                  </a:lnTo>
                  <a:lnTo>
                    <a:pt x="16" y="30"/>
                  </a:lnTo>
                  <a:lnTo>
                    <a:pt x="21" y="23"/>
                  </a:lnTo>
                  <a:lnTo>
                    <a:pt x="21" y="23"/>
                  </a:lnTo>
                  <a:lnTo>
                    <a:pt x="24" y="19"/>
                  </a:lnTo>
                  <a:lnTo>
                    <a:pt x="26" y="15"/>
                  </a:lnTo>
                  <a:lnTo>
                    <a:pt x="28" y="7"/>
                  </a:lnTo>
                  <a:lnTo>
                    <a:pt x="28" y="7"/>
                  </a:lnTo>
                  <a:lnTo>
                    <a:pt x="26" y="4"/>
                  </a:lnTo>
                  <a:lnTo>
                    <a:pt x="26" y="2"/>
                  </a:lnTo>
                  <a:lnTo>
                    <a:pt x="22" y="0"/>
                  </a:lnTo>
                  <a:lnTo>
                    <a:pt x="18" y="2"/>
                  </a:lnTo>
                  <a:lnTo>
                    <a:pt x="17" y="4"/>
                  </a:lnTo>
                  <a:lnTo>
                    <a:pt x="16" y="7"/>
                  </a:lnTo>
                  <a:lnTo>
                    <a:pt x="16" y="7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86" name="Freeform 498"/>
            <p:cNvSpPr/>
            <p:nvPr>
              <p:custDataLst>
                <p:tags r:id="rId40"/>
              </p:custDataLst>
            </p:nvPr>
          </p:nvSpPr>
          <p:spPr bwMode="auto">
            <a:xfrm>
              <a:off x="3736976" y="1157288"/>
              <a:ext cx="7938" cy="17463"/>
            </a:xfrm>
            <a:custGeom>
              <a:avLst/>
              <a:gdLst/>
              <a:ahLst/>
              <a:cxnLst>
                <a:cxn ang="0">
                  <a:pos x="11" y="7"/>
                </a:cxn>
                <a:cxn ang="0">
                  <a:pos x="11" y="7"/>
                </a:cxn>
                <a:cxn ang="0">
                  <a:pos x="9" y="13"/>
                </a:cxn>
                <a:cxn ang="0">
                  <a:pos x="7" y="20"/>
                </a:cxn>
                <a:cxn ang="0">
                  <a:pos x="0" y="34"/>
                </a:cxn>
                <a:cxn ang="0">
                  <a:pos x="0" y="34"/>
                </a:cxn>
                <a:cxn ang="0">
                  <a:pos x="0" y="37"/>
                </a:cxn>
                <a:cxn ang="0">
                  <a:pos x="0" y="38"/>
                </a:cxn>
                <a:cxn ang="0">
                  <a:pos x="3" y="42"/>
                </a:cxn>
                <a:cxn ang="0">
                  <a:pos x="7" y="42"/>
                </a:cxn>
                <a:cxn ang="0">
                  <a:pos x="9" y="42"/>
                </a:cxn>
                <a:cxn ang="0">
                  <a:pos x="11" y="40"/>
                </a:cxn>
                <a:cxn ang="0">
                  <a:pos x="11" y="40"/>
                </a:cxn>
                <a:cxn ang="0">
                  <a:pos x="19" y="24"/>
                </a:cxn>
                <a:cxn ang="0">
                  <a:pos x="21" y="15"/>
                </a:cxn>
                <a:cxn ang="0">
                  <a:pos x="23" y="7"/>
                </a:cxn>
                <a:cxn ang="0">
                  <a:pos x="23" y="7"/>
                </a:cxn>
                <a:cxn ang="0">
                  <a:pos x="23" y="4"/>
                </a:cxn>
                <a:cxn ang="0">
                  <a:pos x="21" y="2"/>
                </a:cxn>
                <a:cxn ang="0">
                  <a:pos x="17" y="0"/>
                </a:cxn>
                <a:cxn ang="0">
                  <a:pos x="13" y="2"/>
                </a:cxn>
                <a:cxn ang="0">
                  <a:pos x="12" y="4"/>
                </a:cxn>
                <a:cxn ang="0">
                  <a:pos x="11" y="7"/>
                </a:cxn>
                <a:cxn ang="0">
                  <a:pos x="11" y="7"/>
                </a:cxn>
              </a:cxnLst>
              <a:rect l="0" t="0" r="r" b="b"/>
              <a:pathLst>
                <a:path w="23" h="42">
                  <a:moveTo>
                    <a:pt x="11" y="7"/>
                  </a:moveTo>
                  <a:lnTo>
                    <a:pt x="11" y="7"/>
                  </a:lnTo>
                  <a:lnTo>
                    <a:pt x="9" y="13"/>
                  </a:lnTo>
                  <a:lnTo>
                    <a:pt x="7" y="2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0" y="37"/>
                  </a:lnTo>
                  <a:lnTo>
                    <a:pt x="0" y="38"/>
                  </a:lnTo>
                  <a:lnTo>
                    <a:pt x="3" y="42"/>
                  </a:lnTo>
                  <a:lnTo>
                    <a:pt x="7" y="42"/>
                  </a:lnTo>
                  <a:lnTo>
                    <a:pt x="9" y="42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19" y="24"/>
                  </a:lnTo>
                  <a:lnTo>
                    <a:pt x="21" y="15"/>
                  </a:lnTo>
                  <a:lnTo>
                    <a:pt x="23" y="7"/>
                  </a:lnTo>
                  <a:lnTo>
                    <a:pt x="23" y="7"/>
                  </a:lnTo>
                  <a:lnTo>
                    <a:pt x="23" y="4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3" y="2"/>
                  </a:lnTo>
                  <a:lnTo>
                    <a:pt x="12" y="4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87" name="Freeform 499"/>
            <p:cNvSpPr/>
            <p:nvPr>
              <p:custDataLst>
                <p:tags r:id="rId41"/>
              </p:custDataLst>
            </p:nvPr>
          </p:nvSpPr>
          <p:spPr bwMode="auto">
            <a:xfrm>
              <a:off x="3435351" y="1001713"/>
              <a:ext cx="53975" cy="57150"/>
            </a:xfrm>
            <a:custGeom>
              <a:avLst/>
              <a:gdLst/>
              <a:ahLst/>
              <a:cxnLst>
                <a:cxn ang="0">
                  <a:pos x="122" y="3"/>
                </a:cxn>
                <a:cxn ang="0">
                  <a:pos x="122" y="3"/>
                </a:cxn>
                <a:cxn ang="0">
                  <a:pos x="116" y="11"/>
                </a:cxn>
                <a:cxn ang="0">
                  <a:pos x="108" y="17"/>
                </a:cxn>
                <a:cxn ang="0">
                  <a:pos x="94" y="30"/>
                </a:cxn>
                <a:cxn ang="0">
                  <a:pos x="57" y="67"/>
                </a:cxn>
                <a:cxn ang="0">
                  <a:pos x="57" y="67"/>
                </a:cxn>
                <a:cxn ang="0">
                  <a:pos x="42" y="83"/>
                </a:cxn>
                <a:cxn ang="0">
                  <a:pos x="25" y="100"/>
                </a:cxn>
                <a:cxn ang="0">
                  <a:pos x="17" y="108"/>
                </a:cxn>
                <a:cxn ang="0">
                  <a:pos x="10" y="117"/>
                </a:cxn>
                <a:cxn ang="0">
                  <a:pos x="4" y="127"/>
                </a:cxn>
                <a:cxn ang="0">
                  <a:pos x="0" y="138"/>
                </a:cxn>
                <a:cxn ang="0">
                  <a:pos x="0" y="138"/>
                </a:cxn>
                <a:cxn ang="0">
                  <a:pos x="0" y="139"/>
                </a:cxn>
                <a:cxn ang="0">
                  <a:pos x="0" y="142"/>
                </a:cxn>
                <a:cxn ang="0">
                  <a:pos x="1" y="143"/>
                </a:cxn>
                <a:cxn ang="0">
                  <a:pos x="4" y="144"/>
                </a:cxn>
                <a:cxn ang="0">
                  <a:pos x="8" y="143"/>
                </a:cxn>
                <a:cxn ang="0">
                  <a:pos x="9" y="143"/>
                </a:cxn>
                <a:cxn ang="0">
                  <a:pos x="10" y="140"/>
                </a:cxn>
                <a:cxn ang="0">
                  <a:pos x="10" y="140"/>
                </a:cxn>
                <a:cxn ang="0">
                  <a:pos x="16" y="128"/>
                </a:cxn>
                <a:cxn ang="0">
                  <a:pos x="23" y="118"/>
                </a:cxn>
                <a:cxn ang="0">
                  <a:pos x="31" y="108"/>
                </a:cxn>
                <a:cxn ang="0">
                  <a:pos x="40" y="98"/>
                </a:cxn>
                <a:cxn ang="0">
                  <a:pos x="60" y="79"/>
                </a:cxn>
                <a:cxn ang="0">
                  <a:pos x="78" y="62"/>
                </a:cxn>
                <a:cxn ang="0">
                  <a:pos x="78" y="62"/>
                </a:cxn>
                <a:cxn ang="0">
                  <a:pos x="93" y="49"/>
                </a:cxn>
                <a:cxn ang="0">
                  <a:pos x="107" y="36"/>
                </a:cxn>
                <a:cxn ang="0">
                  <a:pos x="120" y="23"/>
                </a:cxn>
                <a:cxn ang="0">
                  <a:pos x="127" y="16"/>
                </a:cxn>
                <a:cxn ang="0">
                  <a:pos x="132" y="8"/>
                </a:cxn>
                <a:cxn ang="0">
                  <a:pos x="132" y="8"/>
                </a:cxn>
                <a:cxn ang="0">
                  <a:pos x="133" y="6"/>
                </a:cxn>
                <a:cxn ang="0">
                  <a:pos x="132" y="4"/>
                </a:cxn>
                <a:cxn ang="0">
                  <a:pos x="129" y="0"/>
                </a:cxn>
                <a:cxn ang="0">
                  <a:pos x="125" y="0"/>
                </a:cxn>
                <a:cxn ang="0">
                  <a:pos x="124" y="0"/>
                </a:cxn>
                <a:cxn ang="0">
                  <a:pos x="122" y="3"/>
                </a:cxn>
                <a:cxn ang="0">
                  <a:pos x="122" y="3"/>
                </a:cxn>
              </a:cxnLst>
              <a:rect l="0" t="0" r="r" b="b"/>
              <a:pathLst>
                <a:path w="133" h="144">
                  <a:moveTo>
                    <a:pt x="122" y="3"/>
                  </a:moveTo>
                  <a:lnTo>
                    <a:pt x="122" y="3"/>
                  </a:lnTo>
                  <a:lnTo>
                    <a:pt x="116" y="11"/>
                  </a:lnTo>
                  <a:lnTo>
                    <a:pt x="108" y="17"/>
                  </a:lnTo>
                  <a:lnTo>
                    <a:pt x="94" y="30"/>
                  </a:lnTo>
                  <a:lnTo>
                    <a:pt x="57" y="67"/>
                  </a:lnTo>
                  <a:lnTo>
                    <a:pt x="57" y="67"/>
                  </a:lnTo>
                  <a:lnTo>
                    <a:pt x="42" y="83"/>
                  </a:lnTo>
                  <a:lnTo>
                    <a:pt x="25" y="100"/>
                  </a:lnTo>
                  <a:lnTo>
                    <a:pt x="17" y="108"/>
                  </a:lnTo>
                  <a:lnTo>
                    <a:pt x="10" y="117"/>
                  </a:lnTo>
                  <a:lnTo>
                    <a:pt x="4" y="127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39"/>
                  </a:lnTo>
                  <a:lnTo>
                    <a:pt x="0" y="142"/>
                  </a:lnTo>
                  <a:lnTo>
                    <a:pt x="1" y="143"/>
                  </a:lnTo>
                  <a:lnTo>
                    <a:pt x="4" y="144"/>
                  </a:lnTo>
                  <a:lnTo>
                    <a:pt x="8" y="143"/>
                  </a:lnTo>
                  <a:lnTo>
                    <a:pt x="9" y="143"/>
                  </a:lnTo>
                  <a:lnTo>
                    <a:pt x="10" y="140"/>
                  </a:lnTo>
                  <a:lnTo>
                    <a:pt x="10" y="140"/>
                  </a:lnTo>
                  <a:lnTo>
                    <a:pt x="16" y="128"/>
                  </a:lnTo>
                  <a:lnTo>
                    <a:pt x="23" y="118"/>
                  </a:lnTo>
                  <a:lnTo>
                    <a:pt x="31" y="108"/>
                  </a:lnTo>
                  <a:lnTo>
                    <a:pt x="40" y="98"/>
                  </a:lnTo>
                  <a:lnTo>
                    <a:pt x="60" y="79"/>
                  </a:lnTo>
                  <a:lnTo>
                    <a:pt x="78" y="62"/>
                  </a:lnTo>
                  <a:lnTo>
                    <a:pt x="78" y="62"/>
                  </a:lnTo>
                  <a:lnTo>
                    <a:pt x="93" y="49"/>
                  </a:lnTo>
                  <a:lnTo>
                    <a:pt x="107" y="36"/>
                  </a:lnTo>
                  <a:lnTo>
                    <a:pt x="120" y="23"/>
                  </a:lnTo>
                  <a:lnTo>
                    <a:pt x="127" y="16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3" y="6"/>
                  </a:lnTo>
                  <a:lnTo>
                    <a:pt x="132" y="4"/>
                  </a:lnTo>
                  <a:lnTo>
                    <a:pt x="129" y="0"/>
                  </a:lnTo>
                  <a:lnTo>
                    <a:pt x="125" y="0"/>
                  </a:lnTo>
                  <a:lnTo>
                    <a:pt x="124" y="0"/>
                  </a:lnTo>
                  <a:lnTo>
                    <a:pt x="122" y="3"/>
                  </a:lnTo>
                  <a:lnTo>
                    <a:pt x="12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88" name="Freeform 500"/>
            <p:cNvSpPr/>
            <p:nvPr>
              <p:custDataLst>
                <p:tags r:id="rId42"/>
              </p:custDataLst>
            </p:nvPr>
          </p:nvSpPr>
          <p:spPr bwMode="auto">
            <a:xfrm>
              <a:off x="3441701" y="1014413"/>
              <a:ext cx="69850" cy="73025"/>
            </a:xfrm>
            <a:custGeom>
              <a:avLst/>
              <a:gdLst/>
              <a:ahLst/>
              <a:cxnLst>
                <a:cxn ang="0">
                  <a:pos x="168" y="0"/>
                </a:cxn>
                <a:cxn ang="0">
                  <a:pos x="168" y="0"/>
                </a:cxn>
                <a:cxn ang="0">
                  <a:pos x="159" y="7"/>
                </a:cxn>
                <a:cxn ang="0">
                  <a:pos x="151" y="13"/>
                </a:cxn>
                <a:cxn ang="0">
                  <a:pos x="136" y="28"/>
                </a:cxn>
                <a:cxn ang="0">
                  <a:pos x="136" y="28"/>
                </a:cxn>
                <a:cxn ang="0">
                  <a:pos x="113" y="53"/>
                </a:cxn>
                <a:cxn ang="0">
                  <a:pos x="91" y="78"/>
                </a:cxn>
                <a:cxn ang="0">
                  <a:pos x="91" y="78"/>
                </a:cxn>
                <a:cxn ang="0">
                  <a:pos x="47" y="129"/>
                </a:cxn>
                <a:cxn ang="0">
                  <a:pos x="25" y="153"/>
                </a:cxn>
                <a:cxn ang="0">
                  <a:pos x="3" y="177"/>
                </a:cxn>
                <a:cxn ang="0">
                  <a:pos x="3" y="177"/>
                </a:cxn>
                <a:cxn ang="0">
                  <a:pos x="2" y="180"/>
                </a:cxn>
                <a:cxn ang="0">
                  <a:pos x="0" y="181"/>
                </a:cxn>
                <a:cxn ang="0">
                  <a:pos x="3" y="185"/>
                </a:cxn>
                <a:cxn ang="0">
                  <a:pos x="7" y="186"/>
                </a:cxn>
                <a:cxn ang="0">
                  <a:pos x="8" y="186"/>
                </a:cxn>
                <a:cxn ang="0">
                  <a:pos x="11" y="185"/>
                </a:cxn>
                <a:cxn ang="0">
                  <a:pos x="11" y="185"/>
                </a:cxn>
                <a:cxn ang="0">
                  <a:pos x="32" y="163"/>
                </a:cxn>
                <a:cxn ang="0">
                  <a:pos x="51" y="140"/>
                </a:cxn>
                <a:cxn ang="0">
                  <a:pos x="91" y="95"/>
                </a:cxn>
                <a:cxn ang="0">
                  <a:pos x="91" y="95"/>
                </a:cxn>
                <a:cxn ang="0">
                  <a:pos x="110" y="72"/>
                </a:cxn>
                <a:cxn ang="0">
                  <a:pos x="130" y="50"/>
                </a:cxn>
                <a:cxn ang="0">
                  <a:pos x="130" y="50"/>
                </a:cxn>
                <a:cxn ang="0">
                  <a:pos x="149" y="29"/>
                </a:cxn>
                <a:cxn ang="0">
                  <a:pos x="161" y="19"/>
                </a:cxn>
                <a:cxn ang="0">
                  <a:pos x="166" y="15"/>
                </a:cxn>
                <a:cxn ang="0">
                  <a:pos x="173" y="11"/>
                </a:cxn>
                <a:cxn ang="0">
                  <a:pos x="173" y="11"/>
                </a:cxn>
                <a:cxn ang="0">
                  <a:pos x="174" y="10"/>
                </a:cxn>
                <a:cxn ang="0">
                  <a:pos x="176" y="7"/>
                </a:cxn>
                <a:cxn ang="0">
                  <a:pos x="176" y="6"/>
                </a:cxn>
                <a:cxn ang="0">
                  <a:pos x="176" y="3"/>
                </a:cxn>
                <a:cxn ang="0">
                  <a:pos x="172" y="0"/>
                </a:cxn>
                <a:cxn ang="0">
                  <a:pos x="169" y="0"/>
                </a:cxn>
                <a:cxn ang="0">
                  <a:pos x="168" y="0"/>
                </a:cxn>
                <a:cxn ang="0">
                  <a:pos x="168" y="0"/>
                </a:cxn>
              </a:cxnLst>
              <a:rect l="0" t="0" r="r" b="b"/>
              <a:pathLst>
                <a:path w="176" h="186">
                  <a:moveTo>
                    <a:pt x="168" y="0"/>
                  </a:moveTo>
                  <a:lnTo>
                    <a:pt x="168" y="0"/>
                  </a:lnTo>
                  <a:lnTo>
                    <a:pt x="159" y="7"/>
                  </a:lnTo>
                  <a:lnTo>
                    <a:pt x="151" y="13"/>
                  </a:lnTo>
                  <a:lnTo>
                    <a:pt x="136" y="28"/>
                  </a:lnTo>
                  <a:lnTo>
                    <a:pt x="136" y="28"/>
                  </a:lnTo>
                  <a:lnTo>
                    <a:pt x="113" y="53"/>
                  </a:lnTo>
                  <a:lnTo>
                    <a:pt x="91" y="78"/>
                  </a:lnTo>
                  <a:lnTo>
                    <a:pt x="91" y="78"/>
                  </a:lnTo>
                  <a:lnTo>
                    <a:pt x="47" y="129"/>
                  </a:lnTo>
                  <a:lnTo>
                    <a:pt x="25" y="153"/>
                  </a:lnTo>
                  <a:lnTo>
                    <a:pt x="3" y="177"/>
                  </a:lnTo>
                  <a:lnTo>
                    <a:pt x="3" y="177"/>
                  </a:lnTo>
                  <a:lnTo>
                    <a:pt x="2" y="180"/>
                  </a:lnTo>
                  <a:lnTo>
                    <a:pt x="0" y="181"/>
                  </a:lnTo>
                  <a:lnTo>
                    <a:pt x="3" y="185"/>
                  </a:lnTo>
                  <a:lnTo>
                    <a:pt x="7" y="186"/>
                  </a:lnTo>
                  <a:lnTo>
                    <a:pt x="8" y="186"/>
                  </a:lnTo>
                  <a:lnTo>
                    <a:pt x="11" y="185"/>
                  </a:lnTo>
                  <a:lnTo>
                    <a:pt x="11" y="185"/>
                  </a:lnTo>
                  <a:lnTo>
                    <a:pt x="32" y="163"/>
                  </a:lnTo>
                  <a:lnTo>
                    <a:pt x="51" y="140"/>
                  </a:lnTo>
                  <a:lnTo>
                    <a:pt x="91" y="95"/>
                  </a:lnTo>
                  <a:lnTo>
                    <a:pt x="91" y="95"/>
                  </a:lnTo>
                  <a:lnTo>
                    <a:pt x="110" y="72"/>
                  </a:lnTo>
                  <a:lnTo>
                    <a:pt x="130" y="50"/>
                  </a:lnTo>
                  <a:lnTo>
                    <a:pt x="130" y="50"/>
                  </a:lnTo>
                  <a:lnTo>
                    <a:pt x="149" y="29"/>
                  </a:lnTo>
                  <a:lnTo>
                    <a:pt x="161" y="19"/>
                  </a:lnTo>
                  <a:lnTo>
                    <a:pt x="166" y="15"/>
                  </a:lnTo>
                  <a:lnTo>
                    <a:pt x="173" y="11"/>
                  </a:lnTo>
                  <a:lnTo>
                    <a:pt x="173" y="11"/>
                  </a:lnTo>
                  <a:lnTo>
                    <a:pt x="174" y="10"/>
                  </a:lnTo>
                  <a:lnTo>
                    <a:pt x="176" y="7"/>
                  </a:lnTo>
                  <a:lnTo>
                    <a:pt x="176" y="6"/>
                  </a:lnTo>
                  <a:lnTo>
                    <a:pt x="176" y="3"/>
                  </a:lnTo>
                  <a:lnTo>
                    <a:pt x="172" y="0"/>
                  </a:lnTo>
                  <a:lnTo>
                    <a:pt x="169" y="0"/>
                  </a:lnTo>
                  <a:lnTo>
                    <a:pt x="168" y="0"/>
                  </a:lnTo>
                  <a:lnTo>
                    <a:pt x="168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89" name="Freeform 501"/>
            <p:cNvSpPr/>
            <p:nvPr>
              <p:custDataLst>
                <p:tags r:id="rId43"/>
              </p:custDataLst>
            </p:nvPr>
          </p:nvSpPr>
          <p:spPr bwMode="auto">
            <a:xfrm>
              <a:off x="3465513" y="1044575"/>
              <a:ext cx="50800" cy="57150"/>
            </a:xfrm>
            <a:custGeom>
              <a:avLst/>
              <a:gdLst/>
              <a:ahLst/>
              <a:cxnLst>
                <a:cxn ang="0">
                  <a:pos x="115" y="2"/>
                </a:cxn>
                <a:cxn ang="0">
                  <a:pos x="115" y="2"/>
                </a:cxn>
                <a:cxn ang="0">
                  <a:pos x="86" y="34"/>
                </a:cxn>
                <a:cxn ang="0">
                  <a:pos x="57" y="67"/>
                </a:cxn>
                <a:cxn ang="0">
                  <a:pos x="1" y="135"/>
                </a:cxn>
                <a:cxn ang="0">
                  <a:pos x="1" y="135"/>
                </a:cxn>
                <a:cxn ang="0">
                  <a:pos x="0" y="138"/>
                </a:cxn>
                <a:cxn ang="0">
                  <a:pos x="0" y="140"/>
                </a:cxn>
                <a:cxn ang="0">
                  <a:pos x="2" y="143"/>
                </a:cxn>
                <a:cxn ang="0">
                  <a:pos x="4" y="144"/>
                </a:cxn>
                <a:cxn ang="0">
                  <a:pos x="5" y="145"/>
                </a:cxn>
                <a:cxn ang="0">
                  <a:pos x="8" y="144"/>
                </a:cxn>
                <a:cxn ang="0">
                  <a:pos x="9" y="143"/>
                </a:cxn>
                <a:cxn ang="0">
                  <a:pos x="9" y="143"/>
                </a:cxn>
                <a:cxn ang="0">
                  <a:pos x="65" y="75"/>
                </a:cxn>
                <a:cxn ang="0">
                  <a:pos x="94" y="42"/>
                </a:cxn>
                <a:cxn ang="0">
                  <a:pos x="124" y="9"/>
                </a:cxn>
                <a:cxn ang="0">
                  <a:pos x="124" y="9"/>
                </a:cxn>
                <a:cxn ang="0">
                  <a:pos x="125" y="8"/>
                </a:cxn>
                <a:cxn ang="0">
                  <a:pos x="125" y="5"/>
                </a:cxn>
                <a:cxn ang="0">
                  <a:pos x="123" y="2"/>
                </a:cxn>
                <a:cxn ang="0">
                  <a:pos x="120" y="0"/>
                </a:cxn>
                <a:cxn ang="0">
                  <a:pos x="118" y="0"/>
                </a:cxn>
                <a:cxn ang="0">
                  <a:pos x="115" y="2"/>
                </a:cxn>
                <a:cxn ang="0">
                  <a:pos x="115" y="2"/>
                </a:cxn>
              </a:cxnLst>
              <a:rect l="0" t="0" r="r" b="b"/>
              <a:pathLst>
                <a:path w="125" h="145">
                  <a:moveTo>
                    <a:pt x="115" y="2"/>
                  </a:moveTo>
                  <a:lnTo>
                    <a:pt x="115" y="2"/>
                  </a:lnTo>
                  <a:lnTo>
                    <a:pt x="86" y="34"/>
                  </a:lnTo>
                  <a:lnTo>
                    <a:pt x="57" y="67"/>
                  </a:lnTo>
                  <a:lnTo>
                    <a:pt x="1" y="135"/>
                  </a:lnTo>
                  <a:lnTo>
                    <a:pt x="1" y="135"/>
                  </a:lnTo>
                  <a:lnTo>
                    <a:pt x="0" y="138"/>
                  </a:lnTo>
                  <a:lnTo>
                    <a:pt x="0" y="140"/>
                  </a:lnTo>
                  <a:lnTo>
                    <a:pt x="2" y="143"/>
                  </a:lnTo>
                  <a:lnTo>
                    <a:pt x="4" y="144"/>
                  </a:lnTo>
                  <a:lnTo>
                    <a:pt x="5" y="145"/>
                  </a:lnTo>
                  <a:lnTo>
                    <a:pt x="8" y="144"/>
                  </a:lnTo>
                  <a:lnTo>
                    <a:pt x="9" y="143"/>
                  </a:lnTo>
                  <a:lnTo>
                    <a:pt x="9" y="143"/>
                  </a:lnTo>
                  <a:lnTo>
                    <a:pt x="65" y="75"/>
                  </a:lnTo>
                  <a:lnTo>
                    <a:pt x="94" y="42"/>
                  </a:lnTo>
                  <a:lnTo>
                    <a:pt x="124" y="9"/>
                  </a:lnTo>
                  <a:lnTo>
                    <a:pt x="124" y="9"/>
                  </a:lnTo>
                  <a:lnTo>
                    <a:pt x="125" y="8"/>
                  </a:lnTo>
                  <a:lnTo>
                    <a:pt x="125" y="5"/>
                  </a:lnTo>
                  <a:lnTo>
                    <a:pt x="123" y="2"/>
                  </a:lnTo>
                  <a:lnTo>
                    <a:pt x="120" y="0"/>
                  </a:lnTo>
                  <a:lnTo>
                    <a:pt x="118" y="0"/>
                  </a:lnTo>
                  <a:lnTo>
                    <a:pt x="115" y="2"/>
                  </a:lnTo>
                  <a:lnTo>
                    <a:pt x="11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90" name="Freeform 502"/>
            <p:cNvSpPr/>
            <p:nvPr>
              <p:custDataLst>
                <p:tags r:id="rId44"/>
              </p:custDataLst>
            </p:nvPr>
          </p:nvSpPr>
          <p:spPr bwMode="auto">
            <a:xfrm>
              <a:off x="3430588" y="1176338"/>
              <a:ext cx="38100" cy="52388"/>
            </a:xfrm>
            <a:custGeom>
              <a:avLst/>
              <a:gdLst/>
              <a:ahLst/>
              <a:cxnLst>
                <a:cxn ang="0">
                  <a:pos x="89" y="1"/>
                </a:cxn>
                <a:cxn ang="0">
                  <a:pos x="89" y="1"/>
                </a:cxn>
                <a:cxn ang="0">
                  <a:pos x="64" y="33"/>
                </a:cxn>
                <a:cxn ang="0">
                  <a:pos x="39" y="64"/>
                </a:cxn>
                <a:cxn ang="0">
                  <a:pos x="39" y="64"/>
                </a:cxn>
                <a:cxn ang="0">
                  <a:pos x="17" y="94"/>
                </a:cxn>
                <a:cxn ang="0">
                  <a:pos x="8" y="110"/>
                </a:cxn>
                <a:cxn ang="0">
                  <a:pos x="4" y="118"/>
                </a:cxn>
                <a:cxn ang="0">
                  <a:pos x="0" y="126"/>
                </a:cxn>
                <a:cxn ang="0">
                  <a:pos x="0" y="126"/>
                </a:cxn>
                <a:cxn ang="0">
                  <a:pos x="0" y="128"/>
                </a:cxn>
                <a:cxn ang="0">
                  <a:pos x="2" y="131"/>
                </a:cxn>
                <a:cxn ang="0">
                  <a:pos x="4" y="133"/>
                </a:cxn>
                <a:cxn ang="0">
                  <a:pos x="8" y="132"/>
                </a:cxn>
                <a:cxn ang="0">
                  <a:pos x="11" y="131"/>
                </a:cxn>
                <a:cxn ang="0">
                  <a:pos x="12" y="130"/>
                </a:cxn>
                <a:cxn ang="0">
                  <a:pos x="12" y="130"/>
                </a:cxn>
                <a:cxn ang="0">
                  <a:pos x="15" y="122"/>
                </a:cxn>
                <a:cxn ang="0">
                  <a:pos x="17" y="115"/>
                </a:cxn>
                <a:cxn ang="0">
                  <a:pos x="26" y="102"/>
                </a:cxn>
                <a:cxn ang="0">
                  <a:pos x="36" y="90"/>
                </a:cxn>
                <a:cxn ang="0">
                  <a:pos x="45" y="77"/>
                </a:cxn>
                <a:cxn ang="0">
                  <a:pos x="45" y="77"/>
                </a:cxn>
                <a:cxn ang="0">
                  <a:pos x="58" y="60"/>
                </a:cxn>
                <a:cxn ang="0">
                  <a:pos x="71" y="43"/>
                </a:cxn>
                <a:cxn ang="0">
                  <a:pos x="97" y="11"/>
                </a:cxn>
                <a:cxn ang="0">
                  <a:pos x="97" y="11"/>
                </a:cxn>
                <a:cxn ang="0">
                  <a:pos x="98" y="8"/>
                </a:cxn>
                <a:cxn ang="0">
                  <a:pos x="98" y="5"/>
                </a:cxn>
                <a:cxn ang="0">
                  <a:pos x="97" y="1"/>
                </a:cxn>
                <a:cxn ang="0">
                  <a:pos x="96" y="0"/>
                </a:cxn>
                <a:cxn ang="0">
                  <a:pos x="93" y="0"/>
                </a:cxn>
                <a:cxn ang="0">
                  <a:pos x="92" y="0"/>
                </a:cxn>
                <a:cxn ang="0">
                  <a:pos x="89" y="1"/>
                </a:cxn>
                <a:cxn ang="0">
                  <a:pos x="89" y="1"/>
                </a:cxn>
              </a:cxnLst>
              <a:rect l="0" t="0" r="r" b="b"/>
              <a:pathLst>
                <a:path w="98" h="133">
                  <a:moveTo>
                    <a:pt x="89" y="1"/>
                  </a:moveTo>
                  <a:lnTo>
                    <a:pt x="89" y="1"/>
                  </a:lnTo>
                  <a:lnTo>
                    <a:pt x="64" y="33"/>
                  </a:lnTo>
                  <a:lnTo>
                    <a:pt x="39" y="64"/>
                  </a:lnTo>
                  <a:lnTo>
                    <a:pt x="39" y="64"/>
                  </a:lnTo>
                  <a:lnTo>
                    <a:pt x="17" y="94"/>
                  </a:lnTo>
                  <a:lnTo>
                    <a:pt x="8" y="110"/>
                  </a:lnTo>
                  <a:lnTo>
                    <a:pt x="4" y="118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0" y="128"/>
                  </a:lnTo>
                  <a:lnTo>
                    <a:pt x="2" y="131"/>
                  </a:lnTo>
                  <a:lnTo>
                    <a:pt x="4" y="133"/>
                  </a:lnTo>
                  <a:lnTo>
                    <a:pt x="8" y="132"/>
                  </a:lnTo>
                  <a:lnTo>
                    <a:pt x="11" y="131"/>
                  </a:lnTo>
                  <a:lnTo>
                    <a:pt x="12" y="130"/>
                  </a:lnTo>
                  <a:lnTo>
                    <a:pt x="12" y="130"/>
                  </a:lnTo>
                  <a:lnTo>
                    <a:pt x="15" y="122"/>
                  </a:lnTo>
                  <a:lnTo>
                    <a:pt x="17" y="115"/>
                  </a:lnTo>
                  <a:lnTo>
                    <a:pt x="26" y="102"/>
                  </a:lnTo>
                  <a:lnTo>
                    <a:pt x="36" y="90"/>
                  </a:lnTo>
                  <a:lnTo>
                    <a:pt x="45" y="77"/>
                  </a:lnTo>
                  <a:lnTo>
                    <a:pt x="45" y="77"/>
                  </a:lnTo>
                  <a:lnTo>
                    <a:pt x="58" y="60"/>
                  </a:lnTo>
                  <a:lnTo>
                    <a:pt x="71" y="43"/>
                  </a:lnTo>
                  <a:lnTo>
                    <a:pt x="97" y="11"/>
                  </a:lnTo>
                  <a:lnTo>
                    <a:pt x="97" y="11"/>
                  </a:lnTo>
                  <a:lnTo>
                    <a:pt x="98" y="8"/>
                  </a:lnTo>
                  <a:lnTo>
                    <a:pt x="98" y="5"/>
                  </a:lnTo>
                  <a:lnTo>
                    <a:pt x="97" y="1"/>
                  </a:lnTo>
                  <a:lnTo>
                    <a:pt x="96" y="0"/>
                  </a:lnTo>
                  <a:lnTo>
                    <a:pt x="93" y="0"/>
                  </a:lnTo>
                  <a:lnTo>
                    <a:pt x="92" y="0"/>
                  </a:lnTo>
                  <a:lnTo>
                    <a:pt x="89" y="1"/>
                  </a:lnTo>
                  <a:lnTo>
                    <a:pt x="89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91" name="Freeform 503"/>
            <p:cNvSpPr/>
            <p:nvPr>
              <p:custDataLst>
                <p:tags r:id="rId45"/>
              </p:custDataLst>
            </p:nvPr>
          </p:nvSpPr>
          <p:spPr bwMode="auto">
            <a:xfrm>
              <a:off x="3443288" y="1169988"/>
              <a:ext cx="65088" cy="79375"/>
            </a:xfrm>
            <a:custGeom>
              <a:avLst/>
              <a:gdLst/>
              <a:ahLst/>
              <a:cxnLst>
                <a:cxn ang="0">
                  <a:pos x="155" y="3"/>
                </a:cxn>
                <a:cxn ang="0">
                  <a:pos x="155" y="3"/>
                </a:cxn>
                <a:cxn ang="0">
                  <a:pos x="135" y="27"/>
                </a:cxn>
                <a:cxn ang="0">
                  <a:pos x="115" y="50"/>
                </a:cxn>
                <a:cxn ang="0">
                  <a:pos x="75" y="96"/>
                </a:cxn>
                <a:cxn ang="0">
                  <a:pos x="55" y="119"/>
                </a:cxn>
                <a:cxn ang="0">
                  <a:pos x="36" y="143"/>
                </a:cxn>
                <a:cxn ang="0">
                  <a:pos x="17" y="168"/>
                </a:cxn>
                <a:cxn ang="0">
                  <a:pos x="2" y="194"/>
                </a:cxn>
                <a:cxn ang="0">
                  <a:pos x="2" y="194"/>
                </a:cxn>
                <a:cxn ang="0">
                  <a:pos x="0" y="197"/>
                </a:cxn>
                <a:cxn ang="0">
                  <a:pos x="0" y="199"/>
                </a:cxn>
                <a:cxn ang="0">
                  <a:pos x="3" y="202"/>
                </a:cxn>
                <a:cxn ang="0">
                  <a:pos x="8" y="203"/>
                </a:cxn>
                <a:cxn ang="0">
                  <a:pos x="9" y="202"/>
                </a:cxn>
                <a:cxn ang="0">
                  <a:pos x="11" y="200"/>
                </a:cxn>
                <a:cxn ang="0">
                  <a:pos x="11" y="200"/>
                </a:cxn>
                <a:cxn ang="0">
                  <a:pos x="28" y="174"/>
                </a:cxn>
                <a:cxn ang="0">
                  <a:pos x="45" y="149"/>
                </a:cxn>
                <a:cxn ang="0">
                  <a:pos x="64" y="126"/>
                </a:cxn>
                <a:cxn ang="0">
                  <a:pos x="84" y="102"/>
                </a:cxn>
                <a:cxn ang="0">
                  <a:pos x="123" y="57"/>
                </a:cxn>
                <a:cxn ang="0">
                  <a:pos x="144" y="34"/>
                </a:cxn>
                <a:cxn ang="0">
                  <a:pos x="162" y="11"/>
                </a:cxn>
                <a:cxn ang="0">
                  <a:pos x="162" y="11"/>
                </a:cxn>
                <a:cxn ang="0">
                  <a:pos x="164" y="8"/>
                </a:cxn>
                <a:cxn ang="0">
                  <a:pos x="164" y="7"/>
                </a:cxn>
                <a:cxn ang="0">
                  <a:pos x="162" y="3"/>
                </a:cxn>
                <a:cxn ang="0">
                  <a:pos x="160" y="2"/>
                </a:cxn>
                <a:cxn ang="0">
                  <a:pos x="158" y="0"/>
                </a:cxn>
                <a:cxn ang="0">
                  <a:pos x="156" y="2"/>
                </a:cxn>
                <a:cxn ang="0">
                  <a:pos x="155" y="3"/>
                </a:cxn>
                <a:cxn ang="0">
                  <a:pos x="155" y="3"/>
                </a:cxn>
              </a:cxnLst>
              <a:rect l="0" t="0" r="r" b="b"/>
              <a:pathLst>
                <a:path w="164" h="203">
                  <a:moveTo>
                    <a:pt x="155" y="3"/>
                  </a:moveTo>
                  <a:lnTo>
                    <a:pt x="155" y="3"/>
                  </a:lnTo>
                  <a:lnTo>
                    <a:pt x="135" y="27"/>
                  </a:lnTo>
                  <a:lnTo>
                    <a:pt x="115" y="50"/>
                  </a:lnTo>
                  <a:lnTo>
                    <a:pt x="75" y="96"/>
                  </a:lnTo>
                  <a:lnTo>
                    <a:pt x="55" y="119"/>
                  </a:lnTo>
                  <a:lnTo>
                    <a:pt x="36" y="143"/>
                  </a:lnTo>
                  <a:lnTo>
                    <a:pt x="17" y="168"/>
                  </a:lnTo>
                  <a:lnTo>
                    <a:pt x="2" y="194"/>
                  </a:lnTo>
                  <a:lnTo>
                    <a:pt x="2" y="194"/>
                  </a:lnTo>
                  <a:lnTo>
                    <a:pt x="0" y="197"/>
                  </a:lnTo>
                  <a:lnTo>
                    <a:pt x="0" y="199"/>
                  </a:lnTo>
                  <a:lnTo>
                    <a:pt x="3" y="202"/>
                  </a:lnTo>
                  <a:lnTo>
                    <a:pt x="8" y="203"/>
                  </a:lnTo>
                  <a:lnTo>
                    <a:pt x="9" y="202"/>
                  </a:lnTo>
                  <a:lnTo>
                    <a:pt x="11" y="200"/>
                  </a:lnTo>
                  <a:lnTo>
                    <a:pt x="11" y="200"/>
                  </a:lnTo>
                  <a:lnTo>
                    <a:pt x="28" y="174"/>
                  </a:lnTo>
                  <a:lnTo>
                    <a:pt x="45" y="149"/>
                  </a:lnTo>
                  <a:lnTo>
                    <a:pt x="64" y="126"/>
                  </a:lnTo>
                  <a:lnTo>
                    <a:pt x="84" y="102"/>
                  </a:lnTo>
                  <a:lnTo>
                    <a:pt x="123" y="57"/>
                  </a:lnTo>
                  <a:lnTo>
                    <a:pt x="144" y="34"/>
                  </a:lnTo>
                  <a:lnTo>
                    <a:pt x="162" y="11"/>
                  </a:lnTo>
                  <a:lnTo>
                    <a:pt x="162" y="11"/>
                  </a:lnTo>
                  <a:lnTo>
                    <a:pt x="164" y="8"/>
                  </a:lnTo>
                  <a:lnTo>
                    <a:pt x="164" y="7"/>
                  </a:lnTo>
                  <a:lnTo>
                    <a:pt x="162" y="3"/>
                  </a:lnTo>
                  <a:lnTo>
                    <a:pt x="160" y="2"/>
                  </a:lnTo>
                  <a:lnTo>
                    <a:pt x="158" y="0"/>
                  </a:lnTo>
                  <a:lnTo>
                    <a:pt x="156" y="2"/>
                  </a:lnTo>
                  <a:lnTo>
                    <a:pt x="155" y="3"/>
                  </a:lnTo>
                  <a:lnTo>
                    <a:pt x="155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92" name="Freeform 504"/>
            <p:cNvSpPr/>
            <p:nvPr>
              <p:custDataLst>
                <p:tags r:id="rId46"/>
              </p:custDataLst>
            </p:nvPr>
          </p:nvSpPr>
          <p:spPr bwMode="auto">
            <a:xfrm>
              <a:off x="3446463" y="1190625"/>
              <a:ext cx="82550" cy="96838"/>
            </a:xfrm>
            <a:custGeom>
              <a:avLst/>
              <a:gdLst/>
              <a:ahLst/>
              <a:cxnLst>
                <a:cxn ang="0">
                  <a:pos x="202" y="1"/>
                </a:cxn>
                <a:cxn ang="0">
                  <a:pos x="202" y="1"/>
                </a:cxn>
                <a:cxn ang="0">
                  <a:pos x="173" y="24"/>
                </a:cxn>
                <a:cxn ang="0">
                  <a:pos x="145" y="50"/>
                </a:cxn>
                <a:cxn ang="0">
                  <a:pos x="119" y="77"/>
                </a:cxn>
                <a:cxn ang="0">
                  <a:pos x="107" y="92"/>
                </a:cxn>
                <a:cxn ang="0">
                  <a:pos x="96" y="106"/>
                </a:cxn>
                <a:cxn ang="0">
                  <a:pos x="96" y="106"/>
                </a:cxn>
                <a:cxn ang="0">
                  <a:pos x="84" y="122"/>
                </a:cxn>
                <a:cxn ang="0">
                  <a:pos x="71" y="137"/>
                </a:cxn>
                <a:cxn ang="0">
                  <a:pos x="45" y="169"/>
                </a:cxn>
                <a:cxn ang="0">
                  <a:pos x="33" y="184"/>
                </a:cxn>
                <a:cxn ang="0">
                  <a:pos x="21" y="200"/>
                </a:cxn>
                <a:cxn ang="0">
                  <a:pos x="11" y="217"/>
                </a:cxn>
                <a:cxn ang="0">
                  <a:pos x="1" y="235"/>
                </a:cxn>
                <a:cxn ang="0">
                  <a:pos x="1" y="235"/>
                </a:cxn>
                <a:cxn ang="0">
                  <a:pos x="0" y="238"/>
                </a:cxn>
                <a:cxn ang="0">
                  <a:pos x="0" y="239"/>
                </a:cxn>
                <a:cxn ang="0">
                  <a:pos x="4" y="243"/>
                </a:cxn>
                <a:cxn ang="0">
                  <a:pos x="5" y="245"/>
                </a:cxn>
                <a:cxn ang="0">
                  <a:pos x="8" y="245"/>
                </a:cxn>
                <a:cxn ang="0">
                  <a:pos x="9" y="243"/>
                </a:cxn>
                <a:cxn ang="0">
                  <a:pos x="11" y="241"/>
                </a:cxn>
                <a:cxn ang="0">
                  <a:pos x="11" y="241"/>
                </a:cxn>
                <a:cxn ang="0">
                  <a:pos x="18" y="225"/>
                </a:cxn>
                <a:cxn ang="0">
                  <a:pos x="28" y="211"/>
                </a:cxn>
                <a:cxn ang="0">
                  <a:pos x="38" y="196"/>
                </a:cxn>
                <a:cxn ang="0">
                  <a:pos x="50" y="182"/>
                </a:cxn>
                <a:cxn ang="0">
                  <a:pos x="72" y="156"/>
                </a:cxn>
                <a:cxn ang="0">
                  <a:pos x="94" y="128"/>
                </a:cxn>
                <a:cxn ang="0">
                  <a:pos x="94" y="128"/>
                </a:cxn>
                <a:cxn ang="0">
                  <a:pos x="119" y="95"/>
                </a:cxn>
                <a:cxn ang="0">
                  <a:pos x="147" y="65"/>
                </a:cxn>
                <a:cxn ang="0">
                  <a:pos x="175" y="37"/>
                </a:cxn>
                <a:cxn ang="0">
                  <a:pos x="191" y="24"/>
                </a:cxn>
                <a:cxn ang="0">
                  <a:pos x="207" y="10"/>
                </a:cxn>
                <a:cxn ang="0">
                  <a:pos x="207" y="10"/>
                </a:cxn>
                <a:cxn ang="0">
                  <a:pos x="208" y="9"/>
                </a:cxn>
                <a:cxn ang="0">
                  <a:pos x="209" y="7"/>
                </a:cxn>
                <a:cxn ang="0">
                  <a:pos x="208" y="3"/>
                </a:cxn>
                <a:cxn ang="0">
                  <a:pos x="207" y="1"/>
                </a:cxn>
                <a:cxn ang="0">
                  <a:pos x="205" y="0"/>
                </a:cxn>
                <a:cxn ang="0">
                  <a:pos x="203" y="0"/>
                </a:cxn>
                <a:cxn ang="0">
                  <a:pos x="202" y="1"/>
                </a:cxn>
                <a:cxn ang="0">
                  <a:pos x="202" y="1"/>
                </a:cxn>
              </a:cxnLst>
              <a:rect l="0" t="0" r="r" b="b"/>
              <a:pathLst>
                <a:path w="209" h="245">
                  <a:moveTo>
                    <a:pt x="202" y="1"/>
                  </a:moveTo>
                  <a:lnTo>
                    <a:pt x="202" y="1"/>
                  </a:lnTo>
                  <a:lnTo>
                    <a:pt x="173" y="24"/>
                  </a:lnTo>
                  <a:lnTo>
                    <a:pt x="145" y="50"/>
                  </a:lnTo>
                  <a:lnTo>
                    <a:pt x="119" y="77"/>
                  </a:lnTo>
                  <a:lnTo>
                    <a:pt x="107" y="92"/>
                  </a:lnTo>
                  <a:lnTo>
                    <a:pt x="96" y="106"/>
                  </a:lnTo>
                  <a:lnTo>
                    <a:pt x="96" y="106"/>
                  </a:lnTo>
                  <a:lnTo>
                    <a:pt x="84" y="122"/>
                  </a:lnTo>
                  <a:lnTo>
                    <a:pt x="71" y="137"/>
                  </a:lnTo>
                  <a:lnTo>
                    <a:pt x="45" y="169"/>
                  </a:lnTo>
                  <a:lnTo>
                    <a:pt x="33" y="184"/>
                  </a:lnTo>
                  <a:lnTo>
                    <a:pt x="21" y="200"/>
                  </a:lnTo>
                  <a:lnTo>
                    <a:pt x="11" y="217"/>
                  </a:lnTo>
                  <a:lnTo>
                    <a:pt x="1" y="235"/>
                  </a:lnTo>
                  <a:lnTo>
                    <a:pt x="1" y="235"/>
                  </a:lnTo>
                  <a:lnTo>
                    <a:pt x="0" y="238"/>
                  </a:lnTo>
                  <a:lnTo>
                    <a:pt x="0" y="239"/>
                  </a:lnTo>
                  <a:lnTo>
                    <a:pt x="4" y="243"/>
                  </a:lnTo>
                  <a:lnTo>
                    <a:pt x="5" y="245"/>
                  </a:lnTo>
                  <a:lnTo>
                    <a:pt x="8" y="245"/>
                  </a:lnTo>
                  <a:lnTo>
                    <a:pt x="9" y="243"/>
                  </a:lnTo>
                  <a:lnTo>
                    <a:pt x="11" y="241"/>
                  </a:lnTo>
                  <a:lnTo>
                    <a:pt x="11" y="241"/>
                  </a:lnTo>
                  <a:lnTo>
                    <a:pt x="18" y="225"/>
                  </a:lnTo>
                  <a:lnTo>
                    <a:pt x="28" y="211"/>
                  </a:lnTo>
                  <a:lnTo>
                    <a:pt x="38" y="196"/>
                  </a:lnTo>
                  <a:lnTo>
                    <a:pt x="50" y="182"/>
                  </a:lnTo>
                  <a:lnTo>
                    <a:pt x="72" y="156"/>
                  </a:lnTo>
                  <a:lnTo>
                    <a:pt x="94" y="128"/>
                  </a:lnTo>
                  <a:lnTo>
                    <a:pt x="94" y="128"/>
                  </a:lnTo>
                  <a:lnTo>
                    <a:pt x="119" y="95"/>
                  </a:lnTo>
                  <a:lnTo>
                    <a:pt x="147" y="65"/>
                  </a:lnTo>
                  <a:lnTo>
                    <a:pt x="175" y="37"/>
                  </a:lnTo>
                  <a:lnTo>
                    <a:pt x="191" y="24"/>
                  </a:lnTo>
                  <a:lnTo>
                    <a:pt x="207" y="10"/>
                  </a:lnTo>
                  <a:lnTo>
                    <a:pt x="207" y="10"/>
                  </a:lnTo>
                  <a:lnTo>
                    <a:pt x="208" y="9"/>
                  </a:lnTo>
                  <a:lnTo>
                    <a:pt x="209" y="7"/>
                  </a:lnTo>
                  <a:lnTo>
                    <a:pt x="208" y="3"/>
                  </a:lnTo>
                  <a:lnTo>
                    <a:pt x="207" y="1"/>
                  </a:lnTo>
                  <a:lnTo>
                    <a:pt x="205" y="0"/>
                  </a:lnTo>
                  <a:lnTo>
                    <a:pt x="203" y="0"/>
                  </a:lnTo>
                  <a:lnTo>
                    <a:pt x="202" y="1"/>
                  </a:lnTo>
                  <a:lnTo>
                    <a:pt x="20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93" name="Freeform 505"/>
            <p:cNvSpPr/>
            <p:nvPr>
              <p:custDataLst>
                <p:tags r:id="rId47"/>
              </p:custDataLst>
            </p:nvPr>
          </p:nvSpPr>
          <p:spPr bwMode="auto">
            <a:xfrm>
              <a:off x="3448051" y="1246188"/>
              <a:ext cx="66675" cy="82550"/>
            </a:xfrm>
            <a:custGeom>
              <a:avLst/>
              <a:gdLst/>
              <a:ahLst/>
              <a:cxnLst>
                <a:cxn ang="0">
                  <a:pos x="157" y="3"/>
                </a:cxn>
                <a:cxn ang="0">
                  <a:pos x="157" y="3"/>
                </a:cxn>
                <a:cxn ang="0">
                  <a:pos x="136" y="32"/>
                </a:cxn>
                <a:cxn ang="0">
                  <a:pos x="115" y="60"/>
                </a:cxn>
                <a:cxn ang="0">
                  <a:pos x="94" y="89"/>
                </a:cxn>
                <a:cxn ang="0">
                  <a:pos x="84" y="102"/>
                </a:cxn>
                <a:cxn ang="0">
                  <a:pos x="71" y="115"/>
                </a:cxn>
                <a:cxn ang="0">
                  <a:pos x="71" y="115"/>
                </a:cxn>
                <a:cxn ang="0">
                  <a:pos x="52" y="134"/>
                </a:cxn>
                <a:cxn ang="0">
                  <a:pos x="34" y="155"/>
                </a:cxn>
                <a:cxn ang="0">
                  <a:pos x="16" y="176"/>
                </a:cxn>
                <a:cxn ang="0">
                  <a:pos x="8" y="186"/>
                </a:cxn>
                <a:cxn ang="0">
                  <a:pos x="1" y="196"/>
                </a:cxn>
                <a:cxn ang="0">
                  <a:pos x="1" y="196"/>
                </a:cxn>
                <a:cxn ang="0">
                  <a:pos x="0" y="199"/>
                </a:cxn>
                <a:cxn ang="0">
                  <a:pos x="0" y="202"/>
                </a:cxn>
                <a:cxn ang="0">
                  <a:pos x="3" y="204"/>
                </a:cxn>
                <a:cxn ang="0">
                  <a:pos x="7" y="206"/>
                </a:cxn>
                <a:cxn ang="0">
                  <a:pos x="9" y="204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20" y="190"/>
                </a:cxn>
                <a:cxn ang="0">
                  <a:pos x="29" y="178"/>
                </a:cxn>
                <a:cxn ang="0">
                  <a:pos x="50" y="155"/>
                </a:cxn>
                <a:cxn ang="0">
                  <a:pos x="72" y="131"/>
                </a:cxn>
                <a:cxn ang="0">
                  <a:pos x="93" y="109"/>
                </a:cxn>
                <a:cxn ang="0">
                  <a:pos x="93" y="109"/>
                </a:cxn>
                <a:cxn ang="0">
                  <a:pos x="112" y="84"/>
                </a:cxn>
                <a:cxn ang="0">
                  <a:pos x="131" y="59"/>
                </a:cxn>
                <a:cxn ang="0">
                  <a:pos x="148" y="34"/>
                </a:cxn>
                <a:cxn ang="0">
                  <a:pos x="166" y="8"/>
                </a:cxn>
                <a:cxn ang="0">
                  <a:pos x="166" y="8"/>
                </a:cxn>
                <a:cxn ang="0">
                  <a:pos x="167" y="7"/>
                </a:cxn>
                <a:cxn ang="0">
                  <a:pos x="167" y="4"/>
                </a:cxn>
                <a:cxn ang="0">
                  <a:pos x="166" y="3"/>
                </a:cxn>
                <a:cxn ang="0">
                  <a:pos x="165" y="2"/>
                </a:cxn>
                <a:cxn ang="0">
                  <a:pos x="161" y="0"/>
                </a:cxn>
                <a:cxn ang="0">
                  <a:pos x="158" y="2"/>
                </a:cxn>
                <a:cxn ang="0">
                  <a:pos x="157" y="3"/>
                </a:cxn>
                <a:cxn ang="0">
                  <a:pos x="157" y="3"/>
                </a:cxn>
              </a:cxnLst>
              <a:rect l="0" t="0" r="r" b="b"/>
              <a:pathLst>
                <a:path w="167" h="206">
                  <a:moveTo>
                    <a:pt x="157" y="3"/>
                  </a:moveTo>
                  <a:lnTo>
                    <a:pt x="157" y="3"/>
                  </a:lnTo>
                  <a:lnTo>
                    <a:pt x="136" y="32"/>
                  </a:lnTo>
                  <a:lnTo>
                    <a:pt x="115" y="60"/>
                  </a:lnTo>
                  <a:lnTo>
                    <a:pt x="94" y="89"/>
                  </a:lnTo>
                  <a:lnTo>
                    <a:pt x="84" y="102"/>
                  </a:lnTo>
                  <a:lnTo>
                    <a:pt x="71" y="115"/>
                  </a:lnTo>
                  <a:lnTo>
                    <a:pt x="71" y="115"/>
                  </a:lnTo>
                  <a:lnTo>
                    <a:pt x="52" y="134"/>
                  </a:lnTo>
                  <a:lnTo>
                    <a:pt x="34" y="155"/>
                  </a:lnTo>
                  <a:lnTo>
                    <a:pt x="16" y="176"/>
                  </a:lnTo>
                  <a:lnTo>
                    <a:pt x="8" y="186"/>
                  </a:lnTo>
                  <a:lnTo>
                    <a:pt x="1" y="196"/>
                  </a:lnTo>
                  <a:lnTo>
                    <a:pt x="1" y="196"/>
                  </a:lnTo>
                  <a:lnTo>
                    <a:pt x="0" y="199"/>
                  </a:lnTo>
                  <a:lnTo>
                    <a:pt x="0" y="202"/>
                  </a:lnTo>
                  <a:lnTo>
                    <a:pt x="3" y="204"/>
                  </a:lnTo>
                  <a:lnTo>
                    <a:pt x="7" y="206"/>
                  </a:lnTo>
                  <a:lnTo>
                    <a:pt x="9" y="204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20" y="190"/>
                  </a:lnTo>
                  <a:lnTo>
                    <a:pt x="29" y="178"/>
                  </a:lnTo>
                  <a:lnTo>
                    <a:pt x="50" y="155"/>
                  </a:lnTo>
                  <a:lnTo>
                    <a:pt x="72" y="131"/>
                  </a:lnTo>
                  <a:lnTo>
                    <a:pt x="93" y="109"/>
                  </a:lnTo>
                  <a:lnTo>
                    <a:pt x="93" y="109"/>
                  </a:lnTo>
                  <a:lnTo>
                    <a:pt x="112" y="84"/>
                  </a:lnTo>
                  <a:lnTo>
                    <a:pt x="131" y="59"/>
                  </a:lnTo>
                  <a:lnTo>
                    <a:pt x="148" y="34"/>
                  </a:lnTo>
                  <a:lnTo>
                    <a:pt x="166" y="8"/>
                  </a:lnTo>
                  <a:lnTo>
                    <a:pt x="166" y="8"/>
                  </a:lnTo>
                  <a:lnTo>
                    <a:pt x="167" y="7"/>
                  </a:lnTo>
                  <a:lnTo>
                    <a:pt x="167" y="4"/>
                  </a:lnTo>
                  <a:lnTo>
                    <a:pt x="166" y="3"/>
                  </a:lnTo>
                  <a:lnTo>
                    <a:pt x="165" y="2"/>
                  </a:lnTo>
                  <a:lnTo>
                    <a:pt x="161" y="0"/>
                  </a:lnTo>
                  <a:lnTo>
                    <a:pt x="158" y="2"/>
                  </a:lnTo>
                  <a:lnTo>
                    <a:pt x="157" y="3"/>
                  </a:lnTo>
                  <a:lnTo>
                    <a:pt x="15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94" name="Freeform 506"/>
            <p:cNvSpPr/>
            <p:nvPr>
              <p:custDataLst>
                <p:tags r:id="rId48"/>
              </p:custDataLst>
            </p:nvPr>
          </p:nvSpPr>
          <p:spPr bwMode="auto">
            <a:xfrm>
              <a:off x="3448051" y="1282700"/>
              <a:ext cx="73025" cy="90488"/>
            </a:xfrm>
            <a:custGeom>
              <a:avLst/>
              <a:gdLst/>
              <a:ahLst/>
              <a:cxnLst>
                <a:cxn ang="0">
                  <a:pos x="177" y="1"/>
                </a:cxn>
                <a:cxn ang="0">
                  <a:pos x="177" y="1"/>
                </a:cxn>
                <a:cxn ang="0">
                  <a:pos x="152" y="29"/>
                </a:cxn>
                <a:cxn ang="0">
                  <a:pos x="128" y="57"/>
                </a:cxn>
                <a:cxn ang="0">
                  <a:pos x="81" y="115"/>
                </a:cxn>
                <a:cxn ang="0">
                  <a:pos x="81" y="115"/>
                </a:cxn>
                <a:cxn ang="0">
                  <a:pos x="43" y="165"/>
                </a:cxn>
                <a:cxn ang="0">
                  <a:pos x="43" y="165"/>
                </a:cxn>
                <a:cxn ang="0">
                  <a:pos x="21" y="192"/>
                </a:cxn>
                <a:cxn ang="0">
                  <a:pos x="10" y="205"/>
                </a:cxn>
                <a:cxn ang="0">
                  <a:pos x="1" y="220"/>
                </a:cxn>
                <a:cxn ang="0">
                  <a:pos x="1" y="220"/>
                </a:cxn>
                <a:cxn ang="0">
                  <a:pos x="0" y="222"/>
                </a:cxn>
                <a:cxn ang="0">
                  <a:pos x="0" y="223"/>
                </a:cxn>
                <a:cxn ang="0">
                  <a:pos x="3" y="227"/>
                </a:cxn>
                <a:cxn ang="0">
                  <a:pos x="7" y="227"/>
                </a:cxn>
                <a:cxn ang="0">
                  <a:pos x="9" y="227"/>
                </a:cxn>
                <a:cxn ang="0">
                  <a:pos x="10" y="225"/>
                </a:cxn>
                <a:cxn ang="0">
                  <a:pos x="10" y="225"/>
                </a:cxn>
                <a:cxn ang="0">
                  <a:pos x="18" y="213"/>
                </a:cxn>
                <a:cxn ang="0">
                  <a:pos x="29" y="201"/>
                </a:cxn>
                <a:cxn ang="0">
                  <a:pos x="38" y="191"/>
                </a:cxn>
                <a:cxn ang="0">
                  <a:pos x="47" y="179"/>
                </a:cxn>
                <a:cxn ang="0">
                  <a:pos x="47" y="179"/>
                </a:cxn>
                <a:cxn ang="0">
                  <a:pos x="71" y="146"/>
                </a:cxn>
                <a:cxn ang="0">
                  <a:pos x="95" y="116"/>
                </a:cxn>
                <a:cxn ang="0">
                  <a:pos x="95" y="116"/>
                </a:cxn>
                <a:cxn ang="0">
                  <a:pos x="139" y="61"/>
                </a:cxn>
                <a:cxn ang="0">
                  <a:pos x="161" y="35"/>
                </a:cxn>
                <a:cxn ang="0">
                  <a:pos x="184" y="9"/>
                </a:cxn>
                <a:cxn ang="0">
                  <a:pos x="184" y="9"/>
                </a:cxn>
                <a:cxn ang="0">
                  <a:pos x="186" y="8"/>
                </a:cxn>
                <a:cxn ang="0">
                  <a:pos x="186" y="5"/>
                </a:cxn>
                <a:cxn ang="0">
                  <a:pos x="184" y="1"/>
                </a:cxn>
                <a:cxn ang="0">
                  <a:pos x="181" y="0"/>
                </a:cxn>
                <a:cxn ang="0">
                  <a:pos x="179" y="0"/>
                </a:cxn>
                <a:cxn ang="0">
                  <a:pos x="177" y="1"/>
                </a:cxn>
                <a:cxn ang="0">
                  <a:pos x="177" y="1"/>
                </a:cxn>
              </a:cxnLst>
              <a:rect l="0" t="0" r="r" b="b"/>
              <a:pathLst>
                <a:path w="186" h="227">
                  <a:moveTo>
                    <a:pt x="177" y="1"/>
                  </a:moveTo>
                  <a:lnTo>
                    <a:pt x="177" y="1"/>
                  </a:lnTo>
                  <a:lnTo>
                    <a:pt x="152" y="29"/>
                  </a:lnTo>
                  <a:lnTo>
                    <a:pt x="128" y="57"/>
                  </a:lnTo>
                  <a:lnTo>
                    <a:pt x="81" y="115"/>
                  </a:lnTo>
                  <a:lnTo>
                    <a:pt x="81" y="115"/>
                  </a:lnTo>
                  <a:lnTo>
                    <a:pt x="43" y="165"/>
                  </a:lnTo>
                  <a:lnTo>
                    <a:pt x="43" y="165"/>
                  </a:lnTo>
                  <a:lnTo>
                    <a:pt x="21" y="192"/>
                  </a:lnTo>
                  <a:lnTo>
                    <a:pt x="10" y="205"/>
                  </a:lnTo>
                  <a:lnTo>
                    <a:pt x="1" y="220"/>
                  </a:lnTo>
                  <a:lnTo>
                    <a:pt x="1" y="220"/>
                  </a:lnTo>
                  <a:lnTo>
                    <a:pt x="0" y="222"/>
                  </a:lnTo>
                  <a:lnTo>
                    <a:pt x="0" y="223"/>
                  </a:lnTo>
                  <a:lnTo>
                    <a:pt x="3" y="227"/>
                  </a:lnTo>
                  <a:lnTo>
                    <a:pt x="7" y="227"/>
                  </a:lnTo>
                  <a:lnTo>
                    <a:pt x="9" y="227"/>
                  </a:lnTo>
                  <a:lnTo>
                    <a:pt x="10" y="225"/>
                  </a:lnTo>
                  <a:lnTo>
                    <a:pt x="10" y="225"/>
                  </a:lnTo>
                  <a:lnTo>
                    <a:pt x="18" y="213"/>
                  </a:lnTo>
                  <a:lnTo>
                    <a:pt x="29" y="201"/>
                  </a:lnTo>
                  <a:lnTo>
                    <a:pt x="38" y="191"/>
                  </a:lnTo>
                  <a:lnTo>
                    <a:pt x="47" y="179"/>
                  </a:lnTo>
                  <a:lnTo>
                    <a:pt x="47" y="179"/>
                  </a:lnTo>
                  <a:lnTo>
                    <a:pt x="71" y="146"/>
                  </a:lnTo>
                  <a:lnTo>
                    <a:pt x="95" y="116"/>
                  </a:lnTo>
                  <a:lnTo>
                    <a:pt x="95" y="116"/>
                  </a:lnTo>
                  <a:lnTo>
                    <a:pt x="139" y="61"/>
                  </a:lnTo>
                  <a:lnTo>
                    <a:pt x="161" y="35"/>
                  </a:lnTo>
                  <a:lnTo>
                    <a:pt x="184" y="9"/>
                  </a:lnTo>
                  <a:lnTo>
                    <a:pt x="184" y="9"/>
                  </a:lnTo>
                  <a:lnTo>
                    <a:pt x="186" y="8"/>
                  </a:lnTo>
                  <a:lnTo>
                    <a:pt x="186" y="5"/>
                  </a:lnTo>
                  <a:lnTo>
                    <a:pt x="184" y="1"/>
                  </a:lnTo>
                  <a:lnTo>
                    <a:pt x="181" y="0"/>
                  </a:lnTo>
                  <a:lnTo>
                    <a:pt x="179" y="0"/>
                  </a:lnTo>
                  <a:lnTo>
                    <a:pt x="177" y="1"/>
                  </a:lnTo>
                  <a:lnTo>
                    <a:pt x="177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95" name="Freeform 507"/>
            <p:cNvSpPr/>
            <p:nvPr>
              <p:custDataLst>
                <p:tags r:id="rId49"/>
              </p:custDataLst>
            </p:nvPr>
          </p:nvSpPr>
          <p:spPr bwMode="auto">
            <a:xfrm>
              <a:off x="3452813" y="1331913"/>
              <a:ext cx="65088" cy="82550"/>
            </a:xfrm>
            <a:custGeom>
              <a:avLst/>
              <a:gdLst/>
              <a:ahLst/>
              <a:cxnLst>
                <a:cxn ang="0">
                  <a:pos x="153" y="2"/>
                </a:cxn>
                <a:cxn ang="0">
                  <a:pos x="153" y="2"/>
                </a:cxn>
                <a:cxn ang="0">
                  <a:pos x="63" y="116"/>
                </a:cxn>
                <a:cxn ang="0">
                  <a:pos x="63" y="116"/>
                </a:cxn>
                <a:cxn ang="0">
                  <a:pos x="44" y="136"/>
                </a:cxn>
                <a:cxn ang="0">
                  <a:pos x="27" y="157"/>
                </a:cxn>
                <a:cxn ang="0">
                  <a:pos x="19" y="168"/>
                </a:cxn>
                <a:cxn ang="0">
                  <a:pos x="12" y="178"/>
                </a:cxn>
                <a:cxn ang="0">
                  <a:pos x="5" y="190"/>
                </a:cxn>
                <a:cxn ang="0">
                  <a:pos x="0" y="202"/>
                </a:cxn>
                <a:cxn ang="0">
                  <a:pos x="0" y="202"/>
                </a:cxn>
                <a:cxn ang="0">
                  <a:pos x="0" y="204"/>
                </a:cxn>
                <a:cxn ang="0">
                  <a:pos x="0" y="207"/>
                </a:cxn>
                <a:cxn ang="0">
                  <a:pos x="1" y="208"/>
                </a:cxn>
                <a:cxn ang="0">
                  <a:pos x="4" y="208"/>
                </a:cxn>
                <a:cxn ang="0">
                  <a:pos x="8" y="208"/>
                </a:cxn>
                <a:cxn ang="0">
                  <a:pos x="9" y="207"/>
                </a:cxn>
                <a:cxn ang="0">
                  <a:pos x="10" y="206"/>
                </a:cxn>
                <a:cxn ang="0">
                  <a:pos x="10" y="206"/>
                </a:cxn>
                <a:cxn ang="0">
                  <a:pos x="17" y="191"/>
                </a:cxn>
                <a:cxn ang="0">
                  <a:pos x="25" y="178"/>
                </a:cxn>
                <a:cxn ang="0">
                  <a:pos x="34" y="167"/>
                </a:cxn>
                <a:cxn ang="0">
                  <a:pos x="43" y="153"/>
                </a:cxn>
                <a:cxn ang="0">
                  <a:pos x="64" y="130"/>
                </a:cxn>
                <a:cxn ang="0">
                  <a:pos x="83" y="106"/>
                </a:cxn>
                <a:cxn ang="0">
                  <a:pos x="83" y="106"/>
                </a:cxn>
                <a:cxn ang="0">
                  <a:pos x="162" y="10"/>
                </a:cxn>
                <a:cxn ang="0">
                  <a:pos x="162" y="10"/>
                </a:cxn>
                <a:cxn ang="0">
                  <a:pos x="162" y="8"/>
                </a:cxn>
                <a:cxn ang="0">
                  <a:pos x="163" y="6"/>
                </a:cxn>
                <a:cxn ang="0">
                  <a:pos x="161" y="2"/>
                </a:cxn>
                <a:cxn ang="0">
                  <a:pos x="159" y="0"/>
                </a:cxn>
                <a:cxn ang="0">
                  <a:pos x="157" y="0"/>
                </a:cxn>
                <a:cxn ang="0">
                  <a:pos x="155" y="0"/>
                </a:cxn>
                <a:cxn ang="0">
                  <a:pos x="153" y="2"/>
                </a:cxn>
                <a:cxn ang="0">
                  <a:pos x="153" y="2"/>
                </a:cxn>
              </a:cxnLst>
              <a:rect l="0" t="0" r="r" b="b"/>
              <a:pathLst>
                <a:path w="163" h="208">
                  <a:moveTo>
                    <a:pt x="153" y="2"/>
                  </a:moveTo>
                  <a:lnTo>
                    <a:pt x="153" y="2"/>
                  </a:lnTo>
                  <a:lnTo>
                    <a:pt x="63" y="116"/>
                  </a:lnTo>
                  <a:lnTo>
                    <a:pt x="63" y="116"/>
                  </a:lnTo>
                  <a:lnTo>
                    <a:pt x="44" y="136"/>
                  </a:lnTo>
                  <a:lnTo>
                    <a:pt x="27" y="157"/>
                  </a:lnTo>
                  <a:lnTo>
                    <a:pt x="19" y="168"/>
                  </a:lnTo>
                  <a:lnTo>
                    <a:pt x="12" y="178"/>
                  </a:lnTo>
                  <a:lnTo>
                    <a:pt x="5" y="190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4"/>
                  </a:lnTo>
                  <a:lnTo>
                    <a:pt x="0" y="207"/>
                  </a:lnTo>
                  <a:lnTo>
                    <a:pt x="1" y="208"/>
                  </a:lnTo>
                  <a:lnTo>
                    <a:pt x="4" y="208"/>
                  </a:lnTo>
                  <a:lnTo>
                    <a:pt x="8" y="208"/>
                  </a:lnTo>
                  <a:lnTo>
                    <a:pt x="9" y="207"/>
                  </a:lnTo>
                  <a:lnTo>
                    <a:pt x="10" y="206"/>
                  </a:lnTo>
                  <a:lnTo>
                    <a:pt x="10" y="206"/>
                  </a:lnTo>
                  <a:lnTo>
                    <a:pt x="17" y="191"/>
                  </a:lnTo>
                  <a:lnTo>
                    <a:pt x="25" y="178"/>
                  </a:lnTo>
                  <a:lnTo>
                    <a:pt x="34" y="167"/>
                  </a:lnTo>
                  <a:lnTo>
                    <a:pt x="43" y="153"/>
                  </a:lnTo>
                  <a:lnTo>
                    <a:pt x="64" y="130"/>
                  </a:lnTo>
                  <a:lnTo>
                    <a:pt x="83" y="106"/>
                  </a:lnTo>
                  <a:lnTo>
                    <a:pt x="83" y="106"/>
                  </a:lnTo>
                  <a:lnTo>
                    <a:pt x="162" y="10"/>
                  </a:lnTo>
                  <a:lnTo>
                    <a:pt x="162" y="10"/>
                  </a:lnTo>
                  <a:lnTo>
                    <a:pt x="162" y="8"/>
                  </a:lnTo>
                  <a:lnTo>
                    <a:pt x="163" y="6"/>
                  </a:lnTo>
                  <a:lnTo>
                    <a:pt x="161" y="2"/>
                  </a:lnTo>
                  <a:lnTo>
                    <a:pt x="159" y="0"/>
                  </a:lnTo>
                  <a:lnTo>
                    <a:pt x="157" y="0"/>
                  </a:lnTo>
                  <a:lnTo>
                    <a:pt x="155" y="0"/>
                  </a:lnTo>
                  <a:lnTo>
                    <a:pt x="153" y="2"/>
                  </a:lnTo>
                  <a:lnTo>
                    <a:pt x="153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96" name="Freeform 508"/>
            <p:cNvSpPr/>
            <p:nvPr>
              <p:custDataLst>
                <p:tags r:id="rId50"/>
              </p:custDataLst>
            </p:nvPr>
          </p:nvSpPr>
          <p:spPr bwMode="auto">
            <a:xfrm>
              <a:off x="3446463" y="1387475"/>
              <a:ext cx="68263" cy="82550"/>
            </a:xfrm>
            <a:custGeom>
              <a:avLst/>
              <a:gdLst/>
              <a:ahLst/>
              <a:cxnLst>
                <a:cxn ang="0">
                  <a:pos x="162" y="3"/>
                </a:cxn>
                <a:cxn ang="0">
                  <a:pos x="162" y="3"/>
                </a:cxn>
                <a:cxn ang="0">
                  <a:pos x="120" y="51"/>
                </a:cxn>
                <a:cxn ang="0">
                  <a:pos x="80" y="101"/>
                </a:cxn>
                <a:cxn ang="0">
                  <a:pos x="39" y="151"/>
                </a:cxn>
                <a:cxn ang="0">
                  <a:pos x="1" y="202"/>
                </a:cxn>
                <a:cxn ang="0">
                  <a:pos x="1" y="202"/>
                </a:cxn>
                <a:cxn ang="0">
                  <a:pos x="0" y="204"/>
                </a:cxn>
                <a:cxn ang="0">
                  <a:pos x="0" y="206"/>
                </a:cxn>
                <a:cxn ang="0">
                  <a:pos x="1" y="208"/>
                </a:cxn>
                <a:cxn ang="0">
                  <a:pos x="3" y="210"/>
                </a:cxn>
                <a:cxn ang="0">
                  <a:pos x="7" y="210"/>
                </a:cxn>
                <a:cxn ang="0">
                  <a:pos x="9" y="210"/>
                </a:cxn>
                <a:cxn ang="0">
                  <a:pos x="11" y="207"/>
                </a:cxn>
                <a:cxn ang="0">
                  <a:pos x="11" y="207"/>
                </a:cxn>
                <a:cxn ang="0">
                  <a:pos x="50" y="157"/>
                </a:cxn>
                <a:cxn ang="0">
                  <a:pos x="89" y="108"/>
                </a:cxn>
                <a:cxn ang="0">
                  <a:pos x="128" y="59"/>
                </a:cxn>
                <a:cxn ang="0">
                  <a:pos x="170" y="11"/>
                </a:cxn>
                <a:cxn ang="0">
                  <a:pos x="170" y="11"/>
                </a:cxn>
                <a:cxn ang="0">
                  <a:pos x="171" y="8"/>
                </a:cxn>
                <a:cxn ang="0">
                  <a:pos x="171" y="7"/>
                </a:cxn>
                <a:cxn ang="0">
                  <a:pos x="169" y="3"/>
                </a:cxn>
                <a:cxn ang="0">
                  <a:pos x="166" y="0"/>
                </a:cxn>
                <a:cxn ang="0">
                  <a:pos x="164" y="2"/>
                </a:cxn>
                <a:cxn ang="0">
                  <a:pos x="162" y="3"/>
                </a:cxn>
                <a:cxn ang="0">
                  <a:pos x="162" y="3"/>
                </a:cxn>
              </a:cxnLst>
              <a:rect l="0" t="0" r="r" b="b"/>
              <a:pathLst>
                <a:path w="171" h="210">
                  <a:moveTo>
                    <a:pt x="162" y="3"/>
                  </a:moveTo>
                  <a:lnTo>
                    <a:pt x="162" y="3"/>
                  </a:lnTo>
                  <a:lnTo>
                    <a:pt x="120" y="51"/>
                  </a:lnTo>
                  <a:lnTo>
                    <a:pt x="80" y="101"/>
                  </a:lnTo>
                  <a:lnTo>
                    <a:pt x="39" y="151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0" y="204"/>
                  </a:lnTo>
                  <a:lnTo>
                    <a:pt x="0" y="206"/>
                  </a:lnTo>
                  <a:lnTo>
                    <a:pt x="1" y="208"/>
                  </a:lnTo>
                  <a:lnTo>
                    <a:pt x="3" y="210"/>
                  </a:lnTo>
                  <a:lnTo>
                    <a:pt x="7" y="210"/>
                  </a:lnTo>
                  <a:lnTo>
                    <a:pt x="9" y="210"/>
                  </a:lnTo>
                  <a:lnTo>
                    <a:pt x="11" y="207"/>
                  </a:lnTo>
                  <a:lnTo>
                    <a:pt x="11" y="207"/>
                  </a:lnTo>
                  <a:lnTo>
                    <a:pt x="50" y="157"/>
                  </a:lnTo>
                  <a:lnTo>
                    <a:pt x="89" y="108"/>
                  </a:lnTo>
                  <a:lnTo>
                    <a:pt x="128" y="59"/>
                  </a:lnTo>
                  <a:lnTo>
                    <a:pt x="170" y="11"/>
                  </a:lnTo>
                  <a:lnTo>
                    <a:pt x="170" y="11"/>
                  </a:lnTo>
                  <a:lnTo>
                    <a:pt x="171" y="8"/>
                  </a:lnTo>
                  <a:lnTo>
                    <a:pt x="171" y="7"/>
                  </a:lnTo>
                  <a:lnTo>
                    <a:pt x="169" y="3"/>
                  </a:lnTo>
                  <a:lnTo>
                    <a:pt x="166" y="0"/>
                  </a:lnTo>
                  <a:lnTo>
                    <a:pt x="164" y="2"/>
                  </a:lnTo>
                  <a:lnTo>
                    <a:pt x="162" y="3"/>
                  </a:lnTo>
                  <a:lnTo>
                    <a:pt x="16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97" name="Freeform 509"/>
            <p:cNvSpPr/>
            <p:nvPr>
              <p:custDataLst>
                <p:tags r:id="rId51"/>
              </p:custDataLst>
            </p:nvPr>
          </p:nvSpPr>
          <p:spPr bwMode="auto">
            <a:xfrm>
              <a:off x="3433763" y="1431925"/>
              <a:ext cx="76200" cy="93663"/>
            </a:xfrm>
            <a:custGeom>
              <a:avLst/>
              <a:gdLst/>
              <a:ahLst/>
              <a:cxnLst>
                <a:cxn ang="0">
                  <a:pos x="183" y="3"/>
                </a:cxn>
                <a:cxn ang="0">
                  <a:pos x="183" y="3"/>
                </a:cxn>
                <a:cxn ang="0">
                  <a:pos x="174" y="16"/>
                </a:cxn>
                <a:cxn ang="0">
                  <a:pos x="162" y="28"/>
                </a:cxn>
                <a:cxn ang="0">
                  <a:pos x="139" y="51"/>
                </a:cxn>
                <a:cxn ang="0">
                  <a:pos x="139" y="51"/>
                </a:cxn>
                <a:cxn ang="0">
                  <a:pos x="115" y="78"/>
                </a:cxn>
                <a:cxn ang="0">
                  <a:pos x="92" y="106"/>
                </a:cxn>
                <a:cxn ang="0">
                  <a:pos x="92" y="106"/>
                </a:cxn>
                <a:cxn ang="0">
                  <a:pos x="68" y="135"/>
                </a:cxn>
                <a:cxn ang="0">
                  <a:pos x="43" y="165"/>
                </a:cxn>
                <a:cxn ang="0">
                  <a:pos x="31" y="180"/>
                </a:cxn>
                <a:cxn ang="0">
                  <a:pos x="21" y="194"/>
                </a:cxn>
                <a:cxn ang="0">
                  <a:pos x="11" y="211"/>
                </a:cxn>
                <a:cxn ang="0">
                  <a:pos x="0" y="228"/>
                </a:cxn>
                <a:cxn ang="0">
                  <a:pos x="0" y="228"/>
                </a:cxn>
                <a:cxn ang="0">
                  <a:pos x="0" y="231"/>
                </a:cxn>
                <a:cxn ang="0">
                  <a:pos x="0" y="232"/>
                </a:cxn>
                <a:cxn ang="0">
                  <a:pos x="3" y="236"/>
                </a:cxn>
                <a:cxn ang="0">
                  <a:pos x="7" y="236"/>
                </a:cxn>
                <a:cxn ang="0">
                  <a:pos x="9" y="236"/>
                </a:cxn>
                <a:cxn ang="0">
                  <a:pos x="11" y="233"/>
                </a:cxn>
                <a:cxn ang="0">
                  <a:pos x="11" y="233"/>
                </a:cxn>
                <a:cxn ang="0">
                  <a:pos x="20" y="218"/>
                </a:cxn>
                <a:cxn ang="0">
                  <a:pos x="29" y="202"/>
                </a:cxn>
                <a:cxn ang="0">
                  <a:pos x="39" y="187"/>
                </a:cxn>
                <a:cxn ang="0">
                  <a:pos x="51" y="174"/>
                </a:cxn>
                <a:cxn ang="0">
                  <a:pos x="73" y="147"/>
                </a:cxn>
                <a:cxn ang="0">
                  <a:pos x="96" y="119"/>
                </a:cxn>
                <a:cxn ang="0">
                  <a:pos x="96" y="119"/>
                </a:cxn>
                <a:cxn ang="0">
                  <a:pos x="110" y="102"/>
                </a:cxn>
                <a:cxn ang="0">
                  <a:pos x="124" y="84"/>
                </a:cxn>
                <a:cxn ang="0">
                  <a:pos x="154" y="51"/>
                </a:cxn>
                <a:cxn ang="0">
                  <a:pos x="154" y="51"/>
                </a:cxn>
                <a:cxn ang="0">
                  <a:pos x="175" y="32"/>
                </a:cxn>
                <a:cxn ang="0">
                  <a:pos x="184" y="21"/>
                </a:cxn>
                <a:cxn ang="0">
                  <a:pos x="194" y="8"/>
                </a:cxn>
                <a:cxn ang="0">
                  <a:pos x="194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2"/>
                </a:cxn>
                <a:cxn ang="0">
                  <a:pos x="187" y="0"/>
                </a:cxn>
                <a:cxn ang="0">
                  <a:pos x="184" y="2"/>
                </a:cxn>
                <a:cxn ang="0">
                  <a:pos x="183" y="3"/>
                </a:cxn>
                <a:cxn ang="0">
                  <a:pos x="183" y="3"/>
                </a:cxn>
              </a:cxnLst>
              <a:rect l="0" t="0" r="r" b="b"/>
              <a:pathLst>
                <a:path w="194" h="236">
                  <a:moveTo>
                    <a:pt x="183" y="3"/>
                  </a:moveTo>
                  <a:lnTo>
                    <a:pt x="183" y="3"/>
                  </a:lnTo>
                  <a:lnTo>
                    <a:pt x="174" y="16"/>
                  </a:lnTo>
                  <a:lnTo>
                    <a:pt x="162" y="28"/>
                  </a:lnTo>
                  <a:lnTo>
                    <a:pt x="139" y="51"/>
                  </a:lnTo>
                  <a:lnTo>
                    <a:pt x="139" y="51"/>
                  </a:lnTo>
                  <a:lnTo>
                    <a:pt x="115" y="78"/>
                  </a:lnTo>
                  <a:lnTo>
                    <a:pt x="92" y="106"/>
                  </a:lnTo>
                  <a:lnTo>
                    <a:pt x="92" y="106"/>
                  </a:lnTo>
                  <a:lnTo>
                    <a:pt x="68" y="135"/>
                  </a:lnTo>
                  <a:lnTo>
                    <a:pt x="43" y="165"/>
                  </a:lnTo>
                  <a:lnTo>
                    <a:pt x="31" y="180"/>
                  </a:lnTo>
                  <a:lnTo>
                    <a:pt x="21" y="194"/>
                  </a:lnTo>
                  <a:lnTo>
                    <a:pt x="11" y="211"/>
                  </a:lnTo>
                  <a:lnTo>
                    <a:pt x="0" y="228"/>
                  </a:lnTo>
                  <a:lnTo>
                    <a:pt x="0" y="228"/>
                  </a:lnTo>
                  <a:lnTo>
                    <a:pt x="0" y="231"/>
                  </a:lnTo>
                  <a:lnTo>
                    <a:pt x="0" y="232"/>
                  </a:lnTo>
                  <a:lnTo>
                    <a:pt x="3" y="236"/>
                  </a:lnTo>
                  <a:lnTo>
                    <a:pt x="7" y="236"/>
                  </a:lnTo>
                  <a:lnTo>
                    <a:pt x="9" y="236"/>
                  </a:lnTo>
                  <a:lnTo>
                    <a:pt x="11" y="233"/>
                  </a:lnTo>
                  <a:lnTo>
                    <a:pt x="11" y="233"/>
                  </a:lnTo>
                  <a:lnTo>
                    <a:pt x="20" y="218"/>
                  </a:lnTo>
                  <a:lnTo>
                    <a:pt x="29" y="202"/>
                  </a:lnTo>
                  <a:lnTo>
                    <a:pt x="39" y="187"/>
                  </a:lnTo>
                  <a:lnTo>
                    <a:pt x="51" y="174"/>
                  </a:lnTo>
                  <a:lnTo>
                    <a:pt x="73" y="147"/>
                  </a:lnTo>
                  <a:lnTo>
                    <a:pt x="96" y="119"/>
                  </a:lnTo>
                  <a:lnTo>
                    <a:pt x="96" y="119"/>
                  </a:lnTo>
                  <a:lnTo>
                    <a:pt x="110" y="102"/>
                  </a:lnTo>
                  <a:lnTo>
                    <a:pt x="124" y="84"/>
                  </a:lnTo>
                  <a:lnTo>
                    <a:pt x="154" y="51"/>
                  </a:lnTo>
                  <a:lnTo>
                    <a:pt x="154" y="51"/>
                  </a:lnTo>
                  <a:lnTo>
                    <a:pt x="175" y="32"/>
                  </a:lnTo>
                  <a:lnTo>
                    <a:pt x="184" y="21"/>
                  </a:lnTo>
                  <a:lnTo>
                    <a:pt x="194" y="8"/>
                  </a:lnTo>
                  <a:lnTo>
                    <a:pt x="194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2"/>
                  </a:lnTo>
                  <a:lnTo>
                    <a:pt x="187" y="0"/>
                  </a:lnTo>
                  <a:lnTo>
                    <a:pt x="184" y="2"/>
                  </a:lnTo>
                  <a:lnTo>
                    <a:pt x="183" y="3"/>
                  </a:lnTo>
                  <a:lnTo>
                    <a:pt x="183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98" name="Freeform 510"/>
            <p:cNvSpPr/>
            <p:nvPr>
              <p:custDataLst>
                <p:tags r:id="rId52"/>
              </p:custDataLst>
            </p:nvPr>
          </p:nvSpPr>
          <p:spPr bwMode="auto">
            <a:xfrm>
              <a:off x="3438526" y="1466850"/>
              <a:ext cx="76200" cy="87313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79" y="3"/>
                </a:cxn>
                <a:cxn ang="0">
                  <a:pos x="158" y="37"/>
                </a:cxn>
                <a:cxn ang="0">
                  <a:pos x="136" y="69"/>
                </a:cxn>
                <a:cxn ang="0">
                  <a:pos x="112" y="101"/>
                </a:cxn>
                <a:cxn ang="0">
                  <a:pos x="99" y="116"/>
                </a:cxn>
                <a:cxn ang="0">
                  <a:pos x="86" y="132"/>
                </a:cxn>
                <a:cxn ang="0">
                  <a:pos x="86" y="132"/>
                </a:cxn>
                <a:cxn ang="0">
                  <a:pos x="74" y="144"/>
                </a:cxn>
                <a:cxn ang="0">
                  <a:pos x="61" y="156"/>
                </a:cxn>
                <a:cxn ang="0">
                  <a:pos x="34" y="177"/>
                </a:cxn>
                <a:cxn ang="0">
                  <a:pos x="34" y="177"/>
                </a:cxn>
                <a:cxn ang="0">
                  <a:pos x="23" y="183"/>
                </a:cxn>
                <a:cxn ang="0">
                  <a:pos x="14" y="190"/>
                </a:cxn>
                <a:cxn ang="0">
                  <a:pos x="6" y="198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1"/>
                </a:cxn>
                <a:cxn ang="0">
                  <a:pos x="0" y="213"/>
                </a:cxn>
                <a:cxn ang="0">
                  <a:pos x="2" y="216"/>
                </a:cxn>
                <a:cxn ang="0">
                  <a:pos x="6" y="217"/>
                </a:cxn>
                <a:cxn ang="0">
                  <a:pos x="8" y="216"/>
                </a:cxn>
                <a:cxn ang="0">
                  <a:pos x="10" y="213"/>
                </a:cxn>
                <a:cxn ang="0">
                  <a:pos x="10" y="213"/>
                </a:cxn>
                <a:cxn ang="0">
                  <a:pos x="14" y="208"/>
                </a:cxn>
                <a:cxn ang="0">
                  <a:pos x="19" y="201"/>
                </a:cxn>
                <a:cxn ang="0">
                  <a:pos x="31" y="191"/>
                </a:cxn>
                <a:cxn ang="0">
                  <a:pos x="44" y="182"/>
                </a:cxn>
                <a:cxn ang="0">
                  <a:pos x="57" y="173"/>
                </a:cxn>
                <a:cxn ang="0">
                  <a:pos x="57" y="173"/>
                </a:cxn>
                <a:cxn ang="0">
                  <a:pos x="70" y="162"/>
                </a:cxn>
                <a:cxn ang="0">
                  <a:pos x="83" y="150"/>
                </a:cxn>
                <a:cxn ang="0">
                  <a:pos x="95" y="139"/>
                </a:cxn>
                <a:cxn ang="0">
                  <a:pos x="106" y="127"/>
                </a:cxn>
                <a:cxn ang="0">
                  <a:pos x="106" y="127"/>
                </a:cxn>
                <a:cxn ang="0">
                  <a:pos x="129" y="98"/>
                </a:cxn>
                <a:cxn ang="0">
                  <a:pos x="150" y="69"/>
                </a:cxn>
                <a:cxn ang="0">
                  <a:pos x="170" y="39"/>
                </a:cxn>
                <a:cxn ang="0">
                  <a:pos x="188" y="8"/>
                </a:cxn>
                <a:cxn ang="0">
                  <a:pos x="188" y="8"/>
                </a:cxn>
                <a:cxn ang="0">
                  <a:pos x="189" y="7"/>
                </a:cxn>
                <a:cxn ang="0">
                  <a:pos x="189" y="4"/>
                </a:cxn>
                <a:cxn ang="0">
                  <a:pos x="187" y="0"/>
                </a:cxn>
                <a:cxn ang="0">
                  <a:pos x="183" y="0"/>
                </a:cxn>
                <a:cxn ang="0">
                  <a:pos x="180" y="1"/>
                </a:cxn>
                <a:cxn ang="0">
                  <a:pos x="179" y="3"/>
                </a:cxn>
                <a:cxn ang="0">
                  <a:pos x="179" y="3"/>
                </a:cxn>
              </a:cxnLst>
              <a:rect l="0" t="0" r="r" b="b"/>
              <a:pathLst>
                <a:path w="189" h="217">
                  <a:moveTo>
                    <a:pt x="179" y="3"/>
                  </a:moveTo>
                  <a:lnTo>
                    <a:pt x="179" y="3"/>
                  </a:lnTo>
                  <a:lnTo>
                    <a:pt x="158" y="37"/>
                  </a:lnTo>
                  <a:lnTo>
                    <a:pt x="136" y="69"/>
                  </a:lnTo>
                  <a:lnTo>
                    <a:pt x="112" y="101"/>
                  </a:lnTo>
                  <a:lnTo>
                    <a:pt x="99" y="116"/>
                  </a:lnTo>
                  <a:lnTo>
                    <a:pt x="86" y="132"/>
                  </a:lnTo>
                  <a:lnTo>
                    <a:pt x="86" y="132"/>
                  </a:lnTo>
                  <a:lnTo>
                    <a:pt x="74" y="144"/>
                  </a:lnTo>
                  <a:lnTo>
                    <a:pt x="61" y="156"/>
                  </a:lnTo>
                  <a:lnTo>
                    <a:pt x="34" y="177"/>
                  </a:lnTo>
                  <a:lnTo>
                    <a:pt x="34" y="177"/>
                  </a:lnTo>
                  <a:lnTo>
                    <a:pt x="23" y="183"/>
                  </a:lnTo>
                  <a:lnTo>
                    <a:pt x="14" y="190"/>
                  </a:lnTo>
                  <a:lnTo>
                    <a:pt x="6" y="19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1"/>
                  </a:lnTo>
                  <a:lnTo>
                    <a:pt x="0" y="213"/>
                  </a:lnTo>
                  <a:lnTo>
                    <a:pt x="2" y="216"/>
                  </a:lnTo>
                  <a:lnTo>
                    <a:pt x="6" y="217"/>
                  </a:lnTo>
                  <a:lnTo>
                    <a:pt x="8" y="216"/>
                  </a:lnTo>
                  <a:lnTo>
                    <a:pt x="10" y="213"/>
                  </a:lnTo>
                  <a:lnTo>
                    <a:pt x="10" y="213"/>
                  </a:lnTo>
                  <a:lnTo>
                    <a:pt x="14" y="208"/>
                  </a:lnTo>
                  <a:lnTo>
                    <a:pt x="19" y="201"/>
                  </a:lnTo>
                  <a:lnTo>
                    <a:pt x="31" y="191"/>
                  </a:lnTo>
                  <a:lnTo>
                    <a:pt x="44" y="182"/>
                  </a:lnTo>
                  <a:lnTo>
                    <a:pt x="57" y="173"/>
                  </a:lnTo>
                  <a:lnTo>
                    <a:pt x="57" y="173"/>
                  </a:lnTo>
                  <a:lnTo>
                    <a:pt x="70" y="162"/>
                  </a:lnTo>
                  <a:lnTo>
                    <a:pt x="83" y="150"/>
                  </a:lnTo>
                  <a:lnTo>
                    <a:pt x="95" y="139"/>
                  </a:lnTo>
                  <a:lnTo>
                    <a:pt x="106" y="127"/>
                  </a:lnTo>
                  <a:lnTo>
                    <a:pt x="106" y="127"/>
                  </a:lnTo>
                  <a:lnTo>
                    <a:pt x="129" y="98"/>
                  </a:lnTo>
                  <a:lnTo>
                    <a:pt x="150" y="69"/>
                  </a:lnTo>
                  <a:lnTo>
                    <a:pt x="170" y="39"/>
                  </a:lnTo>
                  <a:lnTo>
                    <a:pt x="188" y="8"/>
                  </a:lnTo>
                  <a:lnTo>
                    <a:pt x="188" y="8"/>
                  </a:lnTo>
                  <a:lnTo>
                    <a:pt x="189" y="7"/>
                  </a:lnTo>
                  <a:lnTo>
                    <a:pt x="189" y="4"/>
                  </a:lnTo>
                  <a:lnTo>
                    <a:pt x="187" y="0"/>
                  </a:lnTo>
                  <a:lnTo>
                    <a:pt x="183" y="0"/>
                  </a:lnTo>
                  <a:lnTo>
                    <a:pt x="180" y="1"/>
                  </a:lnTo>
                  <a:lnTo>
                    <a:pt x="179" y="3"/>
                  </a:lnTo>
                  <a:lnTo>
                    <a:pt x="17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799" name="Freeform 511"/>
            <p:cNvSpPr/>
            <p:nvPr>
              <p:custDataLst>
                <p:tags r:id="rId53"/>
              </p:custDataLst>
            </p:nvPr>
          </p:nvSpPr>
          <p:spPr bwMode="auto">
            <a:xfrm>
              <a:off x="3465513" y="1516063"/>
              <a:ext cx="52388" cy="65088"/>
            </a:xfrm>
            <a:custGeom>
              <a:avLst/>
              <a:gdLst/>
              <a:ahLst/>
              <a:cxnLst>
                <a:cxn ang="0">
                  <a:pos x="119" y="1"/>
                </a:cxn>
                <a:cxn ang="0">
                  <a:pos x="119" y="1"/>
                </a:cxn>
                <a:cxn ang="0">
                  <a:pos x="85" y="34"/>
                </a:cxn>
                <a:cxn ang="0">
                  <a:pos x="68" y="51"/>
                </a:cxn>
                <a:cxn ang="0">
                  <a:pos x="52" y="69"/>
                </a:cxn>
                <a:cxn ang="0">
                  <a:pos x="52" y="69"/>
                </a:cxn>
                <a:cxn ang="0">
                  <a:pos x="38" y="90"/>
                </a:cxn>
                <a:cxn ang="0">
                  <a:pos x="25" y="111"/>
                </a:cxn>
                <a:cxn ang="0">
                  <a:pos x="12" y="132"/>
                </a:cxn>
                <a:cxn ang="0">
                  <a:pos x="0" y="154"/>
                </a:cxn>
                <a:cxn ang="0">
                  <a:pos x="0" y="154"/>
                </a:cxn>
                <a:cxn ang="0">
                  <a:pos x="0" y="157"/>
                </a:cxn>
                <a:cxn ang="0">
                  <a:pos x="0" y="159"/>
                </a:cxn>
                <a:cxn ang="0">
                  <a:pos x="2" y="162"/>
                </a:cxn>
                <a:cxn ang="0">
                  <a:pos x="5" y="163"/>
                </a:cxn>
                <a:cxn ang="0">
                  <a:pos x="8" y="163"/>
                </a:cxn>
                <a:cxn ang="0">
                  <a:pos x="9" y="162"/>
                </a:cxn>
                <a:cxn ang="0">
                  <a:pos x="10" y="161"/>
                </a:cxn>
                <a:cxn ang="0">
                  <a:pos x="10" y="161"/>
                </a:cxn>
                <a:cxn ang="0">
                  <a:pos x="21" y="140"/>
                </a:cxn>
                <a:cxn ang="0">
                  <a:pos x="31" y="120"/>
                </a:cxn>
                <a:cxn ang="0">
                  <a:pos x="43" y="102"/>
                </a:cxn>
                <a:cxn ang="0">
                  <a:pos x="57" y="83"/>
                </a:cxn>
                <a:cxn ang="0">
                  <a:pos x="57" y="83"/>
                </a:cxn>
                <a:cxn ang="0">
                  <a:pos x="73" y="62"/>
                </a:cxn>
                <a:cxn ang="0">
                  <a:pos x="90" y="44"/>
                </a:cxn>
                <a:cxn ang="0">
                  <a:pos x="128" y="9"/>
                </a:cxn>
                <a:cxn ang="0">
                  <a:pos x="128" y="9"/>
                </a:cxn>
                <a:cxn ang="0">
                  <a:pos x="129" y="8"/>
                </a:cxn>
                <a:cxn ang="0">
                  <a:pos x="129" y="5"/>
                </a:cxn>
                <a:cxn ang="0">
                  <a:pos x="127" y="1"/>
                </a:cxn>
                <a:cxn ang="0">
                  <a:pos x="124" y="0"/>
                </a:cxn>
                <a:cxn ang="0">
                  <a:pos x="121" y="0"/>
                </a:cxn>
                <a:cxn ang="0">
                  <a:pos x="119" y="1"/>
                </a:cxn>
                <a:cxn ang="0">
                  <a:pos x="119" y="1"/>
                </a:cxn>
              </a:cxnLst>
              <a:rect l="0" t="0" r="r" b="b"/>
              <a:pathLst>
                <a:path w="129" h="163">
                  <a:moveTo>
                    <a:pt x="119" y="1"/>
                  </a:moveTo>
                  <a:lnTo>
                    <a:pt x="119" y="1"/>
                  </a:lnTo>
                  <a:lnTo>
                    <a:pt x="85" y="34"/>
                  </a:lnTo>
                  <a:lnTo>
                    <a:pt x="68" y="51"/>
                  </a:lnTo>
                  <a:lnTo>
                    <a:pt x="52" y="69"/>
                  </a:lnTo>
                  <a:lnTo>
                    <a:pt x="52" y="69"/>
                  </a:lnTo>
                  <a:lnTo>
                    <a:pt x="38" y="90"/>
                  </a:lnTo>
                  <a:lnTo>
                    <a:pt x="25" y="111"/>
                  </a:lnTo>
                  <a:lnTo>
                    <a:pt x="12" y="132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0" y="157"/>
                  </a:lnTo>
                  <a:lnTo>
                    <a:pt x="0" y="159"/>
                  </a:lnTo>
                  <a:lnTo>
                    <a:pt x="2" y="162"/>
                  </a:lnTo>
                  <a:lnTo>
                    <a:pt x="5" y="163"/>
                  </a:lnTo>
                  <a:lnTo>
                    <a:pt x="8" y="163"/>
                  </a:lnTo>
                  <a:lnTo>
                    <a:pt x="9" y="162"/>
                  </a:lnTo>
                  <a:lnTo>
                    <a:pt x="10" y="161"/>
                  </a:lnTo>
                  <a:lnTo>
                    <a:pt x="10" y="161"/>
                  </a:lnTo>
                  <a:lnTo>
                    <a:pt x="21" y="140"/>
                  </a:lnTo>
                  <a:lnTo>
                    <a:pt x="31" y="120"/>
                  </a:lnTo>
                  <a:lnTo>
                    <a:pt x="43" y="102"/>
                  </a:lnTo>
                  <a:lnTo>
                    <a:pt x="57" y="83"/>
                  </a:lnTo>
                  <a:lnTo>
                    <a:pt x="57" y="83"/>
                  </a:lnTo>
                  <a:lnTo>
                    <a:pt x="73" y="62"/>
                  </a:lnTo>
                  <a:lnTo>
                    <a:pt x="90" y="44"/>
                  </a:lnTo>
                  <a:lnTo>
                    <a:pt x="128" y="9"/>
                  </a:lnTo>
                  <a:lnTo>
                    <a:pt x="128" y="9"/>
                  </a:lnTo>
                  <a:lnTo>
                    <a:pt x="129" y="8"/>
                  </a:lnTo>
                  <a:lnTo>
                    <a:pt x="129" y="5"/>
                  </a:lnTo>
                  <a:lnTo>
                    <a:pt x="127" y="1"/>
                  </a:lnTo>
                  <a:lnTo>
                    <a:pt x="124" y="0"/>
                  </a:lnTo>
                  <a:lnTo>
                    <a:pt x="121" y="0"/>
                  </a:lnTo>
                  <a:lnTo>
                    <a:pt x="119" y="1"/>
                  </a:lnTo>
                  <a:lnTo>
                    <a:pt x="119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00" name="Freeform 512"/>
            <p:cNvSpPr>
              <a:spLocks noEditPoints="1"/>
            </p:cNvSpPr>
            <p:nvPr>
              <p:custDataLst>
                <p:tags r:id="rId54"/>
              </p:custDataLst>
            </p:nvPr>
          </p:nvSpPr>
          <p:spPr bwMode="auto">
            <a:xfrm>
              <a:off x="3119438" y="1393825"/>
              <a:ext cx="277813" cy="128588"/>
            </a:xfrm>
            <a:custGeom>
              <a:avLst/>
              <a:gdLst/>
              <a:ahLst/>
              <a:cxnLst>
                <a:cxn ang="0">
                  <a:pos x="661" y="10"/>
                </a:cxn>
                <a:cxn ang="0">
                  <a:pos x="647" y="6"/>
                </a:cxn>
                <a:cxn ang="0">
                  <a:pos x="256" y="6"/>
                </a:cxn>
                <a:cxn ang="0">
                  <a:pos x="24" y="0"/>
                </a:cxn>
                <a:cxn ang="0">
                  <a:pos x="13" y="1"/>
                </a:cxn>
                <a:cxn ang="0">
                  <a:pos x="4" y="10"/>
                </a:cxn>
                <a:cxn ang="0">
                  <a:pos x="1" y="23"/>
                </a:cxn>
                <a:cxn ang="0">
                  <a:pos x="3" y="65"/>
                </a:cxn>
                <a:cxn ang="0">
                  <a:pos x="14" y="129"/>
                </a:cxn>
                <a:cxn ang="0">
                  <a:pos x="31" y="171"/>
                </a:cxn>
                <a:cxn ang="0">
                  <a:pos x="56" y="210"/>
                </a:cxn>
                <a:cxn ang="0">
                  <a:pos x="92" y="247"/>
                </a:cxn>
                <a:cxn ang="0">
                  <a:pos x="119" y="268"/>
                </a:cxn>
                <a:cxn ang="0">
                  <a:pos x="162" y="291"/>
                </a:cxn>
                <a:cxn ang="0">
                  <a:pos x="226" y="311"/>
                </a:cxn>
                <a:cxn ang="0">
                  <a:pos x="326" y="321"/>
                </a:cxn>
                <a:cxn ang="0">
                  <a:pos x="391" y="319"/>
                </a:cxn>
                <a:cxn ang="0">
                  <a:pos x="492" y="307"/>
                </a:cxn>
                <a:cxn ang="0">
                  <a:pos x="570" y="281"/>
                </a:cxn>
                <a:cxn ang="0">
                  <a:pos x="615" y="256"/>
                </a:cxn>
                <a:cxn ang="0">
                  <a:pos x="642" y="235"/>
                </a:cxn>
                <a:cxn ang="0">
                  <a:pos x="670" y="197"/>
                </a:cxn>
                <a:cxn ang="0">
                  <a:pos x="685" y="155"/>
                </a:cxn>
                <a:cxn ang="0">
                  <a:pos x="696" y="94"/>
                </a:cxn>
                <a:cxn ang="0">
                  <a:pos x="700" y="22"/>
                </a:cxn>
                <a:cxn ang="0">
                  <a:pos x="688" y="9"/>
                </a:cxn>
                <a:cxn ang="0">
                  <a:pos x="668" y="10"/>
                </a:cxn>
                <a:cxn ang="0">
                  <a:pos x="579" y="226"/>
                </a:cxn>
                <a:cxn ang="0">
                  <a:pos x="556" y="239"/>
                </a:cxn>
                <a:cxn ang="0">
                  <a:pos x="481" y="264"/>
                </a:cxn>
                <a:cxn ang="0">
                  <a:pos x="375" y="274"/>
                </a:cxn>
                <a:cxn ang="0">
                  <a:pos x="322" y="274"/>
                </a:cxn>
                <a:cxn ang="0">
                  <a:pos x="242" y="266"/>
                </a:cxn>
                <a:cxn ang="0">
                  <a:pos x="165" y="243"/>
                </a:cxn>
                <a:cxn ang="0">
                  <a:pos x="136" y="229"/>
                </a:cxn>
                <a:cxn ang="0">
                  <a:pos x="102" y="198"/>
                </a:cxn>
                <a:cxn ang="0">
                  <a:pos x="77" y="162"/>
                </a:cxn>
                <a:cxn ang="0">
                  <a:pos x="60" y="120"/>
                </a:cxn>
                <a:cxn ang="0">
                  <a:pos x="47" y="45"/>
                </a:cxn>
                <a:cxn ang="0">
                  <a:pos x="182" y="49"/>
                </a:cxn>
                <a:cxn ang="0">
                  <a:pos x="647" y="52"/>
                </a:cxn>
                <a:cxn ang="0">
                  <a:pos x="653" y="52"/>
                </a:cxn>
                <a:cxn ang="0">
                  <a:pos x="645" y="125"/>
                </a:cxn>
                <a:cxn ang="0">
                  <a:pos x="629" y="170"/>
                </a:cxn>
                <a:cxn ang="0">
                  <a:pos x="610" y="200"/>
                </a:cxn>
                <a:cxn ang="0">
                  <a:pos x="579" y="226"/>
                </a:cxn>
              </a:cxnLst>
              <a:rect l="0" t="0" r="r" b="b"/>
              <a:pathLst>
                <a:path w="700" h="321">
                  <a:moveTo>
                    <a:pt x="663" y="13"/>
                  </a:moveTo>
                  <a:lnTo>
                    <a:pt x="663" y="13"/>
                  </a:lnTo>
                  <a:lnTo>
                    <a:pt x="661" y="10"/>
                  </a:lnTo>
                  <a:lnTo>
                    <a:pt x="657" y="9"/>
                  </a:lnTo>
                  <a:lnTo>
                    <a:pt x="651" y="8"/>
                  </a:lnTo>
                  <a:lnTo>
                    <a:pt x="647" y="6"/>
                  </a:lnTo>
                  <a:lnTo>
                    <a:pt x="335" y="6"/>
                  </a:lnTo>
                  <a:lnTo>
                    <a:pt x="335" y="6"/>
                  </a:lnTo>
                  <a:lnTo>
                    <a:pt x="256" y="6"/>
                  </a:lnTo>
                  <a:lnTo>
                    <a:pt x="179" y="4"/>
                  </a:lnTo>
                  <a:lnTo>
                    <a:pt x="101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7" y="0"/>
                  </a:lnTo>
                  <a:lnTo>
                    <a:pt x="13" y="1"/>
                  </a:lnTo>
                  <a:lnTo>
                    <a:pt x="9" y="4"/>
                  </a:lnTo>
                  <a:lnTo>
                    <a:pt x="7" y="6"/>
                  </a:lnTo>
                  <a:lnTo>
                    <a:pt x="4" y="10"/>
                  </a:lnTo>
                  <a:lnTo>
                    <a:pt x="3" y="14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65"/>
                  </a:lnTo>
                  <a:lnTo>
                    <a:pt x="7" y="98"/>
                  </a:lnTo>
                  <a:lnTo>
                    <a:pt x="10" y="113"/>
                  </a:lnTo>
                  <a:lnTo>
                    <a:pt x="14" y="129"/>
                  </a:lnTo>
                  <a:lnTo>
                    <a:pt x="20" y="144"/>
                  </a:lnTo>
                  <a:lnTo>
                    <a:pt x="25" y="158"/>
                  </a:lnTo>
                  <a:lnTo>
                    <a:pt x="31" y="171"/>
                  </a:lnTo>
                  <a:lnTo>
                    <a:pt x="39" y="185"/>
                  </a:lnTo>
                  <a:lnTo>
                    <a:pt x="47" y="198"/>
                  </a:lnTo>
                  <a:lnTo>
                    <a:pt x="56" y="210"/>
                  </a:lnTo>
                  <a:lnTo>
                    <a:pt x="67" y="223"/>
                  </a:lnTo>
                  <a:lnTo>
                    <a:pt x="78" y="235"/>
                  </a:lnTo>
                  <a:lnTo>
                    <a:pt x="92" y="247"/>
                  </a:lnTo>
                  <a:lnTo>
                    <a:pt x="106" y="259"/>
                  </a:lnTo>
                  <a:lnTo>
                    <a:pt x="106" y="259"/>
                  </a:lnTo>
                  <a:lnTo>
                    <a:pt x="119" y="268"/>
                  </a:lnTo>
                  <a:lnTo>
                    <a:pt x="132" y="277"/>
                  </a:lnTo>
                  <a:lnTo>
                    <a:pt x="146" y="285"/>
                  </a:lnTo>
                  <a:lnTo>
                    <a:pt x="162" y="291"/>
                  </a:lnTo>
                  <a:lnTo>
                    <a:pt x="178" y="298"/>
                  </a:lnTo>
                  <a:lnTo>
                    <a:pt x="194" y="303"/>
                  </a:lnTo>
                  <a:lnTo>
                    <a:pt x="226" y="311"/>
                  </a:lnTo>
                  <a:lnTo>
                    <a:pt x="259" y="317"/>
                  </a:lnTo>
                  <a:lnTo>
                    <a:pt x="293" y="320"/>
                  </a:lnTo>
                  <a:lnTo>
                    <a:pt x="326" y="321"/>
                  </a:lnTo>
                  <a:lnTo>
                    <a:pt x="358" y="321"/>
                  </a:lnTo>
                  <a:lnTo>
                    <a:pt x="358" y="321"/>
                  </a:lnTo>
                  <a:lnTo>
                    <a:pt x="391" y="319"/>
                  </a:lnTo>
                  <a:lnTo>
                    <a:pt x="425" y="316"/>
                  </a:lnTo>
                  <a:lnTo>
                    <a:pt x="459" y="312"/>
                  </a:lnTo>
                  <a:lnTo>
                    <a:pt x="492" y="307"/>
                  </a:lnTo>
                  <a:lnTo>
                    <a:pt x="523" y="298"/>
                  </a:lnTo>
                  <a:lnTo>
                    <a:pt x="555" y="287"/>
                  </a:lnTo>
                  <a:lnTo>
                    <a:pt x="570" y="281"/>
                  </a:lnTo>
                  <a:lnTo>
                    <a:pt x="586" y="274"/>
                  </a:lnTo>
                  <a:lnTo>
                    <a:pt x="600" y="265"/>
                  </a:lnTo>
                  <a:lnTo>
                    <a:pt x="615" y="256"/>
                  </a:lnTo>
                  <a:lnTo>
                    <a:pt x="615" y="256"/>
                  </a:lnTo>
                  <a:lnTo>
                    <a:pt x="629" y="246"/>
                  </a:lnTo>
                  <a:lnTo>
                    <a:pt x="642" y="235"/>
                  </a:lnTo>
                  <a:lnTo>
                    <a:pt x="653" y="223"/>
                  </a:lnTo>
                  <a:lnTo>
                    <a:pt x="662" y="210"/>
                  </a:lnTo>
                  <a:lnTo>
                    <a:pt x="670" y="197"/>
                  </a:lnTo>
                  <a:lnTo>
                    <a:pt x="676" y="184"/>
                  </a:lnTo>
                  <a:lnTo>
                    <a:pt x="681" y="170"/>
                  </a:lnTo>
                  <a:lnTo>
                    <a:pt x="685" y="155"/>
                  </a:lnTo>
                  <a:lnTo>
                    <a:pt x="689" y="141"/>
                  </a:lnTo>
                  <a:lnTo>
                    <a:pt x="692" y="125"/>
                  </a:lnTo>
                  <a:lnTo>
                    <a:pt x="696" y="94"/>
                  </a:lnTo>
                  <a:lnTo>
                    <a:pt x="700" y="30"/>
                  </a:lnTo>
                  <a:lnTo>
                    <a:pt x="700" y="30"/>
                  </a:lnTo>
                  <a:lnTo>
                    <a:pt x="700" y="22"/>
                  </a:lnTo>
                  <a:lnTo>
                    <a:pt x="697" y="17"/>
                  </a:lnTo>
                  <a:lnTo>
                    <a:pt x="693" y="11"/>
                  </a:lnTo>
                  <a:lnTo>
                    <a:pt x="688" y="9"/>
                  </a:lnTo>
                  <a:lnTo>
                    <a:pt x="681" y="8"/>
                  </a:lnTo>
                  <a:lnTo>
                    <a:pt x="675" y="8"/>
                  </a:lnTo>
                  <a:lnTo>
                    <a:pt x="668" y="10"/>
                  </a:lnTo>
                  <a:lnTo>
                    <a:pt x="663" y="13"/>
                  </a:lnTo>
                  <a:lnTo>
                    <a:pt x="663" y="13"/>
                  </a:lnTo>
                  <a:close/>
                  <a:moveTo>
                    <a:pt x="579" y="226"/>
                  </a:moveTo>
                  <a:lnTo>
                    <a:pt x="579" y="226"/>
                  </a:lnTo>
                  <a:lnTo>
                    <a:pt x="568" y="232"/>
                  </a:lnTo>
                  <a:lnTo>
                    <a:pt x="556" y="239"/>
                  </a:lnTo>
                  <a:lnTo>
                    <a:pt x="532" y="249"/>
                  </a:lnTo>
                  <a:lnTo>
                    <a:pt x="506" y="257"/>
                  </a:lnTo>
                  <a:lnTo>
                    <a:pt x="481" y="264"/>
                  </a:lnTo>
                  <a:lnTo>
                    <a:pt x="455" y="268"/>
                  </a:lnTo>
                  <a:lnTo>
                    <a:pt x="428" y="270"/>
                  </a:lnTo>
                  <a:lnTo>
                    <a:pt x="375" y="274"/>
                  </a:lnTo>
                  <a:lnTo>
                    <a:pt x="375" y="274"/>
                  </a:lnTo>
                  <a:lnTo>
                    <a:pt x="349" y="274"/>
                  </a:lnTo>
                  <a:lnTo>
                    <a:pt x="322" y="274"/>
                  </a:lnTo>
                  <a:lnTo>
                    <a:pt x="296" y="273"/>
                  </a:lnTo>
                  <a:lnTo>
                    <a:pt x="268" y="270"/>
                  </a:lnTo>
                  <a:lnTo>
                    <a:pt x="242" y="266"/>
                  </a:lnTo>
                  <a:lnTo>
                    <a:pt x="216" y="261"/>
                  </a:lnTo>
                  <a:lnTo>
                    <a:pt x="190" y="253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50" y="236"/>
                  </a:lnTo>
                  <a:lnTo>
                    <a:pt x="136" y="229"/>
                  </a:lnTo>
                  <a:lnTo>
                    <a:pt x="124" y="219"/>
                  </a:lnTo>
                  <a:lnTo>
                    <a:pt x="112" y="209"/>
                  </a:lnTo>
                  <a:lnTo>
                    <a:pt x="102" y="198"/>
                  </a:lnTo>
                  <a:lnTo>
                    <a:pt x="93" y="187"/>
                  </a:lnTo>
                  <a:lnTo>
                    <a:pt x="84" y="175"/>
                  </a:lnTo>
                  <a:lnTo>
                    <a:pt x="77" y="162"/>
                  </a:lnTo>
                  <a:lnTo>
                    <a:pt x="71" y="149"/>
                  </a:lnTo>
                  <a:lnTo>
                    <a:pt x="64" y="134"/>
                  </a:lnTo>
                  <a:lnTo>
                    <a:pt x="60" y="120"/>
                  </a:lnTo>
                  <a:lnTo>
                    <a:pt x="56" y="106"/>
                  </a:lnTo>
                  <a:lnTo>
                    <a:pt x="50" y="76"/>
                  </a:lnTo>
                  <a:lnTo>
                    <a:pt x="47" y="45"/>
                  </a:lnTo>
                  <a:lnTo>
                    <a:pt x="47" y="45"/>
                  </a:lnTo>
                  <a:lnTo>
                    <a:pt x="114" y="47"/>
                  </a:lnTo>
                  <a:lnTo>
                    <a:pt x="182" y="49"/>
                  </a:lnTo>
                  <a:lnTo>
                    <a:pt x="249" y="52"/>
                  </a:lnTo>
                  <a:lnTo>
                    <a:pt x="317" y="52"/>
                  </a:lnTo>
                  <a:lnTo>
                    <a:pt x="647" y="52"/>
                  </a:lnTo>
                  <a:lnTo>
                    <a:pt x="647" y="52"/>
                  </a:lnTo>
                  <a:lnTo>
                    <a:pt x="653" y="52"/>
                  </a:lnTo>
                  <a:lnTo>
                    <a:pt x="653" y="52"/>
                  </a:lnTo>
                  <a:lnTo>
                    <a:pt x="651" y="77"/>
                  </a:lnTo>
                  <a:lnTo>
                    <a:pt x="649" y="102"/>
                  </a:lnTo>
                  <a:lnTo>
                    <a:pt x="645" y="125"/>
                  </a:lnTo>
                  <a:lnTo>
                    <a:pt x="638" y="149"/>
                  </a:lnTo>
                  <a:lnTo>
                    <a:pt x="634" y="159"/>
                  </a:lnTo>
                  <a:lnTo>
                    <a:pt x="629" y="170"/>
                  </a:lnTo>
                  <a:lnTo>
                    <a:pt x="624" y="180"/>
                  </a:lnTo>
                  <a:lnTo>
                    <a:pt x="616" y="191"/>
                  </a:lnTo>
                  <a:lnTo>
                    <a:pt x="610" y="200"/>
                  </a:lnTo>
                  <a:lnTo>
                    <a:pt x="600" y="209"/>
                  </a:lnTo>
                  <a:lnTo>
                    <a:pt x="590" y="218"/>
                  </a:lnTo>
                  <a:lnTo>
                    <a:pt x="579" y="226"/>
                  </a:lnTo>
                  <a:lnTo>
                    <a:pt x="579" y="22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01" name="Freeform 513"/>
            <p:cNvSpPr>
              <a:spLocks noEditPoints="1"/>
            </p:cNvSpPr>
            <p:nvPr>
              <p:custDataLst>
                <p:tags r:id="rId55"/>
              </p:custDataLst>
            </p:nvPr>
          </p:nvSpPr>
          <p:spPr bwMode="auto">
            <a:xfrm>
              <a:off x="3570288" y="1393825"/>
              <a:ext cx="277813" cy="128588"/>
            </a:xfrm>
            <a:custGeom>
              <a:avLst/>
              <a:gdLst/>
              <a:ahLst/>
              <a:cxnLst>
                <a:cxn ang="0">
                  <a:pos x="661" y="10"/>
                </a:cxn>
                <a:cxn ang="0">
                  <a:pos x="648" y="6"/>
                </a:cxn>
                <a:cxn ang="0">
                  <a:pos x="258" y="6"/>
                </a:cxn>
                <a:cxn ang="0">
                  <a:pos x="24" y="0"/>
                </a:cxn>
                <a:cxn ang="0">
                  <a:pos x="13" y="1"/>
                </a:cxn>
                <a:cxn ang="0">
                  <a:pos x="4" y="10"/>
                </a:cxn>
                <a:cxn ang="0">
                  <a:pos x="1" y="23"/>
                </a:cxn>
                <a:cxn ang="0">
                  <a:pos x="3" y="65"/>
                </a:cxn>
                <a:cxn ang="0">
                  <a:pos x="14" y="129"/>
                </a:cxn>
                <a:cxn ang="0">
                  <a:pos x="31" y="171"/>
                </a:cxn>
                <a:cxn ang="0">
                  <a:pos x="56" y="210"/>
                </a:cxn>
                <a:cxn ang="0">
                  <a:pos x="92" y="247"/>
                </a:cxn>
                <a:cxn ang="0">
                  <a:pos x="119" y="268"/>
                </a:cxn>
                <a:cxn ang="0">
                  <a:pos x="162" y="291"/>
                </a:cxn>
                <a:cxn ang="0">
                  <a:pos x="226" y="311"/>
                </a:cxn>
                <a:cxn ang="0">
                  <a:pos x="326" y="321"/>
                </a:cxn>
                <a:cxn ang="0">
                  <a:pos x="393" y="319"/>
                </a:cxn>
                <a:cxn ang="0">
                  <a:pos x="492" y="307"/>
                </a:cxn>
                <a:cxn ang="0">
                  <a:pos x="570" y="281"/>
                </a:cxn>
                <a:cxn ang="0">
                  <a:pos x="615" y="256"/>
                </a:cxn>
                <a:cxn ang="0">
                  <a:pos x="642" y="235"/>
                </a:cxn>
                <a:cxn ang="0">
                  <a:pos x="670" y="197"/>
                </a:cxn>
                <a:cxn ang="0">
                  <a:pos x="686" y="155"/>
                </a:cxn>
                <a:cxn ang="0">
                  <a:pos x="696" y="94"/>
                </a:cxn>
                <a:cxn ang="0">
                  <a:pos x="700" y="22"/>
                </a:cxn>
                <a:cxn ang="0">
                  <a:pos x="688" y="9"/>
                </a:cxn>
                <a:cxn ang="0">
                  <a:pos x="669" y="10"/>
                </a:cxn>
                <a:cxn ang="0">
                  <a:pos x="580" y="226"/>
                </a:cxn>
                <a:cxn ang="0">
                  <a:pos x="556" y="239"/>
                </a:cxn>
                <a:cxn ang="0">
                  <a:pos x="481" y="264"/>
                </a:cxn>
                <a:cxn ang="0">
                  <a:pos x="376" y="274"/>
                </a:cxn>
                <a:cxn ang="0">
                  <a:pos x="322" y="274"/>
                </a:cxn>
                <a:cxn ang="0">
                  <a:pos x="242" y="266"/>
                </a:cxn>
                <a:cxn ang="0">
                  <a:pos x="165" y="243"/>
                </a:cxn>
                <a:cxn ang="0">
                  <a:pos x="136" y="229"/>
                </a:cxn>
                <a:cxn ang="0">
                  <a:pos x="102" y="198"/>
                </a:cxn>
                <a:cxn ang="0">
                  <a:pos x="77" y="162"/>
                </a:cxn>
                <a:cxn ang="0">
                  <a:pos x="60" y="120"/>
                </a:cxn>
                <a:cxn ang="0">
                  <a:pos x="47" y="45"/>
                </a:cxn>
                <a:cxn ang="0">
                  <a:pos x="182" y="49"/>
                </a:cxn>
                <a:cxn ang="0">
                  <a:pos x="648" y="52"/>
                </a:cxn>
                <a:cxn ang="0">
                  <a:pos x="653" y="52"/>
                </a:cxn>
                <a:cxn ang="0">
                  <a:pos x="645" y="125"/>
                </a:cxn>
                <a:cxn ang="0">
                  <a:pos x="629" y="170"/>
                </a:cxn>
                <a:cxn ang="0">
                  <a:pos x="610" y="200"/>
                </a:cxn>
                <a:cxn ang="0">
                  <a:pos x="580" y="226"/>
                </a:cxn>
              </a:cxnLst>
              <a:rect l="0" t="0" r="r" b="b"/>
              <a:pathLst>
                <a:path w="701" h="321">
                  <a:moveTo>
                    <a:pt x="663" y="13"/>
                  </a:moveTo>
                  <a:lnTo>
                    <a:pt x="663" y="13"/>
                  </a:lnTo>
                  <a:lnTo>
                    <a:pt x="661" y="10"/>
                  </a:lnTo>
                  <a:lnTo>
                    <a:pt x="657" y="9"/>
                  </a:lnTo>
                  <a:lnTo>
                    <a:pt x="653" y="8"/>
                  </a:lnTo>
                  <a:lnTo>
                    <a:pt x="648" y="6"/>
                  </a:lnTo>
                  <a:lnTo>
                    <a:pt x="335" y="6"/>
                  </a:lnTo>
                  <a:lnTo>
                    <a:pt x="335" y="6"/>
                  </a:lnTo>
                  <a:lnTo>
                    <a:pt x="258" y="6"/>
                  </a:lnTo>
                  <a:lnTo>
                    <a:pt x="179" y="4"/>
                  </a:lnTo>
                  <a:lnTo>
                    <a:pt x="101" y="1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18" y="0"/>
                  </a:lnTo>
                  <a:lnTo>
                    <a:pt x="13" y="1"/>
                  </a:lnTo>
                  <a:lnTo>
                    <a:pt x="9" y="4"/>
                  </a:lnTo>
                  <a:lnTo>
                    <a:pt x="7" y="6"/>
                  </a:lnTo>
                  <a:lnTo>
                    <a:pt x="4" y="10"/>
                  </a:lnTo>
                  <a:lnTo>
                    <a:pt x="3" y="14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3" y="65"/>
                  </a:lnTo>
                  <a:lnTo>
                    <a:pt x="7" y="98"/>
                  </a:lnTo>
                  <a:lnTo>
                    <a:pt x="11" y="113"/>
                  </a:lnTo>
                  <a:lnTo>
                    <a:pt x="14" y="129"/>
                  </a:lnTo>
                  <a:lnTo>
                    <a:pt x="20" y="144"/>
                  </a:lnTo>
                  <a:lnTo>
                    <a:pt x="25" y="158"/>
                  </a:lnTo>
                  <a:lnTo>
                    <a:pt x="31" y="171"/>
                  </a:lnTo>
                  <a:lnTo>
                    <a:pt x="39" y="185"/>
                  </a:lnTo>
                  <a:lnTo>
                    <a:pt x="47" y="198"/>
                  </a:lnTo>
                  <a:lnTo>
                    <a:pt x="56" y="210"/>
                  </a:lnTo>
                  <a:lnTo>
                    <a:pt x="67" y="223"/>
                  </a:lnTo>
                  <a:lnTo>
                    <a:pt x="79" y="235"/>
                  </a:lnTo>
                  <a:lnTo>
                    <a:pt x="92" y="247"/>
                  </a:lnTo>
                  <a:lnTo>
                    <a:pt x="106" y="259"/>
                  </a:lnTo>
                  <a:lnTo>
                    <a:pt x="106" y="259"/>
                  </a:lnTo>
                  <a:lnTo>
                    <a:pt x="119" y="268"/>
                  </a:lnTo>
                  <a:lnTo>
                    <a:pt x="132" y="277"/>
                  </a:lnTo>
                  <a:lnTo>
                    <a:pt x="147" y="285"/>
                  </a:lnTo>
                  <a:lnTo>
                    <a:pt x="162" y="291"/>
                  </a:lnTo>
                  <a:lnTo>
                    <a:pt x="178" y="298"/>
                  </a:lnTo>
                  <a:lnTo>
                    <a:pt x="194" y="303"/>
                  </a:lnTo>
                  <a:lnTo>
                    <a:pt x="226" y="311"/>
                  </a:lnTo>
                  <a:lnTo>
                    <a:pt x="259" y="317"/>
                  </a:lnTo>
                  <a:lnTo>
                    <a:pt x="293" y="320"/>
                  </a:lnTo>
                  <a:lnTo>
                    <a:pt x="326" y="321"/>
                  </a:lnTo>
                  <a:lnTo>
                    <a:pt x="358" y="321"/>
                  </a:lnTo>
                  <a:lnTo>
                    <a:pt x="358" y="321"/>
                  </a:lnTo>
                  <a:lnTo>
                    <a:pt x="393" y="319"/>
                  </a:lnTo>
                  <a:lnTo>
                    <a:pt x="425" y="316"/>
                  </a:lnTo>
                  <a:lnTo>
                    <a:pt x="459" y="312"/>
                  </a:lnTo>
                  <a:lnTo>
                    <a:pt x="492" y="307"/>
                  </a:lnTo>
                  <a:lnTo>
                    <a:pt x="523" y="298"/>
                  </a:lnTo>
                  <a:lnTo>
                    <a:pt x="555" y="287"/>
                  </a:lnTo>
                  <a:lnTo>
                    <a:pt x="570" y="281"/>
                  </a:lnTo>
                  <a:lnTo>
                    <a:pt x="586" y="274"/>
                  </a:lnTo>
                  <a:lnTo>
                    <a:pt x="600" y="265"/>
                  </a:lnTo>
                  <a:lnTo>
                    <a:pt x="615" y="256"/>
                  </a:lnTo>
                  <a:lnTo>
                    <a:pt x="615" y="256"/>
                  </a:lnTo>
                  <a:lnTo>
                    <a:pt x="629" y="246"/>
                  </a:lnTo>
                  <a:lnTo>
                    <a:pt x="642" y="235"/>
                  </a:lnTo>
                  <a:lnTo>
                    <a:pt x="653" y="223"/>
                  </a:lnTo>
                  <a:lnTo>
                    <a:pt x="662" y="210"/>
                  </a:lnTo>
                  <a:lnTo>
                    <a:pt x="670" y="197"/>
                  </a:lnTo>
                  <a:lnTo>
                    <a:pt x="676" y="184"/>
                  </a:lnTo>
                  <a:lnTo>
                    <a:pt x="682" y="170"/>
                  </a:lnTo>
                  <a:lnTo>
                    <a:pt x="686" y="155"/>
                  </a:lnTo>
                  <a:lnTo>
                    <a:pt x="689" y="141"/>
                  </a:lnTo>
                  <a:lnTo>
                    <a:pt x="692" y="125"/>
                  </a:lnTo>
                  <a:lnTo>
                    <a:pt x="696" y="94"/>
                  </a:lnTo>
                  <a:lnTo>
                    <a:pt x="701" y="30"/>
                  </a:lnTo>
                  <a:lnTo>
                    <a:pt x="701" y="30"/>
                  </a:lnTo>
                  <a:lnTo>
                    <a:pt x="700" y="22"/>
                  </a:lnTo>
                  <a:lnTo>
                    <a:pt x="697" y="17"/>
                  </a:lnTo>
                  <a:lnTo>
                    <a:pt x="693" y="11"/>
                  </a:lnTo>
                  <a:lnTo>
                    <a:pt x="688" y="9"/>
                  </a:lnTo>
                  <a:lnTo>
                    <a:pt x="682" y="8"/>
                  </a:lnTo>
                  <a:lnTo>
                    <a:pt x="675" y="8"/>
                  </a:lnTo>
                  <a:lnTo>
                    <a:pt x="669" y="10"/>
                  </a:lnTo>
                  <a:lnTo>
                    <a:pt x="663" y="13"/>
                  </a:lnTo>
                  <a:lnTo>
                    <a:pt x="663" y="13"/>
                  </a:lnTo>
                  <a:close/>
                  <a:moveTo>
                    <a:pt x="580" y="226"/>
                  </a:moveTo>
                  <a:lnTo>
                    <a:pt x="580" y="226"/>
                  </a:lnTo>
                  <a:lnTo>
                    <a:pt x="568" y="232"/>
                  </a:lnTo>
                  <a:lnTo>
                    <a:pt x="556" y="239"/>
                  </a:lnTo>
                  <a:lnTo>
                    <a:pt x="532" y="249"/>
                  </a:lnTo>
                  <a:lnTo>
                    <a:pt x="506" y="257"/>
                  </a:lnTo>
                  <a:lnTo>
                    <a:pt x="481" y="264"/>
                  </a:lnTo>
                  <a:lnTo>
                    <a:pt x="455" y="268"/>
                  </a:lnTo>
                  <a:lnTo>
                    <a:pt x="428" y="270"/>
                  </a:lnTo>
                  <a:lnTo>
                    <a:pt x="376" y="274"/>
                  </a:lnTo>
                  <a:lnTo>
                    <a:pt x="376" y="274"/>
                  </a:lnTo>
                  <a:lnTo>
                    <a:pt x="349" y="274"/>
                  </a:lnTo>
                  <a:lnTo>
                    <a:pt x="322" y="274"/>
                  </a:lnTo>
                  <a:lnTo>
                    <a:pt x="296" y="273"/>
                  </a:lnTo>
                  <a:lnTo>
                    <a:pt x="268" y="270"/>
                  </a:lnTo>
                  <a:lnTo>
                    <a:pt x="242" y="266"/>
                  </a:lnTo>
                  <a:lnTo>
                    <a:pt x="216" y="261"/>
                  </a:lnTo>
                  <a:lnTo>
                    <a:pt x="191" y="253"/>
                  </a:lnTo>
                  <a:lnTo>
                    <a:pt x="165" y="243"/>
                  </a:lnTo>
                  <a:lnTo>
                    <a:pt x="165" y="243"/>
                  </a:lnTo>
                  <a:lnTo>
                    <a:pt x="151" y="236"/>
                  </a:lnTo>
                  <a:lnTo>
                    <a:pt x="136" y="229"/>
                  </a:lnTo>
                  <a:lnTo>
                    <a:pt x="124" y="219"/>
                  </a:lnTo>
                  <a:lnTo>
                    <a:pt x="113" y="209"/>
                  </a:lnTo>
                  <a:lnTo>
                    <a:pt x="102" y="198"/>
                  </a:lnTo>
                  <a:lnTo>
                    <a:pt x="93" y="187"/>
                  </a:lnTo>
                  <a:lnTo>
                    <a:pt x="85" y="175"/>
                  </a:lnTo>
                  <a:lnTo>
                    <a:pt x="77" y="162"/>
                  </a:lnTo>
                  <a:lnTo>
                    <a:pt x="71" y="149"/>
                  </a:lnTo>
                  <a:lnTo>
                    <a:pt x="65" y="134"/>
                  </a:lnTo>
                  <a:lnTo>
                    <a:pt x="60" y="120"/>
                  </a:lnTo>
                  <a:lnTo>
                    <a:pt x="56" y="106"/>
                  </a:lnTo>
                  <a:lnTo>
                    <a:pt x="50" y="76"/>
                  </a:lnTo>
                  <a:lnTo>
                    <a:pt x="47" y="45"/>
                  </a:lnTo>
                  <a:lnTo>
                    <a:pt x="47" y="45"/>
                  </a:lnTo>
                  <a:lnTo>
                    <a:pt x="114" y="47"/>
                  </a:lnTo>
                  <a:lnTo>
                    <a:pt x="182" y="49"/>
                  </a:lnTo>
                  <a:lnTo>
                    <a:pt x="250" y="52"/>
                  </a:lnTo>
                  <a:lnTo>
                    <a:pt x="317" y="52"/>
                  </a:lnTo>
                  <a:lnTo>
                    <a:pt x="648" y="52"/>
                  </a:lnTo>
                  <a:lnTo>
                    <a:pt x="648" y="52"/>
                  </a:lnTo>
                  <a:lnTo>
                    <a:pt x="653" y="52"/>
                  </a:lnTo>
                  <a:lnTo>
                    <a:pt x="653" y="52"/>
                  </a:lnTo>
                  <a:lnTo>
                    <a:pt x="652" y="77"/>
                  </a:lnTo>
                  <a:lnTo>
                    <a:pt x="649" y="102"/>
                  </a:lnTo>
                  <a:lnTo>
                    <a:pt x="645" y="125"/>
                  </a:lnTo>
                  <a:lnTo>
                    <a:pt x="638" y="149"/>
                  </a:lnTo>
                  <a:lnTo>
                    <a:pt x="635" y="159"/>
                  </a:lnTo>
                  <a:lnTo>
                    <a:pt x="629" y="170"/>
                  </a:lnTo>
                  <a:lnTo>
                    <a:pt x="624" y="180"/>
                  </a:lnTo>
                  <a:lnTo>
                    <a:pt x="617" y="191"/>
                  </a:lnTo>
                  <a:lnTo>
                    <a:pt x="610" y="200"/>
                  </a:lnTo>
                  <a:lnTo>
                    <a:pt x="600" y="209"/>
                  </a:lnTo>
                  <a:lnTo>
                    <a:pt x="590" y="218"/>
                  </a:lnTo>
                  <a:lnTo>
                    <a:pt x="580" y="226"/>
                  </a:lnTo>
                  <a:lnTo>
                    <a:pt x="580" y="22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02" name="Freeform 514"/>
            <p:cNvSpPr>
              <a:spLocks noEditPoints="1"/>
            </p:cNvSpPr>
            <p:nvPr>
              <p:custDataLst>
                <p:tags r:id="rId56"/>
              </p:custDataLst>
            </p:nvPr>
          </p:nvSpPr>
          <p:spPr bwMode="auto">
            <a:xfrm>
              <a:off x="3187701" y="1065213"/>
              <a:ext cx="587375" cy="128588"/>
            </a:xfrm>
            <a:custGeom>
              <a:avLst/>
              <a:gdLst/>
              <a:ahLst/>
              <a:cxnLst>
                <a:cxn ang="0">
                  <a:pos x="1383" y="117"/>
                </a:cxn>
                <a:cxn ang="0">
                  <a:pos x="1313" y="106"/>
                </a:cxn>
                <a:cxn ang="0">
                  <a:pos x="1176" y="26"/>
                </a:cxn>
                <a:cxn ang="0">
                  <a:pos x="1078" y="2"/>
                </a:cxn>
                <a:cxn ang="0">
                  <a:pos x="969" y="17"/>
                </a:cxn>
                <a:cxn ang="0">
                  <a:pos x="862" y="60"/>
                </a:cxn>
                <a:cxn ang="0">
                  <a:pos x="700" y="75"/>
                </a:cxn>
                <a:cxn ang="0">
                  <a:pos x="581" y="47"/>
                </a:cxn>
                <a:cxn ang="0">
                  <a:pos x="453" y="4"/>
                </a:cxn>
                <a:cxn ang="0">
                  <a:pos x="348" y="9"/>
                </a:cxn>
                <a:cxn ang="0">
                  <a:pos x="230" y="72"/>
                </a:cxn>
                <a:cxn ang="0">
                  <a:pos x="148" y="110"/>
                </a:cxn>
                <a:cxn ang="0">
                  <a:pos x="48" y="127"/>
                </a:cxn>
                <a:cxn ang="0">
                  <a:pos x="1" y="194"/>
                </a:cxn>
                <a:cxn ang="0">
                  <a:pos x="33" y="280"/>
                </a:cxn>
                <a:cxn ang="0">
                  <a:pos x="146" y="327"/>
                </a:cxn>
                <a:cxn ang="0">
                  <a:pos x="271" y="293"/>
                </a:cxn>
                <a:cxn ang="0">
                  <a:pos x="415" y="213"/>
                </a:cxn>
                <a:cxn ang="0">
                  <a:pos x="502" y="207"/>
                </a:cxn>
                <a:cxn ang="0">
                  <a:pos x="636" y="268"/>
                </a:cxn>
                <a:cxn ang="0">
                  <a:pos x="739" y="296"/>
                </a:cxn>
                <a:cxn ang="0">
                  <a:pos x="820" y="277"/>
                </a:cxn>
                <a:cxn ang="0">
                  <a:pos x="960" y="211"/>
                </a:cxn>
                <a:cxn ang="0">
                  <a:pos x="1049" y="209"/>
                </a:cxn>
                <a:cxn ang="0">
                  <a:pos x="1207" y="293"/>
                </a:cxn>
                <a:cxn ang="0">
                  <a:pos x="1313" y="327"/>
                </a:cxn>
                <a:cxn ang="0">
                  <a:pos x="1431" y="293"/>
                </a:cxn>
                <a:cxn ang="0">
                  <a:pos x="1477" y="208"/>
                </a:cxn>
                <a:cxn ang="0">
                  <a:pos x="1415" y="245"/>
                </a:cxn>
                <a:cxn ang="0">
                  <a:pos x="1321" y="284"/>
                </a:cxn>
                <a:cxn ang="0">
                  <a:pos x="1260" y="270"/>
                </a:cxn>
                <a:cxn ang="0">
                  <a:pos x="1074" y="166"/>
                </a:cxn>
                <a:cxn ang="0">
                  <a:pos x="963" y="165"/>
                </a:cxn>
                <a:cxn ang="0">
                  <a:pos x="777" y="246"/>
                </a:cxn>
                <a:cxn ang="0">
                  <a:pos x="761" y="250"/>
                </a:cxn>
                <a:cxn ang="0">
                  <a:pos x="717" y="253"/>
                </a:cxn>
                <a:cxn ang="0">
                  <a:pos x="591" y="195"/>
                </a:cxn>
                <a:cxn ang="0">
                  <a:pos x="433" y="161"/>
                </a:cxn>
                <a:cxn ang="0">
                  <a:pos x="322" y="206"/>
                </a:cxn>
                <a:cxn ang="0">
                  <a:pos x="188" y="281"/>
                </a:cxn>
                <a:cxn ang="0">
                  <a:pos x="97" y="270"/>
                </a:cxn>
                <a:cxn ang="0">
                  <a:pos x="47" y="221"/>
                </a:cxn>
                <a:cxn ang="0">
                  <a:pos x="61" y="178"/>
                </a:cxn>
                <a:cxn ang="0">
                  <a:pos x="161" y="161"/>
                </a:cxn>
                <a:cxn ang="0">
                  <a:pos x="192" y="144"/>
                </a:cxn>
                <a:cxn ang="0">
                  <a:pos x="309" y="75"/>
                </a:cxn>
                <a:cxn ang="0">
                  <a:pos x="433" y="47"/>
                </a:cxn>
                <a:cxn ang="0">
                  <a:pos x="572" y="94"/>
                </a:cxn>
                <a:cxn ang="0">
                  <a:pos x="725" y="122"/>
                </a:cxn>
                <a:cxn ang="0">
                  <a:pos x="747" y="122"/>
                </a:cxn>
                <a:cxn ang="0">
                  <a:pos x="872" y="106"/>
                </a:cxn>
                <a:cxn ang="0">
                  <a:pos x="1020" y="50"/>
                </a:cxn>
                <a:cxn ang="0">
                  <a:pos x="1129" y="59"/>
                </a:cxn>
                <a:cxn ang="0">
                  <a:pos x="1249" y="126"/>
                </a:cxn>
                <a:cxn ang="0">
                  <a:pos x="1309" y="160"/>
                </a:cxn>
                <a:cxn ang="0">
                  <a:pos x="1400" y="169"/>
                </a:cxn>
                <a:cxn ang="0">
                  <a:pos x="1432" y="209"/>
                </a:cxn>
                <a:cxn ang="0">
                  <a:pos x="1415" y="245"/>
                </a:cxn>
              </a:cxnLst>
              <a:rect l="0" t="0" r="r" b="b"/>
              <a:pathLst>
                <a:path w="1477" h="327">
                  <a:moveTo>
                    <a:pt x="1455" y="144"/>
                  </a:moveTo>
                  <a:lnTo>
                    <a:pt x="1455" y="144"/>
                  </a:lnTo>
                  <a:lnTo>
                    <a:pt x="1443" y="135"/>
                  </a:lnTo>
                  <a:lnTo>
                    <a:pt x="1430" y="127"/>
                  </a:lnTo>
                  <a:lnTo>
                    <a:pt x="1415" y="122"/>
                  </a:lnTo>
                  <a:lnTo>
                    <a:pt x="1400" y="119"/>
                  </a:lnTo>
                  <a:lnTo>
                    <a:pt x="1383" y="117"/>
                  </a:lnTo>
                  <a:lnTo>
                    <a:pt x="1367" y="115"/>
                  </a:lnTo>
                  <a:lnTo>
                    <a:pt x="1336" y="115"/>
                  </a:lnTo>
                  <a:lnTo>
                    <a:pt x="1336" y="115"/>
                  </a:lnTo>
                  <a:lnTo>
                    <a:pt x="1330" y="110"/>
                  </a:lnTo>
                  <a:lnTo>
                    <a:pt x="1322" y="107"/>
                  </a:lnTo>
                  <a:lnTo>
                    <a:pt x="1322" y="107"/>
                  </a:lnTo>
                  <a:lnTo>
                    <a:pt x="1313" y="106"/>
                  </a:lnTo>
                  <a:lnTo>
                    <a:pt x="1303" y="102"/>
                  </a:lnTo>
                  <a:lnTo>
                    <a:pt x="1284" y="94"/>
                  </a:lnTo>
                  <a:lnTo>
                    <a:pt x="1266" y="84"/>
                  </a:lnTo>
                  <a:lnTo>
                    <a:pt x="1248" y="72"/>
                  </a:lnTo>
                  <a:lnTo>
                    <a:pt x="1211" y="49"/>
                  </a:lnTo>
                  <a:lnTo>
                    <a:pt x="1194" y="37"/>
                  </a:lnTo>
                  <a:lnTo>
                    <a:pt x="1176" y="26"/>
                  </a:lnTo>
                  <a:lnTo>
                    <a:pt x="1176" y="26"/>
                  </a:lnTo>
                  <a:lnTo>
                    <a:pt x="1162" y="21"/>
                  </a:lnTo>
                  <a:lnTo>
                    <a:pt x="1146" y="15"/>
                  </a:lnTo>
                  <a:lnTo>
                    <a:pt x="1129" y="9"/>
                  </a:lnTo>
                  <a:lnTo>
                    <a:pt x="1112" y="5"/>
                  </a:lnTo>
                  <a:lnTo>
                    <a:pt x="1095" y="3"/>
                  </a:lnTo>
                  <a:lnTo>
                    <a:pt x="1078" y="2"/>
                  </a:lnTo>
                  <a:lnTo>
                    <a:pt x="1061" y="0"/>
                  </a:lnTo>
                  <a:lnTo>
                    <a:pt x="1045" y="2"/>
                  </a:lnTo>
                  <a:lnTo>
                    <a:pt x="1045" y="2"/>
                  </a:lnTo>
                  <a:lnTo>
                    <a:pt x="1025" y="4"/>
                  </a:lnTo>
                  <a:lnTo>
                    <a:pt x="1006" y="8"/>
                  </a:lnTo>
                  <a:lnTo>
                    <a:pt x="988" y="12"/>
                  </a:lnTo>
                  <a:lnTo>
                    <a:pt x="969" y="17"/>
                  </a:lnTo>
                  <a:lnTo>
                    <a:pt x="951" y="24"/>
                  </a:lnTo>
                  <a:lnTo>
                    <a:pt x="933" y="30"/>
                  </a:lnTo>
                  <a:lnTo>
                    <a:pt x="914" y="38"/>
                  </a:lnTo>
                  <a:lnTo>
                    <a:pt x="897" y="47"/>
                  </a:lnTo>
                  <a:lnTo>
                    <a:pt x="897" y="47"/>
                  </a:lnTo>
                  <a:lnTo>
                    <a:pt x="880" y="55"/>
                  </a:lnTo>
                  <a:lnTo>
                    <a:pt x="862" y="60"/>
                  </a:lnTo>
                  <a:lnTo>
                    <a:pt x="842" y="66"/>
                  </a:lnTo>
                  <a:lnTo>
                    <a:pt x="821" y="70"/>
                  </a:lnTo>
                  <a:lnTo>
                    <a:pt x="799" y="72"/>
                  </a:lnTo>
                  <a:lnTo>
                    <a:pt x="778" y="75"/>
                  </a:lnTo>
                  <a:lnTo>
                    <a:pt x="739" y="76"/>
                  </a:lnTo>
                  <a:lnTo>
                    <a:pt x="739" y="76"/>
                  </a:lnTo>
                  <a:lnTo>
                    <a:pt x="700" y="75"/>
                  </a:lnTo>
                  <a:lnTo>
                    <a:pt x="678" y="72"/>
                  </a:lnTo>
                  <a:lnTo>
                    <a:pt x="657" y="70"/>
                  </a:lnTo>
                  <a:lnTo>
                    <a:pt x="636" y="66"/>
                  </a:lnTo>
                  <a:lnTo>
                    <a:pt x="615" y="60"/>
                  </a:lnTo>
                  <a:lnTo>
                    <a:pt x="596" y="55"/>
                  </a:lnTo>
                  <a:lnTo>
                    <a:pt x="581" y="47"/>
                  </a:lnTo>
                  <a:lnTo>
                    <a:pt x="581" y="47"/>
                  </a:lnTo>
                  <a:lnTo>
                    <a:pt x="564" y="38"/>
                  </a:lnTo>
                  <a:lnTo>
                    <a:pt x="545" y="30"/>
                  </a:lnTo>
                  <a:lnTo>
                    <a:pt x="527" y="24"/>
                  </a:lnTo>
                  <a:lnTo>
                    <a:pt x="509" y="17"/>
                  </a:lnTo>
                  <a:lnTo>
                    <a:pt x="490" y="12"/>
                  </a:lnTo>
                  <a:lnTo>
                    <a:pt x="471" y="8"/>
                  </a:lnTo>
                  <a:lnTo>
                    <a:pt x="453" y="4"/>
                  </a:lnTo>
                  <a:lnTo>
                    <a:pt x="433" y="2"/>
                  </a:lnTo>
                  <a:lnTo>
                    <a:pt x="433" y="2"/>
                  </a:lnTo>
                  <a:lnTo>
                    <a:pt x="417" y="0"/>
                  </a:lnTo>
                  <a:lnTo>
                    <a:pt x="400" y="2"/>
                  </a:lnTo>
                  <a:lnTo>
                    <a:pt x="383" y="3"/>
                  </a:lnTo>
                  <a:lnTo>
                    <a:pt x="365" y="5"/>
                  </a:lnTo>
                  <a:lnTo>
                    <a:pt x="348" y="9"/>
                  </a:lnTo>
                  <a:lnTo>
                    <a:pt x="332" y="15"/>
                  </a:lnTo>
                  <a:lnTo>
                    <a:pt x="317" y="21"/>
                  </a:lnTo>
                  <a:lnTo>
                    <a:pt x="302" y="26"/>
                  </a:lnTo>
                  <a:lnTo>
                    <a:pt x="302" y="26"/>
                  </a:lnTo>
                  <a:lnTo>
                    <a:pt x="284" y="37"/>
                  </a:lnTo>
                  <a:lnTo>
                    <a:pt x="265" y="49"/>
                  </a:lnTo>
                  <a:lnTo>
                    <a:pt x="230" y="72"/>
                  </a:lnTo>
                  <a:lnTo>
                    <a:pt x="212" y="84"/>
                  </a:lnTo>
                  <a:lnTo>
                    <a:pt x="194" y="94"/>
                  </a:lnTo>
                  <a:lnTo>
                    <a:pt x="174" y="102"/>
                  </a:lnTo>
                  <a:lnTo>
                    <a:pt x="165" y="106"/>
                  </a:lnTo>
                  <a:lnTo>
                    <a:pt x="154" y="107"/>
                  </a:lnTo>
                  <a:lnTo>
                    <a:pt x="154" y="107"/>
                  </a:lnTo>
                  <a:lnTo>
                    <a:pt x="148" y="110"/>
                  </a:lnTo>
                  <a:lnTo>
                    <a:pt x="143" y="115"/>
                  </a:lnTo>
                  <a:lnTo>
                    <a:pt x="143" y="115"/>
                  </a:lnTo>
                  <a:lnTo>
                    <a:pt x="111" y="115"/>
                  </a:lnTo>
                  <a:lnTo>
                    <a:pt x="94" y="117"/>
                  </a:lnTo>
                  <a:lnTo>
                    <a:pt x="78" y="119"/>
                  </a:lnTo>
                  <a:lnTo>
                    <a:pt x="63" y="122"/>
                  </a:lnTo>
                  <a:lnTo>
                    <a:pt x="48" y="127"/>
                  </a:lnTo>
                  <a:lnTo>
                    <a:pt x="35" y="135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16" y="155"/>
                  </a:lnTo>
                  <a:lnTo>
                    <a:pt x="9" y="166"/>
                  </a:lnTo>
                  <a:lnTo>
                    <a:pt x="4" y="179"/>
                  </a:lnTo>
                  <a:lnTo>
                    <a:pt x="1" y="194"/>
                  </a:lnTo>
                  <a:lnTo>
                    <a:pt x="0" y="208"/>
                  </a:lnTo>
                  <a:lnTo>
                    <a:pt x="1" y="223"/>
                  </a:lnTo>
                  <a:lnTo>
                    <a:pt x="4" y="236"/>
                  </a:lnTo>
                  <a:lnTo>
                    <a:pt x="9" y="247"/>
                  </a:lnTo>
                  <a:lnTo>
                    <a:pt x="9" y="247"/>
                  </a:lnTo>
                  <a:lnTo>
                    <a:pt x="21" y="264"/>
                  </a:lnTo>
                  <a:lnTo>
                    <a:pt x="33" y="280"/>
                  </a:lnTo>
                  <a:lnTo>
                    <a:pt x="46" y="293"/>
                  </a:lnTo>
                  <a:lnTo>
                    <a:pt x="61" y="304"/>
                  </a:lnTo>
                  <a:lnTo>
                    <a:pt x="77" y="311"/>
                  </a:lnTo>
                  <a:lnTo>
                    <a:pt x="93" y="319"/>
                  </a:lnTo>
                  <a:lnTo>
                    <a:pt x="110" y="323"/>
                  </a:lnTo>
                  <a:lnTo>
                    <a:pt x="128" y="326"/>
                  </a:lnTo>
                  <a:lnTo>
                    <a:pt x="146" y="327"/>
                  </a:lnTo>
                  <a:lnTo>
                    <a:pt x="165" y="327"/>
                  </a:lnTo>
                  <a:lnTo>
                    <a:pt x="183" y="325"/>
                  </a:lnTo>
                  <a:lnTo>
                    <a:pt x="201" y="321"/>
                  </a:lnTo>
                  <a:lnTo>
                    <a:pt x="218" y="317"/>
                  </a:lnTo>
                  <a:lnTo>
                    <a:pt x="237" y="310"/>
                  </a:lnTo>
                  <a:lnTo>
                    <a:pt x="254" y="302"/>
                  </a:lnTo>
                  <a:lnTo>
                    <a:pt x="271" y="293"/>
                  </a:lnTo>
                  <a:lnTo>
                    <a:pt x="271" y="293"/>
                  </a:lnTo>
                  <a:lnTo>
                    <a:pt x="296" y="279"/>
                  </a:lnTo>
                  <a:lnTo>
                    <a:pt x="319" y="263"/>
                  </a:lnTo>
                  <a:lnTo>
                    <a:pt x="343" y="249"/>
                  </a:lnTo>
                  <a:lnTo>
                    <a:pt x="366" y="234"/>
                  </a:lnTo>
                  <a:lnTo>
                    <a:pt x="390" y="223"/>
                  </a:lnTo>
                  <a:lnTo>
                    <a:pt x="415" y="213"/>
                  </a:lnTo>
                  <a:lnTo>
                    <a:pt x="429" y="209"/>
                  </a:lnTo>
                  <a:lnTo>
                    <a:pt x="442" y="207"/>
                  </a:lnTo>
                  <a:lnTo>
                    <a:pt x="456" y="204"/>
                  </a:lnTo>
                  <a:lnTo>
                    <a:pt x="471" y="203"/>
                  </a:lnTo>
                  <a:lnTo>
                    <a:pt x="471" y="203"/>
                  </a:lnTo>
                  <a:lnTo>
                    <a:pt x="487" y="204"/>
                  </a:lnTo>
                  <a:lnTo>
                    <a:pt x="502" y="207"/>
                  </a:lnTo>
                  <a:lnTo>
                    <a:pt x="517" y="211"/>
                  </a:lnTo>
                  <a:lnTo>
                    <a:pt x="532" y="217"/>
                  </a:lnTo>
                  <a:lnTo>
                    <a:pt x="560" y="230"/>
                  </a:lnTo>
                  <a:lnTo>
                    <a:pt x="589" y="245"/>
                  </a:lnTo>
                  <a:lnTo>
                    <a:pt x="589" y="245"/>
                  </a:lnTo>
                  <a:lnTo>
                    <a:pt x="617" y="259"/>
                  </a:lnTo>
                  <a:lnTo>
                    <a:pt x="636" y="268"/>
                  </a:lnTo>
                  <a:lnTo>
                    <a:pt x="657" y="277"/>
                  </a:lnTo>
                  <a:lnTo>
                    <a:pt x="679" y="287"/>
                  </a:lnTo>
                  <a:lnTo>
                    <a:pt x="700" y="293"/>
                  </a:lnTo>
                  <a:lnTo>
                    <a:pt x="710" y="296"/>
                  </a:lnTo>
                  <a:lnTo>
                    <a:pt x="721" y="297"/>
                  </a:lnTo>
                  <a:lnTo>
                    <a:pt x="730" y="297"/>
                  </a:lnTo>
                  <a:lnTo>
                    <a:pt x="739" y="296"/>
                  </a:lnTo>
                  <a:lnTo>
                    <a:pt x="739" y="296"/>
                  </a:lnTo>
                  <a:lnTo>
                    <a:pt x="748" y="297"/>
                  </a:lnTo>
                  <a:lnTo>
                    <a:pt x="757" y="297"/>
                  </a:lnTo>
                  <a:lnTo>
                    <a:pt x="768" y="296"/>
                  </a:lnTo>
                  <a:lnTo>
                    <a:pt x="778" y="293"/>
                  </a:lnTo>
                  <a:lnTo>
                    <a:pt x="799" y="287"/>
                  </a:lnTo>
                  <a:lnTo>
                    <a:pt x="820" y="277"/>
                  </a:lnTo>
                  <a:lnTo>
                    <a:pt x="841" y="268"/>
                  </a:lnTo>
                  <a:lnTo>
                    <a:pt x="861" y="259"/>
                  </a:lnTo>
                  <a:lnTo>
                    <a:pt x="889" y="245"/>
                  </a:lnTo>
                  <a:lnTo>
                    <a:pt x="889" y="245"/>
                  </a:lnTo>
                  <a:lnTo>
                    <a:pt x="917" y="230"/>
                  </a:lnTo>
                  <a:lnTo>
                    <a:pt x="946" y="217"/>
                  </a:lnTo>
                  <a:lnTo>
                    <a:pt x="960" y="211"/>
                  </a:lnTo>
                  <a:lnTo>
                    <a:pt x="976" y="207"/>
                  </a:lnTo>
                  <a:lnTo>
                    <a:pt x="990" y="204"/>
                  </a:lnTo>
                  <a:lnTo>
                    <a:pt x="1006" y="203"/>
                  </a:lnTo>
                  <a:lnTo>
                    <a:pt x="1006" y="203"/>
                  </a:lnTo>
                  <a:lnTo>
                    <a:pt x="1022" y="204"/>
                  </a:lnTo>
                  <a:lnTo>
                    <a:pt x="1036" y="207"/>
                  </a:lnTo>
                  <a:lnTo>
                    <a:pt x="1049" y="209"/>
                  </a:lnTo>
                  <a:lnTo>
                    <a:pt x="1062" y="213"/>
                  </a:lnTo>
                  <a:lnTo>
                    <a:pt x="1088" y="223"/>
                  </a:lnTo>
                  <a:lnTo>
                    <a:pt x="1112" y="234"/>
                  </a:lnTo>
                  <a:lnTo>
                    <a:pt x="1135" y="249"/>
                  </a:lnTo>
                  <a:lnTo>
                    <a:pt x="1159" y="263"/>
                  </a:lnTo>
                  <a:lnTo>
                    <a:pt x="1182" y="279"/>
                  </a:lnTo>
                  <a:lnTo>
                    <a:pt x="1207" y="293"/>
                  </a:lnTo>
                  <a:lnTo>
                    <a:pt x="1207" y="293"/>
                  </a:lnTo>
                  <a:lnTo>
                    <a:pt x="1223" y="302"/>
                  </a:lnTo>
                  <a:lnTo>
                    <a:pt x="1241" y="310"/>
                  </a:lnTo>
                  <a:lnTo>
                    <a:pt x="1258" y="317"/>
                  </a:lnTo>
                  <a:lnTo>
                    <a:pt x="1277" y="321"/>
                  </a:lnTo>
                  <a:lnTo>
                    <a:pt x="1295" y="325"/>
                  </a:lnTo>
                  <a:lnTo>
                    <a:pt x="1313" y="327"/>
                  </a:lnTo>
                  <a:lnTo>
                    <a:pt x="1332" y="327"/>
                  </a:lnTo>
                  <a:lnTo>
                    <a:pt x="1350" y="326"/>
                  </a:lnTo>
                  <a:lnTo>
                    <a:pt x="1367" y="323"/>
                  </a:lnTo>
                  <a:lnTo>
                    <a:pt x="1384" y="319"/>
                  </a:lnTo>
                  <a:lnTo>
                    <a:pt x="1401" y="311"/>
                  </a:lnTo>
                  <a:lnTo>
                    <a:pt x="1417" y="304"/>
                  </a:lnTo>
                  <a:lnTo>
                    <a:pt x="1431" y="293"/>
                  </a:lnTo>
                  <a:lnTo>
                    <a:pt x="1445" y="280"/>
                  </a:lnTo>
                  <a:lnTo>
                    <a:pt x="1457" y="264"/>
                  </a:lnTo>
                  <a:lnTo>
                    <a:pt x="1469" y="247"/>
                  </a:lnTo>
                  <a:lnTo>
                    <a:pt x="1469" y="247"/>
                  </a:lnTo>
                  <a:lnTo>
                    <a:pt x="1473" y="236"/>
                  </a:lnTo>
                  <a:lnTo>
                    <a:pt x="1477" y="223"/>
                  </a:lnTo>
                  <a:lnTo>
                    <a:pt x="1477" y="208"/>
                  </a:lnTo>
                  <a:lnTo>
                    <a:pt x="1477" y="194"/>
                  </a:lnTo>
                  <a:lnTo>
                    <a:pt x="1474" y="179"/>
                  </a:lnTo>
                  <a:lnTo>
                    <a:pt x="1469" y="166"/>
                  </a:lnTo>
                  <a:lnTo>
                    <a:pt x="1462" y="155"/>
                  </a:lnTo>
                  <a:lnTo>
                    <a:pt x="1455" y="144"/>
                  </a:lnTo>
                  <a:lnTo>
                    <a:pt x="1455" y="144"/>
                  </a:lnTo>
                  <a:close/>
                  <a:moveTo>
                    <a:pt x="1415" y="245"/>
                  </a:moveTo>
                  <a:lnTo>
                    <a:pt x="1415" y="245"/>
                  </a:lnTo>
                  <a:lnTo>
                    <a:pt x="1400" y="259"/>
                  </a:lnTo>
                  <a:lnTo>
                    <a:pt x="1381" y="270"/>
                  </a:lnTo>
                  <a:lnTo>
                    <a:pt x="1362" y="277"/>
                  </a:lnTo>
                  <a:lnTo>
                    <a:pt x="1342" y="283"/>
                  </a:lnTo>
                  <a:lnTo>
                    <a:pt x="1332" y="284"/>
                  </a:lnTo>
                  <a:lnTo>
                    <a:pt x="1321" y="284"/>
                  </a:lnTo>
                  <a:lnTo>
                    <a:pt x="1311" y="284"/>
                  </a:lnTo>
                  <a:lnTo>
                    <a:pt x="1300" y="283"/>
                  </a:lnTo>
                  <a:lnTo>
                    <a:pt x="1290" y="281"/>
                  </a:lnTo>
                  <a:lnTo>
                    <a:pt x="1279" y="279"/>
                  </a:lnTo>
                  <a:lnTo>
                    <a:pt x="1270" y="275"/>
                  </a:lnTo>
                  <a:lnTo>
                    <a:pt x="1260" y="270"/>
                  </a:lnTo>
                  <a:lnTo>
                    <a:pt x="1260" y="270"/>
                  </a:lnTo>
                  <a:lnTo>
                    <a:pt x="1233" y="255"/>
                  </a:lnTo>
                  <a:lnTo>
                    <a:pt x="1207" y="238"/>
                  </a:lnTo>
                  <a:lnTo>
                    <a:pt x="1156" y="206"/>
                  </a:lnTo>
                  <a:lnTo>
                    <a:pt x="1130" y="190"/>
                  </a:lnTo>
                  <a:lnTo>
                    <a:pt x="1103" y="177"/>
                  </a:lnTo>
                  <a:lnTo>
                    <a:pt x="1088" y="170"/>
                  </a:lnTo>
                  <a:lnTo>
                    <a:pt x="1074" y="166"/>
                  </a:lnTo>
                  <a:lnTo>
                    <a:pt x="1059" y="162"/>
                  </a:lnTo>
                  <a:lnTo>
                    <a:pt x="1045" y="161"/>
                  </a:lnTo>
                  <a:lnTo>
                    <a:pt x="1045" y="161"/>
                  </a:lnTo>
                  <a:lnTo>
                    <a:pt x="1022" y="158"/>
                  </a:lnTo>
                  <a:lnTo>
                    <a:pt x="999" y="158"/>
                  </a:lnTo>
                  <a:lnTo>
                    <a:pt x="981" y="161"/>
                  </a:lnTo>
                  <a:lnTo>
                    <a:pt x="963" y="165"/>
                  </a:lnTo>
                  <a:lnTo>
                    <a:pt x="944" y="170"/>
                  </a:lnTo>
                  <a:lnTo>
                    <a:pt x="926" y="178"/>
                  </a:lnTo>
                  <a:lnTo>
                    <a:pt x="887" y="195"/>
                  </a:lnTo>
                  <a:lnTo>
                    <a:pt x="887" y="195"/>
                  </a:lnTo>
                  <a:lnTo>
                    <a:pt x="842" y="217"/>
                  </a:lnTo>
                  <a:lnTo>
                    <a:pt x="808" y="233"/>
                  </a:lnTo>
                  <a:lnTo>
                    <a:pt x="777" y="246"/>
                  </a:lnTo>
                  <a:lnTo>
                    <a:pt x="777" y="246"/>
                  </a:lnTo>
                  <a:lnTo>
                    <a:pt x="777" y="246"/>
                  </a:lnTo>
                  <a:lnTo>
                    <a:pt x="777" y="246"/>
                  </a:lnTo>
                  <a:lnTo>
                    <a:pt x="761" y="250"/>
                  </a:lnTo>
                  <a:lnTo>
                    <a:pt x="761" y="250"/>
                  </a:lnTo>
                  <a:lnTo>
                    <a:pt x="761" y="250"/>
                  </a:lnTo>
                  <a:lnTo>
                    <a:pt x="761" y="250"/>
                  </a:lnTo>
                  <a:lnTo>
                    <a:pt x="748" y="254"/>
                  </a:lnTo>
                  <a:lnTo>
                    <a:pt x="748" y="254"/>
                  </a:lnTo>
                  <a:lnTo>
                    <a:pt x="739" y="254"/>
                  </a:lnTo>
                  <a:lnTo>
                    <a:pt x="739" y="254"/>
                  </a:lnTo>
                  <a:lnTo>
                    <a:pt x="731" y="255"/>
                  </a:lnTo>
                  <a:lnTo>
                    <a:pt x="723" y="254"/>
                  </a:lnTo>
                  <a:lnTo>
                    <a:pt x="717" y="253"/>
                  </a:lnTo>
                  <a:lnTo>
                    <a:pt x="710" y="249"/>
                  </a:lnTo>
                  <a:lnTo>
                    <a:pt x="710" y="249"/>
                  </a:lnTo>
                  <a:lnTo>
                    <a:pt x="695" y="243"/>
                  </a:lnTo>
                  <a:lnTo>
                    <a:pt x="678" y="236"/>
                  </a:lnTo>
                  <a:lnTo>
                    <a:pt x="641" y="220"/>
                  </a:lnTo>
                  <a:lnTo>
                    <a:pt x="591" y="195"/>
                  </a:lnTo>
                  <a:lnTo>
                    <a:pt x="591" y="195"/>
                  </a:lnTo>
                  <a:lnTo>
                    <a:pt x="552" y="178"/>
                  </a:lnTo>
                  <a:lnTo>
                    <a:pt x="534" y="170"/>
                  </a:lnTo>
                  <a:lnTo>
                    <a:pt x="515" y="165"/>
                  </a:lnTo>
                  <a:lnTo>
                    <a:pt x="497" y="161"/>
                  </a:lnTo>
                  <a:lnTo>
                    <a:pt x="477" y="158"/>
                  </a:lnTo>
                  <a:lnTo>
                    <a:pt x="456" y="158"/>
                  </a:lnTo>
                  <a:lnTo>
                    <a:pt x="433" y="161"/>
                  </a:lnTo>
                  <a:lnTo>
                    <a:pt x="433" y="161"/>
                  </a:lnTo>
                  <a:lnTo>
                    <a:pt x="419" y="162"/>
                  </a:lnTo>
                  <a:lnTo>
                    <a:pt x="403" y="166"/>
                  </a:lnTo>
                  <a:lnTo>
                    <a:pt x="388" y="170"/>
                  </a:lnTo>
                  <a:lnTo>
                    <a:pt x="375" y="177"/>
                  </a:lnTo>
                  <a:lnTo>
                    <a:pt x="348" y="190"/>
                  </a:lnTo>
                  <a:lnTo>
                    <a:pt x="322" y="206"/>
                  </a:lnTo>
                  <a:lnTo>
                    <a:pt x="269" y="238"/>
                  </a:lnTo>
                  <a:lnTo>
                    <a:pt x="245" y="255"/>
                  </a:lnTo>
                  <a:lnTo>
                    <a:pt x="218" y="270"/>
                  </a:lnTo>
                  <a:lnTo>
                    <a:pt x="218" y="270"/>
                  </a:lnTo>
                  <a:lnTo>
                    <a:pt x="208" y="275"/>
                  </a:lnTo>
                  <a:lnTo>
                    <a:pt x="199" y="279"/>
                  </a:lnTo>
                  <a:lnTo>
                    <a:pt x="188" y="281"/>
                  </a:lnTo>
                  <a:lnTo>
                    <a:pt x="178" y="283"/>
                  </a:lnTo>
                  <a:lnTo>
                    <a:pt x="167" y="284"/>
                  </a:lnTo>
                  <a:lnTo>
                    <a:pt x="157" y="284"/>
                  </a:lnTo>
                  <a:lnTo>
                    <a:pt x="146" y="284"/>
                  </a:lnTo>
                  <a:lnTo>
                    <a:pt x="136" y="283"/>
                  </a:lnTo>
                  <a:lnTo>
                    <a:pt x="116" y="277"/>
                  </a:lnTo>
                  <a:lnTo>
                    <a:pt x="97" y="270"/>
                  </a:lnTo>
                  <a:lnTo>
                    <a:pt x="78" y="259"/>
                  </a:lnTo>
                  <a:lnTo>
                    <a:pt x="61" y="245"/>
                  </a:lnTo>
                  <a:lnTo>
                    <a:pt x="61" y="245"/>
                  </a:lnTo>
                  <a:lnTo>
                    <a:pt x="56" y="240"/>
                  </a:lnTo>
                  <a:lnTo>
                    <a:pt x="52" y="233"/>
                  </a:lnTo>
                  <a:lnTo>
                    <a:pt x="50" y="228"/>
                  </a:lnTo>
                  <a:lnTo>
                    <a:pt x="47" y="221"/>
                  </a:lnTo>
                  <a:lnTo>
                    <a:pt x="46" y="215"/>
                  </a:lnTo>
                  <a:lnTo>
                    <a:pt x="46" y="209"/>
                  </a:lnTo>
                  <a:lnTo>
                    <a:pt x="46" y="203"/>
                  </a:lnTo>
                  <a:lnTo>
                    <a:pt x="48" y="198"/>
                  </a:lnTo>
                  <a:lnTo>
                    <a:pt x="50" y="192"/>
                  </a:lnTo>
                  <a:lnTo>
                    <a:pt x="54" y="187"/>
                  </a:lnTo>
                  <a:lnTo>
                    <a:pt x="61" y="178"/>
                  </a:lnTo>
                  <a:lnTo>
                    <a:pt x="72" y="172"/>
                  </a:lnTo>
                  <a:lnTo>
                    <a:pt x="77" y="169"/>
                  </a:lnTo>
                  <a:lnTo>
                    <a:pt x="84" y="166"/>
                  </a:lnTo>
                  <a:lnTo>
                    <a:pt x="84" y="166"/>
                  </a:lnTo>
                  <a:lnTo>
                    <a:pt x="103" y="164"/>
                  </a:lnTo>
                  <a:lnTo>
                    <a:pt x="123" y="161"/>
                  </a:lnTo>
                  <a:lnTo>
                    <a:pt x="161" y="161"/>
                  </a:lnTo>
                  <a:lnTo>
                    <a:pt x="161" y="161"/>
                  </a:lnTo>
                  <a:lnTo>
                    <a:pt x="167" y="160"/>
                  </a:lnTo>
                  <a:lnTo>
                    <a:pt x="173" y="157"/>
                  </a:lnTo>
                  <a:lnTo>
                    <a:pt x="178" y="153"/>
                  </a:lnTo>
                  <a:lnTo>
                    <a:pt x="180" y="149"/>
                  </a:lnTo>
                  <a:lnTo>
                    <a:pt x="180" y="149"/>
                  </a:lnTo>
                  <a:lnTo>
                    <a:pt x="192" y="144"/>
                  </a:lnTo>
                  <a:lnTo>
                    <a:pt x="205" y="139"/>
                  </a:lnTo>
                  <a:lnTo>
                    <a:pt x="228" y="126"/>
                  </a:lnTo>
                  <a:lnTo>
                    <a:pt x="250" y="111"/>
                  </a:lnTo>
                  <a:lnTo>
                    <a:pt x="272" y="97"/>
                  </a:lnTo>
                  <a:lnTo>
                    <a:pt x="272" y="97"/>
                  </a:lnTo>
                  <a:lnTo>
                    <a:pt x="289" y="85"/>
                  </a:lnTo>
                  <a:lnTo>
                    <a:pt x="309" y="75"/>
                  </a:lnTo>
                  <a:lnTo>
                    <a:pt x="328" y="67"/>
                  </a:lnTo>
                  <a:lnTo>
                    <a:pt x="348" y="59"/>
                  </a:lnTo>
                  <a:lnTo>
                    <a:pt x="369" y="54"/>
                  </a:lnTo>
                  <a:lnTo>
                    <a:pt x="390" y="50"/>
                  </a:lnTo>
                  <a:lnTo>
                    <a:pt x="411" y="47"/>
                  </a:lnTo>
                  <a:lnTo>
                    <a:pt x="433" y="47"/>
                  </a:lnTo>
                  <a:lnTo>
                    <a:pt x="433" y="47"/>
                  </a:lnTo>
                  <a:lnTo>
                    <a:pt x="445" y="49"/>
                  </a:lnTo>
                  <a:lnTo>
                    <a:pt x="458" y="50"/>
                  </a:lnTo>
                  <a:lnTo>
                    <a:pt x="481" y="56"/>
                  </a:lnTo>
                  <a:lnTo>
                    <a:pt x="504" y="64"/>
                  </a:lnTo>
                  <a:lnTo>
                    <a:pt x="527" y="75"/>
                  </a:lnTo>
                  <a:lnTo>
                    <a:pt x="549" y="85"/>
                  </a:lnTo>
                  <a:lnTo>
                    <a:pt x="572" y="94"/>
                  </a:lnTo>
                  <a:lnTo>
                    <a:pt x="594" y="102"/>
                  </a:lnTo>
                  <a:lnTo>
                    <a:pt x="606" y="106"/>
                  </a:lnTo>
                  <a:lnTo>
                    <a:pt x="617" y="109"/>
                  </a:lnTo>
                  <a:lnTo>
                    <a:pt x="617" y="109"/>
                  </a:lnTo>
                  <a:lnTo>
                    <a:pt x="671" y="117"/>
                  </a:lnTo>
                  <a:lnTo>
                    <a:pt x="697" y="119"/>
                  </a:lnTo>
                  <a:lnTo>
                    <a:pt x="725" y="122"/>
                  </a:lnTo>
                  <a:lnTo>
                    <a:pt x="725" y="122"/>
                  </a:lnTo>
                  <a:lnTo>
                    <a:pt x="730" y="122"/>
                  </a:lnTo>
                  <a:lnTo>
                    <a:pt x="730" y="122"/>
                  </a:lnTo>
                  <a:lnTo>
                    <a:pt x="739" y="122"/>
                  </a:lnTo>
                  <a:lnTo>
                    <a:pt x="739" y="122"/>
                  </a:lnTo>
                  <a:lnTo>
                    <a:pt x="747" y="122"/>
                  </a:lnTo>
                  <a:lnTo>
                    <a:pt x="747" y="122"/>
                  </a:lnTo>
                  <a:lnTo>
                    <a:pt x="753" y="122"/>
                  </a:lnTo>
                  <a:lnTo>
                    <a:pt x="753" y="122"/>
                  </a:lnTo>
                  <a:lnTo>
                    <a:pt x="780" y="119"/>
                  </a:lnTo>
                  <a:lnTo>
                    <a:pt x="807" y="117"/>
                  </a:lnTo>
                  <a:lnTo>
                    <a:pt x="859" y="109"/>
                  </a:lnTo>
                  <a:lnTo>
                    <a:pt x="859" y="109"/>
                  </a:lnTo>
                  <a:lnTo>
                    <a:pt x="872" y="106"/>
                  </a:lnTo>
                  <a:lnTo>
                    <a:pt x="884" y="102"/>
                  </a:lnTo>
                  <a:lnTo>
                    <a:pt x="906" y="94"/>
                  </a:lnTo>
                  <a:lnTo>
                    <a:pt x="929" y="85"/>
                  </a:lnTo>
                  <a:lnTo>
                    <a:pt x="951" y="75"/>
                  </a:lnTo>
                  <a:lnTo>
                    <a:pt x="973" y="64"/>
                  </a:lnTo>
                  <a:lnTo>
                    <a:pt x="997" y="56"/>
                  </a:lnTo>
                  <a:lnTo>
                    <a:pt x="1020" y="50"/>
                  </a:lnTo>
                  <a:lnTo>
                    <a:pt x="1032" y="49"/>
                  </a:lnTo>
                  <a:lnTo>
                    <a:pt x="1045" y="47"/>
                  </a:lnTo>
                  <a:lnTo>
                    <a:pt x="1045" y="47"/>
                  </a:lnTo>
                  <a:lnTo>
                    <a:pt x="1066" y="47"/>
                  </a:lnTo>
                  <a:lnTo>
                    <a:pt x="1088" y="50"/>
                  </a:lnTo>
                  <a:lnTo>
                    <a:pt x="1109" y="54"/>
                  </a:lnTo>
                  <a:lnTo>
                    <a:pt x="1129" y="59"/>
                  </a:lnTo>
                  <a:lnTo>
                    <a:pt x="1150" y="67"/>
                  </a:lnTo>
                  <a:lnTo>
                    <a:pt x="1169" y="75"/>
                  </a:lnTo>
                  <a:lnTo>
                    <a:pt x="1188" y="85"/>
                  </a:lnTo>
                  <a:lnTo>
                    <a:pt x="1206" y="97"/>
                  </a:lnTo>
                  <a:lnTo>
                    <a:pt x="1206" y="97"/>
                  </a:lnTo>
                  <a:lnTo>
                    <a:pt x="1227" y="111"/>
                  </a:lnTo>
                  <a:lnTo>
                    <a:pt x="1249" y="126"/>
                  </a:lnTo>
                  <a:lnTo>
                    <a:pt x="1273" y="139"/>
                  </a:lnTo>
                  <a:lnTo>
                    <a:pt x="1284" y="144"/>
                  </a:lnTo>
                  <a:lnTo>
                    <a:pt x="1298" y="149"/>
                  </a:lnTo>
                  <a:lnTo>
                    <a:pt x="1298" y="149"/>
                  </a:lnTo>
                  <a:lnTo>
                    <a:pt x="1300" y="153"/>
                  </a:lnTo>
                  <a:lnTo>
                    <a:pt x="1304" y="157"/>
                  </a:lnTo>
                  <a:lnTo>
                    <a:pt x="1309" y="160"/>
                  </a:lnTo>
                  <a:lnTo>
                    <a:pt x="1317" y="161"/>
                  </a:lnTo>
                  <a:lnTo>
                    <a:pt x="1317" y="161"/>
                  </a:lnTo>
                  <a:lnTo>
                    <a:pt x="1355" y="161"/>
                  </a:lnTo>
                  <a:lnTo>
                    <a:pt x="1375" y="164"/>
                  </a:lnTo>
                  <a:lnTo>
                    <a:pt x="1393" y="166"/>
                  </a:lnTo>
                  <a:lnTo>
                    <a:pt x="1393" y="166"/>
                  </a:lnTo>
                  <a:lnTo>
                    <a:pt x="1400" y="169"/>
                  </a:lnTo>
                  <a:lnTo>
                    <a:pt x="1406" y="172"/>
                  </a:lnTo>
                  <a:lnTo>
                    <a:pt x="1417" y="178"/>
                  </a:lnTo>
                  <a:lnTo>
                    <a:pt x="1424" y="187"/>
                  </a:lnTo>
                  <a:lnTo>
                    <a:pt x="1427" y="192"/>
                  </a:lnTo>
                  <a:lnTo>
                    <a:pt x="1430" y="198"/>
                  </a:lnTo>
                  <a:lnTo>
                    <a:pt x="1431" y="203"/>
                  </a:lnTo>
                  <a:lnTo>
                    <a:pt x="1432" y="209"/>
                  </a:lnTo>
                  <a:lnTo>
                    <a:pt x="1432" y="215"/>
                  </a:lnTo>
                  <a:lnTo>
                    <a:pt x="1431" y="221"/>
                  </a:lnTo>
                  <a:lnTo>
                    <a:pt x="1428" y="228"/>
                  </a:lnTo>
                  <a:lnTo>
                    <a:pt x="1426" y="233"/>
                  </a:lnTo>
                  <a:lnTo>
                    <a:pt x="1421" y="240"/>
                  </a:lnTo>
                  <a:lnTo>
                    <a:pt x="1415" y="245"/>
                  </a:lnTo>
                  <a:lnTo>
                    <a:pt x="1415" y="24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03" name="Freeform 515"/>
            <p:cNvSpPr/>
            <p:nvPr>
              <p:custDataLst>
                <p:tags r:id="rId57"/>
              </p:custDataLst>
            </p:nvPr>
          </p:nvSpPr>
          <p:spPr bwMode="auto">
            <a:xfrm>
              <a:off x="3133726" y="1176338"/>
              <a:ext cx="117475" cy="230188"/>
            </a:xfrm>
            <a:custGeom>
              <a:avLst/>
              <a:gdLst/>
              <a:ahLst/>
              <a:cxnLst>
                <a:cxn ang="0">
                  <a:pos x="251" y="10"/>
                </a:cxn>
                <a:cxn ang="0">
                  <a:pos x="216" y="78"/>
                </a:cxn>
                <a:cxn ang="0">
                  <a:pos x="186" y="149"/>
                </a:cxn>
                <a:cxn ang="0">
                  <a:pos x="140" y="255"/>
                </a:cxn>
                <a:cxn ang="0">
                  <a:pos x="124" y="290"/>
                </a:cxn>
                <a:cxn ang="0">
                  <a:pos x="91" y="349"/>
                </a:cxn>
                <a:cxn ang="0">
                  <a:pos x="59" y="406"/>
                </a:cxn>
                <a:cxn ang="0">
                  <a:pos x="42" y="440"/>
                </a:cxn>
                <a:cxn ang="0">
                  <a:pos x="12" y="515"/>
                </a:cxn>
                <a:cxn ang="0">
                  <a:pos x="1" y="553"/>
                </a:cxn>
                <a:cxn ang="0">
                  <a:pos x="1" y="553"/>
                </a:cxn>
                <a:cxn ang="0">
                  <a:pos x="0" y="558"/>
                </a:cxn>
                <a:cxn ang="0">
                  <a:pos x="1" y="567"/>
                </a:cxn>
                <a:cxn ang="0">
                  <a:pos x="5" y="574"/>
                </a:cxn>
                <a:cxn ang="0">
                  <a:pos x="20" y="580"/>
                </a:cxn>
                <a:cxn ang="0">
                  <a:pos x="35" y="578"/>
                </a:cxn>
                <a:cxn ang="0">
                  <a:pos x="42" y="573"/>
                </a:cxn>
                <a:cxn ang="0">
                  <a:pos x="44" y="565"/>
                </a:cxn>
                <a:cxn ang="0">
                  <a:pos x="46" y="563"/>
                </a:cxn>
                <a:cxn ang="0">
                  <a:pos x="48" y="558"/>
                </a:cxn>
                <a:cxn ang="0">
                  <a:pos x="48" y="552"/>
                </a:cxn>
                <a:cxn ang="0">
                  <a:pos x="73" y="485"/>
                </a:cxn>
                <a:cxn ang="0">
                  <a:pos x="106" y="421"/>
                </a:cxn>
                <a:cxn ang="0">
                  <a:pos x="156" y="328"/>
                </a:cxn>
                <a:cxn ang="0">
                  <a:pos x="173" y="297"/>
                </a:cxn>
                <a:cxn ang="0">
                  <a:pos x="201" y="230"/>
                </a:cxn>
                <a:cxn ang="0">
                  <a:pos x="243" y="130"/>
                </a:cxn>
                <a:cxn ang="0">
                  <a:pos x="273" y="65"/>
                </a:cxn>
                <a:cxn ang="0">
                  <a:pos x="290" y="34"/>
                </a:cxn>
                <a:cxn ang="0">
                  <a:pos x="293" y="25"/>
                </a:cxn>
                <a:cxn ang="0">
                  <a:pos x="292" y="15"/>
                </a:cxn>
                <a:cxn ang="0">
                  <a:pos x="288" y="9"/>
                </a:cxn>
                <a:cxn ang="0">
                  <a:pos x="273" y="0"/>
                </a:cxn>
                <a:cxn ang="0">
                  <a:pos x="265" y="0"/>
                </a:cxn>
                <a:cxn ang="0">
                  <a:pos x="258" y="4"/>
                </a:cxn>
                <a:cxn ang="0">
                  <a:pos x="251" y="10"/>
                </a:cxn>
              </a:cxnLst>
              <a:rect l="0" t="0" r="r" b="b"/>
              <a:pathLst>
                <a:path w="293" h="580">
                  <a:moveTo>
                    <a:pt x="251" y="10"/>
                  </a:moveTo>
                  <a:lnTo>
                    <a:pt x="251" y="10"/>
                  </a:lnTo>
                  <a:lnTo>
                    <a:pt x="233" y="44"/>
                  </a:lnTo>
                  <a:lnTo>
                    <a:pt x="216" y="78"/>
                  </a:lnTo>
                  <a:lnTo>
                    <a:pt x="200" y="113"/>
                  </a:lnTo>
                  <a:lnTo>
                    <a:pt x="186" y="149"/>
                  </a:lnTo>
                  <a:lnTo>
                    <a:pt x="156" y="219"/>
                  </a:lnTo>
                  <a:lnTo>
                    <a:pt x="140" y="255"/>
                  </a:lnTo>
                  <a:lnTo>
                    <a:pt x="124" y="290"/>
                  </a:lnTo>
                  <a:lnTo>
                    <a:pt x="124" y="290"/>
                  </a:lnTo>
                  <a:lnTo>
                    <a:pt x="110" y="320"/>
                  </a:lnTo>
                  <a:lnTo>
                    <a:pt x="91" y="349"/>
                  </a:lnTo>
                  <a:lnTo>
                    <a:pt x="74" y="376"/>
                  </a:lnTo>
                  <a:lnTo>
                    <a:pt x="59" y="406"/>
                  </a:lnTo>
                  <a:lnTo>
                    <a:pt x="59" y="406"/>
                  </a:lnTo>
                  <a:lnTo>
                    <a:pt x="42" y="440"/>
                  </a:lnTo>
                  <a:lnTo>
                    <a:pt x="26" y="477"/>
                  </a:lnTo>
                  <a:lnTo>
                    <a:pt x="12" y="515"/>
                  </a:lnTo>
                  <a:lnTo>
                    <a:pt x="1" y="553"/>
                  </a:lnTo>
                  <a:lnTo>
                    <a:pt x="1" y="553"/>
                  </a:lnTo>
                  <a:lnTo>
                    <a:pt x="1" y="553"/>
                  </a:lnTo>
                  <a:lnTo>
                    <a:pt x="1" y="553"/>
                  </a:lnTo>
                  <a:lnTo>
                    <a:pt x="0" y="558"/>
                  </a:lnTo>
                  <a:lnTo>
                    <a:pt x="0" y="558"/>
                  </a:lnTo>
                  <a:lnTo>
                    <a:pt x="0" y="563"/>
                  </a:lnTo>
                  <a:lnTo>
                    <a:pt x="1" y="567"/>
                  </a:lnTo>
                  <a:lnTo>
                    <a:pt x="3" y="571"/>
                  </a:lnTo>
                  <a:lnTo>
                    <a:pt x="5" y="574"/>
                  </a:lnTo>
                  <a:lnTo>
                    <a:pt x="12" y="578"/>
                  </a:lnTo>
                  <a:lnTo>
                    <a:pt x="20" y="580"/>
                  </a:lnTo>
                  <a:lnTo>
                    <a:pt x="27" y="580"/>
                  </a:lnTo>
                  <a:lnTo>
                    <a:pt x="35" y="578"/>
                  </a:lnTo>
                  <a:lnTo>
                    <a:pt x="38" y="575"/>
                  </a:lnTo>
                  <a:lnTo>
                    <a:pt x="42" y="573"/>
                  </a:lnTo>
                  <a:lnTo>
                    <a:pt x="43" y="569"/>
                  </a:lnTo>
                  <a:lnTo>
                    <a:pt x="44" y="565"/>
                  </a:lnTo>
                  <a:lnTo>
                    <a:pt x="44" y="565"/>
                  </a:lnTo>
                  <a:lnTo>
                    <a:pt x="46" y="563"/>
                  </a:lnTo>
                  <a:lnTo>
                    <a:pt x="46" y="563"/>
                  </a:lnTo>
                  <a:lnTo>
                    <a:pt x="48" y="558"/>
                  </a:lnTo>
                  <a:lnTo>
                    <a:pt x="48" y="552"/>
                  </a:lnTo>
                  <a:lnTo>
                    <a:pt x="48" y="552"/>
                  </a:lnTo>
                  <a:lnTo>
                    <a:pt x="60" y="518"/>
                  </a:lnTo>
                  <a:lnTo>
                    <a:pt x="73" y="485"/>
                  </a:lnTo>
                  <a:lnTo>
                    <a:pt x="89" y="452"/>
                  </a:lnTo>
                  <a:lnTo>
                    <a:pt x="106" y="421"/>
                  </a:lnTo>
                  <a:lnTo>
                    <a:pt x="140" y="359"/>
                  </a:lnTo>
                  <a:lnTo>
                    <a:pt x="156" y="328"/>
                  </a:lnTo>
                  <a:lnTo>
                    <a:pt x="173" y="297"/>
                  </a:lnTo>
                  <a:lnTo>
                    <a:pt x="173" y="297"/>
                  </a:lnTo>
                  <a:lnTo>
                    <a:pt x="187" y="264"/>
                  </a:lnTo>
                  <a:lnTo>
                    <a:pt x="201" y="230"/>
                  </a:lnTo>
                  <a:lnTo>
                    <a:pt x="229" y="163"/>
                  </a:lnTo>
                  <a:lnTo>
                    <a:pt x="243" y="130"/>
                  </a:lnTo>
                  <a:lnTo>
                    <a:pt x="258" y="98"/>
                  </a:lnTo>
                  <a:lnTo>
                    <a:pt x="273" y="65"/>
                  </a:lnTo>
                  <a:lnTo>
                    <a:pt x="290" y="34"/>
                  </a:lnTo>
                  <a:lnTo>
                    <a:pt x="290" y="34"/>
                  </a:lnTo>
                  <a:lnTo>
                    <a:pt x="292" y="28"/>
                  </a:lnTo>
                  <a:lnTo>
                    <a:pt x="293" y="25"/>
                  </a:lnTo>
                  <a:lnTo>
                    <a:pt x="293" y="19"/>
                  </a:lnTo>
                  <a:lnTo>
                    <a:pt x="292" y="15"/>
                  </a:lnTo>
                  <a:lnTo>
                    <a:pt x="290" y="11"/>
                  </a:lnTo>
                  <a:lnTo>
                    <a:pt x="288" y="9"/>
                  </a:lnTo>
                  <a:lnTo>
                    <a:pt x="281" y="2"/>
                  </a:lnTo>
                  <a:lnTo>
                    <a:pt x="273" y="0"/>
                  </a:lnTo>
                  <a:lnTo>
                    <a:pt x="269" y="0"/>
                  </a:lnTo>
                  <a:lnTo>
                    <a:pt x="265" y="0"/>
                  </a:lnTo>
                  <a:lnTo>
                    <a:pt x="262" y="1"/>
                  </a:lnTo>
                  <a:lnTo>
                    <a:pt x="258" y="4"/>
                  </a:lnTo>
                  <a:lnTo>
                    <a:pt x="254" y="6"/>
                  </a:lnTo>
                  <a:lnTo>
                    <a:pt x="251" y="10"/>
                  </a:lnTo>
                  <a:lnTo>
                    <a:pt x="251" y="1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04" name="Freeform 516"/>
            <p:cNvSpPr/>
            <p:nvPr>
              <p:custDataLst>
                <p:tags r:id="rId58"/>
              </p:custDataLst>
            </p:nvPr>
          </p:nvSpPr>
          <p:spPr bwMode="auto">
            <a:xfrm>
              <a:off x="3255963" y="1174750"/>
              <a:ext cx="109538" cy="230188"/>
            </a:xfrm>
            <a:custGeom>
              <a:avLst/>
              <a:gdLst/>
              <a:ahLst/>
              <a:cxnLst>
                <a:cxn ang="0">
                  <a:pos x="270" y="543"/>
                </a:cxn>
                <a:cxn ang="0">
                  <a:pos x="263" y="533"/>
                </a:cxn>
                <a:cxn ang="0">
                  <a:pos x="248" y="505"/>
                </a:cxn>
                <a:cxn ang="0">
                  <a:pos x="233" y="456"/>
                </a:cxn>
                <a:cxn ang="0">
                  <a:pos x="221" y="429"/>
                </a:cxn>
                <a:cxn ang="0">
                  <a:pos x="213" y="412"/>
                </a:cxn>
                <a:cxn ang="0">
                  <a:pos x="192" y="359"/>
                </a:cxn>
                <a:cxn ang="0">
                  <a:pos x="170" y="288"/>
                </a:cxn>
                <a:cxn ang="0">
                  <a:pos x="165" y="270"/>
                </a:cxn>
                <a:cxn ang="0">
                  <a:pos x="146" y="222"/>
                </a:cxn>
                <a:cxn ang="0">
                  <a:pos x="125" y="174"/>
                </a:cxn>
                <a:cxn ang="0">
                  <a:pos x="120" y="157"/>
                </a:cxn>
                <a:cxn ang="0">
                  <a:pos x="103" y="120"/>
                </a:cxn>
                <a:cxn ang="0">
                  <a:pos x="81" y="86"/>
                </a:cxn>
                <a:cxn ang="0">
                  <a:pos x="60" y="52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36" y="5"/>
                </a:cxn>
                <a:cxn ang="0">
                  <a:pos x="28" y="1"/>
                </a:cxn>
                <a:cxn ang="0">
                  <a:pos x="17" y="1"/>
                </a:cxn>
                <a:cxn ang="0">
                  <a:pos x="5" y="8"/>
                </a:cxn>
                <a:cxn ang="0">
                  <a:pos x="1" y="14"/>
                </a:cxn>
                <a:cxn ang="0">
                  <a:pos x="0" y="23"/>
                </a:cxn>
                <a:cxn ang="0">
                  <a:pos x="1" y="29"/>
                </a:cxn>
                <a:cxn ang="0">
                  <a:pos x="15" y="64"/>
                </a:cxn>
                <a:cxn ang="0">
                  <a:pos x="36" y="99"/>
                </a:cxn>
                <a:cxn ang="0">
                  <a:pos x="68" y="150"/>
                </a:cxn>
                <a:cxn ang="0">
                  <a:pos x="76" y="168"/>
                </a:cxn>
                <a:cxn ang="0">
                  <a:pos x="119" y="277"/>
                </a:cxn>
                <a:cxn ang="0">
                  <a:pos x="130" y="314"/>
                </a:cxn>
                <a:cxn ang="0">
                  <a:pos x="151" y="384"/>
                </a:cxn>
                <a:cxn ang="0">
                  <a:pos x="182" y="451"/>
                </a:cxn>
                <a:cxn ang="0">
                  <a:pos x="188" y="465"/>
                </a:cxn>
                <a:cxn ang="0">
                  <a:pos x="205" y="516"/>
                </a:cxn>
                <a:cxn ang="0">
                  <a:pos x="219" y="549"/>
                </a:cxn>
                <a:cxn ang="0">
                  <a:pos x="233" y="569"/>
                </a:cxn>
                <a:cxn ang="0">
                  <a:pos x="239" y="575"/>
                </a:cxn>
                <a:cxn ang="0">
                  <a:pos x="247" y="580"/>
                </a:cxn>
                <a:cxn ang="0">
                  <a:pos x="256" y="580"/>
                </a:cxn>
                <a:cxn ang="0">
                  <a:pos x="264" y="579"/>
                </a:cxn>
                <a:cxn ang="0">
                  <a:pos x="276" y="567"/>
                </a:cxn>
                <a:cxn ang="0">
                  <a:pos x="278" y="558"/>
                </a:cxn>
                <a:cxn ang="0">
                  <a:pos x="277" y="550"/>
                </a:cxn>
                <a:cxn ang="0">
                  <a:pos x="270" y="543"/>
                </a:cxn>
              </a:cxnLst>
              <a:rect l="0" t="0" r="r" b="b"/>
              <a:pathLst>
                <a:path w="278" h="580">
                  <a:moveTo>
                    <a:pt x="270" y="543"/>
                  </a:moveTo>
                  <a:lnTo>
                    <a:pt x="270" y="543"/>
                  </a:lnTo>
                  <a:lnTo>
                    <a:pt x="267" y="539"/>
                  </a:lnTo>
                  <a:lnTo>
                    <a:pt x="263" y="533"/>
                  </a:lnTo>
                  <a:lnTo>
                    <a:pt x="255" y="520"/>
                  </a:lnTo>
                  <a:lnTo>
                    <a:pt x="248" y="505"/>
                  </a:lnTo>
                  <a:lnTo>
                    <a:pt x="243" y="489"/>
                  </a:lnTo>
                  <a:lnTo>
                    <a:pt x="233" y="456"/>
                  </a:lnTo>
                  <a:lnTo>
                    <a:pt x="227" y="441"/>
                  </a:lnTo>
                  <a:lnTo>
                    <a:pt x="221" y="429"/>
                  </a:lnTo>
                  <a:lnTo>
                    <a:pt x="221" y="429"/>
                  </a:lnTo>
                  <a:lnTo>
                    <a:pt x="213" y="412"/>
                  </a:lnTo>
                  <a:lnTo>
                    <a:pt x="205" y="395"/>
                  </a:lnTo>
                  <a:lnTo>
                    <a:pt x="192" y="359"/>
                  </a:lnTo>
                  <a:lnTo>
                    <a:pt x="180" y="324"/>
                  </a:lnTo>
                  <a:lnTo>
                    <a:pt x="170" y="288"/>
                  </a:lnTo>
                  <a:lnTo>
                    <a:pt x="170" y="288"/>
                  </a:lnTo>
                  <a:lnTo>
                    <a:pt x="165" y="270"/>
                  </a:lnTo>
                  <a:lnTo>
                    <a:pt x="159" y="253"/>
                  </a:lnTo>
                  <a:lnTo>
                    <a:pt x="146" y="222"/>
                  </a:lnTo>
                  <a:lnTo>
                    <a:pt x="132" y="189"/>
                  </a:lnTo>
                  <a:lnTo>
                    <a:pt x="125" y="174"/>
                  </a:lnTo>
                  <a:lnTo>
                    <a:pt x="120" y="157"/>
                  </a:lnTo>
                  <a:lnTo>
                    <a:pt x="120" y="157"/>
                  </a:lnTo>
                  <a:lnTo>
                    <a:pt x="112" y="138"/>
                  </a:lnTo>
                  <a:lnTo>
                    <a:pt x="103" y="120"/>
                  </a:lnTo>
                  <a:lnTo>
                    <a:pt x="93" y="103"/>
                  </a:lnTo>
                  <a:lnTo>
                    <a:pt x="81" y="86"/>
                  </a:lnTo>
                  <a:lnTo>
                    <a:pt x="70" y="69"/>
                  </a:lnTo>
                  <a:lnTo>
                    <a:pt x="60" y="52"/>
                  </a:lnTo>
                  <a:lnTo>
                    <a:pt x="51" y="34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3" y="12"/>
                  </a:lnTo>
                  <a:lnTo>
                    <a:pt x="40" y="8"/>
                  </a:lnTo>
                  <a:lnTo>
                    <a:pt x="36" y="5"/>
                  </a:lnTo>
                  <a:lnTo>
                    <a:pt x="32" y="2"/>
                  </a:lnTo>
                  <a:lnTo>
                    <a:pt x="28" y="1"/>
                  </a:lnTo>
                  <a:lnTo>
                    <a:pt x="25" y="0"/>
                  </a:lnTo>
                  <a:lnTo>
                    <a:pt x="17" y="1"/>
                  </a:lnTo>
                  <a:lnTo>
                    <a:pt x="9" y="5"/>
                  </a:lnTo>
                  <a:lnTo>
                    <a:pt x="5" y="8"/>
                  </a:lnTo>
                  <a:lnTo>
                    <a:pt x="2" y="10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1" y="29"/>
                  </a:lnTo>
                  <a:lnTo>
                    <a:pt x="1" y="29"/>
                  </a:lnTo>
                  <a:lnTo>
                    <a:pt x="8" y="47"/>
                  </a:lnTo>
                  <a:lnTo>
                    <a:pt x="15" y="64"/>
                  </a:lnTo>
                  <a:lnTo>
                    <a:pt x="26" y="82"/>
                  </a:lnTo>
                  <a:lnTo>
                    <a:pt x="36" y="99"/>
                  </a:lnTo>
                  <a:lnTo>
                    <a:pt x="57" y="133"/>
                  </a:lnTo>
                  <a:lnTo>
                    <a:pt x="68" y="150"/>
                  </a:lnTo>
                  <a:lnTo>
                    <a:pt x="76" y="168"/>
                  </a:lnTo>
                  <a:lnTo>
                    <a:pt x="76" y="168"/>
                  </a:lnTo>
                  <a:lnTo>
                    <a:pt x="104" y="240"/>
                  </a:lnTo>
                  <a:lnTo>
                    <a:pt x="119" y="277"/>
                  </a:lnTo>
                  <a:lnTo>
                    <a:pt x="130" y="314"/>
                  </a:lnTo>
                  <a:lnTo>
                    <a:pt x="130" y="314"/>
                  </a:lnTo>
                  <a:lnTo>
                    <a:pt x="140" y="349"/>
                  </a:lnTo>
                  <a:lnTo>
                    <a:pt x="151" y="384"/>
                  </a:lnTo>
                  <a:lnTo>
                    <a:pt x="166" y="418"/>
                  </a:lnTo>
                  <a:lnTo>
                    <a:pt x="182" y="451"/>
                  </a:lnTo>
                  <a:lnTo>
                    <a:pt x="182" y="451"/>
                  </a:lnTo>
                  <a:lnTo>
                    <a:pt x="188" y="465"/>
                  </a:lnTo>
                  <a:lnTo>
                    <a:pt x="195" y="482"/>
                  </a:lnTo>
                  <a:lnTo>
                    <a:pt x="205" y="516"/>
                  </a:lnTo>
                  <a:lnTo>
                    <a:pt x="212" y="533"/>
                  </a:lnTo>
                  <a:lnTo>
                    <a:pt x="219" y="549"/>
                  </a:lnTo>
                  <a:lnTo>
                    <a:pt x="229" y="563"/>
                  </a:lnTo>
                  <a:lnTo>
                    <a:pt x="233" y="569"/>
                  </a:lnTo>
                  <a:lnTo>
                    <a:pt x="239" y="575"/>
                  </a:lnTo>
                  <a:lnTo>
                    <a:pt x="239" y="575"/>
                  </a:lnTo>
                  <a:lnTo>
                    <a:pt x="243" y="578"/>
                  </a:lnTo>
                  <a:lnTo>
                    <a:pt x="247" y="580"/>
                  </a:lnTo>
                  <a:lnTo>
                    <a:pt x="251" y="580"/>
                  </a:lnTo>
                  <a:lnTo>
                    <a:pt x="256" y="580"/>
                  </a:lnTo>
                  <a:lnTo>
                    <a:pt x="260" y="580"/>
                  </a:lnTo>
                  <a:lnTo>
                    <a:pt x="264" y="579"/>
                  </a:lnTo>
                  <a:lnTo>
                    <a:pt x="270" y="574"/>
                  </a:lnTo>
                  <a:lnTo>
                    <a:pt x="276" y="567"/>
                  </a:lnTo>
                  <a:lnTo>
                    <a:pt x="277" y="563"/>
                  </a:lnTo>
                  <a:lnTo>
                    <a:pt x="278" y="558"/>
                  </a:lnTo>
                  <a:lnTo>
                    <a:pt x="278" y="554"/>
                  </a:lnTo>
                  <a:lnTo>
                    <a:pt x="277" y="550"/>
                  </a:lnTo>
                  <a:lnTo>
                    <a:pt x="274" y="546"/>
                  </a:lnTo>
                  <a:lnTo>
                    <a:pt x="270" y="543"/>
                  </a:lnTo>
                  <a:lnTo>
                    <a:pt x="270" y="54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05" name="Freeform 517"/>
            <p:cNvSpPr/>
            <p:nvPr>
              <p:custDataLst>
                <p:tags r:id="rId59"/>
              </p:custDataLst>
            </p:nvPr>
          </p:nvSpPr>
          <p:spPr bwMode="auto">
            <a:xfrm>
              <a:off x="3589338" y="1176338"/>
              <a:ext cx="115888" cy="230188"/>
            </a:xfrm>
            <a:custGeom>
              <a:avLst/>
              <a:gdLst/>
              <a:ahLst/>
              <a:cxnLst>
                <a:cxn ang="0">
                  <a:pos x="251" y="10"/>
                </a:cxn>
                <a:cxn ang="0">
                  <a:pos x="216" y="78"/>
                </a:cxn>
                <a:cxn ang="0">
                  <a:pos x="186" y="149"/>
                </a:cxn>
                <a:cxn ang="0">
                  <a:pos x="140" y="255"/>
                </a:cxn>
                <a:cxn ang="0">
                  <a:pos x="124" y="290"/>
                </a:cxn>
                <a:cxn ang="0">
                  <a:pos x="91" y="349"/>
                </a:cxn>
                <a:cxn ang="0">
                  <a:pos x="59" y="406"/>
                </a:cxn>
                <a:cxn ang="0">
                  <a:pos x="40" y="440"/>
                </a:cxn>
                <a:cxn ang="0">
                  <a:pos x="12" y="515"/>
                </a:cxn>
                <a:cxn ang="0">
                  <a:pos x="1" y="553"/>
                </a:cxn>
                <a:cxn ang="0">
                  <a:pos x="1" y="553"/>
                </a:cxn>
                <a:cxn ang="0">
                  <a:pos x="0" y="558"/>
                </a:cxn>
                <a:cxn ang="0">
                  <a:pos x="1" y="567"/>
                </a:cxn>
                <a:cxn ang="0">
                  <a:pos x="5" y="574"/>
                </a:cxn>
                <a:cxn ang="0">
                  <a:pos x="18" y="580"/>
                </a:cxn>
                <a:cxn ang="0">
                  <a:pos x="35" y="578"/>
                </a:cxn>
                <a:cxn ang="0">
                  <a:pos x="40" y="573"/>
                </a:cxn>
                <a:cxn ang="0">
                  <a:pos x="44" y="565"/>
                </a:cxn>
                <a:cxn ang="0">
                  <a:pos x="44" y="563"/>
                </a:cxn>
                <a:cxn ang="0">
                  <a:pos x="48" y="558"/>
                </a:cxn>
                <a:cxn ang="0">
                  <a:pos x="48" y="552"/>
                </a:cxn>
                <a:cxn ang="0">
                  <a:pos x="73" y="485"/>
                </a:cxn>
                <a:cxn ang="0">
                  <a:pos x="104" y="421"/>
                </a:cxn>
                <a:cxn ang="0">
                  <a:pos x="155" y="328"/>
                </a:cxn>
                <a:cxn ang="0">
                  <a:pos x="171" y="297"/>
                </a:cxn>
                <a:cxn ang="0">
                  <a:pos x="201" y="230"/>
                </a:cxn>
                <a:cxn ang="0">
                  <a:pos x="243" y="130"/>
                </a:cxn>
                <a:cxn ang="0">
                  <a:pos x="273" y="65"/>
                </a:cxn>
                <a:cxn ang="0">
                  <a:pos x="290" y="34"/>
                </a:cxn>
                <a:cxn ang="0">
                  <a:pos x="293" y="25"/>
                </a:cxn>
                <a:cxn ang="0">
                  <a:pos x="291" y="15"/>
                </a:cxn>
                <a:cxn ang="0">
                  <a:pos x="288" y="9"/>
                </a:cxn>
                <a:cxn ang="0">
                  <a:pos x="273" y="0"/>
                </a:cxn>
                <a:cxn ang="0">
                  <a:pos x="264" y="0"/>
                </a:cxn>
                <a:cxn ang="0">
                  <a:pos x="256" y="4"/>
                </a:cxn>
                <a:cxn ang="0">
                  <a:pos x="251" y="10"/>
                </a:cxn>
              </a:cxnLst>
              <a:rect l="0" t="0" r="r" b="b"/>
              <a:pathLst>
                <a:path w="293" h="580">
                  <a:moveTo>
                    <a:pt x="251" y="10"/>
                  </a:moveTo>
                  <a:lnTo>
                    <a:pt x="251" y="10"/>
                  </a:lnTo>
                  <a:lnTo>
                    <a:pt x="233" y="44"/>
                  </a:lnTo>
                  <a:lnTo>
                    <a:pt x="216" y="78"/>
                  </a:lnTo>
                  <a:lnTo>
                    <a:pt x="200" y="113"/>
                  </a:lnTo>
                  <a:lnTo>
                    <a:pt x="186" y="149"/>
                  </a:lnTo>
                  <a:lnTo>
                    <a:pt x="155" y="219"/>
                  </a:lnTo>
                  <a:lnTo>
                    <a:pt x="140" y="255"/>
                  </a:lnTo>
                  <a:lnTo>
                    <a:pt x="124" y="290"/>
                  </a:lnTo>
                  <a:lnTo>
                    <a:pt x="124" y="290"/>
                  </a:lnTo>
                  <a:lnTo>
                    <a:pt x="108" y="320"/>
                  </a:lnTo>
                  <a:lnTo>
                    <a:pt x="91" y="349"/>
                  </a:lnTo>
                  <a:lnTo>
                    <a:pt x="74" y="376"/>
                  </a:lnTo>
                  <a:lnTo>
                    <a:pt x="59" y="406"/>
                  </a:lnTo>
                  <a:lnTo>
                    <a:pt x="59" y="406"/>
                  </a:lnTo>
                  <a:lnTo>
                    <a:pt x="40" y="440"/>
                  </a:lnTo>
                  <a:lnTo>
                    <a:pt x="25" y="477"/>
                  </a:lnTo>
                  <a:lnTo>
                    <a:pt x="12" y="515"/>
                  </a:lnTo>
                  <a:lnTo>
                    <a:pt x="1" y="553"/>
                  </a:lnTo>
                  <a:lnTo>
                    <a:pt x="1" y="553"/>
                  </a:lnTo>
                  <a:lnTo>
                    <a:pt x="1" y="553"/>
                  </a:lnTo>
                  <a:lnTo>
                    <a:pt x="1" y="553"/>
                  </a:lnTo>
                  <a:lnTo>
                    <a:pt x="0" y="558"/>
                  </a:lnTo>
                  <a:lnTo>
                    <a:pt x="0" y="558"/>
                  </a:lnTo>
                  <a:lnTo>
                    <a:pt x="0" y="563"/>
                  </a:lnTo>
                  <a:lnTo>
                    <a:pt x="1" y="567"/>
                  </a:lnTo>
                  <a:lnTo>
                    <a:pt x="2" y="571"/>
                  </a:lnTo>
                  <a:lnTo>
                    <a:pt x="5" y="574"/>
                  </a:lnTo>
                  <a:lnTo>
                    <a:pt x="12" y="578"/>
                  </a:lnTo>
                  <a:lnTo>
                    <a:pt x="18" y="580"/>
                  </a:lnTo>
                  <a:lnTo>
                    <a:pt x="27" y="580"/>
                  </a:lnTo>
                  <a:lnTo>
                    <a:pt x="35" y="578"/>
                  </a:lnTo>
                  <a:lnTo>
                    <a:pt x="38" y="575"/>
                  </a:lnTo>
                  <a:lnTo>
                    <a:pt x="40" y="573"/>
                  </a:lnTo>
                  <a:lnTo>
                    <a:pt x="43" y="569"/>
                  </a:lnTo>
                  <a:lnTo>
                    <a:pt x="44" y="565"/>
                  </a:lnTo>
                  <a:lnTo>
                    <a:pt x="44" y="565"/>
                  </a:lnTo>
                  <a:lnTo>
                    <a:pt x="44" y="563"/>
                  </a:lnTo>
                  <a:lnTo>
                    <a:pt x="44" y="563"/>
                  </a:lnTo>
                  <a:lnTo>
                    <a:pt x="48" y="558"/>
                  </a:lnTo>
                  <a:lnTo>
                    <a:pt x="48" y="552"/>
                  </a:lnTo>
                  <a:lnTo>
                    <a:pt x="48" y="552"/>
                  </a:lnTo>
                  <a:lnTo>
                    <a:pt x="60" y="518"/>
                  </a:lnTo>
                  <a:lnTo>
                    <a:pt x="73" y="485"/>
                  </a:lnTo>
                  <a:lnTo>
                    <a:pt x="89" y="452"/>
                  </a:lnTo>
                  <a:lnTo>
                    <a:pt x="104" y="421"/>
                  </a:lnTo>
                  <a:lnTo>
                    <a:pt x="138" y="359"/>
                  </a:lnTo>
                  <a:lnTo>
                    <a:pt x="155" y="328"/>
                  </a:lnTo>
                  <a:lnTo>
                    <a:pt x="171" y="297"/>
                  </a:lnTo>
                  <a:lnTo>
                    <a:pt x="171" y="297"/>
                  </a:lnTo>
                  <a:lnTo>
                    <a:pt x="187" y="264"/>
                  </a:lnTo>
                  <a:lnTo>
                    <a:pt x="201" y="230"/>
                  </a:lnTo>
                  <a:lnTo>
                    <a:pt x="229" y="163"/>
                  </a:lnTo>
                  <a:lnTo>
                    <a:pt x="243" y="130"/>
                  </a:lnTo>
                  <a:lnTo>
                    <a:pt x="257" y="98"/>
                  </a:lnTo>
                  <a:lnTo>
                    <a:pt x="273" y="65"/>
                  </a:lnTo>
                  <a:lnTo>
                    <a:pt x="290" y="34"/>
                  </a:lnTo>
                  <a:lnTo>
                    <a:pt x="290" y="34"/>
                  </a:lnTo>
                  <a:lnTo>
                    <a:pt x="291" y="28"/>
                  </a:lnTo>
                  <a:lnTo>
                    <a:pt x="293" y="25"/>
                  </a:lnTo>
                  <a:lnTo>
                    <a:pt x="293" y="19"/>
                  </a:lnTo>
                  <a:lnTo>
                    <a:pt x="291" y="15"/>
                  </a:lnTo>
                  <a:lnTo>
                    <a:pt x="290" y="11"/>
                  </a:lnTo>
                  <a:lnTo>
                    <a:pt x="288" y="9"/>
                  </a:lnTo>
                  <a:lnTo>
                    <a:pt x="281" y="2"/>
                  </a:lnTo>
                  <a:lnTo>
                    <a:pt x="273" y="0"/>
                  </a:lnTo>
                  <a:lnTo>
                    <a:pt x="269" y="0"/>
                  </a:lnTo>
                  <a:lnTo>
                    <a:pt x="264" y="0"/>
                  </a:lnTo>
                  <a:lnTo>
                    <a:pt x="260" y="1"/>
                  </a:lnTo>
                  <a:lnTo>
                    <a:pt x="256" y="4"/>
                  </a:lnTo>
                  <a:lnTo>
                    <a:pt x="254" y="6"/>
                  </a:lnTo>
                  <a:lnTo>
                    <a:pt x="251" y="10"/>
                  </a:lnTo>
                  <a:lnTo>
                    <a:pt x="251" y="1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06" name="Freeform 518"/>
            <p:cNvSpPr/>
            <p:nvPr>
              <p:custDataLst>
                <p:tags r:id="rId60"/>
              </p:custDataLst>
            </p:nvPr>
          </p:nvSpPr>
          <p:spPr bwMode="auto">
            <a:xfrm>
              <a:off x="3709988" y="1174750"/>
              <a:ext cx="111125" cy="230188"/>
            </a:xfrm>
            <a:custGeom>
              <a:avLst/>
              <a:gdLst/>
              <a:ahLst/>
              <a:cxnLst>
                <a:cxn ang="0">
                  <a:pos x="270" y="543"/>
                </a:cxn>
                <a:cxn ang="0">
                  <a:pos x="262" y="533"/>
                </a:cxn>
                <a:cxn ang="0">
                  <a:pos x="248" y="505"/>
                </a:cxn>
                <a:cxn ang="0">
                  <a:pos x="232" y="456"/>
                </a:cxn>
                <a:cxn ang="0">
                  <a:pos x="221" y="429"/>
                </a:cxn>
                <a:cxn ang="0">
                  <a:pos x="211" y="412"/>
                </a:cxn>
                <a:cxn ang="0">
                  <a:pos x="191" y="359"/>
                </a:cxn>
                <a:cxn ang="0">
                  <a:pos x="170" y="288"/>
                </a:cxn>
                <a:cxn ang="0">
                  <a:pos x="164" y="270"/>
                </a:cxn>
                <a:cxn ang="0">
                  <a:pos x="145" y="222"/>
                </a:cxn>
                <a:cxn ang="0">
                  <a:pos x="125" y="174"/>
                </a:cxn>
                <a:cxn ang="0">
                  <a:pos x="119" y="157"/>
                </a:cxn>
                <a:cxn ang="0">
                  <a:pos x="103" y="120"/>
                </a:cxn>
                <a:cxn ang="0">
                  <a:pos x="81" y="86"/>
                </a:cxn>
                <a:cxn ang="0">
                  <a:pos x="60" y="52"/>
                </a:cxn>
                <a:cxn ang="0">
                  <a:pos x="44" y="17"/>
                </a:cxn>
                <a:cxn ang="0">
                  <a:pos x="43" y="12"/>
                </a:cxn>
                <a:cxn ang="0">
                  <a:pos x="36" y="5"/>
                </a:cxn>
                <a:cxn ang="0">
                  <a:pos x="28" y="1"/>
                </a:cxn>
                <a:cxn ang="0">
                  <a:pos x="17" y="1"/>
                </a:cxn>
                <a:cxn ang="0">
                  <a:pos x="5" y="8"/>
                </a:cxn>
                <a:cxn ang="0">
                  <a:pos x="1" y="14"/>
                </a:cxn>
                <a:cxn ang="0">
                  <a:pos x="0" y="23"/>
                </a:cxn>
                <a:cxn ang="0">
                  <a:pos x="0" y="29"/>
                </a:cxn>
                <a:cxn ang="0">
                  <a:pos x="15" y="64"/>
                </a:cxn>
                <a:cxn ang="0">
                  <a:pos x="36" y="99"/>
                </a:cxn>
                <a:cxn ang="0">
                  <a:pos x="66" y="150"/>
                </a:cxn>
                <a:cxn ang="0">
                  <a:pos x="75" y="168"/>
                </a:cxn>
                <a:cxn ang="0">
                  <a:pos x="119" y="277"/>
                </a:cxn>
                <a:cxn ang="0">
                  <a:pos x="129" y="314"/>
                </a:cxn>
                <a:cxn ang="0">
                  <a:pos x="151" y="384"/>
                </a:cxn>
                <a:cxn ang="0">
                  <a:pos x="181" y="451"/>
                </a:cxn>
                <a:cxn ang="0">
                  <a:pos x="188" y="465"/>
                </a:cxn>
                <a:cxn ang="0">
                  <a:pos x="205" y="516"/>
                </a:cxn>
                <a:cxn ang="0">
                  <a:pos x="219" y="549"/>
                </a:cxn>
                <a:cxn ang="0">
                  <a:pos x="232" y="569"/>
                </a:cxn>
                <a:cxn ang="0">
                  <a:pos x="238" y="575"/>
                </a:cxn>
                <a:cxn ang="0">
                  <a:pos x="247" y="580"/>
                </a:cxn>
                <a:cxn ang="0">
                  <a:pos x="256" y="580"/>
                </a:cxn>
                <a:cxn ang="0">
                  <a:pos x="264" y="579"/>
                </a:cxn>
                <a:cxn ang="0">
                  <a:pos x="276" y="567"/>
                </a:cxn>
                <a:cxn ang="0">
                  <a:pos x="278" y="558"/>
                </a:cxn>
                <a:cxn ang="0">
                  <a:pos x="277" y="550"/>
                </a:cxn>
                <a:cxn ang="0">
                  <a:pos x="270" y="543"/>
                </a:cxn>
              </a:cxnLst>
              <a:rect l="0" t="0" r="r" b="b"/>
              <a:pathLst>
                <a:path w="278" h="580">
                  <a:moveTo>
                    <a:pt x="270" y="543"/>
                  </a:moveTo>
                  <a:lnTo>
                    <a:pt x="270" y="543"/>
                  </a:lnTo>
                  <a:lnTo>
                    <a:pt x="266" y="539"/>
                  </a:lnTo>
                  <a:lnTo>
                    <a:pt x="262" y="533"/>
                  </a:lnTo>
                  <a:lnTo>
                    <a:pt x="255" y="520"/>
                  </a:lnTo>
                  <a:lnTo>
                    <a:pt x="248" y="505"/>
                  </a:lnTo>
                  <a:lnTo>
                    <a:pt x="243" y="489"/>
                  </a:lnTo>
                  <a:lnTo>
                    <a:pt x="232" y="456"/>
                  </a:lnTo>
                  <a:lnTo>
                    <a:pt x="226" y="441"/>
                  </a:lnTo>
                  <a:lnTo>
                    <a:pt x="221" y="429"/>
                  </a:lnTo>
                  <a:lnTo>
                    <a:pt x="221" y="429"/>
                  </a:lnTo>
                  <a:lnTo>
                    <a:pt x="211" y="412"/>
                  </a:lnTo>
                  <a:lnTo>
                    <a:pt x="205" y="395"/>
                  </a:lnTo>
                  <a:lnTo>
                    <a:pt x="191" y="359"/>
                  </a:lnTo>
                  <a:lnTo>
                    <a:pt x="180" y="324"/>
                  </a:lnTo>
                  <a:lnTo>
                    <a:pt x="170" y="288"/>
                  </a:lnTo>
                  <a:lnTo>
                    <a:pt x="170" y="288"/>
                  </a:lnTo>
                  <a:lnTo>
                    <a:pt x="164" y="270"/>
                  </a:lnTo>
                  <a:lnTo>
                    <a:pt x="159" y="253"/>
                  </a:lnTo>
                  <a:lnTo>
                    <a:pt x="145" y="222"/>
                  </a:lnTo>
                  <a:lnTo>
                    <a:pt x="132" y="189"/>
                  </a:lnTo>
                  <a:lnTo>
                    <a:pt x="125" y="174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112" y="138"/>
                  </a:lnTo>
                  <a:lnTo>
                    <a:pt x="103" y="120"/>
                  </a:lnTo>
                  <a:lnTo>
                    <a:pt x="92" y="103"/>
                  </a:lnTo>
                  <a:lnTo>
                    <a:pt x="81" y="86"/>
                  </a:lnTo>
                  <a:lnTo>
                    <a:pt x="70" y="69"/>
                  </a:lnTo>
                  <a:lnTo>
                    <a:pt x="60" y="52"/>
                  </a:lnTo>
                  <a:lnTo>
                    <a:pt x="51" y="34"/>
                  </a:lnTo>
                  <a:lnTo>
                    <a:pt x="44" y="17"/>
                  </a:lnTo>
                  <a:lnTo>
                    <a:pt x="44" y="17"/>
                  </a:lnTo>
                  <a:lnTo>
                    <a:pt x="43" y="12"/>
                  </a:lnTo>
                  <a:lnTo>
                    <a:pt x="40" y="8"/>
                  </a:lnTo>
                  <a:lnTo>
                    <a:pt x="36" y="5"/>
                  </a:lnTo>
                  <a:lnTo>
                    <a:pt x="32" y="2"/>
                  </a:lnTo>
                  <a:lnTo>
                    <a:pt x="28" y="1"/>
                  </a:lnTo>
                  <a:lnTo>
                    <a:pt x="24" y="0"/>
                  </a:lnTo>
                  <a:lnTo>
                    <a:pt x="17" y="1"/>
                  </a:lnTo>
                  <a:lnTo>
                    <a:pt x="9" y="5"/>
                  </a:lnTo>
                  <a:lnTo>
                    <a:pt x="5" y="8"/>
                  </a:lnTo>
                  <a:lnTo>
                    <a:pt x="2" y="10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6" y="47"/>
                  </a:lnTo>
                  <a:lnTo>
                    <a:pt x="15" y="64"/>
                  </a:lnTo>
                  <a:lnTo>
                    <a:pt x="24" y="82"/>
                  </a:lnTo>
                  <a:lnTo>
                    <a:pt x="36" y="99"/>
                  </a:lnTo>
                  <a:lnTo>
                    <a:pt x="57" y="133"/>
                  </a:lnTo>
                  <a:lnTo>
                    <a:pt x="66" y="150"/>
                  </a:lnTo>
                  <a:lnTo>
                    <a:pt x="75" y="168"/>
                  </a:lnTo>
                  <a:lnTo>
                    <a:pt x="75" y="168"/>
                  </a:lnTo>
                  <a:lnTo>
                    <a:pt x="104" y="240"/>
                  </a:lnTo>
                  <a:lnTo>
                    <a:pt x="119" y="277"/>
                  </a:lnTo>
                  <a:lnTo>
                    <a:pt x="129" y="314"/>
                  </a:lnTo>
                  <a:lnTo>
                    <a:pt x="129" y="314"/>
                  </a:lnTo>
                  <a:lnTo>
                    <a:pt x="140" y="349"/>
                  </a:lnTo>
                  <a:lnTo>
                    <a:pt x="151" y="384"/>
                  </a:lnTo>
                  <a:lnTo>
                    <a:pt x="164" y="418"/>
                  </a:lnTo>
                  <a:lnTo>
                    <a:pt x="181" y="451"/>
                  </a:lnTo>
                  <a:lnTo>
                    <a:pt x="181" y="451"/>
                  </a:lnTo>
                  <a:lnTo>
                    <a:pt x="188" y="465"/>
                  </a:lnTo>
                  <a:lnTo>
                    <a:pt x="194" y="482"/>
                  </a:lnTo>
                  <a:lnTo>
                    <a:pt x="205" y="516"/>
                  </a:lnTo>
                  <a:lnTo>
                    <a:pt x="211" y="533"/>
                  </a:lnTo>
                  <a:lnTo>
                    <a:pt x="219" y="549"/>
                  </a:lnTo>
                  <a:lnTo>
                    <a:pt x="227" y="563"/>
                  </a:lnTo>
                  <a:lnTo>
                    <a:pt x="232" y="569"/>
                  </a:lnTo>
                  <a:lnTo>
                    <a:pt x="238" y="575"/>
                  </a:lnTo>
                  <a:lnTo>
                    <a:pt x="238" y="575"/>
                  </a:lnTo>
                  <a:lnTo>
                    <a:pt x="243" y="578"/>
                  </a:lnTo>
                  <a:lnTo>
                    <a:pt x="247" y="580"/>
                  </a:lnTo>
                  <a:lnTo>
                    <a:pt x="251" y="580"/>
                  </a:lnTo>
                  <a:lnTo>
                    <a:pt x="256" y="580"/>
                  </a:lnTo>
                  <a:lnTo>
                    <a:pt x="260" y="580"/>
                  </a:lnTo>
                  <a:lnTo>
                    <a:pt x="264" y="579"/>
                  </a:lnTo>
                  <a:lnTo>
                    <a:pt x="270" y="574"/>
                  </a:lnTo>
                  <a:lnTo>
                    <a:pt x="276" y="567"/>
                  </a:lnTo>
                  <a:lnTo>
                    <a:pt x="277" y="563"/>
                  </a:lnTo>
                  <a:lnTo>
                    <a:pt x="278" y="558"/>
                  </a:lnTo>
                  <a:lnTo>
                    <a:pt x="277" y="554"/>
                  </a:lnTo>
                  <a:lnTo>
                    <a:pt x="277" y="550"/>
                  </a:lnTo>
                  <a:lnTo>
                    <a:pt x="274" y="546"/>
                  </a:lnTo>
                  <a:lnTo>
                    <a:pt x="270" y="543"/>
                  </a:lnTo>
                  <a:lnTo>
                    <a:pt x="270" y="54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07" name="Freeform 519"/>
            <p:cNvSpPr/>
            <p:nvPr>
              <p:custDataLst>
                <p:tags r:id="rId61"/>
              </p:custDataLst>
            </p:nvPr>
          </p:nvSpPr>
          <p:spPr bwMode="auto">
            <a:xfrm>
              <a:off x="3429001" y="984250"/>
              <a:ext cx="101600" cy="120650"/>
            </a:xfrm>
            <a:custGeom>
              <a:avLst/>
              <a:gdLst/>
              <a:ahLst/>
              <a:cxnLst>
                <a:cxn ang="0">
                  <a:pos x="248" y="90"/>
                </a:cxn>
                <a:cxn ang="0">
                  <a:pos x="241" y="68"/>
                </a:cxn>
                <a:cxn ang="0">
                  <a:pos x="232" y="48"/>
                </a:cxn>
                <a:cxn ang="0">
                  <a:pos x="219" y="33"/>
                </a:cxn>
                <a:cxn ang="0">
                  <a:pos x="204" y="19"/>
                </a:cxn>
                <a:cxn ang="0">
                  <a:pos x="186" y="10"/>
                </a:cxn>
                <a:cxn ang="0">
                  <a:pos x="166" y="4"/>
                </a:cxn>
                <a:cxn ang="0">
                  <a:pos x="122" y="0"/>
                </a:cxn>
                <a:cxn ang="0">
                  <a:pos x="102" y="0"/>
                </a:cxn>
                <a:cxn ang="0">
                  <a:pos x="75" y="4"/>
                </a:cxn>
                <a:cxn ang="0">
                  <a:pos x="57" y="10"/>
                </a:cxn>
                <a:cxn ang="0">
                  <a:pos x="47" y="14"/>
                </a:cxn>
                <a:cxn ang="0">
                  <a:pos x="33" y="26"/>
                </a:cxn>
                <a:cxn ang="0">
                  <a:pos x="24" y="39"/>
                </a:cxn>
                <a:cxn ang="0">
                  <a:pos x="8" y="70"/>
                </a:cxn>
                <a:cxn ang="0">
                  <a:pos x="4" y="78"/>
                </a:cxn>
                <a:cxn ang="0">
                  <a:pos x="2" y="97"/>
                </a:cxn>
                <a:cxn ang="0">
                  <a:pos x="3" y="144"/>
                </a:cxn>
                <a:cxn ang="0">
                  <a:pos x="3" y="281"/>
                </a:cxn>
                <a:cxn ang="0">
                  <a:pos x="4" y="291"/>
                </a:cxn>
                <a:cxn ang="0">
                  <a:pos x="9" y="298"/>
                </a:cxn>
                <a:cxn ang="0">
                  <a:pos x="17" y="302"/>
                </a:cxn>
                <a:cxn ang="0">
                  <a:pos x="33" y="302"/>
                </a:cxn>
                <a:cxn ang="0">
                  <a:pos x="41" y="298"/>
                </a:cxn>
                <a:cxn ang="0">
                  <a:pos x="46" y="291"/>
                </a:cxn>
                <a:cxn ang="0">
                  <a:pos x="47" y="281"/>
                </a:cxn>
                <a:cxn ang="0">
                  <a:pos x="47" y="144"/>
                </a:cxn>
                <a:cxn ang="0">
                  <a:pos x="49" y="98"/>
                </a:cxn>
                <a:cxn ang="0">
                  <a:pos x="53" y="84"/>
                </a:cxn>
                <a:cxn ang="0">
                  <a:pos x="59" y="72"/>
                </a:cxn>
                <a:cxn ang="0">
                  <a:pos x="74" y="56"/>
                </a:cxn>
                <a:cxn ang="0">
                  <a:pos x="89" y="48"/>
                </a:cxn>
                <a:cxn ang="0">
                  <a:pos x="109" y="46"/>
                </a:cxn>
                <a:cxn ang="0">
                  <a:pos x="122" y="46"/>
                </a:cxn>
                <a:cxn ang="0">
                  <a:pos x="145" y="47"/>
                </a:cxn>
                <a:cxn ang="0">
                  <a:pos x="165" y="52"/>
                </a:cxn>
                <a:cxn ang="0">
                  <a:pos x="179" y="61"/>
                </a:cxn>
                <a:cxn ang="0">
                  <a:pos x="190" y="73"/>
                </a:cxn>
                <a:cxn ang="0">
                  <a:pos x="196" y="89"/>
                </a:cxn>
                <a:cxn ang="0">
                  <a:pos x="203" y="127"/>
                </a:cxn>
                <a:cxn ang="0">
                  <a:pos x="204" y="149"/>
                </a:cxn>
                <a:cxn ang="0">
                  <a:pos x="208" y="210"/>
                </a:cxn>
                <a:cxn ang="0">
                  <a:pos x="212" y="274"/>
                </a:cxn>
                <a:cxn ang="0">
                  <a:pos x="212" y="280"/>
                </a:cxn>
                <a:cxn ang="0">
                  <a:pos x="216" y="288"/>
                </a:cxn>
                <a:cxn ang="0">
                  <a:pos x="223" y="293"/>
                </a:cxn>
                <a:cxn ang="0">
                  <a:pos x="234" y="295"/>
                </a:cxn>
                <a:cxn ang="0">
                  <a:pos x="246" y="293"/>
                </a:cxn>
                <a:cxn ang="0">
                  <a:pos x="253" y="288"/>
                </a:cxn>
                <a:cxn ang="0">
                  <a:pos x="257" y="280"/>
                </a:cxn>
                <a:cxn ang="0">
                  <a:pos x="258" y="274"/>
                </a:cxn>
                <a:cxn ang="0">
                  <a:pos x="257" y="182"/>
                </a:cxn>
                <a:cxn ang="0">
                  <a:pos x="251" y="112"/>
                </a:cxn>
                <a:cxn ang="0">
                  <a:pos x="248" y="90"/>
                </a:cxn>
              </a:cxnLst>
              <a:rect l="0" t="0" r="r" b="b"/>
              <a:pathLst>
                <a:path w="258" h="303">
                  <a:moveTo>
                    <a:pt x="248" y="90"/>
                  </a:moveTo>
                  <a:lnTo>
                    <a:pt x="248" y="90"/>
                  </a:lnTo>
                  <a:lnTo>
                    <a:pt x="245" y="78"/>
                  </a:lnTo>
                  <a:lnTo>
                    <a:pt x="241" y="68"/>
                  </a:lnTo>
                  <a:lnTo>
                    <a:pt x="237" y="57"/>
                  </a:lnTo>
                  <a:lnTo>
                    <a:pt x="232" y="48"/>
                  </a:lnTo>
                  <a:lnTo>
                    <a:pt x="225" y="40"/>
                  </a:lnTo>
                  <a:lnTo>
                    <a:pt x="219" y="33"/>
                  </a:lnTo>
                  <a:lnTo>
                    <a:pt x="212" y="26"/>
                  </a:lnTo>
                  <a:lnTo>
                    <a:pt x="204" y="19"/>
                  </a:lnTo>
                  <a:lnTo>
                    <a:pt x="195" y="16"/>
                  </a:lnTo>
                  <a:lnTo>
                    <a:pt x="186" y="10"/>
                  </a:lnTo>
                  <a:lnTo>
                    <a:pt x="177" y="8"/>
                  </a:lnTo>
                  <a:lnTo>
                    <a:pt x="166" y="4"/>
                  </a:lnTo>
                  <a:lnTo>
                    <a:pt x="144" y="1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02" y="0"/>
                  </a:lnTo>
                  <a:lnTo>
                    <a:pt x="84" y="1"/>
                  </a:lnTo>
                  <a:lnTo>
                    <a:pt x="75" y="4"/>
                  </a:lnTo>
                  <a:lnTo>
                    <a:pt x="66" y="6"/>
                  </a:lnTo>
                  <a:lnTo>
                    <a:pt x="57" y="10"/>
                  </a:lnTo>
                  <a:lnTo>
                    <a:pt x="47" y="14"/>
                  </a:lnTo>
                  <a:lnTo>
                    <a:pt x="47" y="14"/>
                  </a:lnTo>
                  <a:lnTo>
                    <a:pt x="40" y="21"/>
                  </a:lnTo>
                  <a:lnTo>
                    <a:pt x="33" y="26"/>
                  </a:lnTo>
                  <a:lnTo>
                    <a:pt x="28" y="33"/>
                  </a:lnTo>
                  <a:lnTo>
                    <a:pt x="24" y="39"/>
                  </a:lnTo>
                  <a:lnTo>
                    <a:pt x="16" y="53"/>
                  </a:lnTo>
                  <a:lnTo>
                    <a:pt x="8" y="70"/>
                  </a:lnTo>
                  <a:lnTo>
                    <a:pt x="8" y="70"/>
                  </a:lnTo>
                  <a:lnTo>
                    <a:pt x="4" y="78"/>
                  </a:lnTo>
                  <a:lnTo>
                    <a:pt x="3" y="87"/>
                  </a:lnTo>
                  <a:lnTo>
                    <a:pt x="2" y="97"/>
                  </a:lnTo>
                  <a:lnTo>
                    <a:pt x="0" y="106"/>
                  </a:lnTo>
                  <a:lnTo>
                    <a:pt x="3" y="144"/>
                  </a:lnTo>
                  <a:lnTo>
                    <a:pt x="3" y="281"/>
                  </a:lnTo>
                  <a:lnTo>
                    <a:pt x="3" y="281"/>
                  </a:lnTo>
                  <a:lnTo>
                    <a:pt x="3" y="286"/>
                  </a:lnTo>
                  <a:lnTo>
                    <a:pt x="4" y="291"/>
                  </a:lnTo>
                  <a:lnTo>
                    <a:pt x="7" y="295"/>
                  </a:lnTo>
                  <a:lnTo>
                    <a:pt x="9" y="298"/>
                  </a:lnTo>
                  <a:lnTo>
                    <a:pt x="13" y="301"/>
                  </a:lnTo>
                  <a:lnTo>
                    <a:pt x="17" y="302"/>
                  </a:lnTo>
                  <a:lnTo>
                    <a:pt x="25" y="303"/>
                  </a:lnTo>
                  <a:lnTo>
                    <a:pt x="33" y="302"/>
                  </a:lnTo>
                  <a:lnTo>
                    <a:pt x="37" y="301"/>
                  </a:lnTo>
                  <a:lnTo>
                    <a:pt x="41" y="298"/>
                  </a:lnTo>
                  <a:lnTo>
                    <a:pt x="43" y="295"/>
                  </a:lnTo>
                  <a:lnTo>
                    <a:pt x="46" y="291"/>
                  </a:lnTo>
                  <a:lnTo>
                    <a:pt x="47" y="286"/>
                  </a:lnTo>
                  <a:lnTo>
                    <a:pt x="47" y="281"/>
                  </a:lnTo>
                  <a:lnTo>
                    <a:pt x="47" y="144"/>
                  </a:lnTo>
                  <a:lnTo>
                    <a:pt x="47" y="144"/>
                  </a:lnTo>
                  <a:lnTo>
                    <a:pt x="47" y="114"/>
                  </a:lnTo>
                  <a:lnTo>
                    <a:pt x="49" y="98"/>
                  </a:lnTo>
                  <a:lnTo>
                    <a:pt x="50" y="90"/>
                  </a:lnTo>
                  <a:lnTo>
                    <a:pt x="53" y="84"/>
                  </a:lnTo>
                  <a:lnTo>
                    <a:pt x="53" y="84"/>
                  </a:lnTo>
                  <a:lnTo>
                    <a:pt x="59" y="72"/>
                  </a:lnTo>
                  <a:lnTo>
                    <a:pt x="66" y="63"/>
                  </a:lnTo>
                  <a:lnTo>
                    <a:pt x="74" y="56"/>
                  </a:lnTo>
                  <a:lnTo>
                    <a:pt x="80" y="52"/>
                  </a:lnTo>
                  <a:lnTo>
                    <a:pt x="89" y="48"/>
                  </a:lnTo>
                  <a:lnTo>
                    <a:pt x="98" y="47"/>
                  </a:lnTo>
                  <a:lnTo>
                    <a:pt x="109" y="46"/>
                  </a:lnTo>
                  <a:lnTo>
                    <a:pt x="122" y="46"/>
                  </a:lnTo>
                  <a:lnTo>
                    <a:pt x="122" y="46"/>
                  </a:lnTo>
                  <a:lnTo>
                    <a:pt x="135" y="46"/>
                  </a:lnTo>
                  <a:lnTo>
                    <a:pt x="145" y="47"/>
                  </a:lnTo>
                  <a:lnTo>
                    <a:pt x="156" y="50"/>
                  </a:lnTo>
                  <a:lnTo>
                    <a:pt x="165" y="52"/>
                  </a:lnTo>
                  <a:lnTo>
                    <a:pt x="173" y="56"/>
                  </a:lnTo>
                  <a:lnTo>
                    <a:pt x="179" y="61"/>
                  </a:lnTo>
                  <a:lnTo>
                    <a:pt x="185" y="67"/>
                  </a:lnTo>
                  <a:lnTo>
                    <a:pt x="190" y="73"/>
                  </a:lnTo>
                  <a:lnTo>
                    <a:pt x="194" y="81"/>
                  </a:lnTo>
                  <a:lnTo>
                    <a:pt x="196" y="89"/>
                  </a:lnTo>
                  <a:lnTo>
                    <a:pt x="202" y="106"/>
                  </a:lnTo>
                  <a:lnTo>
                    <a:pt x="203" y="127"/>
                  </a:lnTo>
                  <a:lnTo>
                    <a:pt x="204" y="149"/>
                  </a:lnTo>
                  <a:lnTo>
                    <a:pt x="204" y="149"/>
                  </a:lnTo>
                  <a:lnTo>
                    <a:pt x="206" y="179"/>
                  </a:lnTo>
                  <a:lnTo>
                    <a:pt x="208" y="210"/>
                  </a:lnTo>
                  <a:lnTo>
                    <a:pt x="211" y="242"/>
                  </a:lnTo>
                  <a:lnTo>
                    <a:pt x="212" y="274"/>
                  </a:lnTo>
                  <a:lnTo>
                    <a:pt x="212" y="274"/>
                  </a:lnTo>
                  <a:lnTo>
                    <a:pt x="212" y="280"/>
                  </a:lnTo>
                  <a:lnTo>
                    <a:pt x="214" y="284"/>
                  </a:lnTo>
                  <a:lnTo>
                    <a:pt x="216" y="288"/>
                  </a:lnTo>
                  <a:lnTo>
                    <a:pt x="219" y="290"/>
                  </a:lnTo>
                  <a:lnTo>
                    <a:pt x="223" y="293"/>
                  </a:lnTo>
                  <a:lnTo>
                    <a:pt x="227" y="294"/>
                  </a:lnTo>
                  <a:lnTo>
                    <a:pt x="234" y="295"/>
                  </a:lnTo>
                  <a:lnTo>
                    <a:pt x="242" y="294"/>
                  </a:lnTo>
                  <a:lnTo>
                    <a:pt x="246" y="293"/>
                  </a:lnTo>
                  <a:lnTo>
                    <a:pt x="250" y="290"/>
                  </a:lnTo>
                  <a:lnTo>
                    <a:pt x="253" y="288"/>
                  </a:lnTo>
                  <a:lnTo>
                    <a:pt x="255" y="284"/>
                  </a:lnTo>
                  <a:lnTo>
                    <a:pt x="257" y="280"/>
                  </a:lnTo>
                  <a:lnTo>
                    <a:pt x="258" y="274"/>
                  </a:lnTo>
                  <a:lnTo>
                    <a:pt x="258" y="274"/>
                  </a:lnTo>
                  <a:lnTo>
                    <a:pt x="257" y="229"/>
                  </a:lnTo>
                  <a:lnTo>
                    <a:pt x="257" y="182"/>
                  </a:lnTo>
                  <a:lnTo>
                    <a:pt x="253" y="136"/>
                  </a:lnTo>
                  <a:lnTo>
                    <a:pt x="251" y="112"/>
                  </a:lnTo>
                  <a:lnTo>
                    <a:pt x="248" y="90"/>
                  </a:lnTo>
                  <a:lnTo>
                    <a:pt x="248" y="9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08" name="Freeform 520"/>
            <p:cNvSpPr/>
            <p:nvPr>
              <p:custDataLst>
                <p:tags r:id="rId62"/>
              </p:custDataLst>
            </p:nvPr>
          </p:nvSpPr>
          <p:spPr bwMode="auto">
            <a:xfrm>
              <a:off x="3425826" y="1157288"/>
              <a:ext cx="25400" cy="434975"/>
            </a:xfrm>
            <a:custGeom>
              <a:avLst/>
              <a:gdLst/>
              <a:ahLst/>
              <a:cxnLst>
                <a:cxn ang="0">
                  <a:pos x="56" y="777"/>
                </a:cxn>
                <a:cxn ang="0">
                  <a:pos x="59" y="715"/>
                </a:cxn>
                <a:cxn ang="0">
                  <a:pos x="63" y="624"/>
                </a:cxn>
                <a:cxn ang="0">
                  <a:pos x="63" y="562"/>
                </a:cxn>
                <a:cxn ang="0">
                  <a:pos x="60" y="532"/>
                </a:cxn>
                <a:cxn ang="0">
                  <a:pos x="58" y="466"/>
                </a:cxn>
                <a:cxn ang="0">
                  <a:pos x="59" y="267"/>
                </a:cxn>
                <a:cxn ang="0">
                  <a:pos x="58" y="237"/>
                </a:cxn>
                <a:cxn ang="0">
                  <a:pos x="52" y="145"/>
                </a:cxn>
                <a:cxn ang="0">
                  <a:pos x="46" y="54"/>
                </a:cxn>
                <a:cxn ang="0">
                  <a:pos x="46" y="22"/>
                </a:cxn>
                <a:cxn ang="0">
                  <a:pos x="43" y="13"/>
                </a:cxn>
                <a:cxn ang="0">
                  <a:pos x="38" y="7"/>
                </a:cxn>
                <a:cxn ang="0">
                  <a:pos x="31" y="1"/>
                </a:cxn>
                <a:cxn ang="0">
                  <a:pos x="14" y="1"/>
                </a:cxn>
                <a:cxn ang="0">
                  <a:pos x="7" y="7"/>
                </a:cxn>
                <a:cxn ang="0">
                  <a:pos x="1" y="13"/>
                </a:cxn>
                <a:cxn ang="0">
                  <a:pos x="0" y="22"/>
                </a:cxn>
                <a:cxn ang="0">
                  <a:pos x="0" y="54"/>
                </a:cxn>
                <a:cxn ang="0">
                  <a:pos x="5" y="145"/>
                </a:cxn>
                <a:cxn ang="0">
                  <a:pos x="13" y="267"/>
                </a:cxn>
                <a:cxn ang="0">
                  <a:pos x="13" y="334"/>
                </a:cxn>
                <a:cxn ang="0">
                  <a:pos x="12" y="466"/>
                </a:cxn>
                <a:cxn ang="0">
                  <a:pos x="14" y="532"/>
                </a:cxn>
                <a:cxn ang="0">
                  <a:pos x="17" y="562"/>
                </a:cxn>
                <a:cxn ang="0">
                  <a:pos x="16" y="655"/>
                </a:cxn>
                <a:cxn ang="0">
                  <a:pos x="12" y="747"/>
                </a:cxn>
                <a:cxn ang="0">
                  <a:pos x="11" y="777"/>
                </a:cxn>
                <a:cxn ang="0">
                  <a:pos x="16" y="872"/>
                </a:cxn>
                <a:cxn ang="0">
                  <a:pos x="18" y="949"/>
                </a:cxn>
                <a:cxn ang="0">
                  <a:pos x="17" y="966"/>
                </a:cxn>
                <a:cxn ang="0">
                  <a:pos x="14" y="1021"/>
                </a:cxn>
                <a:cxn ang="0">
                  <a:pos x="14" y="1076"/>
                </a:cxn>
                <a:cxn ang="0">
                  <a:pos x="17" y="1087"/>
                </a:cxn>
                <a:cxn ang="0">
                  <a:pos x="22" y="1093"/>
                </a:cxn>
                <a:cxn ang="0">
                  <a:pos x="29" y="1097"/>
                </a:cxn>
                <a:cxn ang="0">
                  <a:pos x="46" y="1097"/>
                </a:cxn>
                <a:cxn ang="0">
                  <a:pos x="54" y="1093"/>
                </a:cxn>
                <a:cxn ang="0">
                  <a:pos x="59" y="1087"/>
                </a:cxn>
                <a:cxn ang="0">
                  <a:pos x="60" y="1076"/>
                </a:cxn>
                <a:cxn ang="0">
                  <a:pos x="62" y="1048"/>
                </a:cxn>
                <a:cxn ang="0">
                  <a:pos x="64" y="987"/>
                </a:cxn>
                <a:cxn ang="0">
                  <a:pos x="64" y="959"/>
                </a:cxn>
                <a:cxn ang="0">
                  <a:pos x="60" y="867"/>
                </a:cxn>
                <a:cxn ang="0">
                  <a:pos x="56" y="777"/>
                </a:cxn>
              </a:cxnLst>
              <a:rect l="0" t="0" r="r" b="b"/>
              <a:pathLst>
                <a:path w="64" h="1099">
                  <a:moveTo>
                    <a:pt x="56" y="777"/>
                  </a:moveTo>
                  <a:lnTo>
                    <a:pt x="56" y="777"/>
                  </a:lnTo>
                  <a:lnTo>
                    <a:pt x="58" y="747"/>
                  </a:lnTo>
                  <a:lnTo>
                    <a:pt x="59" y="715"/>
                  </a:lnTo>
                  <a:lnTo>
                    <a:pt x="62" y="655"/>
                  </a:lnTo>
                  <a:lnTo>
                    <a:pt x="63" y="624"/>
                  </a:lnTo>
                  <a:lnTo>
                    <a:pt x="63" y="594"/>
                  </a:lnTo>
                  <a:lnTo>
                    <a:pt x="63" y="562"/>
                  </a:lnTo>
                  <a:lnTo>
                    <a:pt x="60" y="532"/>
                  </a:lnTo>
                  <a:lnTo>
                    <a:pt x="60" y="532"/>
                  </a:lnTo>
                  <a:lnTo>
                    <a:pt x="59" y="498"/>
                  </a:lnTo>
                  <a:lnTo>
                    <a:pt x="58" y="466"/>
                  </a:lnTo>
                  <a:lnTo>
                    <a:pt x="56" y="399"/>
                  </a:lnTo>
                  <a:lnTo>
                    <a:pt x="59" y="267"/>
                  </a:lnTo>
                  <a:lnTo>
                    <a:pt x="59" y="267"/>
                  </a:lnTo>
                  <a:lnTo>
                    <a:pt x="58" y="237"/>
                  </a:lnTo>
                  <a:lnTo>
                    <a:pt x="56" y="205"/>
                  </a:lnTo>
                  <a:lnTo>
                    <a:pt x="52" y="145"/>
                  </a:lnTo>
                  <a:lnTo>
                    <a:pt x="47" y="84"/>
                  </a:lnTo>
                  <a:lnTo>
                    <a:pt x="46" y="54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3" y="13"/>
                  </a:lnTo>
                  <a:lnTo>
                    <a:pt x="41" y="9"/>
                  </a:lnTo>
                  <a:lnTo>
                    <a:pt x="38" y="7"/>
                  </a:lnTo>
                  <a:lnTo>
                    <a:pt x="35" y="4"/>
                  </a:lnTo>
                  <a:lnTo>
                    <a:pt x="31" y="1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11" y="4"/>
                  </a:lnTo>
                  <a:lnTo>
                    <a:pt x="7" y="7"/>
                  </a:lnTo>
                  <a:lnTo>
                    <a:pt x="4" y="9"/>
                  </a:lnTo>
                  <a:lnTo>
                    <a:pt x="1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54"/>
                  </a:lnTo>
                  <a:lnTo>
                    <a:pt x="1" y="84"/>
                  </a:lnTo>
                  <a:lnTo>
                    <a:pt x="5" y="145"/>
                  </a:lnTo>
                  <a:lnTo>
                    <a:pt x="11" y="205"/>
                  </a:lnTo>
                  <a:lnTo>
                    <a:pt x="13" y="267"/>
                  </a:lnTo>
                  <a:lnTo>
                    <a:pt x="13" y="267"/>
                  </a:lnTo>
                  <a:lnTo>
                    <a:pt x="13" y="334"/>
                  </a:lnTo>
                  <a:lnTo>
                    <a:pt x="12" y="399"/>
                  </a:lnTo>
                  <a:lnTo>
                    <a:pt x="12" y="466"/>
                  </a:lnTo>
                  <a:lnTo>
                    <a:pt x="13" y="498"/>
                  </a:lnTo>
                  <a:lnTo>
                    <a:pt x="14" y="532"/>
                  </a:lnTo>
                  <a:lnTo>
                    <a:pt x="14" y="532"/>
                  </a:lnTo>
                  <a:lnTo>
                    <a:pt x="17" y="562"/>
                  </a:lnTo>
                  <a:lnTo>
                    <a:pt x="17" y="594"/>
                  </a:lnTo>
                  <a:lnTo>
                    <a:pt x="16" y="655"/>
                  </a:lnTo>
                  <a:lnTo>
                    <a:pt x="13" y="715"/>
                  </a:lnTo>
                  <a:lnTo>
                    <a:pt x="12" y="747"/>
                  </a:lnTo>
                  <a:lnTo>
                    <a:pt x="11" y="777"/>
                  </a:lnTo>
                  <a:lnTo>
                    <a:pt x="11" y="777"/>
                  </a:lnTo>
                  <a:lnTo>
                    <a:pt x="13" y="816"/>
                  </a:lnTo>
                  <a:lnTo>
                    <a:pt x="16" y="872"/>
                  </a:lnTo>
                  <a:lnTo>
                    <a:pt x="18" y="927"/>
                  </a:lnTo>
                  <a:lnTo>
                    <a:pt x="18" y="949"/>
                  </a:lnTo>
                  <a:lnTo>
                    <a:pt x="17" y="966"/>
                  </a:lnTo>
                  <a:lnTo>
                    <a:pt x="17" y="966"/>
                  </a:lnTo>
                  <a:lnTo>
                    <a:pt x="16" y="994"/>
                  </a:lnTo>
                  <a:lnTo>
                    <a:pt x="14" y="1021"/>
                  </a:lnTo>
                  <a:lnTo>
                    <a:pt x="14" y="1076"/>
                  </a:lnTo>
                  <a:lnTo>
                    <a:pt x="14" y="1076"/>
                  </a:lnTo>
                  <a:lnTo>
                    <a:pt x="16" y="1082"/>
                  </a:lnTo>
                  <a:lnTo>
                    <a:pt x="17" y="1087"/>
                  </a:lnTo>
                  <a:lnTo>
                    <a:pt x="20" y="1091"/>
                  </a:lnTo>
                  <a:lnTo>
                    <a:pt x="22" y="1093"/>
                  </a:lnTo>
                  <a:lnTo>
                    <a:pt x="25" y="1096"/>
                  </a:lnTo>
                  <a:lnTo>
                    <a:pt x="29" y="1097"/>
                  </a:lnTo>
                  <a:lnTo>
                    <a:pt x="38" y="1099"/>
                  </a:lnTo>
                  <a:lnTo>
                    <a:pt x="46" y="1097"/>
                  </a:lnTo>
                  <a:lnTo>
                    <a:pt x="50" y="1096"/>
                  </a:lnTo>
                  <a:lnTo>
                    <a:pt x="54" y="1093"/>
                  </a:lnTo>
                  <a:lnTo>
                    <a:pt x="56" y="1091"/>
                  </a:lnTo>
                  <a:lnTo>
                    <a:pt x="59" y="1087"/>
                  </a:lnTo>
                  <a:lnTo>
                    <a:pt x="60" y="1082"/>
                  </a:lnTo>
                  <a:lnTo>
                    <a:pt x="60" y="1076"/>
                  </a:lnTo>
                  <a:lnTo>
                    <a:pt x="60" y="1076"/>
                  </a:lnTo>
                  <a:lnTo>
                    <a:pt x="62" y="1048"/>
                  </a:lnTo>
                  <a:lnTo>
                    <a:pt x="63" y="1017"/>
                  </a:lnTo>
                  <a:lnTo>
                    <a:pt x="64" y="987"/>
                  </a:lnTo>
                  <a:lnTo>
                    <a:pt x="64" y="959"/>
                  </a:lnTo>
                  <a:lnTo>
                    <a:pt x="64" y="959"/>
                  </a:lnTo>
                  <a:lnTo>
                    <a:pt x="63" y="921"/>
                  </a:lnTo>
                  <a:lnTo>
                    <a:pt x="60" y="867"/>
                  </a:lnTo>
                  <a:lnTo>
                    <a:pt x="58" y="815"/>
                  </a:lnTo>
                  <a:lnTo>
                    <a:pt x="56" y="777"/>
                  </a:lnTo>
                  <a:lnTo>
                    <a:pt x="56" y="777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09" name="Freeform 521"/>
            <p:cNvSpPr/>
            <p:nvPr>
              <p:custDataLst>
                <p:tags r:id="rId63"/>
              </p:custDataLst>
            </p:nvPr>
          </p:nvSpPr>
          <p:spPr bwMode="auto">
            <a:xfrm>
              <a:off x="3509963" y="1157288"/>
              <a:ext cx="25400" cy="434975"/>
            </a:xfrm>
            <a:custGeom>
              <a:avLst/>
              <a:gdLst/>
              <a:ahLst/>
              <a:cxnLst>
                <a:cxn ang="0">
                  <a:pos x="8" y="777"/>
                </a:cxn>
                <a:cxn ang="0">
                  <a:pos x="6" y="715"/>
                </a:cxn>
                <a:cxn ang="0">
                  <a:pos x="2" y="624"/>
                </a:cxn>
                <a:cxn ang="0">
                  <a:pos x="2" y="562"/>
                </a:cxn>
                <a:cxn ang="0">
                  <a:pos x="4" y="532"/>
                </a:cxn>
                <a:cxn ang="0">
                  <a:pos x="8" y="466"/>
                </a:cxn>
                <a:cxn ang="0">
                  <a:pos x="6" y="267"/>
                </a:cxn>
                <a:cxn ang="0">
                  <a:pos x="7" y="237"/>
                </a:cxn>
                <a:cxn ang="0">
                  <a:pos x="12" y="145"/>
                </a:cxn>
                <a:cxn ang="0">
                  <a:pos x="19" y="54"/>
                </a:cxn>
                <a:cxn ang="0">
                  <a:pos x="19" y="22"/>
                </a:cxn>
                <a:cxn ang="0">
                  <a:pos x="21" y="13"/>
                </a:cxn>
                <a:cxn ang="0">
                  <a:pos x="27" y="7"/>
                </a:cxn>
                <a:cxn ang="0">
                  <a:pos x="33" y="1"/>
                </a:cxn>
                <a:cxn ang="0">
                  <a:pos x="50" y="1"/>
                </a:cxn>
                <a:cxn ang="0">
                  <a:pos x="58" y="7"/>
                </a:cxn>
                <a:cxn ang="0">
                  <a:pos x="63" y="13"/>
                </a:cxn>
                <a:cxn ang="0">
                  <a:pos x="64" y="22"/>
                </a:cxn>
                <a:cxn ang="0">
                  <a:pos x="64" y="54"/>
                </a:cxn>
                <a:cxn ang="0">
                  <a:pos x="59" y="145"/>
                </a:cxn>
                <a:cxn ang="0">
                  <a:pos x="51" y="267"/>
                </a:cxn>
                <a:cxn ang="0">
                  <a:pos x="51" y="334"/>
                </a:cxn>
                <a:cxn ang="0">
                  <a:pos x="53" y="466"/>
                </a:cxn>
                <a:cxn ang="0">
                  <a:pos x="50" y="532"/>
                </a:cxn>
                <a:cxn ang="0">
                  <a:pos x="47" y="562"/>
                </a:cxn>
                <a:cxn ang="0">
                  <a:pos x="49" y="655"/>
                </a:cxn>
                <a:cxn ang="0">
                  <a:pos x="53" y="747"/>
                </a:cxn>
                <a:cxn ang="0">
                  <a:pos x="54" y="777"/>
                </a:cxn>
                <a:cxn ang="0">
                  <a:pos x="49" y="872"/>
                </a:cxn>
                <a:cxn ang="0">
                  <a:pos x="46" y="949"/>
                </a:cxn>
                <a:cxn ang="0">
                  <a:pos x="47" y="966"/>
                </a:cxn>
                <a:cxn ang="0">
                  <a:pos x="50" y="1021"/>
                </a:cxn>
                <a:cxn ang="0">
                  <a:pos x="50" y="1076"/>
                </a:cxn>
                <a:cxn ang="0">
                  <a:pos x="47" y="1087"/>
                </a:cxn>
                <a:cxn ang="0">
                  <a:pos x="42" y="1093"/>
                </a:cxn>
                <a:cxn ang="0">
                  <a:pos x="36" y="1097"/>
                </a:cxn>
                <a:cxn ang="0">
                  <a:pos x="19" y="1097"/>
                </a:cxn>
                <a:cxn ang="0">
                  <a:pos x="11" y="1093"/>
                </a:cxn>
                <a:cxn ang="0">
                  <a:pos x="6" y="1087"/>
                </a:cxn>
                <a:cxn ang="0">
                  <a:pos x="4" y="1076"/>
                </a:cxn>
                <a:cxn ang="0">
                  <a:pos x="3" y="1048"/>
                </a:cxn>
                <a:cxn ang="0">
                  <a:pos x="0" y="987"/>
                </a:cxn>
                <a:cxn ang="0">
                  <a:pos x="0" y="959"/>
                </a:cxn>
                <a:cxn ang="0">
                  <a:pos x="4" y="867"/>
                </a:cxn>
                <a:cxn ang="0">
                  <a:pos x="8" y="777"/>
                </a:cxn>
              </a:cxnLst>
              <a:rect l="0" t="0" r="r" b="b"/>
              <a:pathLst>
                <a:path w="64" h="1099">
                  <a:moveTo>
                    <a:pt x="8" y="777"/>
                  </a:moveTo>
                  <a:lnTo>
                    <a:pt x="8" y="777"/>
                  </a:lnTo>
                  <a:lnTo>
                    <a:pt x="7" y="747"/>
                  </a:lnTo>
                  <a:lnTo>
                    <a:pt x="6" y="715"/>
                  </a:lnTo>
                  <a:lnTo>
                    <a:pt x="3" y="655"/>
                  </a:lnTo>
                  <a:lnTo>
                    <a:pt x="2" y="624"/>
                  </a:lnTo>
                  <a:lnTo>
                    <a:pt x="2" y="594"/>
                  </a:lnTo>
                  <a:lnTo>
                    <a:pt x="2" y="562"/>
                  </a:lnTo>
                  <a:lnTo>
                    <a:pt x="4" y="532"/>
                  </a:lnTo>
                  <a:lnTo>
                    <a:pt x="4" y="532"/>
                  </a:lnTo>
                  <a:lnTo>
                    <a:pt x="6" y="498"/>
                  </a:lnTo>
                  <a:lnTo>
                    <a:pt x="8" y="466"/>
                  </a:lnTo>
                  <a:lnTo>
                    <a:pt x="8" y="399"/>
                  </a:lnTo>
                  <a:lnTo>
                    <a:pt x="6" y="267"/>
                  </a:lnTo>
                  <a:lnTo>
                    <a:pt x="6" y="267"/>
                  </a:lnTo>
                  <a:lnTo>
                    <a:pt x="7" y="237"/>
                  </a:lnTo>
                  <a:lnTo>
                    <a:pt x="8" y="205"/>
                  </a:lnTo>
                  <a:lnTo>
                    <a:pt x="12" y="145"/>
                  </a:lnTo>
                  <a:lnTo>
                    <a:pt x="17" y="84"/>
                  </a:lnTo>
                  <a:lnTo>
                    <a:pt x="19" y="54"/>
                  </a:lnTo>
                  <a:lnTo>
                    <a:pt x="19" y="22"/>
                  </a:lnTo>
                  <a:lnTo>
                    <a:pt x="19" y="22"/>
                  </a:lnTo>
                  <a:lnTo>
                    <a:pt x="20" y="17"/>
                  </a:lnTo>
                  <a:lnTo>
                    <a:pt x="21" y="13"/>
                  </a:lnTo>
                  <a:lnTo>
                    <a:pt x="24" y="9"/>
                  </a:lnTo>
                  <a:lnTo>
                    <a:pt x="27" y="7"/>
                  </a:lnTo>
                  <a:lnTo>
                    <a:pt x="29" y="4"/>
                  </a:lnTo>
                  <a:lnTo>
                    <a:pt x="33" y="1"/>
                  </a:lnTo>
                  <a:lnTo>
                    <a:pt x="42" y="0"/>
                  </a:lnTo>
                  <a:lnTo>
                    <a:pt x="50" y="1"/>
                  </a:lnTo>
                  <a:lnTo>
                    <a:pt x="54" y="4"/>
                  </a:lnTo>
                  <a:lnTo>
                    <a:pt x="58" y="7"/>
                  </a:lnTo>
                  <a:lnTo>
                    <a:pt x="61" y="9"/>
                  </a:lnTo>
                  <a:lnTo>
                    <a:pt x="63" y="13"/>
                  </a:lnTo>
                  <a:lnTo>
                    <a:pt x="64" y="17"/>
                  </a:lnTo>
                  <a:lnTo>
                    <a:pt x="64" y="22"/>
                  </a:lnTo>
                  <a:lnTo>
                    <a:pt x="64" y="22"/>
                  </a:lnTo>
                  <a:lnTo>
                    <a:pt x="64" y="54"/>
                  </a:lnTo>
                  <a:lnTo>
                    <a:pt x="63" y="84"/>
                  </a:lnTo>
                  <a:lnTo>
                    <a:pt x="59" y="145"/>
                  </a:lnTo>
                  <a:lnTo>
                    <a:pt x="54" y="205"/>
                  </a:lnTo>
                  <a:lnTo>
                    <a:pt x="51" y="267"/>
                  </a:lnTo>
                  <a:lnTo>
                    <a:pt x="51" y="267"/>
                  </a:lnTo>
                  <a:lnTo>
                    <a:pt x="51" y="334"/>
                  </a:lnTo>
                  <a:lnTo>
                    <a:pt x="53" y="399"/>
                  </a:lnTo>
                  <a:lnTo>
                    <a:pt x="53" y="466"/>
                  </a:lnTo>
                  <a:lnTo>
                    <a:pt x="51" y="498"/>
                  </a:lnTo>
                  <a:lnTo>
                    <a:pt x="50" y="532"/>
                  </a:lnTo>
                  <a:lnTo>
                    <a:pt x="50" y="532"/>
                  </a:lnTo>
                  <a:lnTo>
                    <a:pt x="47" y="562"/>
                  </a:lnTo>
                  <a:lnTo>
                    <a:pt x="47" y="594"/>
                  </a:lnTo>
                  <a:lnTo>
                    <a:pt x="49" y="655"/>
                  </a:lnTo>
                  <a:lnTo>
                    <a:pt x="51" y="715"/>
                  </a:lnTo>
                  <a:lnTo>
                    <a:pt x="53" y="747"/>
                  </a:lnTo>
                  <a:lnTo>
                    <a:pt x="54" y="777"/>
                  </a:lnTo>
                  <a:lnTo>
                    <a:pt x="54" y="777"/>
                  </a:lnTo>
                  <a:lnTo>
                    <a:pt x="51" y="816"/>
                  </a:lnTo>
                  <a:lnTo>
                    <a:pt x="49" y="872"/>
                  </a:lnTo>
                  <a:lnTo>
                    <a:pt x="46" y="927"/>
                  </a:lnTo>
                  <a:lnTo>
                    <a:pt x="46" y="949"/>
                  </a:lnTo>
                  <a:lnTo>
                    <a:pt x="47" y="966"/>
                  </a:lnTo>
                  <a:lnTo>
                    <a:pt x="47" y="966"/>
                  </a:lnTo>
                  <a:lnTo>
                    <a:pt x="49" y="994"/>
                  </a:lnTo>
                  <a:lnTo>
                    <a:pt x="50" y="1021"/>
                  </a:lnTo>
                  <a:lnTo>
                    <a:pt x="50" y="1076"/>
                  </a:lnTo>
                  <a:lnTo>
                    <a:pt x="50" y="1076"/>
                  </a:lnTo>
                  <a:lnTo>
                    <a:pt x="49" y="1082"/>
                  </a:lnTo>
                  <a:lnTo>
                    <a:pt x="47" y="1087"/>
                  </a:lnTo>
                  <a:lnTo>
                    <a:pt x="45" y="1091"/>
                  </a:lnTo>
                  <a:lnTo>
                    <a:pt x="42" y="1093"/>
                  </a:lnTo>
                  <a:lnTo>
                    <a:pt x="40" y="1096"/>
                  </a:lnTo>
                  <a:lnTo>
                    <a:pt x="36" y="1097"/>
                  </a:lnTo>
                  <a:lnTo>
                    <a:pt x="27" y="1099"/>
                  </a:lnTo>
                  <a:lnTo>
                    <a:pt x="19" y="1097"/>
                  </a:lnTo>
                  <a:lnTo>
                    <a:pt x="15" y="1096"/>
                  </a:lnTo>
                  <a:lnTo>
                    <a:pt x="11" y="1093"/>
                  </a:lnTo>
                  <a:lnTo>
                    <a:pt x="8" y="1091"/>
                  </a:lnTo>
                  <a:lnTo>
                    <a:pt x="6" y="1087"/>
                  </a:lnTo>
                  <a:lnTo>
                    <a:pt x="4" y="1082"/>
                  </a:lnTo>
                  <a:lnTo>
                    <a:pt x="4" y="1076"/>
                  </a:lnTo>
                  <a:lnTo>
                    <a:pt x="4" y="1076"/>
                  </a:lnTo>
                  <a:lnTo>
                    <a:pt x="3" y="1048"/>
                  </a:lnTo>
                  <a:lnTo>
                    <a:pt x="2" y="1017"/>
                  </a:lnTo>
                  <a:lnTo>
                    <a:pt x="0" y="987"/>
                  </a:lnTo>
                  <a:lnTo>
                    <a:pt x="0" y="959"/>
                  </a:lnTo>
                  <a:lnTo>
                    <a:pt x="0" y="959"/>
                  </a:lnTo>
                  <a:lnTo>
                    <a:pt x="2" y="921"/>
                  </a:lnTo>
                  <a:lnTo>
                    <a:pt x="4" y="867"/>
                  </a:lnTo>
                  <a:lnTo>
                    <a:pt x="7" y="815"/>
                  </a:lnTo>
                  <a:lnTo>
                    <a:pt x="8" y="777"/>
                  </a:lnTo>
                  <a:lnTo>
                    <a:pt x="8" y="777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12810" name="Freeform 522"/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3327401" y="1573213"/>
              <a:ext cx="307975" cy="87313"/>
            </a:xfrm>
            <a:custGeom>
              <a:avLst/>
              <a:gdLst/>
              <a:ahLst/>
              <a:cxnLst>
                <a:cxn ang="0">
                  <a:pos x="776" y="155"/>
                </a:cxn>
                <a:cxn ang="0">
                  <a:pos x="769" y="136"/>
                </a:cxn>
                <a:cxn ang="0">
                  <a:pos x="752" y="98"/>
                </a:cxn>
                <a:cxn ang="0">
                  <a:pos x="727" y="68"/>
                </a:cxn>
                <a:cxn ang="0">
                  <a:pos x="694" y="44"/>
                </a:cxn>
                <a:cxn ang="0">
                  <a:pos x="645" y="22"/>
                </a:cxn>
                <a:cxn ang="0">
                  <a:pos x="560" y="5"/>
                </a:cxn>
                <a:cxn ang="0">
                  <a:pos x="445" y="0"/>
                </a:cxn>
                <a:cxn ang="0">
                  <a:pos x="327" y="1"/>
                </a:cxn>
                <a:cxn ang="0">
                  <a:pos x="226" y="9"/>
                </a:cxn>
                <a:cxn ang="0">
                  <a:pos x="127" y="27"/>
                </a:cxn>
                <a:cxn ang="0">
                  <a:pos x="80" y="43"/>
                </a:cxn>
                <a:cxn ang="0">
                  <a:pos x="50" y="61"/>
                </a:cxn>
                <a:cxn ang="0">
                  <a:pos x="26" y="85"/>
                </a:cxn>
                <a:cxn ang="0">
                  <a:pos x="9" y="116"/>
                </a:cxn>
                <a:cxn ang="0">
                  <a:pos x="4" y="153"/>
                </a:cxn>
                <a:cxn ang="0">
                  <a:pos x="4" y="157"/>
                </a:cxn>
                <a:cxn ang="0">
                  <a:pos x="0" y="171"/>
                </a:cxn>
                <a:cxn ang="0">
                  <a:pos x="6" y="184"/>
                </a:cxn>
                <a:cxn ang="0">
                  <a:pos x="16" y="191"/>
                </a:cxn>
                <a:cxn ang="0">
                  <a:pos x="77" y="201"/>
                </a:cxn>
                <a:cxn ang="0">
                  <a:pos x="140" y="203"/>
                </a:cxn>
                <a:cxn ang="0">
                  <a:pos x="380" y="206"/>
                </a:cxn>
                <a:cxn ang="0">
                  <a:pos x="522" y="214"/>
                </a:cxn>
                <a:cxn ang="0">
                  <a:pos x="663" y="217"/>
                </a:cxn>
                <a:cxn ang="0">
                  <a:pos x="732" y="210"/>
                </a:cxn>
                <a:cxn ang="0">
                  <a:pos x="762" y="203"/>
                </a:cxn>
                <a:cxn ang="0">
                  <a:pos x="772" y="184"/>
                </a:cxn>
                <a:cxn ang="0">
                  <a:pos x="772" y="178"/>
                </a:cxn>
                <a:cxn ang="0">
                  <a:pos x="776" y="165"/>
                </a:cxn>
                <a:cxn ang="0">
                  <a:pos x="380" y="161"/>
                </a:cxn>
                <a:cxn ang="0">
                  <a:pos x="230" y="161"/>
                </a:cxn>
                <a:cxn ang="0">
                  <a:pos x="115" y="158"/>
                </a:cxn>
                <a:cxn ang="0">
                  <a:pos x="50" y="152"/>
                </a:cxn>
                <a:cxn ang="0">
                  <a:pos x="55" y="127"/>
                </a:cxn>
                <a:cxn ang="0">
                  <a:pos x="76" y="99"/>
                </a:cxn>
                <a:cxn ang="0">
                  <a:pos x="108" y="82"/>
                </a:cxn>
                <a:cxn ang="0">
                  <a:pos x="206" y="56"/>
                </a:cxn>
                <a:cxn ang="0">
                  <a:pos x="231" y="52"/>
                </a:cxn>
                <a:cxn ang="0">
                  <a:pos x="307" y="52"/>
                </a:cxn>
                <a:cxn ang="0">
                  <a:pos x="373" y="47"/>
                </a:cxn>
                <a:cxn ang="0">
                  <a:pos x="437" y="44"/>
                </a:cxn>
                <a:cxn ang="0">
                  <a:pos x="539" y="47"/>
                </a:cxn>
                <a:cxn ang="0">
                  <a:pos x="615" y="60"/>
                </a:cxn>
                <a:cxn ang="0">
                  <a:pos x="670" y="82"/>
                </a:cxn>
                <a:cxn ang="0">
                  <a:pos x="697" y="103"/>
                </a:cxn>
                <a:cxn ang="0">
                  <a:pos x="717" y="131"/>
                </a:cxn>
                <a:cxn ang="0">
                  <a:pos x="730" y="165"/>
                </a:cxn>
                <a:cxn ang="0">
                  <a:pos x="687" y="170"/>
                </a:cxn>
                <a:cxn ang="0">
                  <a:pos x="556" y="172"/>
                </a:cxn>
                <a:cxn ang="0">
                  <a:pos x="380" y="161"/>
                </a:cxn>
              </a:cxnLst>
              <a:rect l="0" t="0" r="r" b="b"/>
              <a:pathLst>
                <a:path w="776" h="218">
                  <a:moveTo>
                    <a:pt x="776" y="161"/>
                  </a:moveTo>
                  <a:lnTo>
                    <a:pt x="776" y="161"/>
                  </a:lnTo>
                  <a:lnTo>
                    <a:pt x="776" y="155"/>
                  </a:lnTo>
                  <a:lnTo>
                    <a:pt x="773" y="150"/>
                  </a:lnTo>
                  <a:lnTo>
                    <a:pt x="773" y="150"/>
                  </a:lnTo>
                  <a:lnTo>
                    <a:pt x="769" y="136"/>
                  </a:lnTo>
                  <a:lnTo>
                    <a:pt x="764" y="121"/>
                  </a:lnTo>
                  <a:lnTo>
                    <a:pt x="759" y="110"/>
                  </a:lnTo>
                  <a:lnTo>
                    <a:pt x="752" y="98"/>
                  </a:lnTo>
                  <a:lnTo>
                    <a:pt x="744" y="86"/>
                  </a:lnTo>
                  <a:lnTo>
                    <a:pt x="736" y="77"/>
                  </a:lnTo>
                  <a:lnTo>
                    <a:pt x="727" y="68"/>
                  </a:lnTo>
                  <a:lnTo>
                    <a:pt x="717" y="59"/>
                  </a:lnTo>
                  <a:lnTo>
                    <a:pt x="706" y="51"/>
                  </a:lnTo>
                  <a:lnTo>
                    <a:pt x="694" y="44"/>
                  </a:lnTo>
                  <a:lnTo>
                    <a:pt x="683" y="38"/>
                  </a:lnTo>
                  <a:lnTo>
                    <a:pt x="671" y="33"/>
                  </a:lnTo>
                  <a:lnTo>
                    <a:pt x="645" y="22"/>
                  </a:lnTo>
                  <a:lnTo>
                    <a:pt x="617" y="16"/>
                  </a:lnTo>
                  <a:lnTo>
                    <a:pt x="590" y="9"/>
                  </a:lnTo>
                  <a:lnTo>
                    <a:pt x="560" y="5"/>
                  </a:lnTo>
                  <a:lnTo>
                    <a:pt x="531" y="2"/>
                  </a:lnTo>
                  <a:lnTo>
                    <a:pt x="502" y="1"/>
                  </a:lnTo>
                  <a:lnTo>
                    <a:pt x="445" y="0"/>
                  </a:lnTo>
                  <a:lnTo>
                    <a:pt x="394" y="0"/>
                  </a:lnTo>
                  <a:lnTo>
                    <a:pt x="394" y="0"/>
                  </a:lnTo>
                  <a:lnTo>
                    <a:pt x="327" y="1"/>
                  </a:lnTo>
                  <a:lnTo>
                    <a:pt x="293" y="4"/>
                  </a:lnTo>
                  <a:lnTo>
                    <a:pt x="259" y="6"/>
                  </a:lnTo>
                  <a:lnTo>
                    <a:pt x="226" y="9"/>
                  </a:lnTo>
                  <a:lnTo>
                    <a:pt x="193" y="14"/>
                  </a:lnTo>
                  <a:lnTo>
                    <a:pt x="159" y="19"/>
                  </a:lnTo>
                  <a:lnTo>
                    <a:pt x="127" y="27"/>
                  </a:lnTo>
                  <a:lnTo>
                    <a:pt x="127" y="27"/>
                  </a:lnTo>
                  <a:lnTo>
                    <a:pt x="102" y="34"/>
                  </a:lnTo>
                  <a:lnTo>
                    <a:pt x="80" y="43"/>
                  </a:lnTo>
                  <a:lnTo>
                    <a:pt x="69" y="48"/>
                  </a:lnTo>
                  <a:lnTo>
                    <a:pt x="59" y="55"/>
                  </a:lnTo>
                  <a:lnTo>
                    <a:pt x="50" y="61"/>
                  </a:lnTo>
                  <a:lnTo>
                    <a:pt x="40" y="69"/>
                  </a:lnTo>
                  <a:lnTo>
                    <a:pt x="33" y="77"/>
                  </a:lnTo>
                  <a:lnTo>
                    <a:pt x="26" y="85"/>
                  </a:lnTo>
                  <a:lnTo>
                    <a:pt x="19" y="94"/>
                  </a:lnTo>
                  <a:lnTo>
                    <a:pt x="14" y="104"/>
                  </a:lnTo>
                  <a:lnTo>
                    <a:pt x="9" y="116"/>
                  </a:lnTo>
                  <a:lnTo>
                    <a:pt x="6" y="127"/>
                  </a:lnTo>
                  <a:lnTo>
                    <a:pt x="4" y="140"/>
                  </a:lnTo>
                  <a:lnTo>
                    <a:pt x="4" y="153"/>
                  </a:lnTo>
                  <a:lnTo>
                    <a:pt x="4" y="153"/>
                  </a:lnTo>
                  <a:lnTo>
                    <a:pt x="4" y="157"/>
                  </a:lnTo>
                  <a:lnTo>
                    <a:pt x="4" y="157"/>
                  </a:lnTo>
                  <a:lnTo>
                    <a:pt x="1" y="161"/>
                  </a:lnTo>
                  <a:lnTo>
                    <a:pt x="0" y="166"/>
                  </a:lnTo>
                  <a:lnTo>
                    <a:pt x="0" y="171"/>
                  </a:lnTo>
                  <a:lnTo>
                    <a:pt x="1" y="176"/>
                  </a:lnTo>
                  <a:lnTo>
                    <a:pt x="4" y="180"/>
                  </a:lnTo>
                  <a:lnTo>
                    <a:pt x="6" y="184"/>
                  </a:lnTo>
                  <a:lnTo>
                    <a:pt x="10" y="188"/>
                  </a:lnTo>
                  <a:lnTo>
                    <a:pt x="16" y="191"/>
                  </a:lnTo>
                  <a:lnTo>
                    <a:pt x="16" y="191"/>
                  </a:lnTo>
                  <a:lnTo>
                    <a:pt x="31" y="195"/>
                  </a:lnTo>
                  <a:lnTo>
                    <a:pt x="46" y="197"/>
                  </a:lnTo>
                  <a:lnTo>
                    <a:pt x="77" y="201"/>
                  </a:lnTo>
                  <a:lnTo>
                    <a:pt x="110" y="203"/>
                  </a:lnTo>
                  <a:lnTo>
                    <a:pt x="140" y="203"/>
                  </a:lnTo>
                  <a:lnTo>
                    <a:pt x="140" y="203"/>
                  </a:lnTo>
                  <a:lnTo>
                    <a:pt x="260" y="204"/>
                  </a:lnTo>
                  <a:lnTo>
                    <a:pt x="380" y="206"/>
                  </a:lnTo>
                  <a:lnTo>
                    <a:pt x="380" y="206"/>
                  </a:lnTo>
                  <a:lnTo>
                    <a:pt x="428" y="209"/>
                  </a:lnTo>
                  <a:lnTo>
                    <a:pt x="475" y="212"/>
                  </a:lnTo>
                  <a:lnTo>
                    <a:pt x="522" y="214"/>
                  </a:lnTo>
                  <a:lnTo>
                    <a:pt x="569" y="217"/>
                  </a:lnTo>
                  <a:lnTo>
                    <a:pt x="616" y="218"/>
                  </a:lnTo>
                  <a:lnTo>
                    <a:pt x="663" y="217"/>
                  </a:lnTo>
                  <a:lnTo>
                    <a:pt x="687" y="216"/>
                  </a:lnTo>
                  <a:lnTo>
                    <a:pt x="709" y="213"/>
                  </a:lnTo>
                  <a:lnTo>
                    <a:pt x="732" y="210"/>
                  </a:lnTo>
                  <a:lnTo>
                    <a:pt x="755" y="205"/>
                  </a:lnTo>
                  <a:lnTo>
                    <a:pt x="755" y="205"/>
                  </a:lnTo>
                  <a:lnTo>
                    <a:pt x="762" y="203"/>
                  </a:lnTo>
                  <a:lnTo>
                    <a:pt x="768" y="197"/>
                  </a:lnTo>
                  <a:lnTo>
                    <a:pt x="770" y="191"/>
                  </a:lnTo>
                  <a:lnTo>
                    <a:pt x="772" y="184"/>
                  </a:lnTo>
                  <a:lnTo>
                    <a:pt x="772" y="180"/>
                  </a:lnTo>
                  <a:lnTo>
                    <a:pt x="772" y="180"/>
                  </a:lnTo>
                  <a:lnTo>
                    <a:pt x="772" y="178"/>
                  </a:lnTo>
                  <a:lnTo>
                    <a:pt x="772" y="178"/>
                  </a:lnTo>
                  <a:lnTo>
                    <a:pt x="774" y="171"/>
                  </a:lnTo>
                  <a:lnTo>
                    <a:pt x="776" y="165"/>
                  </a:lnTo>
                  <a:lnTo>
                    <a:pt x="776" y="161"/>
                  </a:lnTo>
                  <a:close/>
                  <a:moveTo>
                    <a:pt x="380" y="161"/>
                  </a:moveTo>
                  <a:lnTo>
                    <a:pt x="380" y="161"/>
                  </a:lnTo>
                  <a:lnTo>
                    <a:pt x="331" y="161"/>
                  </a:lnTo>
                  <a:lnTo>
                    <a:pt x="281" y="161"/>
                  </a:lnTo>
                  <a:lnTo>
                    <a:pt x="230" y="161"/>
                  </a:lnTo>
                  <a:lnTo>
                    <a:pt x="180" y="161"/>
                  </a:lnTo>
                  <a:lnTo>
                    <a:pt x="180" y="161"/>
                  </a:lnTo>
                  <a:lnTo>
                    <a:pt x="115" y="158"/>
                  </a:lnTo>
                  <a:lnTo>
                    <a:pt x="81" y="157"/>
                  </a:lnTo>
                  <a:lnTo>
                    <a:pt x="65" y="154"/>
                  </a:lnTo>
                  <a:lnTo>
                    <a:pt x="50" y="152"/>
                  </a:lnTo>
                  <a:lnTo>
                    <a:pt x="50" y="152"/>
                  </a:lnTo>
                  <a:lnTo>
                    <a:pt x="51" y="138"/>
                  </a:lnTo>
                  <a:lnTo>
                    <a:pt x="55" y="127"/>
                  </a:lnTo>
                  <a:lnTo>
                    <a:pt x="60" y="116"/>
                  </a:lnTo>
                  <a:lnTo>
                    <a:pt x="68" y="108"/>
                  </a:lnTo>
                  <a:lnTo>
                    <a:pt x="76" y="99"/>
                  </a:lnTo>
                  <a:lnTo>
                    <a:pt x="86" y="93"/>
                  </a:lnTo>
                  <a:lnTo>
                    <a:pt x="97" y="87"/>
                  </a:lnTo>
                  <a:lnTo>
                    <a:pt x="108" y="82"/>
                  </a:lnTo>
                  <a:lnTo>
                    <a:pt x="133" y="73"/>
                  </a:lnTo>
                  <a:lnTo>
                    <a:pt x="159" y="67"/>
                  </a:lnTo>
                  <a:lnTo>
                    <a:pt x="206" y="56"/>
                  </a:lnTo>
                  <a:lnTo>
                    <a:pt x="206" y="56"/>
                  </a:lnTo>
                  <a:lnTo>
                    <a:pt x="218" y="53"/>
                  </a:lnTo>
                  <a:lnTo>
                    <a:pt x="231" y="52"/>
                  </a:lnTo>
                  <a:lnTo>
                    <a:pt x="256" y="51"/>
                  </a:lnTo>
                  <a:lnTo>
                    <a:pt x="307" y="52"/>
                  </a:lnTo>
                  <a:lnTo>
                    <a:pt x="307" y="52"/>
                  </a:lnTo>
                  <a:lnTo>
                    <a:pt x="328" y="51"/>
                  </a:lnTo>
                  <a:lnTo>
                    <a:pt x="350" y="50"/>
                  </a:lnTo>
                  <a:lnTo>
                    <a:pt x="373" y="47"/>
                  </a:lnTo>
                  <a:lnTo>
                    <a:pt x="394" y="46"/>
                  </a:lnTo>
                  <a:lnTo>
                    <a:pt x="394" y="46"/>
                  </a:lnTo>
                  <a:lnTo>
                    <a:pt x="437" y="44"/>
                  </a:lnTo>
                  <a:lnTo>
                    <a:pt x="486" y="44"/>
                  </a:lnTo>
                  <a:lnTo>
                    <a:pt x="513" y="44"/>
                  </a:lnTo>
                  <a:lnTo>
                    <a:pt x="539" y="47"/>
                  </a:lnTo>
                  <a:lnTo>
                    <a:pt x="565" y="50"/>
                  </a:lnTo>
                  <a:lnTo>
                    <a:pt x="590" y="53"/>
                  </a:lnTo>
                  <a:lnTo>
                    <a:pt x="615" y="60"/>
                  </a:lnTo>
                  <a:lnTo>
                    <a:pt x="638" y="68"/>
                  </a:lnTo>
                  <a:lnTo>
                    <a:pt x="659" y="77"/>
                  </a:lnTo>
                  <a:lnTo>
                    <a:pt x="670" y="82"/>
                  </a:lnTo>
                  <a:lnTo>
                    <a:pt x="679" y="89"/>
                  </a:lnTo>
                  <a:lnTo>
                    <a:pt x="688" y="95"/>
                  </a:lnTo>
                  <a:lnTo>
                    <a:pt x="697" y="103"/>
                  </a:lnTo>
                  <a:lnTo>
                    <a:pt x="704" y="112"/>
                  </a:lnTo>
                  <a:lnTo>
                    <a:pt x="711" y="120"/>
                  </a:lnTo>
                  <a:lnTo>
                    <a:pt x="717" y="131"/>
                  </a:lnTo>
                  <a:lnTo>
                    <a:pt x="722" y="141"/>
                  </a:lnTo>
                  <a:lnTo>
                    <a:pt x="726" y="152"/>
                  </a:lnTo>
                  <a:lnTo>
                    <a:pt x="730" y="165"/>
                  </a:lnTo>
                  <a:lnTo>
                    <a:pt x="730" y="165"/>
                  </a:lnTo>
                  <a:lnTo>
                    <a:pt x="709" y="167"/>
                  </a:lnTo>
                  <a:lnTo>
                    <a:pt x="687" y="170"/>
                  </a:lnTo>
                  <a:lnTo>
                    <a:pt x="643" y="172"/>
                  </a:lnTo>
                  <a:lnTo>
                    <a:pt x="600" y="174"/>
                  </a:lnTo>
                  <a:lnTo>
                    <a:pt x="556" y="172"/>
                  </a:lnTo>
                  <a:lnTo>
                    <a:pt x="511" y="170"/>
                  </a:lnTo>
                  <a:lnTo>
                    <a:pt x="467" y="167"/>
                  </a:lnTo>
                  <a:lnTo>
                    <a:pt x="380" y="161"/>
                  </a:lnTo>
                  <a:lnTo>
                    <a:pt x="380" y="16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3244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Disjoint Union/Find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DA695D-7669-4140-A1E3-757B85309072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1024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14E7C9-6762-41D7-9378-93E7AD0C5C36}" type="slidenum">
              <a:rPr lang="en-US" altLang="zh-CN" sz="790"/>
              <a:pPr/>
              <a:t>6</a:t>
            </a:fld>
            <a:endParaRPr lang="en-US" altLang="zh-CN" sz="790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337" y="1613537"/>
            <a:ext cx="7886700" cy="4351337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ea typeface="宋体" panose="02010600030101010101" pitchFamily="2" charset="-122"/>
              </a:rPr>
              <a:t>A set of pairwise disjoint sets.</a:t>
            </a: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Each set has a unique name, one of its members</a:t>
            </a: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{3,</a:t>
            </a:r>
            <a:r>
              <a:rPr lang="en-US" altLang="zh-CN" sz="1800" u="sng" dirty="0" smtClean="0">
                <a:solidFill>
                  <a:srgbClr val="263AF8"/>
                </a:solidFill>
                <a:ea typeface="宋体" panose="02010600030101010101" pitchFamily="2" charset="-122"/>
              </a:rPr>
              <a:t>5</a:t>
            </a:r>
            <a:r>
              <a:rPr lang="en-US" altLang="zh-CN" sz="1800" dirty="0" smtClean="0">
                <a:ea typeface="宋体" panose="02010600030101010101" pitchFamily="2" charset="-122"/>
              </a:rPr>
              <a:t>,7} , {4,2,</a:t>
            </a:r>
            <a:r>
              <a:rPr lang="en-US" altLang="zh-CN" sz="1800" u="sng" dirty="0" smtClean="0">
                <a:solidFill>
                  <a:srgbClr val="263AF8"/>
                </a:solidFill>
                <a:ea typeface="宋体" panose="02010600030101010101" pitchFamily="2" charset="-122"/>
              </a:rPr>
              <a:t>8</a:t>
            </a:r>
            <a:r>
              <a:rPr lang="en-US" altLang="zh-CN" sz="1800" dirty="0" smtClean="0">
                <a:ea typeface="宋体" panose="02010600030101010101" pitchFamily="2" charset="-122"/>
              </a:rPr>
              <a:t>}, {</a:t>
            </a:r>
            <a:r>
              <a:rPr lang="en-US" altLang="zh-CN" sz="1800" u="sng" dirty="0" smtClean="0">
                <a:solidFill>
                  <a:srgbClr val="263AF8"/>
                </a:solidFill>
                <a:ea typeface="宋体" panose="02010600030101010101" pitchFamily="2" charset="-122"/>
              </a:rPr>
              <a:t>9</a:t>
            </a:r>
            <a:r>
              <a:rPr lang="en-US" altLang="zh-CN" sz="1800" dirty="0" smtClean="0">
                <a:ea typeface="宋体" panose="02010600030101010101" pitchFamily="2" charset="-122"/>
              </a:rPr>
              <a:t>}, {</a:t>
            </a:r>
            <a:r>
              <a:rPr lang="en-US" altLang="zh-CN" sz="1800" u="sng" dirty="0" smtClean="0">
                <a:solidFill>
                  <a:srgbClr val="263AF8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 dirty="0" smtClean="0">
                <a:ea typeface="宋体" panose="02010600030101010101" pitchFamily="2" charset="-122"/>
              </a:rPr>
              <a:t>,6}</a:t>
            </a:r>
          </a:p>
          <a:p>
            <a:r>
              <a:rPr lang="en-US" altLang="zh-CN" sz="2000" dirty="0">
                <a:solidFill>
                  <a:srgbClr val="263AF8"/>
                </a:solidFill>
              </a:rPr>
              <a:t>Find</a:t>
            </a:r>
            <a:r>
              <a:rPr lang="en-US" altLang="zh-CN" sz="2000" dirty="0"/>
              <a:t>(x) – return the name of the set containing x.</a:t>
            </a:r>
          </a:p>
          <a:p>
            <a:pPr lvl="1"/>
            <a:r>
              <a:rPr lang="en-US" altLang="zh-CN" sz="1800" dirty="0" smtClean="0"/>
              <a:t>Find(1</a:t>
            </a:r>
            <a:r>
              <a:rPr lang="en-US" altLang="zh-CN" sz="1800" dirty="0"/>
              <a:t>) = </a:t>
            </a:r>
            <a:r>
              <a:rPr lang="en-US" altLang="zh-CN" sz="1800" dirty="0" smtClean="0"/>
              <a:t>1</a:t>
            </a:r>
            <a:endParaRPr lang="en-US" altLang="zh-CN" sz="1800" dirty="0"/>
          </a:p>
          <a:p>
            <a:pPr lvl="1"/>
            <a:r>
              <a:rPr lang="en-US" altLang="zh-CN" sz="1800" dirty="0"/>
              <a:t>Find(4) = 8</a:t>
            </a:r>
          </a:p>
          <a:p>
            <a:pPr lvl="1"/>
            <a:r>
              <a:rPr lang="en-US" altLang="zh-CN" sz="1800" dirty="0"/>
              <a:t>Find(9) = </a:t>
            </a:r>
            <a:r>
              <a:rPr lang="en-US" altLang="zh-CN" sz="1800" dirty="0" smtClean="0"/>
              <a:t>9</a:t>
            </a:r>
          </a:p>
          <a:p>
            <a:r>
              <a:rPr lang="en-US" altLang="zh-CN" sz="2000" dirty="0">
                <a:solidFill>
                  <a:srgbClr val="263AF8"/>
                </a:solidFill>
              </a:rPr>
              <a:t>Union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) – take the union of two sets named x and </a:t>
            </a:r>
            <a:r>
              <a:rPr lang="en-US" altLang="zh-CN" sz="2000" dirty="0" smtClean="0"/>
              <a:t>y</a:t>
            </a:r>
          </a:p>
          <a:p>
            <a:pPr lvl="1"/>
            <a:r>
              <a:rPr lang="en-US" altLang="zh-CN" sz="1800" dirty="0"/>
              <a:t>Union(5,1) = {3,</a:t>
            </a:r>
            <a:r>
              <a:rPr lang="en-US" altLang="zh-CN" sz="1800" u="sng" dirty="0">
                <a:solidFill>
                  <a:srgbClr val="263AF8"/>
                </a:solidFill>
                <a:ea typeface="宋体" panose="02010600030101010101" pitchFamily="2" charset="-122"/>
              </a:rPr>
              <a:t>5</a:t>
            </a:r>
            <a:r>
              <a:rPr lang="en-US" altLang="zh-CN" sz="1800" dirty="0"/>
              <a:t>,7,1,6}, {4,2,8}, {9}, 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  <p:grpSp>
        <p:nvGrpSpPr>
          <p:cNvPr id="122" name="Group 115"/>
          <p:cNvGrpSpPr/>
          <p:nvPr/>
        </p:nvGrpSpPr>
        <p:grpSpPr>
          <a:xfrm>
            <a:off x="7735570" y="5302250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23201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How to implement Find&amp;Union</a:t>
            </a:r>
          </a:p>
        </p:txBody>
      </p:sp>
      <p:pic>
        <p:nvPicPr>
          <p:cNvPr id="9" name="图片 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635F3B0-D6E3-49EF-8004-557C0440A25E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B2B287-FB71-4634-A221-70AEC8D03BCD}" type="slidenum">
              <a:rPr lang="en-US" altLang="zh-CN" sz="790"/>
              <a:pPr/>
              <a:t>7</a:t>
            </a:fld>
            <a:endParaRPr lang="en-US" altLang="zh-CN" sz="79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85" y="1915795"/>
            <a:ext cx="7942580" cy="4104640"/>
          </a:xfrm>
        </p:spPr>
        <p:txBody>
          <a:bodyPr>
            <a:noAutofit/>
          </a:bodyPr>
          <a:lstStyle/>
          <a:p>
            <a:r>
              <a:rPr lang="en-US" altLang="zh-CN" dirty="0"/>
              <a:t>two </a:t>
            </a:r>
            <a:r>
              <a:rPr lang="en-US" altLang="zh-CN" dirty="0" smtClean="0"/>
              <a:t>strategies</a:t>
            </a:r>
          </a:p>
          <a:p>
            <a:pPr lvl="1"/>
            <a:r>
              <a:rPr lang="en-US" altLang="zh-CN" dirty="0"/>
              <a:t>One ensures that the find </a:t>
            </a:r>
            <a:r>
              <a:rPr lang="en-US" altLang="zh-CN" dirty="0" smtClean="0"/>
              <a:t>can </a:t>
            </a:r>
            <a:r>
              <a:rPr lang="en-US" altLang="zh-CN" dirty="0"/>
              <a:t>be executed in constant worst-case </a:t>
            </a:r>
            <a:r>
              <a:rPr lang="en-US" altLang="zh-CN" dirty="0" smtClean="0"/>
              <a:t>time</a:t>
            </a:r>
          </a:p>
          <a:p>
            <a:pPr lvl="1"/>
            <a:r>
              <a:rPr lang="en-US" altLang="zh-CN" dirty="0" smtClean="0"/>
              <a:t>The other </a:t>
            </a:r>
            <a:r>
              <a:rPr lang="en-US" altLang="zh-CN" dirty="0"/>
              <a:t>ensures that the union </a:t>
            </a:r>
            <a:r>
              <a:rPr lang="en-US" altLang="zh-CN" dirty="0" smtClean="0"/>
              <a:t>can </a:t>
            </a:r>
            <a:r>
              <a:rPr lang="en-US" altLang="zh-CN" dirty="0"/>
              <a:t>be executed in constant worst-case </a:t>
            </a:r>
            <a:r>
              <a:rPr lang="en-US" altLang="zh-CN" dirty="0" smtClean="0"/>
              <a:t>time</a:t>
            </a:r>
          </a:p>
          <a:p>
            <a:pPr lvl="1"/>
            <a:r>
              <a:rPr lang="en-US" altLang="zh-CN" dirty="0" smtClean="0"/>
              <a:t>Both (find and union) cannot be </a:t>
            </a:r>
            <a:r>
              <a:rPr lang="en-US" altLang="zh-CN" dirty="0"/>
              <a:t>done simultaneously in constant worst-case </a:t>
            </a:r>
            <a:r>
              <a:rPr lang="en-US" altLang="zh-CN" dirty="0" smtClean="0"/>
              <a:t>time.</a:t>
            </a:r>
            <a:endParaRPr lang="en-US" altLang="zh-CN" dirty="0"/>
          </a:p>
        </p:txBody>
      </p:sp>
      <p:grpSp>
        <p:nvGrpSpPr>
          <p:cNvPr id="955" name="组合 954"/>
          <p:cNvGrpSpPr/>
          <p:nvPr/>
        </p:nvGrpSpPr>
        <p:grpSpPr>
          <a:xfrm rot="5640000">
            <a:off x="8107345" y="5477232"/>
            <a:ext cx="608013" cy="641350"/>
            <a:chOff x="4197350" y="2182813"/>
            <a:chExt cx="608013" cy="641350"/>
          </a:xfrm>
          <a:solidFill>
            <a:schemeClr val="accent5">
              <a:lumMod val="75000"/>
              <a:alpha val="50000"/>
            </a:schemeClr>
          </a:solidFill>
        </p:grpSpPr>
        <p:sp>
          <p:nvSpPr>
            <p:cNvPr id="16550" name="Freeform 166"/>
            <p:cNvSpPr/>
            <p:nvPr>
              <p:custDataLst>
                <p:tags r:id="rId5"/>
              </p:custDataLst>
            </p:nvPr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1" name="Freeform 167"/>
            <p:cNvSpPr/>
            <p:nvPr>
              <p:custDataLst>
                <p:tags r:id="rId6"/>
              </p:custDataLst>
            </p:nvPr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2" name="Freeform 168"/>
            <p:cNvSpPr/>
            <p:nvPr>
              <p:custDataLst>
                <p:tags r:id="rId7"/>
              </p:custDataLst>
            </p:nvPr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3" name="Freeform 169"/>
            <p:cNvSpPr/>
            <p:nvPr>
              <p:custDataLst>
                <p:tags r:id="rId8"/>
              </p:custDataLst>
            </p:nvPr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4" name="Freeform 170"/>
            <p:cNvSpPr/>
            <p:nvPr>
              <p:custDataLst>
                <p:tags r:id="rId9"/>
              </p:custDataLst>
            </p:nvPr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5" name="Freeform 171"/>
            <p:cNvSpPr/>
            <p:nvPr>
              <p:custDataLst>
                <p:tags r:id="rId10"/>
              </p:custDataLst>
            </p:nvPr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6" name="Freeform 172"/>
            <p:cNvSpPr/>
            <p:nvPr>
              <p:custDataLst>
                <p:tags r:id="rId11"/>
              </p:custDataLst>
            </p:nvPr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7" name="Freeform 173"/>
            <p:cNvSpPr/>
            <p:nvPr>
              <p:custDataLst>
                <p:tags r:id="rId12"/>
              </p:custDataLst>
            </p:nvPr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8" name="Freeform 174"/>
            <p:cNvSpPr/>
            <p:nvPr>
              <p:custDataLst>
                <p:tags r:id="rId13"/>
              </p:custDataLst>
            </p:nvPr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9" name="Freeform 175"/>
            <p:cNvSpPr/>
            <p:nvPr>
              <p:custDataLst>
                <p:tags r:id="rId14"/>
              </p:custDataLst>
            </p:nvPr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0" name="Freeform 176"/>
            <p:cNvSpPr/>
            <p:nvPr>
              <p:custDataLst>
                <p:tags r:id="rId15"/>
              </p:custDataLst>
            </p:nvPr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1" name="Freeform 177"/>
            <p:cNvSpPr/>
            <p:nvPr>
              <p:custDataLst>
                <p:tags r:id="rId16"/>
              </p:custDataLst>
            </p:nvPr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2" name="Freeform 178"/>
            <p:cNvSpPr/>
            <p:nvPr>
              <p:custDataLst>
                <p:tags r:id="rId17"/>
              </p:custDataLst>
            </p:nvPr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3" name="Freeform 179"/>
            <p:cNvSpPr/>
            <p:nvPr>
              <p:custDataLst>
                <p:tags r:id="rId18"/>
              </p:custDataLst>
            </p:nvPr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4" name="Freeform 180"/>
            <p:cNvSpPr/>
            <p:nvPr>
              <p:custDataLst>
                <p:tags r:id="rId19"/>
              </p:custDataLst>
            </p:nvPr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5" name="Freeform 181"/>
            <p:cNvSpPr/>
            <p:nvPr>
              <p:custDataLst>
                <p:tags r:id="rId20"/>
              </p:custDataLst>
            </p:nvPr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6" name="Freeform 182"/>
            <p:cNvSpPr/>
            <p:nvPr>
              <p:custDataLst>
                <p:tags r:id="rId21"/>
              </p:custDataLst>
            </p:nvPr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7" name="Freeform 183"/>
            <p:cNvSpPr/>
            <p:nvPr>
              <p:custDataLst>
                <p:tags r:id="rId22"/>
              </p:custDataLst>
            </p:nvPr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8" name="Freeform 184"/>
            <p:cNvSpPr/>
            <p:nvPr>
              <p:custDataLst>
                <p:tags r:id="rId23"/>
              </p:custDataLst>
            </p:nvPr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9" name="Freeform 185"/>
            <p:cNvSpPr/>
            <p:nvPr>
              <p:custDataLst>
                <p:tags r:id="rId24"/>
              </p:custDataLst>
            </p:nvPr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0" name="Freeform 186"/>
            <p:cNvSpPr/>
            <p:nvPr>
              <p:custDataLst>
                <p:tags r:id="rId25"/>
              </p:custDataLst>
            </p:nvPr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1" name="Freeform 187"/>
            <p:cNvSpPr/>
            <p:nvPr>
              <p:custDataLst>
                <p:tags r:id="rId26"/>
              </p:custDataLst>
            </p:nvPr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2" name="Freeform 188"/>
            <p:cNvSpPr/>
            <p:nvPr>
              <p:custDataLst>
                <p:tags r:id="rId27"/>
              </p:custDataLst>
            </p:nvPr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3" name="Freeform 189"/>
            <p:cNvSpPr/>
            <p:nvPr>
              <p:custDataLst>
                <p:tags r:id="rId28"/>
              </p:custDataLst>
            </p:nvPr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4" name="Freeform 190"/>
            <p:cNvSpPr/>
            <p:nvPr>
              <p:custDataLst>
                <p:tags r:id="rId29"/>
              </p:custDataLst>
            </p:nvPr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5" name="Freeform 191"/>
            <p:cNvSpPr/>
            <p:nvPr>
              <p:custDataLst>
                <p:tags r:id="rId30"/>
              </p:custDataLst>
            </p:nvPr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6" name="Freeform 192"/>
            <p:cNvSpPr/>
            <p:nvPr>
              <p:custDataLst>
                <p:tags r:id="rId31"/>
              </p:custDataLst>
            </p:nvPr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7" name="Freeform 193"/>
            <p:cNvSpPr/>
            <p:nvPr>
              <p:custDataLst>
                <p:tags r:id="rId32"/>
              </p:custDataLst>
            </p:nvPr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8" name="Freeform 194"/>
            <p:cNvSpPr/>
            <p:nvPr>
              <p:custDataLst>
                <p:tags r:id="rId33"/>
              </p:custDataLst>
            </p:nvPr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9" name="Freeform 195"/>
            <p:cNvSpPr/>
            <p:nvPr>
              <p:custDataLst>
                <p:tags r:id="rId34"/>
              </p:custDataLst>
            </p:nvPr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0" name="Freeform 196"/>
            <p:cNvSpPr/>
            <p:nvPr>
              <p:custDataLst>
                <p:tags r:id="rId35"/>
              </p:custDataLst>
            </p:nvPr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1" name="Freeform 197"/>
            <p:cNvSpPr/>
            <p:nvPr>
              <p:custDataLst>
                <p:tags r:id="rId36"/>
              </p:custDataLst>
            </p:nvPr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2" name="Freeform 198"/>
            <p:cNvSpPr/>
            <p:nvPr>
              <p:custDataLst>
                <p:tags r:id="rId37"/>
              </p:custDataLst>
            </p:nvPr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3" name="Freeform 199"/>
            <p:cNvSpPr/>
            <p:nvPr>
              <p:custDataLst>
                <p:tags r:id="rId38"/>
              </p:custDataLst>
            </p:nvPr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4" name="Freeform 200"/>
            <p:cNvSpPr/>
            <p:nvPr>
              <p:custDataLst>
                <p:tags r:id="rId39"/>
              </p:custDataLst>
            </p:nvPr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5" name="Freeform 201"/>
            <p:cNvSpPr/>
            <p:nvPr>
              <p:custDataLst>
                <p:tags r:id="rId40"/>
              </p:custDataLst>
            </p:nvPr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6" name="Freeform 202"/>
            <p:cNvSpPr/>
            <p:nvPr>
              <p:custDataLst>
                <p:tags r:id="rId41"/>
              </p:custDataLst>
            </p:nvPr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7" name="Freeform 203"/>
            <p:cNvSpPr/>
            <p:nvPr>
              <p:custDataLst>
                <p:tags r:id="rId42"/>
              </p:custDataLst>
            </p:nvPr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8" name="Freeform 204"/>
            <p:cNvSpPr/>
            <p:nvPr>
              <p:custDataLst>
                <p:tags r:id="rId43"/>
              </p:custDataLst>
            </p:nvPr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0" name="Freeform 206"/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1" name="Freeform 207"/>
            <p:cNvSpPr/>
            <p:nvPr>
              <p:custDataLst>
                <p:tags r:id="rId45"/>
              </p:custDataLst>
            </p:nvPr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2" name="Freeform 208"/>
            <p:cNvSpPr/>
            <p:nvPr>
              <p:custDataLst>
                <p:tags r:id="rId46"/>
              </p:custDataLst>
            </p:nvPr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3" name="Freeform 209"/>
            <p:cNvSpPr/>
            <p:nvPr>
              <p:custDataLst>
                <p:tags r:id="rId47"/>
              </p:custDataLst>
            </p:nvPr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4" name="Freeform 210"/>
            <p:cNvSpPr/>
            <p:nvPr>
              <p:custDataLst>
                <p:tags r:id="rId48"/>
              </p:custDataLst>
            </p:nvPr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5" name="Freeform 211"/>
            <p:cNvSpPr/>
            <p:nvPr>
              <p:custDataLst>
                <p:tags r:id="rId49"/>
              </p:custDataLst>
            </p:nvPr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6" name="Freeform 212"/>
            <p:cNvSpPr/>
            <p:nvPr>
              <p:custDataLst>
                <p:tags r:id="rId50"/>
              </p:custDataLst>
            </p:nvPr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96824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Up-Tree for D-U/F</a:t>
            </a:r>
          </a:p>
        </p:txBody>
      </p:sp>
      <p:pic>
        <p:nvPicPr>
          <p:cNvPr id="24" name="图片 2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790" y="1628775"/>
            <a:ext cx="8376920" cy="492760"/>
          </a:xfrm>
        </p:spPr>
        <p:txBody>
          <a:bodyPr>
            <a:noAutofit/>
          </a:bodyPr>
          <a:lstStyle/>
          <a:p>
            <a:r>
              <a:rPr lang="en-US" altLang="zh-CN" sz="2400" dirty="0" smtClean="0"/>
              <a:t>The </a:t>
            </a:r>
            <a:r>
              <a:rPr lang="en-US" altLang="zh-CN" sz="2400" dirty="0"/>
              <a:t>union can be executed in constant worst-case time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FB9FF9-2C21-4BB1-A990-8B82B2961ECD}" type="datetime1">
              <a:rPr lang="zh-CN" altLang="en-US" sz="465" smtClean="0"/>
              <a:pPr>
                <a:defRPr/>
              </a:pPr>
              <a:t>2024/10/30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lec8 Disjoint Set Class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8</a:t>
            </a:fld>
            <a:endParaRPr lang="zh-CN" altLang="en-US" sz="465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446369" y="3391122"/>
          <a:ext cx="2431415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345"/>
                <a:gridCol w="347345"/>
                <a:gridCol w="347345"/>
                <a:gridCol w="347345"/>
                <a:gridCol w="347345"/>
                <a:gridCol w="347345"/>
                <a:gridCol w="347345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446369" y="3067086"/>
          <a:ext cx="2431415" cy="297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345"/>
                <a:gridCol w="347345"/>
                <a:gridCol w="347345"/>
                <a:gridCol w="347345"/>
                <a:gridCol w="347345"/>
                <a:gridCol w="347345"/>
                <a:gridCol w="347345"/>
              </a:tblGrid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5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359440" y="3065635"/>
            <a:ext cx="1014095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 smtClean="0">
                <a:latin typeface="Sitka Text" pitchFamily="2" charset="0"/>
              </a:rPr>
              <a:t>element </a:t>
            </a:r>
            <a:r>
              <a:rPr lang="en-US" altLang="zh-CN" sz="1500" dirty="0" err="1" smtClean="0">
                <a:latin typeface="Sitka Text" pitchFamily="2" charset="0"/>
              </a:rPr>
              <a:t>i</a:t>
            </a:r>
            <a:endParaRPr lang="zh-CN" altLang="en-US" sz="1500" dirty="0">
              <a:latin typeface="Sitka Text" pitchFamily="2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867456" y="3391122"/>
            <a:ext cx="494665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500" dirty="0">
                <a:latin typeface="Sitka Text" pitchFamily="2" charset="0"/>
              </a:rPr>
              <a:t>s[</a:t>
            </a:r>
            <a:r>
              <a:rPr lang="en-US" altLang="zh-CN" sz="1500" dirty="0" err="1">
                <a:latin typeface="Sitka Text" pitchFamily="2" charset="0"/>
              </a:rPr>
              <a:t>i</a:t>
            </a:r>
            <a:r>
              <a:rPr lang="en-US" altLang="zh-CN" sz="1500" dirty="0">
                <a:latin typeface="Sitka Text" pitchFamily="2" charset="0"/>
              </a:rPr>
              <a:t>]</a:t>
            </a:r>
            <a:endParaRPr lang="zh-CN" altLang="en-US" sz="1500" dirty="0">
              <a:latin typeface="Sitka Text" pitchFamily="2" charset="0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2483105" y="3964885"/>
            <a:ext cx="2056098" cy="668093"/>
          </a:xfrm>
          <a:prstGeom prst="wedgeRectCallout">
            <a:avLst>
              <a:gd name="adj1" fmla="val 9788"/>
              <a:gd name="adj2" fmla="val -8517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500" dirty="0">
                <a:solidFill>
                  <a:schemeClr val="tx1"/>
                </a:solidFill>
                <a:latin typeface="Sitka Text" pitchFamily="2" charset="0"/>
              </a:rPr>
              <a:t>s[</a:t>
            </a:r>
            <a:r>
              <a:rPr lang="en-US" altLang="zh-CN" sz="1500" dirty="0" err="1">
                <a:solidFill>
                  <a:schemeClr val="tx1"/>
                </a:solidFill>
                <a:latin typeface="Sitka Text" pitchFamily="2" charset="0"/>
              </a:rPr>
              <a:t>i</a:t>
            </a:r>
            <a:r>
              <a:rPr lang="en-US" altLang="zh-CN" sz="1500" dirty="0">
                <a:solidFill>
                  <a:schemeClr val="tx1"/>
                </a:solidFill>
                <a:latin typeface="Sitka Text" pitchFamily="2" charset="0"/>
              </a:rPr>
              <a:t>] represents the </a:t>
            </a:r>
            <a:r>
              <a:rPr lang="en-US" altLang="zh-CN" sz="1500" dirty="0" smtClean="0">
                <a:solidFill>
                  <a:schemeClr val="tx1"/>
                </a:solidFill>
                <a:latin typeface="Sitka Text" pitchFamily="2" charset="0"/>
              </a:rPr>
              <a:t>parent of </a:t>
            </a:r>
            <a:r>
              <a:rPr lang="en-US" altLang="zh-CN" sz="1500" dirty="0">
                <a:solidFill>
                  <a:schemeClr val="tx1"/>
                </a:solidFill>
                <a:latin typeface="Sitka Text" pitchFamily="2" charset="0"/>
              </a:rPr>
              <a:t>element </a:t>
            </a:r>
            <a:r>
              <a:rPr lang="en-US" altLang="zh-CN" sz="1500" dirty="0" err="1" smtClean="0">
                <a:solidFill>
                  <a:schemeClr val="tx1"/>
                </a:solidFill>
                <a:latin typeface="Sitka Text" pitchFamily="2" charset="0"/>
              </a:rPr>
              <a:t>i</a:t>
            </a:r>
            <a:r>
              <a:rPr lang="en-US" altLang="zh-CN" sz="1500" dirty="0" smtClean="0">
                <a:solidFill>
                  <a:schemeClr val="tx1"/>
                </a:solidFill>
                <a:latin typeface="Sitka Text" pitchFamily="2" charset="0"/>
              </a:rPr>
              <a:t>;</a:t>
            </a:r>
          </a:p>
          <a:p>
            <a:r>
              <a:rPr lang="en-US" altLang="zh-CN" sz="1500" dirty="0">
                <a:solidFill>
                  <a:schemeClr val="tx1"/>
                </a:solidFill>
                <a:latin typeface="Sitka Text" pitchFamily="2" charset="0"/>
              </a:rPr>
              <a:t>If </a:t>
            </a:r>
            <a:r>
              <a:rPr lang="en-US" altLang="zh-CN" sz="1500" dirty="0" err="1">
                <a:solidFill>
                  <a:schemeClr val="tx1"/>
                </a:solidFill>
                <a:latin typeface="Sitka Text" pitchFamily="2" charset="0"/>
              </a:rPr>
              <a:t>i</a:t>
            </a:r>
            <a:r>
              <a:rPr lang="en-US" altLang="zh-CN" sz="1500" dirty="0">
                <a:solidFill>
                  <a:schemeClr val="tx1"/>
                </a:solidFill>
                <a:latin typeface="Sitka Text" pitchFamily="2" charset="0"/>
              </a:rPr>
              <a:t> is a </a:t>
            </a:r>
            <a:r>
              <a:rPr lang="en-US" altLang="zh-CN" sz="1500" dirty="0" smtClean="0">
                <a:solidFill>
                  <a:schemeClr val="tx1"/>
                </a:solidFill>
                <a:latin typeface="Sitka Text" pitchFamily="2" charset="0"/>
              </a:rPr>
              <a:t>root, s[</a:t>
            </a:r>
            <a:r>
              <a:rPr lang="en-US" altLang="zh-CN" sz="1500" dirty="0" err="1" smtClean="0">
                <a:solidFill>
                  <a:schemeClr val="tx1"/>
                </a:solidFill>
                <a:latin typeface="Sitka Text" pitchFamily="2" charset="0"/>
              </a:rPr>
              <a:t>i</a:t>
            </a:r>
            <a:r>
              <a:rPr lang="en-US" altLang="zh-CN" sz="1500" dirty="0" smtClean="0">
                <a:solidFill>
                  <a:schemeClr val="tx1"/>
                </a:solidFill>
                <a:latin typeface="Sitka Text" pitchFamily="2" charset="0"/>
              </a:rPr>
              <a:t>] = -1. </a:t>
            </a:r>
            <a:endParaRPr lang="zh-CN" altLang="en-US" sz="1500" dirty="0"/>
          </a:p>
        </p:txBody>
      </p:sp>
      <p:sp>
        <p:nvSpPr>
          <p:cNvPr id="13" name="椭圆 12"/>
          <p:cNvSpPr/>
          <p:nvPr/>
        </p:nvSpPr>
        <p:spPr>
          <a:xfrm>
            <a:off x="4626006" y="4733346"/>
            <a:ext cx="324036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0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872014" y="4455114"/>
            <a:ext cx="324036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1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247964" y="5165394"/>
            <a:ext cx="324036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2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55576" y="2162810"/>
            <a:ext cx="7632848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latin typeface="Sitka Text" pitchFamily="2" charset="0"/>
              </a:rPr>
              <a:t>Up-Tree: use a </a:t>
            </a:r>
            <a:r>
              <a:rPr lang="en-US" altLang="zh-CN" sz="2000" dirty="0">
                <a:solidFill>
                  <a:srgbClr val="263AF8"/>
                </a:solidFill>
                <a:latin typeface="Sitka Text" pitchFamily="2" charset="0"/>
              </a:rPr>
              <a:t>tree</a:t>
            </a:r>
            <a:r>
              <a:rPr lang="en-US" altLang="zh-CN" sz="2000" dirty="0">
                <a:latin typeface="Sitka Text" pitchFamily="2" charset="0"/>
              </a:rPr>
              <a:t> to represent each set; each </a:t>
            </a:r>
            <a:r>
              <a:rPr lang="en-US" altLang="zh-CN" sz="2000" dirty="0" smtClean="0">
                <a:latin typeface="Sitka Text" pitchFamily="2" charset="0"/>
              </a:rPr>
              <a:t>element has a </a:t>
            </a:r>
            <a:r>
              <a:rPr lang="en-US" altLang="zh-CN" sz="2000" dirty="0" smtClean="0">
                <a:solidFill>
                  <a:srgbClr val="263AF8"/>
                </a:solidFill>
                <a:latin typeface="Sitka Text" pitchFamily="2" charset="0"/>
              </a:rPr>
              <a:t>parent link </a:t>
            </a:r>
          </a:p>
        </p:txBody>
      </p:sp>
      <p:cxnSp>
        <p:nvCxnSpPr>
          <p:cNvPr id="18" name="直接箭头连接符 17"/>
          <p:cNvCxnSpPr>
            <a:stCxn id="15" idx="7"/>
            <a:endCxn id="13" idx="3"/>
          </p:cNvCxnSpPr>
          <p:nvPr/>
        </p:nvCxnSpPr>
        <p:spPr>
          <a:xfrm flipV="1">
            <a:off x="4524546" y="5009928"/>
            <a:ext cx="148914" cy="202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5514170" y="4888812"/>
            <a:ext cx="324036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3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922150" y="5349251"/>
            <a:ext cx="324036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6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5133269" y="5344275"/>
            <a:ext cx="324036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5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69922" y="5597442"/>
            <a:ext cx="324036" cy="3240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dirty="0" smtClean="0">
                <a:solidFill>
                  <a:schemeClr val="tx1"/>
                </a:solidFill>
              </a:rPr>
              <a:t>4</a:t>
            </a:r>
            <a:endParaRPr lang="zh-CN" altLang="en-US" sz="1500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3" idx="7"/>
            <a:endCxn id="15" idx="3"/>
          </p:cNvCxnSpPr>
          <p:nvPr/>
        </p:nvCxnSpPr>
        <p:spPr>
          <a:xfrm flipV="1">
            <a:off x="4146504" y="5441976"/>
            <a:ext cx="148914" cy="2029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0" idx="7"/>
            <a:endCxn id="14" idx="3"/>
          </p:cNvCxnSpPr>
          <p:nvPr/>
        </p:nvCxnSpPr>
        <p:spPr>
          <a:xfrm flipV="1">
            <a:off x="5790752" y="4731696"/>
            <a:ext cx="128716" cy="2045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2" idx="7"/>
            <a:endCxn id="20" idx="3"/>
          </p:cNvCxnSpPr>
          <p:nvPr/>
        </p:nvCxnSpPr>
        <p:spPr>
          <a:xfrm flipV="1">
            <a:off x="5409851" y="5165394"/>
            <a:ext cx="151774" cy="226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1" idx="1"/>
            <a:endCxn id="20" idx="5"/>
          </p:cNvCxnSpPr>
          <p:nvPr/>
        </p:nvCxnSpPr>
        <p:spPr>
          <a:xfrm flipH="1" flipV="1">
            <a:off x="5790752" y="5165394"/>
            <a:ext cx="178852" cy="2313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 bldLvl="0" animBg="1"/>
      <p:bldP spid="13" grpId="0" bldLvl="0" animBg="1"/>
      <p:bldP spid="14" grpId="0" bldLvl="0" animBg="1"/>
      <p:bldP spid="15" grpId="0" bldLvl="0" animBg="1"/>
      <p:bldP spid="20" grpId="0" bldLvl="0" animBg="1"/>
      <p:bldP spid="21" grpId="0" bldLvl="0" animBg="1"/>
      <p:bldP spid="22" grpId="0" bldLvl="0" animBg="1"/>
      <p:bldP spid="2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3505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D-U/F with Up-Tree</a:t>
            </a:r>
          </a:p>
        </p:txBody>
      </p:sp>
      <p:pic>
        <p:nvPicPr>
          <p:cNvPr id="24" name="图片 2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6626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8A7554-54FD-43BC-9CE0-02F53CF5A9A9}" type="datetime1">
              <a:rPr lang="zh-CN" altLang="en-US" sz="790" smtClean="0"/>
              <a:pPr/>
              <a:t>2024/10/30</a:t>
            </a:fld>
            <a:endParaRPr lang="en-US" altLang="zh-CN" sz="790"/>
          </a:p>
        </p:txBody>
      </p:sp>
      <p:sp>
        <p:nvSpPr>
          <p:cNvPr id="26627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lec8 Disjoint Set Class</a:t>
            </a:r>
            <a:endParaRPr lang="en-US" altLang="zh-CN" sz="790"/>
          </a:p>
        </p:txBody>
      </p:sp>
      <p:sp>
        <p:nvSpPr>
          <p:cNvPr id="2662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7C96AE-0AD3-47EA-8E7C-ED890820A13F}" type="slidenum">
              <a:rPr lang="en-US" altLang="zh-CN" sz="790"/>
              <a:pPr/>
              <a:t>9</a:t>
            </a:fld>
            <a:endParaRPr lang="en-US" altLang="zh-CN" sz="790"/>
          </a:p>
        </p:txBody>
      </p:sp>
      <p:sp>
        <p:nvSpPr>
          <p:cNvPr id="26630" name="Oval 3"/>
          <p:cNvSpPr>
            <a:spLocks noChangeArrowheads="1"/>
          </p:cNvSpPr>
          <p:nvPr/>
        </p:nvSpPr>
        <p:spPr bwMode="auto">
          <a:xfrm>
            <a:off x="3042285" y="1972945"/>
            <a:ext cx="403225" cy="3962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6631" name="Oval 4"/>
          <p:cNvSpPr>
            <a:spLocks noChangeArrowheads="1"/>
          </p:cNvSpPr>
          <p:nvPr/>
        </p:nvSpPr>
        <p:spPr bwMode="auto">
          <a:xfrm>
            <a:off x="3656965" y="1972945"/>
            <a:ext cx="403225" cy="3962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6632" name="Oval 5"/>
          <p:cNvSpPr>
            <a:spLocks noChangeArrowheads="1"/>
          </p:cNvSpPr>
          <p:nvPr/>
        </p:nvSpPr>
        <p:spPr bwMode="auto">
          <a:xfrm>
            <a:off x="4272280" y="1972945"/>
            <a:ext cx="403225" cy="3962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6633" name="Oval 6"/>
          <p:cNvSpPr>
            <a:spLocks noChangeArrowheads="1"/>
          </p:cNvSpPr>
          <p:nvPr/>
        </p:nvSpPr>
        <p:spPr bwMode="auto">
          <a:xfrm>
            <a:off x="4886960" y="1972945"/>
            <a:ext cx="403225" cy="3962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6634" name="Oval 7"/>
          <p:cNvSpPr>
            <a:spLocks noChangeArrowheads="1"/>
          </p:cNvSpPr>
          <p:nvPr/>
        </p:nvSpPr>
        <p:spPr bwMode="auto">
          <a:xfrm>
            <a:off x="5502275" y="1972945"/>
            <a:ext cx="403225" cy="3962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6635" name="Oval 8"/>
          <p:cNvSpPr>
            <a:spLocks noChangeArrowheads="1"/>
          </p:cNvSpPr>
          <p:nvPr/>
        </p:nvSpPr>
        <p:spPr bwMode="auto">
          <a:xfrm>
            <a:off x="6160135" y="1972945"/>
            <a:ext cx="403225" cy="3962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6636" name="Oval 9"/>
          <p:cNvSpPr>
            <a:spLocks noChangeArrowheads="1"/>
          </p:cNvSpPr>
          <p:nvPr/>
        </p:nvSpPr>
        <p:spPr bwMode="auto">
          <a:xfrm>
            <a:off x="6817995" y="1972945"/>
            <a:ext cx="403225" cy="3962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6637" name="Text Box 10"/>
          <p:cNvSpPr txBox="1">
            <a:spLocks noChangeArrowheads="1"/>
          </p:cNvSpPr>
          <p:nvPr/>
        </p:nvSpPr>
        <p:spPr bwMode="auto">
          <a:xfrm>
            <a:off x="1115601" y="1915562"/>
            <a:ext cx="142494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Initial </a:t>
            </a:r>
            <a:r>
              <a:rPr lang="en-US" altLang="zh-CN" sz="1800" dirty="0" smtClean="0">
                <a:latin typeface="Sitka Text" pitchFamily="2" charset="0"/>
                <a:ea typeface="宋体" panose="02010600030101010101" pitchFamily="2" charset="-122"/>
              </a:rPr>
              <a:t>state</a:t>
            </a:r>
          </a:p>
          <a:p>
            <a:pPr algn="ctr"/>
            <a:r>
              <a:rPr lang="en-US" altLang="zh-CN" sz="1800" dirty="0" smtClean="0">
                <a:latin typeface="Sitka Text" pitchFamily="2" charset="0"/>
                <a:ea typeface="宋体" panose="02010600030101010101" pitchFamily="2" charset="-122"/>
              </a:rPr>
              <a:t>(</a:t>
            </a:r>
            <a:r>
              <a:rPr lang="en-US" altLang="zh-CN" sz="1800" dirty="0" smtClean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forest</a:t>
            </a:r>
            <a:r>
              <a:rPr lang="en-US" altLang="zh-CN" sz="1800" dirty="0" smtClean="0">
                <a:latin typeface="Sitka Text" pitchFamily="2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6638" name="Oval 11"/>
          <p:cNvSpPr>
            <a:spLocks noChangeArrowheads="1"/>
          </p:cNvSpPr>
          <p:nvPr/>
        </p:nvSpPr>
        <p:spPr bwMode="auto">
          <a:xfrm>
            <a:off x="3382645" y="3189605"/>
            <a:ext cx="417830" cy="41084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6639" name="Oval 12"/>
          <p:cNvSpPr>
            <a:spLocks noChangeArrowheads="1"/>
          </p:cNvSpPr>
          <p:nvPr/>
        </p:nvSpPr>
        <p:spPr bwMode="auto">
          <a:xfrm>
            <a:off x="3714750" y="3862070"/>
            <a:ext cx="433070" cy="4254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6640" name="Oval 13"/>
          <p:cNvSpPr>
            <a:spLocks noChangeArrowheads="1"/>
          </p:cNvSpPr>
          <p:nvPr/>
        </p:nvSpPr>
        <p:spPr bwMode="auto">
          <a:xfrm>
            <a:off x="4932045" y="3347720"/>
            <a:ext cx="415290" cy="4083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6641" name="Oval 14"/>
          <p:cNvSpPr>
            <a:spLocks noChangeArrowheads="1"/>
          </p:cNvSpPr>
          <p:nvPr/>
        </p:nvSpPr>
        <p:spPr bwMode="auto">
          <a:xfrm>
            <a:off x="7076440" y="3603625"/>
            <a:ext cx="447040" cy="4394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6642" name="Oval 15"/>
          <p:cNvSpPr>
            <a:spLocks noChangeArrowheads="1"/>
          </p:cNvSpPr>
          <p:nvPr/>
        </p:nvSpPr>
        <p:spPr bwMode="auto">
          <a:xfrm>
            <a:off x="6186170" y="3603625"/>
            <a:ext cx="447040" cy="4394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6643" name="Oval 16"/>
          <p:cNvSpPr>
            <a:spLocks noChangeArrowheads="1"/>
          </p:cNvSpPr>
          <p:nvPr/>
        </p:nvSpPr>
        <p:spPr bwMode="auto">
          <a:xfrm>
            <a:off x="5745480" y="4357370"/>
            <a:ext cx="447040" cy="4394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26644" name="Oval 17"/>
          <p:cNvSpPr>
            <a:spLocks noChangeArrowheads="1"/>
          </p:cNvSpPr>
          <p:nvPr/>
        </p:nvSpPr>
        <p:spPr bwMode="auto">
          <a:xfrm>
            <a:off x="6633210" y="2945765"/>
            <a:ext cx="447040" cy="43942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Sitka Text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26645" name="Line 18"/>
          <p:cNvSpPr>
            <a:spLocks noChangeShapeType="1"/>
          </p:cNvSpPr>
          <p:nvPr/>
        </p:nvSpPr>
        <p:spPr bwMode="auto">
          <a:xfrm flipH="1" flipV="1">
            <a:off x="3704034" y="3600450"/>
            <a:ext cx="96440" cy="26147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  <p:sp>
        <p:nvSpPr>
          <p:cNvPr id="26646" name="Line 19"/>
          <p:cNvSpPr>
            <a:spLocks noChangeShapeType="1"/>
          </p:cNvSpPr>
          <p:nvPr/>
        </p:nvSpPr>
        <p:spPr bwMode="auto">
          <a:xfrm flipV="1">
            <a:off x="6594475" y="3395980"/>
            <a:ext cx="256540" cy="28829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  <p:sp>
        <p:nvSpPr>
          <p:cNvPr id="26647" name="Line 20"/>
          <p:cNvSpPr>
            <a:spLocks noChangeShapeType="1"/>
          </p:cNvSpPr>
          <p:nvPr/>
        </p:nvSpPr>
        <p:spPr bwMode="auto">
          <a:xfrm flipH="1" flipV="1">
            <a:off x="6851015" y="3396615"/>
            <a:ext cx="285115" cy="28702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  <p:sp>
        <p:nvSpPr>
          <p:cNvPr id="26648" name="Line 21"/>
          <p:cNvSpPr>
            <a:spLocks noChangeShapeType="1"/>
          </p:cNvSpPr>
          <p:nvPr/>
        </p:nvSpPr>
        <p:spPr bwMode="auto">
          <a:xfrm flipV="1">
            <a:off x="6106795" y="4042410"/>
            <a:ext cx="278130" cy="39116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1015" b="1">
              <a:latin typeface="Sitka Text" pitchFamily="2" charset="0"/>
            </a:endParaRPr>
          </a:p>
        </p:txBody>
      </p:sp>
      <p:sp>
        <p:nvSpPr>
          <p:cNvPr id="26649" name="Text Box 22"/>
          <p:cNvSpPr txBox="1">
            <a:spLocks noChangeArrowheads="1"/>
          </p:cNvSpPr>
          <p:nvPr/>
        </p:nvSpPr>
        <p:spPr bwMode="auto">
          <a:xfrm>
            <a:off x="1044064" y="3350719"/>
            <a:ext cx="157797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Intermediate</a:t>
            </a:r>
          </a:p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state</a:t>
            </a:r>
          </a:p>
        </p:txBody>
      </p:sp>
      <p:sp>
        <p:nvSpPr>
          <p:cNvPr id="26650" name="Text Box 23"/>
          <p:cNvSpPr txBox="1">
            <a:spLocks noChangeArrowheads="1"/>
          </p:cNvSpPr>
          <p:nvPr/>
        </p:nvSpPr>
        <p:spPr bwMode="auto">
          <a:xfrm>
            <a:off x="827727" y="5042219"/>
            <a:ext cx="363918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solidFill>
                  <a:srgbClr val="374FFF"/>
                </a:solidFill>
                <a:latin typeface="Sitka Text" pitchFamily="2" charset="0"/>
                <a:ea typeface="宋体" panose="02010600030101010101" pitchFamily="2" charset="-122"/>
              </a:rPr>
              <a:t>Roots are the names of each set.</a:t>
            </a: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3212322" y="4441845"/>
            <a:ext cx="134112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 smtClean="0">
                <a:latin typeface="Sitka Text" pitchFamily="2" charset="0"/>
                <a:ea typeface="宋体" panose="02010600030101010101" pitchFamily="2" charset="-122"/>
              </a:rPr>
              <a:t>Union(0,1)</a:t>
            </a: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6588967" y="4869267"/>
            <a:ext cx="1365250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 smtClean="0">
                <a:latin typeface="Sitka Text" pitchFamily="2" charset="0"/>
                <a:ea typeface="宋体" panose="02010600030101010101" pitchFamily="2" charset="-122"/>
              </a:rPr>
              <a:t>Union(4,5)</a:t>
            </a:r>
          </a:p>
          <a:p>
            <a:r>
              <a:rPr lang="en-US" altLang="zh-CN" sz="1800" dirty="0" smtClean="0">
                <a:latin typeface="Sitka Text" pitchFamily="2" charset="0"/>
              </a:rPr>
              <a:t>Union(6,3)</a:t>
            </a:r>
            <a:endParaRPr lang="en-US" altLang="zh-CN" sz="1800" dirty="0">
              <a:latin typeface="Sitka Text" pitchFamily="2" charset="0"/>
            </a:endParaRPr>
          </a:p>
          <a:p>
            <a:r>
              <a:rPr lang="en-US" altLang="zh-CN" sz="1800" dirty="0" smtClean="0">
                <a:latin typeface="Sitka Text" pitchFamily="2" charset="0"/>
              </a:rPr>
              <a:t>Union(6,4)</a:t>
            </a:r>
            <a:endParaRPr lang="en-US" altLang="zh-CN" sz="1800" dirty="0" smtClean="0">
              <a:latin typeface="Sitka Text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dlMjhmNTNlYTMyZDkyYmQ5YWI0OGM4ZjhmMTc0Mj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120</TotalTime>
  <Words>2530</Words>
  <Application>Microsoft Office PowerPoint</Application>
  <PresentationFormat>全屏显示(4:3)</PresentationFormat>
  <Paragraphs>815</Paragraphs>
  <Slides>45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HDOfficeLightV0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</vt:vector>
  </TitlesOfParts>
  <Company>scut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qin</dc:creator>
  <cp:lastModifiedBy>yi xiang</cp:lastModifiedBy>
  <cp:revision>1070</cp:revision>
  <dcterms:created xsi:type="dcterms:W3CDTF">2000-11-03T19:18:00Z</dcterms:created>
  <dcterms:modified xsi:type="dcterms:W3CDTF">2024-10-30T11:47:39Z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14CE1AD6F38548F5B8C3974549430765_12</vt:lpwstr>
  </property>
  <property fmtid="{D5CDD505-2E9C-101B-9397-08002B2CF9AE}" pid="3" name="KSOProductBuildVer">
    <vt:lpwstr>2052-12.1.0.15712</vt:lpwstr>
  </property>
</Properties>
</file>