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1248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tags/tag1087.xml" ContentType="application/vnd.openxmlformats-officedocument.presentationml.tags+xml"/>
  <Override PartName="/ppt/tags/tag1103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Override PartName="/ppt/tags/tag127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1018.xml" ContentType="application/vnd.openxmlformats-officedocument.presentationml.tags+xml"/>
  <Override PartName="/ppt/tags/tag1204.xml" ContentType="application/vnd.openxmlformats-officedocument.presentationml.tags+xml"/>
  <Override PartName="/ppt/tags/tag1349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43.xml" ContentType="application/vnd.openxmlformats-officedocument.presentationml.tags+xml"/>
  <Override PartName="/ppt/tags/tag1188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1374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119.xml" ContentType="application/vnd.openxmlformats-officedocument.presentationml.tags+xml"/>
  <Override PartName="/ppt/tags/tag1305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1144.xml" ContentType="application/vnd.openxmlformats-officedocument.presentationml.tags+xml"/>
  <Override PartName="/ppt/tags/tag1289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982.xml" ContentType="application/vnd.openxmlformats-officedocument.presentationml.tags+xml"/>
  <Override PartName="/ppt/tags/tag1330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1059.xml" ContentType="application/vnd.openxmlformats-officedocument.presentationml.tags+xml"/>
  <Override PartName="/ppt/tags/tag1406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tags/tag1100.xml" ContentType="application/vnd.openxmlformats-officedocument.presentationml.tags+xml"/>
  <Override PartName="/ppt/tags/tag1245.xml" ContentType="application/vnd.openxmlformats-officedocument.presentationml.tags+xml"/>
  <Override PartName="/ppt/tags/tag1431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1084.xml" ContentType="application/vnd.openxmlformats-officedocument.presentationml.tags+xml"/>
  <Override PartName="/ppt/tags/tag1270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015.xml" ContentType="application/vnd.openxmlformats-officedocument.presentationml.tags+xml"/>
  <Override PartName="/ppt/tags/tag1346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998.xml" ContentType="application/vnd.openxmlformats-officedocument.presentationml.tags+xml"/>
  <Override PartName="/ppt/tags/tag1185.xml" ContentType="application/vnd.openxmlformats-officedocument.presentationml.tags+xml"/>
  <Override PartName="/ppt/tags/tag1201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tags/tag1371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tags/tag1116.xml" ContentType="application/vnd.openxmlformats-officedocument.presentationml.tags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1286.xml" ContentType="application/vnd.openxmlformats-officedocument.presentationml.tags+xml"/>
  <Override PartName="/ppt/tags/tag1302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1141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1217.xml" ContentType="application/vnd.openxmlformats-officedocument.presentationml.tags+xml"/>
  <Override PartName="/ppt/tags/tag1403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1056.xml" ContentType="application/vnd.openxmlformats-officedocument.presentationml.tags+xml"/>
  <Override PartName="/ppt/tags/tag1242.xml" ContentType="application/vnd.openxmlformats-officedocument.presentationml.tags+xml"/>
  <Override PartName="/ppt/tags/tag1387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081.xml" ContentType="application/vnd.openxmlformats-officedocument.presentationml.tags+xml"/>
  <Override PartName="/ppt/tags/tag1318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1157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995.xml" ContentType="application/vnd.openxmlformats-officedocument.presentationml.tags+xml"/>
  <Override PartName="/ppt/tags/tag1012.xml" ContentType="application/vnd.openxmlformats-officedocument.presentationml.tags+xml"/>
  <Override PartName="/ppt/tags/tag1343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tags/tag1182.xml" ContentType="application/vnd.openxmlformats-officedocument.presentationml.tags+xml"/>
  <Override PartName="/ppt/tags/tag1419.xml" ContentType="application/vnd.openxmlformats-officedocument.presentationml.tags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1113.xml" ContentType="application/vnd.openxmlformats-officedocument.presentationml.tags+xml"/>
  <Override PartName="/ppt/tags/tag1258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tags/tag1097.xml" ContentType="application/vnd.openxmlformats-officedocument.presentationml.tags+xml"/>
  <Override PartName="/ppt/tags/tag790.xml" ContentType="application/vnd.openxmlformats-officedocument.presentationml.tags+xml"/>
  <Override PartName="/ppt/tags/tag1283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1214.xml" ContentType="application/vnd.openxmlformats-officedocument.presentationml.tags+xml"/>
  <Override PartName="/ppt/tags/tag1359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053.xml" ContentType="application/vnd.openxmlformats-officedocument.presentationml.tags+xml"/>
  <Override PartName="/ppt/tags/tag1198.xml" ContentType="application/vnd.openxmlformats-officedocument.presentationml.tags+xml"/>
  <Override PartName="/ppt/tags/tag1384.xml" ContentType="application/vnd.openxmlformats-officedocument.presentationml.tags+xml"/>
  <Override PartName="/ppt/tags/tag1400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1129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299.xml" ContentType="application/vnd.openxmlformats-officedocument.presentationml.tags+xml"/>
  <Override PartName="/ppt/tags/tag1315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992.xml" ContentType="application/vnd.openxmlformats-officedocument.presentationml.tags+xml"/>
  <Override PartName="/ppt/tags/tag1154.xml" ContentType="application/vnd.openxmlformats-officedocument.presentationml.tags+xml"/>
  <Override PartName="/ppt/tags/tag1340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69.xml" ContentType="application/vnd.openxmlformats-officedocument.presentationml.tags+xml"/>
  <Override PartName="/ppt/tags/tag1416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1094.xml" ContentType="application/vnd.openxmlformats-officedocument.presentationml.tags+xml"/>
  <Override PartName="/ppt/tags/tag1110.xml" ContentType="application/vnd.openxmlformats-officedocument.presentationml.tags+xml"/>
  <Override PartName="/ppt/tags/tag1255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1280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025.xml" ContentType="application/vnd.openxmlformats-officedocument.presentationml.tags+xml"/>
  <Override PartName="/ppt/tags/tag1356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1195.xml" ContentType="application/vnd.openxmlformats-officedocument.presentationml.tags+xml"/>
  <Override PartName="/ppt/tags/tag1211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1050.xml" ContentType="application/vnd.openxmlformats-officedocument.presentationml.tags+xml"/>
  <Override PartName="/ppt/tags/tag1381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tags/tag1126.xml" ContentType="application/vnd.openxmlformats-officedocument.presentationml.tags+xml"/>
  <Override PartName="/ppt/tags/tag1312.xml" ContentType="application/vnd.openxmlformats-officedocument.presentationml.tags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1151.xml" ContentType="application/vnd.openxmlformats-officedocument.presentationml.tags+xml"/>
  <Override PartName="/ppt/tags/tag1296.xml" ContentType="application/vnd.openxmlformats-officedocument.presentationml.tags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1227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1066.xml" ContentType="application/vnd.openxmlformats-officedocument.presentationml.tags+xml"/>
  <Override PartName="/ppt/tags/tag1413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252.xml" ContentType="application/vnd.openxmlformats-officedocument.presentationml.tags+xml"/>
  <Override PartName="/ppt/tags/tag1397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091.xml" ContentType="application/vnd.openxmlformats-officedocument.presentationml.tags+xml"/>
  <Override PartName="/ppt/tags/tag1328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tags/tag1022.xml" ContentType="application/vnd.openxmlformats-officedocument.presentationml.tags+xml"/>
  <Override PartName="/ppt/tags/tag1167.xml" ContentType="application/vnd.openxmlformats-officedocument.presentationml.tags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1353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tags/tag1192.xml" ContentType="application/vnd.openxmlformats-officedocument.presentationml.tags+xml"/>
  <Override PartName="/ppt/tags/tag1429.xml" ContentType="application/vnd.openxmlformats-officedocument.presentationml.tags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tags/tag1123.xml" ContentType="application/vnd.openxmlformats-officedocument.presentationml.tags+xml"/>
  <Override PartName="/ppt/tags/tag1268.xml" ContentType="application/vnd.openxmlformats-officedocument.presentationml.tags+xml"/>
  <Override PartName="/ppt/theme/theme3.xml" ContentType="application/vnd.openxmlformats-officedocument.theme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1293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tags/tag1369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1224.xml" ContentType="application/vnd.openxmlformats-officedocument.presentationml.tags+xml"/>
  <Override PartName="/ppt/tags/tag1410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063.xml" ContentType="application/vnd.openxmlformats-officedocument.presentationml.tags+xml"/>
  <Override PartName="/ppt/tags/tag1394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139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977.xml" ContentType="application/vnd.openxmlformats-officedocument.presentationml.tags+xml"/>
  <Override PartName="/ppt/tags/tag1325.xml" ContentType="application/vnd.openxmlformats-officedocument.presentationml.tags+xml"/>
  <Override PartName="/ppt/tags/tag340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tags/tag1164.xml" ContentType="application/vnd.openxmlformats-officedocument.presentationml.tags+xml"/>
  <Override PartName="/ppt/tags/tag1350.xml" ContentType="application/vnd.openxmlformats-officedocument.presentationml.tags+xml"/>
  <Override PartName="/ppt/tags/tag416.xml" ContentType="application/vnd.openxmlformats-officedocument.presentationml.tags+xml"/>
  <Override PartName="/ppt/tags/tag747.xml" ContentType="application/vnd.openxmlformats-officedocument.presentationml.tags+xml"/>
  <Override PartName="/ppt/tags/tag1426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55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tags/tag1079.xml" ContentType="application/vnd.openxmlformats-officedocument.presentationml.tags+xml"/>
  <Override PartName="/ppt/tags/tag1265.xml" ContentType="application/vnd.openxmlformats-officedocument.presentationml.tags+xml"/>
  <Override PartName="/ppt/tags/tag280.xml" ContentType="application/vnd.openxmlformats-officedocument.presentationml.tags+xml"/>
  <Override PartName="/ppt/tags/tag441.xml" ContentType="application/vnd.openxmlformats-officedocument.presentationml.tags+xml"/>
  <Override PartName="/ppt/tags/tag772.xml" ContentType="application/vnd.openxmlformats-officedocument.presentationml.tags+xml"/>
  <Override PartName="/ppt/tags/tag1120.xml" ContentType="application/vnd.openxmlformats-officedocument.presentationml.tags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848.xml" ContentType="application/vnd.openxmlformats-officedocument.presentationml.tags+xml"/>
  <Override PartName="/ppt/tags/tag1290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1221.xml" ContentType="application/vnd.openxmlformats-officedocument.presentationml.tags+xml"/>
  <Override PartName="/ppt/tags/tag1366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060.xml" ContentType="application/vnd.openxmlformats-officedocument.presentationml.tags+xml"/>
  <Override PartName="/ppt/tags/tag1391.xml" ContentType="application/vnd.openxmlformats-officedocument.presentationml.tags+xml"/>
  <Override PartName="/ppt/tags/tag126.xml" ContentType="application/vnd.openxmlformats-officedocument.presentationml.tags+xml"/>
  <Override PartName="/ppt/tags/tag457.xml" ContentType="application/vnd.openxmlformats-officedocument.presentationml.tags+xml"/>
  <Override PartName="/ppt/tags/tag804.xml" ContentType="application/vnd.openxmlformats-officedocument.presentationml.tags+xml"/>
  <Override PartName="/ppt/tags/tag949.xml" ContentType="application/vnd.openxmlformats-officedocument.presentationml.tags+xml"/>
  <Override PartName="/ppt/tags/tag113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tags/tag1322.xml" ContentType="application/vnd.openxmlformats-officedocument.presentationml.tags+xml"/>
  <Override PartName="/ppt/tags/tag151.xml" ContentType="application/vnd.openxmlformats-officedocument.presentationml.tags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tags/tag1161.xml" ContentType="application/vnd.openxmlformats-officedocument.presentationml.tags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1237.xml" ContentType="application/vnd.openxmlformats-officedocument.presentationml.tags+xml"/>
  <Override PartName="/ppt/tags/tag96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tags/tag1076.xml" ContentType="application/vnd.openxmlformats-officedocument.presentationml.tags+xml"/>
  <Override PartName="/ppt/tags/tag1423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583.xml" ContentType="application/vnd.openxmlformats-officedocument.presentationml.tags+xml"/>
  <Override PartName="/ppt/tags/tag1262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1338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tags/tag1177.xml" ContentType="application/vnd.openxmlformats-officedocument.presentationml.tags+xml"/>
  <Override PartName="/ppt/tags/tag1363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1108.xml" ContentType="application/vnd.openxmlformats-officedocument.presentationml.tags+xml"/>
  <Override PartName="/ppt/tags/tag268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85.xml" ContentType="application/vnd.openxmlformats-officedocument.presentationml.tags+xml"/>
  <Override PartName="/ppt/tags/tag1133.xml" ContentType="application/vnd.openxmlformats-officedocument.presentationml.tags+xml"/>
  <Override PartName="/ppt/tags/tag1278.xml" ContentType="application/vnd.openxmlformats-officedocument.presentationml.tags+xml"/>
  <Override PartName="/ppt/tags/tag293.xml" ContentType="application/vnd.openxmlformats-officedocument.presentationml.tags+xml"/>
  <Override PartName="/ppt/tags/tag716.xml" ContentType="application/vnd.openxmlformats-officedocument.presentationml.tags+xml"/>
  <Override PartName="/ppt/tags/tag971.xml" ContentType="application/vnd.openxmlformats-officedocument.presentationml.tags+xml"/>
  <Override PartName="/ppt/tags/tag1209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369.xml" ContentType="application/vnd.openxmlformats-officedocument.presentationml.tags+xml"/>
  <Override PartName="/ppt/tags/tag555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tags/tag1379.xml" ContentType="application/vnd.openxmlformats-officedocument.presentationml.tags+xml"/>
  <Override PartName="/ppt/presentation.xml" ContentType="application/vnd.openxmlformats-officedocument.presentationml.presentation.main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86.xml" ContentType="application/vnd.openxmlformats-officedocument.presentationml.tags+xml"/>
  <Override PartName="/ppt/tags/tag1234.xml" ContentType="application/vnd.openxmlformats-officedocument.presentationml.tags+xml"/>
  <Override PartName="/ppt/tags/tag142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580.xml" ContentType="application/vnd.openxmlformats-officedocument.presentationml.tags+xml"/>
  <Override PartName="/ppt/tags/tag817.xml" ContentType="application/vnd.openxmlformats-officedocument.presentationml.tags+xml"/>
  <Override PartName="/ppt/tags/tag107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325.xml" ContentType="application/vnd.openxmlformats-officedocument.presentationml.tags+xml"/>
  <Override PartName="/ppt/tags/tag656.xml" ContentType="application/vnd.openxmlformats-officedocument.presentationml.tags+xml"/>
  <Override PartName="/ppt/tags/tag987.xml" ContentType="application/vnd.openxmlformats-officedocument.presentationml.tags+xml"/>
  <Override PartName="/ppt/tags/tag1004.xml" ContentType="application/vnd.openxmlformats-officedocument.presentationml.tags+xml"/>
  <Override PartName="/ppt/tags/tag1149.xml" ContentType="application/vnd.openxmlformats-officedocument.presentationml.tags+xml"/>
  <Override PartName="/ppt/tags/tag1335.xml" ContentType="application/vnd.openxmlformats-officedocument.presentationml.tags+xml"/>
  <Override PartName="/ppt/tags/tag164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842.xml" ContentType="application/vnd.openxmlformats-officedocument.presentationml.tags+xml"/>
  <Override PartName="/ppt/tags/tag1174.xml" ContentType="application/vnd.openxmlformats-officedocument.presentationml.tags+xml"/>
  <Override PartName="/ppt/tags/tag350.xml" ContentType="application/vnd.openxmlformats-officedocument.presentationml.tags+xml"/>
  <Override PartName="/ppt/tags/tag681.xml" ContentType="application/vnd.openxmlformats-officedocument.presentationml.tags+xml"/>
  <Override PartName="/ppt/tags/tag918.xml" ContentType="application/vnd.openxmlformats-officedocument.presentationml.tags+xml"/>
  <Override PartName="/ppt/tags/tag1360.xml" ContentType="application/vnd.openxmlformats-officedocument.presentationml.tags+xml"/>
  <Override PartName="/ppt/tags/tag426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1089.xml" ContentType="application/vnd.openxmlformats-officedocument.presentationml.tags+xml"/>
  <Override PartName="/ppt/tags/tag1105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65.xml" ContentType="application/vnd.openxmlformats-officedocument.presentationml.tags+xml"/>
  <Override PartName="/ppt/tags/tag451.xml" ContentType="application/vnd.openxmlformats-officedocument.presentationml.tags+xml"/>
  <Override PartName="/ppt/tags/tag596.xml" ContentType="application/vnd.openxmlformats-officedocument.presentationml.tags+xml"/>
  <Override PartName="/ppt/tags/tag782.xml" ContentType="application/vnd.openxmlformats-officedocument.presentationml.tags+xml"/>
  <Override PartName="/ppt/tags/tag1130.xml" ContentType="application/vnd.openxmlformats-officedocument.presentationml.tags+xml"/>
  <Override PartName="/ppt/tags/tag1275.xml" ContentType="application/vnd.openxmlformats-officedocument.presentationml.tags+xml"/>
  <Override PartName="/ppt/slides/slide2.xml" ContentType="application/vnd.openxmlformats-officedocument.presentationml.slide+xml"/>
  <Override PartName="/ppt/tags/tag290.xml" ContentType="application/vnd.openxmlformats-officedocument.presentationml.tags+xml"/>
  <Override PartName="/ppt/tags/tag527.xml" ContentType="application/vnd.openxmlformats-officedocument.presentationml.tags+xml"/>
  <Override PartName="/ppt/tags/tag1206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858.xml" ContentType="application/vnd.openxmlformats-officedocument.presentationml.tags+xml"/>
  <Override PartName="/ppt/tags/tag1045.xml" ContentType="application/vnd.openxmlformats-officedocument.presentationml.tags+xml"/>
  <Override PartName="/ppt/tags/tag65.xml" ContentType="application/vnd.openxmlformats-officedocument.presentationml.tags+xml"/>
  <Override PartName="/ppt/tags/tag221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83.xml" ContentType="application/vnd.openxmlformats-officedocument.presentationml.tags+xml"/>
  <Override PartName="/ppt/tags/tag1231.xml" ContentType="application/vnd.openxmlformats-officedocument.presentationml.tags+xml"/>
  <Override PartName="/ppt/tags/tag1376.xml" ContentType="application/vnd.openxmlformats-officedocument.presentationml.tags+xml"/>
  <Override PartName="/ppt/tags/tag90.xml" ContentType="application/vnd.openxmlformats-officedocument.presentationml.tags+xml"/>
  <Override PartName="/ppt/tags/tag391.xml" ContentType="application/vnd.openxmlformats-officedocument.presentationml.tags+xml"/>
  <Override PartName="/ppt/tags/tag628.xml" ContentType="application/vnd.openxmlformats-officedocument.presentationml.tags+xml"/>
  <Override PartName="/ppt/tags/tag959.xml" ContentType="application/vnd.openxmlformats-officedocument.presentationml.tags+xml"/>
  <Override PartName="/ppt/tags/tag1070.xml" ContentType="application/vnd.openxmlformats-officedocument.presentationml.tags+xml"/>
  <Override PartName="/ppt/tags/tag1307.xml" ContentType="application/vnd.openxmlformats-officedocument.presentationml.tags+xml"/>
  <Override PartName="/ppt/tags/tag136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1146.xml" ContentType="application/vnd.openxmlformats-officedocument.presentationml.tags+xml"/>
  <Override PartName="/ppt/tags/tag21.xml" ContentType="application/vnd.openxmlformats-officedocument.presentationml.tags+xml"/>
  <Override PartName="/ppt/tags/tag161.xml" ContentType="application/vnd.openxmlformats-officedocument.presentationml.tags+xml"/>
  <Override PartName="/ppt/tags/tag653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1332.xml" ContentType="application/vnd.openxmlformats-officedocument.presentationml.tags+xml"/>
  <Override PartName="/ppt/tags/tag7.xml" ContentType="application/vnd.openxmlformats-officedocument.presentationml.tags+xml"/>
  <Override PartName="/ppt/tags/tag492.xml" ContentType="application/vnd.openxmlformats-officedocument.presentationml.tags+xml"/>
  <Override PartName="/ppt/tags/tag729.xml" ContentType="application/vnd.openxmlformats-officedocument.presentationml.tags+xml"/>
  <Override PartName="/ppt/tags/tag915.xml" ContentType="application/vnd.openxmlformats-officedocument.presentationml.tags+xml"/>
  <Override PartName="/ppt/tags/tag1171.xml" ContentType="application/vnd.openxmlformats-officedocument.presentationml.tags+xml"/>
  <Override PartName="/ppt/tags/tag1408.xml" ContentType="application/vnd.openxmlformats-officedocument.presentationml.tags+xml"/>
  <Override PartName="/ppt/tags/tag237.xml" ContentType="application/vnd.openxmlformats-officedocument.presentationml.tags+xml"/>
  <Override PartName="/ppt/tags/tag423.xml" ContentType="application/vnd.openxmlformats-officedocument.presentationml.tags+xml"/>
  <Override PartName="/ppt/tags/tag568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tags/tag1102.xml" ContentType="application/vnd.openxmlformats-officedocument.presentationml.tags+xml"/>
  <Override PartName="/ppt/tags/tag1247.xml" ContentType="application/vnd.openxmlformats-officedocument.presentationml.tags+xml"/>
  <Override PartName="/ppt/slides/slide24.xml" ContentType="application/vnd.openxmlformats-officedocument.presentationml.slide+xml"/>
  <Override PartName="/ppt/tags/tag262.xml" ContentType="application/vnd.openxmlformats-officedocument.presentationml.tags+xml"/>
  <Override PartName="/ppt/tags/tag593.xml" ContentType="application/vnd.openxmlformats-officedocument.presentationml.tags+xml"/>
  <Override PartName="/ppt/tags/tag940.xml" ContentType="application/vnd.openxmlformats-officedocument.presentationml.tags+xml"/>
  <Override PartName="/ppt/tags/tag1086.xml" ContentType="application/vnd.openxmlformats-officedocument.presentationml.tags+xml"/>
  <Override PartName="/ppt/tags/tag127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338.xml" ContentType="application/vnd.openxmlformats-officedocument.presentationml.tags+xml"/>
  <Override PartName="/ppt/tags/tag669.xml" ContentType="application/vnd.openxmlformats-officedocument.presentationml.tags+xml"/>
  <Override PartName="/ppt/tags/tag1017.xml" ContentType="application/vnd.openxmlformats-officedocument.presentationml.tags+xml"/>
  <Override PartName="/ppt/tags/tag177.xml" ContentType="application/vnd.openxmlformats-officedocument.presentationml.tags+xml"/>
  <Override PartName="/ppt/tags/tag524.xml" ContentType="application/vnd.openxmlformats-officedocument.presentationml.tags+xml"/>
  <Override PartName="/ppt/tags/tag710.xml" ContentType="application/vnd.openxmlformats-officedocument.presentationml.tags+xml"/>
  <Override PartName="/ppt/tags/tag855.xml" ContentType="application/vnd.openxmlformats-officedocument.presentationml.tags+xml"/>
  <Override PartName="/ppt/tags/tag1203.xml" ContentType="application/vnd.openxmlformats-officedocument.presentationml.tags+xml"/>
  <Override PartName="/ppt/tags/tag1348.xml" ContentType="application/vnd.openxmlformats-officedocument.presentationml.tags+xml"/>
  <Override PartName="/ppt/tags/tag62.xml" ContentType="application/vnd.openxmlformats-officedocument.presentationml.tags+xml"/>
  <Override PartName="/ppt/tags/tag363.xml" ContentType="application/vnd.openxmlformats-officedocument.presentationml.tags+xml"/>
  <Override PartName="/ppt/tags/tag694.xml" ContentType="application/vnd.openxmlformats-officedocument.presentationml.tags+xml"/>
  <Override PartName="/ppt/tags/tag1042.xml" ContentType="application/vnd.openxmlformats-officedocument.presentationml.tags+xml"/>
  <Override PartName="/ppt/tags/tag1187.xml" ContentType="application/vnd.openxmlformats-officedocument.presentationml.tags+xml"/>
  <Override PartName="/ppt/tags/tag1373.xml" ContentType="application/vnd.openxmlformats-officedocument.presentationml.tags+xml"/>
  <Override PartName="/ppt/tags/tag108.xml" ContentType="application/vnd.openxmlformats-officedocument.presentationml.tags+xml"/>
  <Override PartName="/ppt/tags/tag439.xml" ContentType="application/vnd.openxmlformats-officedocument.presentationml.tags+xml"/>
  <Override PartName="/ppt/tags/tag880.xml" ContentType="application/vnd.openxmlformats-officedocument.presentationml.tags+xml"/>
  <Override PartName="/ppt/tags/tag1118.xml" ContentType="application/vnd.openxmlformats-officedocument.presentationml.tags+xml"/>
  <Override PartName="/ppt/tags/tag133.xml" ContentType="application/vnd.openxmlformats-officedocument.presentationml.tags+xml"/>
  <Override PartName="/ppt/tags/tag278.xml" ContentType="application/vnd.openxmlformats-officedocument.presentationml.tags+xml"/>
  <Override PartName="/ppt/tags/tag625.xml" ContentType="application/vnd.openxmlformats-officedocument.presentationml.tags+xml"/>
  <Override PartName="/ppt/tags/tag811.xml" ContentType="application/vnd.openxmlformats-officedocument.presentationml.tags+xml"/>
  <Override PartName="/ppt/tags/tag956.xml" ContentType="application/vnd.openxmlformats-officedocument.presentationml.tags+xml"/>
  <Override PartName="/ppt/tags/tag1288.xml" ContentType="application/vnd.openxmlformats-officedocument.presentationml.tags+xml"/>
  <Override PartName="/ppt/tags/tag1304.xml" ContentType="application/vnd.openxmlformats-officedocument.presentationml.tags+xml"/>
  <Override PartName="/ppt/tags/tag209.xml" ContentType="application/vnd.openxmlformats-officedocument.presentationml.tags+xml"/>
  <Override PartName="/ppt/tags/tag464.xml" ContentType="application/vnd.openxmlformats-officedocument.presentationml.tags+xml"/>
  <Override PartName="/ppt/tags/tag650.xml" ContentType="application/vnd.openxmlformats-officedocument.presentationml.tags+xml"/>
  <Override PartName="/ppt/tags/tag795.xml" ContentType="application/vnd.openxmlformats-officedocument.presentationml.tags+xml"/>
  <Override PartName="/ppt/tags/tag981.xml" ContentType="application/vnd.openxmlformats-officedocument.presentationml.tags+xml"/>
  <Override PartName="/ppt/tags/tag1143.xml" ContentType="application/vnd.openxmlformats-officedocument.presentationml.tags+xml"/>
  <Override PartName="/ppt/tags/tag4.xml" ContentType="application/vnd.openxmlformats-officedocument.presentationml.tags+xml"/>
  <Override PartName="/ppt/tags/tag726.xml" ContentType="application/vnd.openxmlformats-officedocument.presentationml.tags+xml"/>
  <Override PartName="/ppt/tags/tag1219.xml" ContentType="application/vnd.openxmlformats-officedocument.presentationml.tags+xml"/>
  <Override PartName="/ppt/tags/tag1405.xml" ContentType="application/vnd.openxmlformats-officedocument.presentationml.tags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379.xml" ContentType="application/vnd.openxmlformats-officedocument.presentationml.tags+xml"/>
  <Override PartName="/ppt/tags/tag565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1058.xml" ContentType="application/vnd.openxmlformats-officedocument.presentationml.tags+xml"/>
  <Override PartName="/ppt/tags/tag1244.xml" ContentType="application/vnd.openxmlformats-officedocument.presentationml.tags+xml"/>
  <Override PartName="/ppt/tags/tag1389.xml" ContentType="application/vnd.openxmlformats-officedocument.presentationml.tags+xml"/>
  <Override PartName="/ppt/tags/tag420.xml" ContentType="application/vnd.openxmlformats-officedocument.presentationml.tags+xml"/>
  <Override PartName="/ppt/tags/tag751.xml" ContentType="application/vnd.openxmlformats-officedocument.presentationml.tags+xml"/>
  <Override PartName="/ppt/tags/tag1083.xml" ContentType="application/vnd.openxmlformats-officedocument.presentationml.tags+xml"/>
  <Override PartName="/ppt/tags/tag1430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115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335.xml" ContentType="application/vnd.openxmlformats-officedocument.presentationml.tags+xml"/>
  <Override PartName="/ppt/tags/tag521.xml" ContentType="application/vnd.openxmlformats-officedocument.presentationml.tags+xml"/>
  <Override PartName="/ppt/tags/tag666.xml" ContentType="application/vnd.openxmlformats-officedocument.presentationml.tags+xml"/>
  <Override PartName="/ppt/tags/tag852.xml" ContentType="application/vnd.openxmlformats-officedocument.presentationml.tags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200.xml" ContentType="application/vnd.openxmlformats-officedocument.presentationml.tags+xml"/>
  <Override PartName="/ppt/tags/tag1345.xml" ContentType="application/vnd.openxmlformats-officedocument.presentationml.tags+xml"/>
  <Override PartName="/ppt/tags/tag174.xml" ContentType="application/vnd.openxmlformats-officedocument.presentationml.tags+xml"/>
  <Override PartName="/ppt/tags/tag360.xml" ContentType="application/vnd.openxmlformats-officedocument.presentationml.tags+xml"/>
  <Override PartName="/ppt/tags/tag691.xml" ContentType="application/vnd.openxmlformats-officedocument.presentationml.tags+xml"/>
  <Override PartName="/ppt/tags/tag1184.xml" ContentType="application/vnd.openxmlformats-officedocument.presentationml.tags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436.xml" ContentType="application/vnd.openxmlformats-officedocument.presentationml.tags+xml"/>
  <Override PartName="/ppt/tags/tag928.xml" ContentType="application/vnd.openxmlformats-officedocument.presentationml.tags+xml"/>
  <Override PartName="/ppt/tags/tag1115.xml" ContentType="application/vnd.openxmlformats-officedocument.presentationml.tags+xml"/>
  <Override PartName="/ppt/tags/tag1370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53.xml" ContentType="application/vnd.openxmlformats-officedocument.presentationml.tags+xml"/>
  <Override PartName="/ppt/tags/tag1099.xml" ContentType="application/vnd.openxmlformats-officedocument.presentationml.tags+xml"/>
  <Override PartName="/ppt/tags/tag1301.xml" ContentType="application/vnd.openxmlformats-officedocument.presentationml.tags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61.xml" ContentType="application/vnd.openxmlformats-officedocument.presentationml.tags+xml"/>
  <Override PartName="/ppt/tags/tag792.xml" ContentType="application/vnd.openxmlformats-officedocument.presentationml.tags+xml"/>
  <Override PartName="/ppt/tags/tag1140.xml" ContentType="application/vnd.openxmlformats-officedocument.presentationml.tags+xml"/>
  <Override PartName="/ppt/tags/tag1285.xml" ContentType="application/vnd.openxmlformats-officedocument.presentationml.tags+xml"/>
  <Override PartName="/ppt/tags/tag206.xml" ContentType="application/vnd.openxmlformats-officedocument.presentationml.tags+xml"/>
  <Override PartName="/ppt/tags/tag537.xml" ContentType="application/vnd.openxmlformats-officedocument.presentationml.tags+xml"/>
  <Override PartName="/ppt/tags/tag868.xml" ContentType="application/vnd.openxmlformats-officedocument.presentationml.tags+xml"/>
  <Override PartName="/ppt/tags/tag1216.xml" ContentType="application/vnd.openxmlformats-officedocument.presentationml.tags+xml"/>
  <Override PartName="/ppt/tags/tag1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1055.xml" ContentType="application/vnd.openxmlformats-officedocument.presentationml.tags+xml"/>
  <Override PartName="/ppt/tags/tag1386.xml" ContentType="application/vnd.openxmlformats-officedocument.presentationml.tags+xml"/>
  <Override PartName="/ppt/tags/tag1402.xml" ContentType="application/vnd.openxmlformats-officedocument.presentationml.tags+xml"/>
  <Override PartName="/ppt/tags/tag562.xml" ContentType="application/vnd.openxmlformats-officedocument.presentationml.tags+xml"/>
  <Override PartName="/ppt/tags/tag893.xml" ContentType="application/vnd.openxmlformats-officedocument.presentationml.tags+xml"/>
  <Override PartName="/ppt/tags/tag1241.xml" ContentType="application/vnd.openxmlformats-officedocument.presentationml.tags+xml"/>
  <Override PartName="/ppt/tags/tag307.xml" ContentType="application/vnd.openxmlformats-officedocument.presentationml.tags+xml"/>
  <Override PartName="/ppt/tags/tag638.xml" ContentType="application/vnd.openxmlformats-officedocument.presentationml.tags+xml"/>
  <Override PartName="/ppt/tags/tag824.xml" ContentType="application/vnd.openxmlformats-officedocument.presentationml.tags+xml"/>
  <Override PartName="/ppt/tags/tag969.xml" ContentType="application/vnd.openxmlformats-officedocument.presentationml.tags+xml"/>
  <Override PartName="/ppt/tags/tag1080.xml" ContentType="application/vnd.openxmlformats-officedocument.presentationml.tags+xml"/>
  <Override PartName="/ppt/tags/tag1317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tags/tag1156.xml" ContentType="application/vnd.openxmlformats-officedocument.presentationml.tags+xml"/>
  <Override PartName="/ppt/tags/tag1342.xml" ContentType="application/vnd.openxmlformats-officedocument.presentationml.tags+xml"/>
  <Override PartName="/ppt/tags/tag171.xml" ContentType="application/vnd.openxmlformats-officedocument.presentationml.tags+xml"/>
  <Override PartName="/ppt/tags/tag408.xml" ContentType="application/vnd.openxmlformats-officedocument.presentationml.tags+xml"/>
  <Override PartName="/ppt/tags/tag739.xml" ContentType="application/vnd.openxmlformats-officedocument.presentationml.tags+xml"/>
  <Override PartName="/ppt/tags/tag994.xml" ContentType="application/vnd.openxmlformats-officedocument.presentationml.tags+xml"/>
  <Override PartName="/ppt/tags/tag1181.xml" ContentType="application/vnd.openxmlformats-officedocument.presentationml.tags+xml"/>
  <Override PartName="/docProps/core.xml" ContentType="application/vnd.openxmlformats-package.core-properties+xml"/>
  <Override PartName="/ppt/tags/tag247.xml" ContentType="application/vnd.openxmlformats-officedocument.presentationml.tags+xml"/>
  <Override PartName="/ppt/tags/tag578.xml" ContentType="application/vnd.openxmlformats-officedocument.presentationml.tags+xml"/>
  <Override PartName="/ppt/tags/tag925.xml" ContentType="application/vnd.openxmlformats-officedocument.presentationml.tags+xml"/>
  <Override PartName="/ppt/tags/tag1418.xml" ContentType="application/vnd.openxmlformats-officedocument.presentationml.tags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764.xml" ContentType="application/vnd.openxmlformats-officedocument.presentationml.tags+xml"/>
  <Override PartName="/ppt/tags/tag1112.xml" ContentType="application/vnd.openxmlformats-officedocument.presentationml.tags+xml"/>
  <Override PartName="/ppt/tags/tag1257.xml" ContentType="application/vnd.openxmlformats-officedocument.presentationml.tags+xml"/>
  <Override PartName="/ppt/tags/tag272.xml" ContentType="application/vnd.openxmlformats-officedocument.presentationml.tags+xml"/>
  <Override PartName="/ppt/tags/tag509.xml" ContentType="application/vnd.openxmlformats-officedocument.presentationml.tags+xml"/>
  <Override PartName="/ppt/tags/tag950.xml" ContentType="application/vnd.openxmlformats-officedocument.presentationml.tags+xml"/>
  <Override PartName="/ppt/tags/tag1096.xml" ContentType="application/vnd.openxmlformats-officedocument.presentationml.tags+xml"/>
  <Override PartName="/ppt/tags/tag1282.xml" ContentType="application/vnd.openxmlformats-officedocument.presentationml.tags+xml"/>
  <Override PartName="/ppt/tags/tag47.xml" ContentType="application/vnd.openxmlformats-officedocument.presentationml.tags+xml"/>
  <Override PartName="/ppt/tags/tag203.xml" ContentType="application/vnd.openxmlformats-officedocument.presentationml.tags+xml"/>
  <Override PartName="/ppt/tags/tag348.xml" ContentType="application/vnd.openxmlformats-officedocument.presentationml.tags+xml"/>
  <Override PartName="/ppt/tags/tag679.xml" ContentType="application/vnd.openxmlformats-officedocument.presentationml.tags+xml"/>
  <Override PartName="/ppt/tags/tag1027.xml" ContentType="application/vnd.openxmlformats-officedocument.presentationml.tags+xml"/>
  <Override PartName="/ppt/tags/tag1358.xml" ContentType="application/vnd.openxmlformats-officedocument.presentationml.tags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720.xml" ContentType="application/vnd.openxmlformats-officedocument.presentationml.tags+xml"/>
  <Override PartName="/ppt/tags/tag865.xml" ContentType="application/vnd.openxmlformats-officedocument.presentationml.tags+xml"/>
  <Override PartName="/ppt/tags/tag1197.xml" ContentType="application/vnd.openxmlformats-officedocument.presentationml.tags+xml"/>
  <Override PartName="/ppt/tags/tag1213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373.xml" ContentType="application/vnd.openxmlformats-officedocument.presentationml.tags+xml"/>
  <Override PartName="/ppt/tags/tag890.xml" ContentType="application/vnd.openxmlformats-officedocument.presentationml.tags+xml"/>
  <Override PartName="/ppt/tags/tag1052.xml" ContentType="application/vnd.openxmlformats-officedocument.presentationml.tags+xml"/>
  <Override PartName="/ppt/tags/tag1383.xml" ContentType="application/vnd.openxmlformats-officedocument.presentationml.tags+xml"/>
  <Override PartName="/ppt/tags/tag304.xml" ContentType="application/vnd.openxmlformats-officedocument.presentationml.tags+xml"/>
  <Override PartName="/ppt/tags/tag449.xml" ContentType="application/vnd.openxmlformats-officedocument.presentationml.tags+xml"/>
  <Override PartName="/ppt/tags/tag635.xml" ContentType="application/vnd.openxmlformats-officedocument.presentationml.tags+xml"/>
  <Override PartName="/ppt/tags/tag966.xml" ContentType="application/vnd.openxmlformats-officedocument.presentationml.tags+xml"/>
  <Override PartName="/ppt/tags/tag1128.xml" ContentType="application/vnd.openxmlformats-officedocument.presentationml.tags+xml"/>
  <Override PartName="/ppt/tags/tag1314.xml" ContentType="application/vnd.openxmlformats-officedocument.presentationml.tags+xml"/>
  <Override PartName="/ppt/tags/tag143.xml" ContentType="application/vnd.openxmlformats-officedocument.presentationml.tags+xml"/>
  <Override PartName="/ppt/tags/tag288.xml" ContentType="application/vnd.openxmlformats-officedocument.presentationml.tags+xml"/>
  <Override PartName="/ppt/tags/tag474.xml" ContentType="application/vnd.openxmlformats-officedocument.presentationml.tags+xml"/>
  <Override PartName="/ppt/tags/tag821.xml" ContentType="application/vnd.openxmlformats-officedocument.presentationml.tags+xml"/>
  <Override PartName="/ppt/tags/tag1153.xml" ContentType="application/vnd.openxmlformats-officedocument.presentationml.tags+xml"/>
  <Override PartName="/ppt/tags/tag1298.xml" ContentType="application/vnd.openxmlformats-officedocument.presentationml.tags+xml"/>
  <Override PartName="/ppt/tags/tag219.xml" ContentType="application/vnd.openxmlformats-officedocument.presentationml.tags+xml"/>
  <Override PartName="/ppt/tags/tag660.xml" ContentType="application/vnd.openxmlformats-officedocument.presentationml.tags+xml"/>
  <Override PartName="/ppt/tags/tag991.xml" ContentType="application/vnd.openxmlformats-officedocument.presentationml.tags+xml"/>
  <Override PartName="/ppt/tags/tag1229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Override PartName="/ppt/tags/tag1068.xml" ContentType="application/vnd.openxmlformats-officedocument.presentationml.tags+xml"/>
  <Override PartName="/ppt/tags/tag1131.xml" ContentType="application/vnd.openxmlformats-officedocument.presentationml.tags+xml"/>
  <Override PartName="/ppt/tags/tag1415.xml" ContentType="application/vnd.openxmlformats-officedocument.presentationml.tags+xml"/>
  <Default Extension="jpeg" ContentType="image/jpeg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tags/tag1207.xml" ContentType="application/vnd.openxmlformats-officedocument.presentationml.tags+xml"/>
  <Override PartName="/ppt/tags/tag1254.xml" ContentType="application/vnd.openxmlformats-officedocument.presentationml.tags+xml"/>
  <Override PartName="/ppt/tags/tag139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093.xml" ContentType="application/vnd.openxmlformats-officedocument.presentationml.tags+xml"/>
  <Override PartName="/ppt/tags/tag1377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1024.xml" ContentType="application/vnd.openxmlformats-officedocument.presentationml.tags+xml"/>
  <Override PartName="/ppt/tags/tag1169.xml" ContentType="application/vnd.openxmlformats-officedocument.presentationml.tags+xml"/>
  <Override PartName="/ppt/tags/tag1232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1071.xml" ContentType="application/vnd.openxmlformats-officedocument.presentationml.tags+xml"/>
  <Override PartName="/ppt/tags/tag1210.xml" ContentType="application/vnd.openxmlformats-officedocument.presentationml.tags+xml"/>
  <Override PartName="/ppt/tags/tag1308.xml" ContentType="application/vnd.openxmlformats-officedocument.presentationml.tags+xml"/>
  <Override PartName="/ppt/tags/tag1355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tags/tag1147.xml" ContentType="application/vnd.openxmlformats-officedocument.presentationml.tags+xml"/>
  <Override PartName="/ppt/tags/tag1194.xml" ContentType="application/vnd.openxmlformats-officedocument.presentationml.tags+xml"/>
  <Override PartName="/ppt/tags/tag1333.xml" ContentType="application/vnd.openxmlformats-officedocument.presentationml.tags+xml"/>
  <Override PartName="/ppt/tags/tag1380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125.xml" ContentType="application/vnd.openxmlformats-officedocument.presentationml.tags+xml"/>
  <Override PartName="/ppt/tags/tag1172.xml" ContentType="application/vnd.openxmlformats-officedocument.presentationml.tags+xml"/>
  <Override PartName="/ppt/tags/tag1409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1295.xml" ContentType="application/vnd.openxmlformats-officedocument.presentationml.tags+xml"/>
  <Override PartName="/ppt/tags/tag1311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1150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1226.xml" ContentType="application/vnd.openxmlformats-officedocument.presentationml.tags+xml"/>
  <Override PartName="/ppt/tags/tag1412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065.xml" ContentType="application/vnd.openxmlformats-officedocument.presentationml.tags+xml"/>
  <Override PartName="/ppt/tags/tag1251.xml" ContentType="application/vnd.openxmlformats-officedocument.presentationml.tags+xml"/>
  <Override PartName="/ppt/tags/tag1396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090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1327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tags/tag1166.xml" ContentType="application/vnd.openxmlformats-officedocument.presentationml.tags+xml"/>
  <Override PartName="/ppt/tags/tag1352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tags/tag1191.xml" ContentType="application/vnd.openxmlformats-officedocument.presentationml.tags+xml"/>
  <Override PartName="/ppt/tags/tag1428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ags/tag1267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tags/tag1122.xml" ContentType="application/vnd.openxmlformats-officedocument.presentationml.tags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1292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1223.xml" ContentType="application/vnd.openxmlformats-officedocument.presentationml.tags+xml"/>
  <Override PartName="/ppt/tags/tag1368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062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138.xml" ContentType="application/vnd.openxmlformats-officedocument.presentationml.tags+xml"/>
  <Override PartName="/ppt/tags/tag1393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324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1163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1239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tags/tag1078.xml" ContentType="application/vnd.openxmlformats-officedocument.presentationml.tags+xml"/>
  <Override PartName="/ppt/tags/tag1425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1264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179.xml" ContentType="application/vnd.openxmlformats-officedocument.presentationml.tags+xml"/>
  <Override PartName="/ppt/tags/tag1365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1220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tags/tag139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135.xml" ContentType="application/vnd.openxmlformats-officedocument.presentationml.tags+xml"/>
  <Override PartName="/ppt/tags/tag1321.xml" ContentType="application/vnd.openxmlformats-officedocument.presentationml.tags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1160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tags/tag1236.xml" ContentType="application/vnd.openxmlformats-officedocument.presentationml.tags+xml"/>
  <Override PartName="/ppt/tags/tag1422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1075.xml" ContentType="application/vnd.openxmlformats-officedocument.presentationml.tags+xml"/>
  <Override PartName="/ppt/tags/tag1261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337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1176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362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tags/tag1107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tags/tag1132.xml" ContentType="application/vnd.openxmlformats-officedocument.presentationml.tags+xml"/>
  <Override PartName="/ppt/tags/tag1277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1208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tags/tag1233.xml" ContentType="application/vnd.openxmlformats-officedocument.presentationml.tags+xml"/>
  <Override PartName="/ppt/tags/tag1378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072.xml" ContentType="application/vnd.openxmlformats-officedocument.presentationml.tags+xml"/>
  <Override PartName="/ppt/tags/tag1309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1148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1334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tags/tag1173.xml" ContentType="application/vnd.openxmlformats-officedocument.presentationml.tags+xml"/>
  <Override PartName="/ppt/tags/tag239.xml" ContentType="application/vnd.openxmlformats-officedocument.presentationml.tags+xml"/>
  <Override PartName="/ppt/tags/tag425.xml" ContentType="application/vnd.openxmlformats-officedocument.presentationml.tags+xml"/>
  <Override PartName="/ppt/tags/tag756.xml" ContentType="application/vnd.openxmlformats-officedocument.presentationml.tags+xml"/>
  <Override PartName="/ppt/tags/tag1104.xml" ContentType="application/vnd.openxmlformats-officedocument.presentationml.tags+xml"/>
  <Override PartName="/ppt/tags/tag1249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tags/tag1088.xml" ContentType="application/vnd.openxmlformats-officedocument.presentationml.tags+xml"/>
  <Override PartName="/ppt/tags/tag1274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tags/tag1019.xml" ContentType="application/vnd.openxmlformats-officedocument.presentationml.tags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1205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1189.xml" ContentType="application/vnd.openxmlformats-officedocument.presentationml.tags+xml"/>
  <Override PartName="/ppt/tags/tag1230.xml" ContentType="application/vnd.openxmlformats-officedocument.presentationml.tags+xml"/>
  <Override PartName="/ppt/tags/tag1375.xml" ContentType="application/vnd.openxmlformats-officedocument.presentationml.tags+xml"/>
  <Override PartName="/ppt/tags/tag390.xml" ContentType="application/vnd.openxmlformats-officedocument.presentationml.tags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tags/tag1306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tags/tag1145.xml" ContentType="application/vnd.openxmlformats-officedocument.presentationml.tags+xml"/>
  <Override PartName="/ppt/tags/tag1331.xml" ContentType="application/vnd.openxmlformats-officedocument.presentationml.tags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1170.xml" ContentType="application/vnd.openxmlformats-officedocument.presentationml.tags+xml"/>
  <Override PartName="/ppt/tags/tag1407.xml" ContentType="application/vnd.openxmlformats-officedocument.presentationml.tags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1246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tags/tag1085.xml" ContentType="application/vnd.openxmlformats-officedocument.presentationml.tags+xml"/>
  <Override PartName="/ppt/tags/tag1101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1271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tags/tag1202.xml" ContentType="application/vnd.openxmlformats-officedocument.presentationml.tags+xml"/>
  <Override PartName="/ppt/tags/tag1347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186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tags/tag1372.xml" ContentType="application/vnd.openxmlformats-officedocument.presentationml.tags+xml"/>
  <Override PartName="/ppt/tags/tag277.xml" ContentType="application/vnd.openxmlformats-officedocument.presentationml.tags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tags/tag1117.xml" ContentType="application/vnd.openxmlformats-officedocument.presentationml.tags+xml"/>
  <Override PartName="/ppt/tags/tag1303.xml" ContentType="application/vnd.openxmlformats-officedocument.presentationml.tags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1142.xml" ContentType="application/vnd.openxmlformats-officedocument.presentationml.tags+xml"/>
  <Override PartName="/ppt/tags/tag1287.xml" ContentType="application/vnd.openxmlformats-officedocument.presentationml.tags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1218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1057.xml" ContentType="application/vnd.openxmlformats-officedocument.presentationml.tags+xml"/>
  <Override PartName="/ppt/tags/tag1388.xml" ContentType="application/vnd.openxmlformats-officedocument.presentationml.tags+xml"/>
  <Override PartName="/ppt/tags/tag1404.xml" ContentType="application/vnd.openxmlformats-officedocument.presentationml.tags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tags/tag1243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1082.xml" ContentType="application/vnd.openxmlformats-officedocument.presentationml.tags+xml"/>
  <Override PartName="/ppt/tags/tag1319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tags/tag665.xml" ContentType="application/vnd.openxmlformats-officedocument.presentationml.tags+xml"/>
  <Override PartName="/ppt/tags/tag1013.xml" ContentType="application/vnd.openxmlformats-officedocument.presentationml.tags+xml"/>
  <Override PartName="/ppt/tags/tag1158.xml" ContentType="application/vnd.openxmlformats-officedocument.presentationml.tags+xml"/>
  <Override PartName="/ppt/tags/tag1344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1183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tags/tag766.xml" ContentType="application/vnd.openxmlformats-officedocument.presentationml.tags+xml"/>
  <Override PartName="/ppt/tags/tag1114.xml" ContentType="application/vnd.openxmlformats-officedocument.presentationml.tags+xml"/>
  <Override PartName="/ppt/tags/tag1259.xml" ContentType="application/vnd.openxmlformats-officedocument.presentationml.tags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1098.xml" ContentType="application/vnd.openxmlformats-officedocument.presentationml.tags+xml"/>
  <Override PartName="/ppt/tags/tag1284.xml" ContentType="application/vnd.openxmlformats-officedocument.presentationml.tags+xml"/>
  <Override PartName="/ppt/tags/tag1300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gs/tag1199.xml" ContentType="application/vnd.openxmlformats-officedocument.presentationml.tags+xml"/>
  <Override PartName="/ppt/tags/tag1215.xml" ContentType="application/vnd.openxmlformats-officedocument.presentationml.tags+xml"/>
  <Override PartName="/ppt/tags/tag1401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1054.xml" ContentType="application/vnd.openxmlformats-officedocument.presentationml.tags+xml"/>
  <Override PartName="/ppt/tags/tag1240.xml" ContentType="application/vnd.openxmlformats-officedocument.presentationml.tags+xml"/>
  <Override PartName="/ppt/tags/tag1385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316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1155.xml" ContentType="application/vnd.openxmlformats-officedocument.presentationml.tags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  <Override PartName="/ppt/tags/tag1341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738.xml" ContentType="application/vnd.openxmlformats-officedocument.presentationml.tags+xml"/>
  <Override PartName="/ppt/tags/tag1180.xml" ContentType="application/vnd.openxmlformats-officedocument.presentationml.tags+xml"/>
  <Override PartName="/ppt/tags/tag1417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924.xml" ContentType="application/vnd.openxmlformats-officedocument.presentationml.tags+xml"/>
  <Override PartName="/ppt/tags/tag1111.xml" ContentType="application/vnd.openxmlformats-officedocument.presentationml.tags+xml"/>
  <Override PartName="/ppt/tags/tag1256.xml" ContentType="application/vnd.openxmlformats-officedocument.presentationml.tags+xml"/>
  <Override PartName="/ppt/tags/tag271.xml" ContentType="application/vnd.openxmlformats-officedocument.presentationml.tags+xml"/>
  <Override PartName="/ppt/tags/tag508.xml" ContentType="application/vnd.openxmlformats-officedocument.presentationml.tags+xml"/>
  <Override PartName="/ppt/tags/tag763.xml" ContentType="application/vnd.openxmlformats-officedocument.presentationml.tags+xml"/>
  <Override PartName="/ppt/tags/tag1095.xml" ContentType="application/vnd.openxmlformats-officedocument.presentationml.tags+xml"/>
  <Override PartName="/ppt/tags/tag347.xml" ContentType="application/vnd.openxmlformats-officedocument.presentationml.tags+xml"/>
  <Override PartName="/ppt/tags/tag839.xml" ContentType="application/vnd.openxmlformats-officedocument.presentationml.tags+xml"/>
  <Override PartName="/ppt/tags/tag1281.xml" ContentType="application/vnd.openxmlformats-officedocument.presentationml.tags+xml"/>
  <Override PartName="/ppt/tags/tag46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678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tags/tag1212.xml" ContentType="application/vnd.openxmlformats-officedocument.presentationml.tags+xml"/>
  <Override PartName="/ppt/tags/tag1357.xml" ContentType="application/vnd.openxmlformats-officedocument.presentationml.tags+xml"/>
  <Override PartName="/ppt/tags/tag71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051.xml" ContentType="application/vnd.openxmlformats-officedocument.presentationml.tags+xml"/>
  <Override PartName="/ppt/tags/tag1196.xml" ContentType="application/vnd.openxmlformats-officedocument.presentationml.tags+xml"/>
  <Override PartName="/ppt/tags/tag1382.xml" ContentType="application/vnd.openxmlformats-officedocument.presentationml.tags+xml"/>
  <Override PartName="/ppt/tags/tag117.xml" ContentType="application/vnd.openxmlformats-officedocument.presentationml.tags+xml"/>
  <Override PartName="/ppt/tags/tag448.xml" ContentType="application/vnd.openxmlformats-officedocument.presentationml.tags+xml"/>
  <Override PartName="/ppt/tags/tag779.xml" ContentType="application/vnd.openxmlformats-officedocument.presentationml.tags+xml"/>
  <Override PartName="/ppt/tags/tag1127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634.xml" ContentType="application/vnd.openxmlformats-officedocument.presentationml.tags+xml"/>
  <Override PartName="/ppt/tags/tag820.xml" ContentType="application/vnd.openxmlformats-officedocument.presentationml.tags+xml"/>
  <Override PartName="/ppt/tags/tag965.xml" ContentType="application/vnd.openxmlformats-officedocument.presentationml.tags+xml"/>
  <Override PartName="/ppt/tags/tag1297.xml" ContentType="application/vnd.openxmlformats-officedocument.presentationml.tags+xml"/>
  <Override PartName="/ppt/tags/tag1313.xml" ContentType="application/vnd.openxmlformats-officedocument.presentationml.tags+xml"/>
  <Override PartName="/ppt/tags/tag473.xml" ContentType="application/vnd.openxmlformats-officedocument.presentationml.tags+xml"/>
  <Override PartName="/ppt/tags/tag990.xml" ContentType="application/vnd.openxmlformats-officedocument.presentationml.tags+xml"/>
  <Override PartName="/ppt/tags/tag1152.xml" ContentType="application/vnd.openxmlformats-officedocument.presentationml.tags+xml"/>
  <Override PartName="/ppt/tags/tag218.xml" ContentType="application/vnd.openxmlformats-officedocument.presentationml.tags+xml"/>
  <Override PartName="/ppt/tags/tag404.xml" ContentType="application/vnd.openxmlformats-officedocument.presentationml.tags+xml"/>
  <Override PartName="/ppt/tags/tag549.xml" ContentType="application/vnd.openxmlformats-officedocument.presentationml.tags+xml"/>
  <Override PartName="/ppt/tags/tag735.xml" ContentType="application/vnd.openxmlformats-officedocument.presentationml.tags+xml"/>
  <Override PartName="/ppt/tags/tag1228.xml" ContentType="application/vnd.openxmlformats-officedocument.presentationml.tags+xml"/>
  <Override PartName="/ppt/tags/tag1414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388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1067.xml" ContentType="application/vnd.openxmlformats-officedocument.presentationml.tags+xml"/>
  <Override PartName="/ppt/tags/tag1253.xml" ContentType="application/vnd.openxmlformats-officedocument.presentationml.tags+xml"/>
  <Override PartName="/ppt/tags/tag1398.xml" ContentType="application/vnd.openxmlformats-officedocument.presentationml.tags+xml"/>
  <Override PartName="/ppt/tags/tag319.xml" ContentType="application/vnd.openxmlformats-officedocument.presentationml.tags+xml"/>
  <Override PartName="/ppt/tags/tag760.xml" ContentType="application/vnd.openxmlformats-officedocument.presentationml.tags+xml"/>
  <Override PartName="/ppt/tags/tag109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158.xml" ContentType="application/vnd.openxmlformats-officedocument.presentationml.tags+xml"/>
  <Override PartName="/ppt/tags/tag505.xml" ContentType="application/vnd.openxmlformats-officedocument.presentationml.tags+xml"/>
  <Override PartName="/ppt/tags/tag836.xml" ContentType="application/vnd.openxmlformats-officedocument.presentationml.tags+xml"/>
  <Override PartName="/ppt/tags/tag1329.xml" ContentType="application/vnd.openxmlformats-officedocument.presentationml.tags+xml"/>
  <Override PartName="/ppt/tags/tag43.xml" ContentType="application/vnd.openxmlformats-officedocument.presentationml.tags+xml"/>
  <Override PartName="/ppt/tags/tag344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75.xml" ContentType="application/vnd.openxmlformats-officedocument.presentationml.tags+xml"/>
  <Override PartName="/ppt/tags/tag1023.xml" ContentType="application/vnd.openxmlformats-officedocument.presentationml.tags+xml"/>
  <Override PartName="/ppt/tags/tag1168.xml" ContentType="application/vnd.openxmlformats-officedocument.presentationml.tags+xml"/>
  <Override PartName="/ppt/tags/tag1354.xml" ContentType="application/vnd.openxmlformats-officedocument.presentationml.tags+xml"/>
  <Override PartName="/ppt/tags/tag183.xml" ContentType="application/vnd.openxmlformats-officedocument.presentationml.tags+xml"/>
  <Override PartName="/ppt/tags/tag861.xml" ContentType="application/vnd.openxmlformats-officedocument.presentationml.tags+xml"/>
  <Override PartName="/ppt/tags/tag1193.xml" ContentType="application/vnd.openxmlformats-officedocument.presentationml.tags+xml"/>
  <Override PartName="/ppt/tags/tag114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937.xml" ContentType="application/vnd.openxmlformats-officedocument.presentationml.tags+xml"/>
  <Override PartName="/ppt/tags/tag1269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631.xml" ContentType="application/vnd.openxmlformats-officedocument.presentationml.tags+xml"/>
  <Override PartName="/ppt/tags/tag776.xml" ContentType="application/vnd.openxmlformats-officedocument.presentationml.tags+xml"/>
  <Override PartName="/ppt/tags/tag962.xml" ContentType="application/vnd.openxmlformats-officedocument.presentationml.tags+xml"/>
  <Override PartName="/ppt/tags/tag1124.xml" ContentType="application/vnd.openxmlformats-officedocument.presentationml.tags+xml"/>
  <Override PartName="/ppt/tags/tag1310.xml" ContentType="application/vnd.openxmlformats-officedocument.presentationml.tags+xml"/>
  <Override PartName="/ppt/tags/tag284.xml" ContentType="application/vnd.openxmlformats-officedocument.presentationml.tags+xml"/>
  <Override PartName="/ppt/tags/tag470.xml" ContentType="application/vnd.openxmlformats-officedocument.presentationml.tags+xml"/>
  <Override PartName="/ppt/tags/tag707.xml" ContentType="application/vnd.openxmlformats-officedocument.presentationml.tags+xml"/>
  <Override PartName="/ppt/tags/tag1294.xml" ContentType="application/vnd.openxmlformats-officedocument.presentationml.tags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546.xml" ContentType="application/vnd.openxmlformats-officedocument.presentationml.tags+xml"/>
  <Override PartName="/ppt/tags/tag877.xml" ContentType="application/vnd.openxmlformats-officedocument.presentationml.tags+xml"/>
  <Override PartName="/ppt/tags/tag1039.xml" ContentType="application/vnd.openxmlformats-officedocument.presentationml.tags+xml"/>
  <Override PartName="/ppt/tags/tag1225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732.xml" ContentType="application/vnd.openxmlformats-officedocument.presentationml.tags+xml"/>
  <Override PartName="/ppt/tags/tag1064.xml" ContentType="application/vnd.openxmlformats-officedocument.presentationml.tags+xml"/>
  <Override PartName="/ppt/tags/tag1411.xml" ContentType="application/vnd.openxmlformats-officedocument.presentationml.tags+xml"/>
  <Override PartName="/ppt/tags/tag240.xml" ContentType="application/vnd.openxmlformats-officedocument.presentationml.tags+xml"/>
  <Override PartName="/ppt/tags/tag571.xml" ContentType="application/vnd.openxmlformats-officedocument.presentationml.tags+xml"/>
  <Override PartName="/ppt/tags/tag808.xml" ContentType="application/vnd.openxmlformats-officedocument.presentationml.tags+xml"/>
  <Override PartName="/ppt/tags/tag1250.xml" ContentType="application/vnd.openxmlformats-officedocument.presentationml.tags+xml"/>
  <Override PartName="/ppt/tags/tag1395.xml" ContentType="application/vnd.openxmlformats-officedocument.presentationml.tags+xml"/>
  <Override PartName="/ppt/tags/tag15.xml" ContentType="application/vnd.openxmlformats-officedocument.presentationml.tags+xml"/>
  <Override PartName="/ppt/tags/tag316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978.xml" ContentType="application/vnd.openxmlformats-officedocument.presentationml.tags+xml"/>
  <Override PartName="/ppt/tags/tag1326.xml" ContentType="application/vnd.openxmlformats-officedocument.presentationml.tags+xml"/>
  <Override PartName="/ppt/tags/tag40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1020.xml" ContentType="application/vnd.openxmlformats-officedocument.presentationml.tags+xml"/>
  <Override PartName="/ppt/tags/tag1165.xml" ContentType="application/vnd.openxmlformats-officedocument.presentationml.tags+xml"/>
  <Override PartName="/ppt/tags/tag180.xml" ContentType="application/vnd.openxmlformats-officedocument.presentationml.tags+xml"/>
  <Override PartName="/ppt/tags/tag417.xml" ContentType="application/vnd.openxmlformats-officedocument.presentationml.tags+xml"/>
  <Override PartName="/ppt/tags/tag672.xml" ContentType="application/vnd.openxmlformats-officedocument.presentationml.tags+xml"/>
  <Override PartName="/ppt/tags/tag909.xml" ContentType="application/vnd.openxmlformats-officedocument.presentationml.tags+xml"/>
  <Override PartName="/ppt/tags/tag1351.xml" ContentType="application/vnd.openxmlformats-officedocument.presentationml.tags+xml"/>
  <Override PartName="/ppt/tags/tag256.xml" ContentType="application/vnd.openxmlformats-officedocument.presentationml.tags+xml"/>
  <Override PartName="/ppt/tags/tag603.xml" ContentType="application/vnd.openxmlformats-officedocument.presentationml.tags+xml"/>
  <Override PartName="/ppt/tags/tag748.xml" ContentType="application/vnd.openxmlformats-officedocument.presentationml.tags+xml"/>
  <Override PartName="/ppt/tags/tag934.xml" ContentType="application/vnd.openxmlformats-officedocument.presentationml.tags+xml"/>
  <Override PartName="/ppt/tags/tag1190.xml" ContentType="application/vnd.openxmlformats-officedocument.presentationml.tags+xml"/>
  <Override PartName="/ppt/tags/tag1427.xml" ContentType="application/vnd.openxmlformats-officedocument.presentationml.tags+xml"/>
  <Override PartName="/ppt/slides/slide18.xml" ContentType="application/vnd.openxmlformats-officedocument.presentationml.slide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73.xml" ContentType="application/vnd.openxmlformats-officedocument.presentationml.tags+xml"/>
  <Override PartName="/ppt/tags/tag1121.xml" ContentType="application/vnd.openxmlformats-officedocument.presentationml.tags+xml"/>
  <Override PartName="/ppt/tags/tag1266.xml" ContentType="application/vnd.openxmlformats-officedocument.presentationml.tags+xml"/>
  <Override PartName="/ppt/theme/theme1.xml" ContentType="application/vnd.openxmlformats-officedocument.theme+xml"/>
  <Override PartName="/ppt/tags/tag281.xml" ContentType="application/vnd.openxmlformats-officedocument.presentationml.tags+xml"/>
  <Override PartName="/ppt/tags/tag518.xml" ContentType="application/vnd.openxmlformats-officedocument.presentationml.tags+xml"/>
  <Override PartName="/ppt/tags/tag849.xml" ContentType="application/vnd.openxmlformats-officedocument.presentationml.tags+xml"/>
  <Override PartName="/ppt/tags/tag1291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1036.xml" ContentType="application/vnd.openxmlformats-officedocument.presentationml.tags+xml"/>
  <Override PartName="/ppt/tags/tag1367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874.xml" ContentType="application/vnd.openxmlformats-officedocument.presentationml.tags+xml"/>
  <Override PartName="/ppt/tags/tag1222.xml" ContentType="application/vnd.openxmlformats-officedocument.presentationml.tags+xml"/>
  <Override PartName="/ppt/tags/tag81.xml" ContentType="application/vnd.openxmlformats-officedocument.presentationml.tags+xml"/>
  <Override PartName="/ppt/tags/tag382.xml" ContentType="application/vnd.openxmlformats-officedocument.presentationml.tags+xml"/>
  <Override PartName="/ppt/tags/tag619.xml" ContentType="application/vnd.openxmlformats-officedocument.presentationml.tags+xml"/>
  <Override PartName="/ppt/tags/tag805.xml" ContentType="application/vnd.openxmlformats-officedocument.presentationml.tags+xml"/>
  <Override PartName="/ppt/tags/tag1061.xml" ContentType="application/vnd.openxmlformats-officedocument.presentationml.tags+xml"/>
  <Override PartName="/ppt/tags/tag1392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313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789.xml" ContentType="application/vnd.openxmlformats-officedocument.presentationml.tags+xml"/>
  <Override PartName="/ppt/tags/tag1137.xml" ContentType="application/vnd.openxmlformats-officedocument.presentationml.tags+xml"/>
  <Override PartName="/ppt/slides/slide9.xml" ContentType="application/vnd.openxmlformats-officedocument.presentationml.slide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75.xml" ContentType="application/vnd.openxmlformats-officedocument.presentationml.tags+xml"/>
  <Override PartName="/ppt/tags/tag1162.xml" ContentType="application/vnd.openxmlformats-officedocument.presentationml.tags+xml"/>
  <Override PartName="/ppt/tags/tag1323.xml" ContentType="application/vnd.openxmlformats-officedocument.presentationml.tags+xml"/>
  <Override PartName="/ppt/tags/tag228.xml" ContentType="application/vnd.openxmlformats-officedocument.presentationml.tags+xml"/>
  <Override PartName="/ppt/tags/tag906.xml" ContentType="application/vnd.openxmlformats-officedocument.presentationml.tags+xml"/>
  <Override PartName="/ppt/tags/tag414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1238.xml" ContentType="application/vnd.openxmlformats-officedocument.presentationml.tags+xml"/>
  <Override PartName="/ppt/tags/tag1424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84.xml" ContentType="application/vnd.openxmlformats-officedocument.presentationml.tags+xml"/>
  <Override PartName="/ppt/tags/tag931.xml" ContentType="application/vnd.openxmlformats-officedocument.presentationml.tags+xml"/>
  <Override PartName="/ppt/tags/tag1077.xml" ContentType="application/vnd.openxmlformats-officedocument.presentationml.tags+xml"/>
  <Override PartName="/ppt/tags/tag1263.xml" ContentType="application/vnd.openxmlformats-officedocument.presentationml.tags+xml"/>
  <Override PartName="/ppt/tags/tag28.xml" ContentType="application/vnd.openxmlformats-officedocument.presentationml.tags+xml"/>
  <Override PartName="/ppt/tags/tag329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tags/tag1339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1178.xml" ContentType="application/vnd.openxmlformats-officedocument.presentationml.tags+xml"/>
  <Override PartName="/ppt/tags/tag53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85.xml" ContentType="application/vnd.openxmlformats-officedocument.presentationml.tags+xml"/>
  <Override PartName="/ppt/tags/tag871.xml" ContentType="application/vnd.openxmlformats-officedocument.presentationml.tags+xml"/>
  <Override PartName="/ppt/tags/tag1033.xml" ContentType="application/vnd.openxmlformats-officedocument.presentationml.tags+xml"/>
  <Override PartName="/ppt/tags/tag1364.xml" ContentType="application/vnd.openxmlformats-officedocument.presentationml.tags+xml"/>
  <Override PartName="/ppt/tags/tag193.xml" ContentType="application/vnd.openxmlformats-officedocument.presentationml.tags+xml"/>
  <Override PartName="/ppt/tags/tag616.xml" ContentType="application/vnd.openxmlformats-officedocument.presentationml.tags+xml"/>
  <Override PartName="/ppt/tags/tag1109.xml" ContentType="application/vnd.openxmlformats-officedocument.presentationml.tags+xml"/>
  <Override PartName="/ppt/tags/tag124.xml" ContentType="application/vnd.openxmlformats-officedocument.presentationml.tags+xml"/>
  <Override PartName="/ppt/tags/tag269.xml" ContentType="application/vnd.openxmlformats-officedocument.presentationml.tags+xml"/>
  <Override PartName="/ppt/tags/tag455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1134.xml" ContentType="application/vnd.openxmlformats-officedocument.presentationml.tags+xml"/>
  <Override PartName="/ppt/tags/tag1279.xml" ContentType="application/vnd.openxmlformats-officedocument.presentationml.tag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72.xml" ContentType="application/vnd.openxmlformats-officedocument.presentationml.tags+xml"/>
  <Override PartName="/ppt/tags/tag1320.xml" ContentType="application/vnd.openxmlformats-officedocument.presentationml.tags+xml"/>
  <Override PartName="/ppt/slideMasters/slideMaster1.xml" ContentType="application/vnd.openxmlformats-officedocument.presentationml.slideMaster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411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1049.xml" ContentType="application/vnd.openxmlformats-officedocument.presentationml.tags+xml"/>
  <Override PartName="/ppt/tags/tag1235.xml" ContentType="application/vnd.openxmlformats-officedocument.presentationml.tags+xml"/>
  <Default Extension="rels" ContentType="application/vnd.openxmlformats-package.relationships+xml"/>
  <Override PartName="/ppt/tags/tag94.xml" ContentType="application/vnd.openxmlformats-officedocument.presentationml.tags+xml"/>
  <Override PartName="/ppt/tags/tag250.xml" ContentType="application/vnd.openxmlformats-officedocument.presentationml.tags+xml"/>
  <Override PartName="/ppt/tags/tag395.xml" ContentType="application/vnd.openxmlformats-officedocument.presentationml.tags+xml"/>
  <Override PartName="/ppt/tags/tag742.xml" ContentType="application/vnd.openxmlformats-officedocument.presentationml.tags+xml"/>
  <Override PartName="/ppt/tags/tag1074.xml" ContentType="application/vnd.openxmlformats-officedocument.presentationml.tags+xml"/>
  <Override PartName="/ppt/tags/tag142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581.xml" ContentType="application/vnd.openxmlformats-officedocument.presentationml.tags+xml"/>
  <Override PartName="/ppt/tags/tag818.xml" ContentType="application/vnd.openxmlformats-officedocument.presentationml.tags+xml"/>
  <Override PartName="/ppt/tags/tag1260.xml" ContentType="application/vnd.openxmlformats-officedocument.presentationml.tags+xml"/>
  <Override PartName="/ppt/tags/tag25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1336.xml" ContentType="application/vnd.openxmlformats-officedocument.presentationml.tags+xml"/>
  <Override PartName="/ppt/tags/tag50.xml" ContentType="application/vnd.openxmlformats-officedocument.presentationml.tags+xml"/>
  <Override PartName="/ppt/tags/tag351.xml" ContentType="application/vnd.openxmlformats-officedocument.presentationml.tags+xml"/>
  <Override PartName="/ppt/tags/tag496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1030.xml" ContentType="application/vnd.openxmlformats-officedocument.presentationml.tags+xml"/>
  <Override PartName="/ppt/tags/tag1175.xml" ContentType="application/vnd.openxmlformats-officedocument.presentationml.tags+xml"/>
  <Override PartName="/ppt/tags/tag1361.xml" ContentType="application/vnd.openxmlformats-officedocument.presentationml.tags+xml"/>
  <Override PartName="/ppt/tags/tag190.xml" ContentType="application/vnd.openxmlformats-officedocument.presentationml.tags+xml"/>
  <Override PartName="/ppt/tags/tag427.xml" ContentType="application/vnd.openxmlformats-officedocument.presentationml.tags+xml"/>
  <Override PartName="/ppt/tags/tag758.xml" ContentType="application/vnd.openxmlformats-officedocument.presentationml.tags+xml"/>
  <Override PartName="/ppt/tags/tag1106.xml" ContentType="application/vnd.openxmlformats-officedocument.presentationml.tags+xml"/>
  <Override PartName="/ppt/slides/slide28.xml" ContentType="application/vnd.openxmlformats-officedocument.presentationml.slide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944.xml" ContentType="application/vnd.openxmlformats-officedocument.presentationml.tags+xml"/>
  <Override PartName="/ppt/tags/tag127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651" r:id="rId2"/>
    <p:sldId id="1297" r:id="rId3"/>
    <p:sldId id="1248" r:id="rId4"/>
    <p:sldId id="1249" r:id="rId5"/>
    <p:sldId id="1250" r:id="rId6"/>
    <p:sldId id="1251" r:id="rId7"/>
    <p:sldId id="1252" r:id="rId8"/>
    <p:sldId id="1253" r:id="rId9"/>
    <p:sldId id="1298" r:id="rId10"/>
    <p:sldId id="1299" r:id="rId11"/>
    <p:sldId id="1300" r:id="rId12"/>
    <p:sldId id="1257" r:id="rId13"/>
    <p:sldId id="1302" r:id="rId14"/>
    <p:sldId id="1258" r:id="rId15"/>
    <p:sldId id="1303" r:id="rId16"/>
    <p:sldId id="1304" r:id="rId17"/>
    <p:sldId id="1259" r:id="rId18"/>
    <p:sldId id="1260" r:id="rId19"/>
    <p:sldId id="1261" r:id="rId20"/>
    <p:sldId id="1262" r:id="rId21"/>
    <p:sldId id="1305" r:id="rId22"/>
    <p:sldId id="1264" r:id="rId23"/>
    <p:sldId id="1306" r:id="rId24"/>
    <p:sldId id="1307" r:id="rId25"/>
    <p:sldId id="1308" r:id="rId26"/>
    <p:sldId id="1309" r:id="rId27"/>
    <p:sldId id="1310" r:id="rId28"/>
    <p:sldId id="1311" r:id="rId29"/>
    <p:sldId id="1313" r:id="rId30"/>
    <p:sldId id="1272" r:id="rId31"/>
    <p:sldId id="1273" r:id="rId32"/>
    <p:sldId id="1314" r:id="rId33"/>
  </p:sldIdLst>
  <p:sldSz cx="9144000" cy="6858000" type="screen4x3"/>
  <p:notesSz cx="9180513" cy="6858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40" userDrawn="1">
          <p15:clr>
            <a:srgbClr val="A4A3A4"/>
          </p15:clr>
        </p15:guide>
        <p15:guide id="2" pos="2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263AF8"/>
    <a:srgbClr val="008000"/>
    <a:srgbClr val="DDDDDD"/>
    <a:srgbClr val="99CCFF"/>
    <a:srgbClr val="3A3AB9"/>
    <a:srgbClr val="5D26F8"/>
    <a:srgbClr val="CC0000"/>
    <a:srgbClr val="5252D4"/>
    <a:srgbClr val="B545B5"/>
    <a:srgbClr val="3399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40"/>
        <p:guide pos="29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9ADF72-C9B9-4957-999D-B270D0FE45D2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3" name="图片 12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0C8DA3-63B0-40FB-B029-5FE7176633C2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67D49B-E200-4987-AF45-8C5D2B907368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7776E-8FBC-423B-BAB4-6782BD8DFA22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E31990-CC22-4110-968E-791F33EF8626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64FD79-2789-4894-99BF-E00BC9EA71B6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0DA1D4-7C4D-4E77-8887-519C71EFAFA6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64C243-E820-4FEB-ACAF-AA3C4B107731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77CAB5-4791-4B7C-88C3-54F946676163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7BA2B-F6EA-4328-8CF0-BD1EA5DAFB3E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13096D-122C-482E-94F8-BF9844A4745D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D962E27C-B104-4D4D-83F8-AC26258580A0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altLang="zh-CN" smtClean="0"/>
              <a:t>Lecture 9-4 Graph Algorithms IV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26" Type="http://schemas.openxmlformats.org/officeDocument/2006/relationships/tags" Target="../tags/tag215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34" Type="http://schemas.openxmlformats.org/officeDocument/2006/relationships/tags" Target="../tags/tag223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tags" Target="../tags/tag214.xml"/><Relationship Id="rId33" Type="http://schemas.openxmlformats.org/officeDocument/2006/relationships/tags" Target="../tags/tag222.xml"/><Relationship Id="rId38" Type="http://schemas.openxmlformats.org/officeDocument/2006/relationships/tags" Target="../tags/tag227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29" Type="http://schemas.openxmlformats.org/officeDocument/2006/relationships/tags" Target="../tags/tag218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32" Type="http://schemas.openxmlformats.org/officeDocument/2006/relationships/tags" Target="../tags/tag221.xml"/><Relationship Id="rId37" Type="http://schemas.openxmlformats.org/officeDocument/2006/relationships/tags" Target="../tags/tag226.xml"/><Relationship Id="rId40" Type="http://schemas.openxmlformats.org/officeDocument/2006/relationships/image" Target="../media/image1.png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28" Type="http://schemas.openxmlformats.org/officeDocument/2006/relationships/tags" Target="../tags/tag217.xml"/><Relationship Id="rId36" Type="http://schemas.openxmlformats.org/officeDocument/2006/relationships/tags" Target="../tags/tag225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31" Type="http://schemas.openxmlformats.org/officeDocument/2006/relationships/tags" Target="../tags/tag220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Relationship Id="rId27" Type="http://schemas.openxmlformats.org/officeDocument/2006/relationships/tags" Target="../tags/tag216.xml"/><Relationship Id="rId30" Type="http://schemas.openxmlformats.org/officeDocument/2006/relationships/tags" Target="../tags/tag219.xml"/><Relationship Id="rId35" Type="http://schemas.openxmlformats.org/officeDocument/2006/relationships/tags" Target="../tags/tag2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tags" Target="../tags/tag265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tags" Target="../tags/tag264.xml"/><Relationship Id="rId40" Type="http://schemas.openxmlformats.org/officeDocument/2006/relationships/image" Target="../media/image1.png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tags" Target="../tags/tag382.xml"/><Relationship Id="rId299" Type="http://schemas.openxmlformats.org/officeDocument/2006/relationships/tags" Target="../tags/tag564.xml"/><Relationship Id="rId21" Type="http://schemas.openxmlformats.org/officeDocument/2006/relationships/tags" Target="../tags/tag286.xml"/><Relationship Id="rId63" Type="http://schemas.openxmlformats.org/officeDocument/2006/relationships/tags" Target="../tags/tag328.xml"/><Relationship Id="rId159" Type="http://schemas.openxmlformats.org/officeDocument/2006/relationships/tags" Target="../tags/tag424.xml"/><Relationship Id="rId324" Type="http://schemas.openxmlformats.org/officeDocument/2006/relationships/tags" Target="../tags/tag589.xml"/><Relationship Id="rId366" Type="http://schemas.openxmlformats.org/officeDocument/2006/relationships/tags" Target="../tags/tag631.xml"/><Relationship Id="rId170" Type="http://schemas.openxmlformats.org/officeDocument/2006/relationships/tags" Target="../tags/tag435.xml"/><Relationship Id="rId226" Type="http://schemas.openxmlformats.org/officeDocument/2006/relationships/tags" Target="../tags/tag491.xml"/><Relationship Id="rId433" Type="http://schemas.openxmlformats.org/officeDocument/2006/relationships/tags" Target="../tags/tag698.xml"/><Relationship Id="rId268" Type="http://schemas.openxmlformats.org/officeDocument/2006/relationships/tags" Target="../tags/tag533.xml"/><Relationship Id="rId32" Type="http://schemas.openxmlformats.org/officeDocument/2006/relationships/tags" Target="../tags/tag297.xml"/><Relationship Id="rId74" Type="http://schemas.openxmlformats.org/officeDocument/2006/relationships/tags" Target="../tags/tag339.xml"/><Relationship Id="rId128" Type="http://schemas.openxmlformats.org/officeDocument/2006/relationships/tags" Target="../tags/tag393.xml"/><Relationship Id="rId335" Type="http://schemas.openxmlformats.org/officeDocument/2006/relationships/tags" Target="../tags/tag600.xml"/><Relationship Id="rId377" Type="http://schemas.openxmlformats.org/officeDocument/2006/relationships/tags" Target="../tags/tag642.xml"/><Relationship Id="rId5" Type="http://schemas.openxmlformats.org/officeDocument/2006/relationships/tags" Target="../tags/tag270.xml"/><Relationship Id="rId181" Type="http://schemas.openxmlformats.org/officeDocument/2006/relationships/tags" Target="../tags/tag446.xml"/><Relationship Id="rId237" Type="http://schemas.openxmlformats.org/officeDocument/2006/relationships/tags" Target="../tags/tag502.xml"/><Relationship Id="rId402" Type="http://schemas.openxmlformats.org/officeDocument/2006/relationships/tags" Target="../tags/tag667.xml"/><Relationship Id="rId279" Type="http://schemas.openxmlformats.org/officeDocument/2006/relationships/tags" Target="../tags/tag544.xml"/><Relationship Id="rId444" Type="http://schemas.openxmlformats.org/officeDocument/2006/relationships/tags" Target="../tags/tag709.xml"/><Relationship Id="rId43" Type="http://schemas.openxmlformats.org/officeDocument/2006/relationships/tags" Target="../tags/tag308.xml"/><Relationship Id="rId139" Type="http://schemas.openxmlformats.org/officeDocument/2006/relationships/tags" Target="../tags/tag404.xml"/><Relationship Id="rId290" Type="http://schemas.openxmlformats.org/officeDocument/2006/relationships/tags" Target="../tags/tag555.xml"/><Relationship Id="rId304" Type="http://schemas.openxmlformats.org/officeDocument/2006/relationships/tags" Target="../tags/tag569.xml"/><Relationship Id="rId346" Type="http://schemas.openxmlformats.org/officeDocument/2006/relationships/tags" Target="../tags/tag611.xml"/><Relationship Id="rId388" Type="http://schemas.openxmlformats.org/officeDocument/2006/relationships/tags" Target="../tags/tag653.xml"/><Relationship Id="rId85" Type="http://schemas.openxmlformats.org/officeDocument/2006/relationships/tags" Target="../tags/tag350.xml"/><Relationship Id="rId150" Type="http://schemas.openxmlformats.org/officeDocument/2006/relationships/tags" Target="../tags/tag415.xml"/><Relationship Id="rId192" Type="http://schemas.openxmlformats.org/officeDocument/2006/relationships/tags" Target="../tags/tag457.xml"/><Relationship Id="rId206" Type="http://schemas.openxmlformats.org/officeDocument/2006/relationships/tags" Target="../tags/tag471.xml"/><Relationship Id="rId413" Type="http://schemas.openxmlformats.org/officeDocument/2006/relationships/tags" Target="../tags/tag678.xml"/><Relationship Id="rId248" Type="http://schemas.openxmlformats.org/officeDocument/2006/relationships/tags" Target="../tags/tag513.xml"/><Relationship Id="rId12" Type="http://schemas.openxmlformats.org/officeDocument/2006/relationships/tags" Target="../tags/tag277.xml"/><Relationship Id="rId108" Type="http://schemas.openxmlformats.org/officeDocument/2006/relationships/tags" Target="../tags/tag373.xml"/><Relationship Id="rId315" Type="http://schemas.openxmlformats.org/officeDocument/2006/relationships/tags" Target="../tags/tag580.xml"/><Relationship Id="rId357" Type="http://schemas.openxmlformats.org/officeDocument/2006/relationships/tags" Target="../tags/tag622.xml"/><Relationship Id="rId54" Type="http://schemas.openxmlformats.org/officeDocument/2006/relationships/tags" Target="../tags/tag319.xml"/><Relationship Id="rId96" Type="http://schemas.openxmlformats.org/officeDocument/2006/relationships/tags" Target="../tags/tag361.xml"/><Relationship Id="rId161" Type="http://schemas.openxmlformats.org/officeDocument/2006/relationships/tags" Target="../tags/tag426.xml"/><Relationship Id="rId217" Type="http://schemas.openxmlformats.org/officeDocument/2006/relationships/tags" Target="../tags/tag482.xml"/><Relationship Id="rId399" Type="http://schemas.openxmlformats.org/officeDocument/2006/relationships/tags" Target="../tags/tag664.xml"/><Relationship Id="rId6" Type="http://schemas.openxmlformats.org/officeDocument/2006/relationships/tags" Target="../tags/tag271.xml"/><Relationship Id="rId238" Type="http://schemas.openxmlformats.org/officeDocument/2006/relationships/tags" Target="../tags/tag503.xml"/><Relationship Id="rId259" Type="http://schemas.openxmlformats.org/officeDocument/2006/relationships/tags" Target="../tags/tag524.xml"/><Relationship Id="rId424" Type="http://schemas.openxmlformats.org/officeDocument/2006/relationships/tags" Target="../tags/tag689.xml"/><Relationship Id="rId445" Type="http://schemas.openxmlformats.org/officeDocument/2006/relationships/tags" Target="../tags/tag710.xml"/><Relationship Id="rId23" Type="http://schemas.openxmlformats.org/officeDocument/2006/relationships/tags" Target="../tags/tag288.xml"/><Relationship Id="rId119" Type="http://schemas.openxmlformats.org/officeDocument/2006/relationships/tags" Target="../tags/tag384.xml"/><Relationship Id="rId270" Type="http://schemas.openxmlformats.org/officeDocument/2006/relationships/tags" Target="../tags/tag535.xml"/><Relationship Id="rId291" Type="http://schemas.openxmlformats.org/officeDocument/2006/relationships/tags" Target="../tags/tag556.xml"/><Relationship Id="rId305" Type="http://schemas.openxmlformats.org/officeDocument/2006/relationships/tags" Target="../tags/tag570.xml"/><Relationship Id="rId326" Type="http://schemas.openxmlformats.org/officeDocument/2006/relationships/tags" Target="../tags/tag591.xml"/><Relationship Id="rId347" Type="http://schemas.openxmlformats.org/officeDocument/2006/relationships/tags" Target="../tags/tag612.xml"/><Relationship Id="rId44" Type="http://schemas.openxmlformats.org/officeDocument/2006/relationships/tags" Target="../tags/tag309.xml"/><Relationship Id="rId65" Type="http://schemas.openxmlformats.org/officeDocument/2006/relationships/tags" Target="../tags/tag330.xml"/><Relationship Id="rId86" Type="http://schemas.openxmlformats.org/officeDocument/2006/relationships/tags" Target="../tags/tag351.xml"/><Relationship Id="rId130" Type="http://schemas.openxmlformats.org/officeDocument/2006/relationships/tags" Target="../tags/tag395.xml"/><Relationship Id="rId151" Type="http://schemas.openxmlformats.org/officeDocument/2006/relationships/tags" Target="../tags/tag416.xml"/><Relationship Id="rId368" Type="http://schemas.openxmlformats.org/officeDocument/2006/relationships/tags" Target="../tags/tag633.xml"/><Relationship Id="rId389" Type="http://schemas.openxmlformats.org/officeDocument/2006/relationships/tags" Target="../tags/tag654.xml"/><Relationship Id="rId172" Type="http://schemas.openxmlformats.org/officeDocument/2006/relationships/tags" Target="../tags/tag437.xml"/><Relationship Id="rId193" Type="http://schemas.openxmlformats.org/officeDocument/2006/relationships/tags" Target="../tags/tag458.xml"/><Relationship Id="rId207" Type="http://schemas.openxmlformats.org/officeDocument/2006/relationships/tags" Target="../tags/tag472.xml"/><Relationship Id="rId228" Type="http://schemas.openxmlformats.org/officeDocument/2006/relationships/tags" Target="../tags/tag493.xml"/><Relationship Id="rId249" Type="http://schemas.openxmlformats.org/officeDocument/2006/relationships/tags" Target="../tags/tag514.xml"/><Relationship Id="rId414" Type="http://schemas.openxmlformats.org/officeDocument/2006/relationships/tags" Target="../tags/tag679.xml"/><Relationship Id="rId435" Type="http://schemas.openxmlformats.org/officeDocument/2006/relationships/tags" Target="../tags/tag700.xml"/><Relationship Id="rId13" Type="http://schemas.openxmlformats.org/officeDocument/2006/relationships/tags" Target="../tags/tag278.xml"/><Relationship Id="rId109" Type="http://schemas.openxmlformats.org/officeDocument/2006/relationships/tags" Target="../tags/tag374.xml"/><Relationship Id="rId260" Type="http://schemas.openxmlformats.org/officeDocument/2006/relationships/tags" Target="../tags/tag525.xml"/><Relationship Id="rId281" Type="http://schemas.openxmlformats.org/officeDocument/2006/relationships/tags" Target="../tags/tag546.xml"/><Relationship Id="rId316" Type="http://schemas.openxmlformats.org/officeDocument/2006/relationships/tags" Target="../tags/tag581.xml"/><Relationship Id="rId337" Type="http://schemas.openxmlformats.org/officeDocument/2006/relationships/tags" Target="../tags/tag602.xml"/><Relationship Id="rId34" Type="http://schemas.openxmlformats.org/officeDocument/2006/relationships/tags" Target="../tags/tag299.xml"/><Relationship Id="rId55" Type="http://schemas.openxmlformats.org/officeDocument/2006/relationships/tags" Target="../tags/tag320.xml"/><Relationship Id="rId76" Type="http://schemas.openxmlformats.org/officeDocument/2006/relationships/tags" Target="../tags/tag341.xml"/><Relationship Id="rId97" Type="http://schemas.openxmlformats.org/officeDocument/2006/relationships/tags" Target="../tags/tag362.xml"/><Relationship Id="rId120" Type="http://schemas.openxmlformats.org/officeDocument/2006/relationships/tags" Target="../tags/tag385.xml"/><Relationship Id="rId141" Type="http://schemas.openxmlformats.org/officeDocument/2006/relationships/tags" Target="../tags/tag406.xml"/><Relationship Id="rId358" Type="http://schemas.openxmlformats.org/officeDocument/2006/relationships/tags" Target="../tags/tag623.xml"/><Relationship Id="rId379" Type="http://schemas.openxmlformats.org/officeDocument/2006/relationships/tags" Target="../tags/tag644.xml"/><Relationship Id="rId7" Type="http://schemas.openxmlformats.org/officeDocument/2006/relationships/tags" Target="../tags/tag272.xml"/><Relationship Id="rId162" Type="http://schemas.openxmlformats.org/officeDocument/2006/relationships/tags" Target="../tags/tag427.xml"/><Relationship Id="rId183" Type="http://schemas.openxmlformats.org/officeDocument/2006/relationships/tags" Target="../tags/tag448.xml"/><Relationship Id="rId218" Type="http://schemas.openxmlformats.org/officeDocument/2006/relationships/tags" Target="../tags/tag483.xml"/><Relationship Id="rId239" Type="http://schemas.openxmlformats.org/officeDocument/2006/relationships/tags" Target="../tags/tag504.xml"/><Relationship Id="rId390" Type="http://schemas.openxmlformats.org/officeDocument/2006/relationships/tags" Target="../tags/tag655.xml"/><Relationship Id="rId404" Type="http://schemas.openxmlformats.org/officeDocument/2006/relationships/tags" Target="../tags/tag669.xml"/><Relationship Id="rId425" Type="http://schemas.openxmlformats.org/officeDocument/2006/relationships/tags" Target="../tags/tag690.xml"/><Relationship Id="rId446" Type="http://schemas.openxmlformats.org/officeDocument/2006/relationships/tags" Target="../tags/tag711.xml"/><Relationship Id="rId250" Type="http://schemas.openxmlformats.org/officeDocument/2006/relationships/tags" Target="../tags/tag515.xml"/><Relationship Id="rId271" Type="http://schemas.openxmlformats.org/officeDocument/2006/relationships/tags" Target="../tags/tag536.xml"/><Relationship Id="rId292" Type="http://schemas.openxmlformats.org/officeDocument/2006/relationships/tags" Target="../tags/tag557.xml"/><Relationship Id="rId306" Type="http://schemas.openxmlformats.org/officeDocument/2006/relationships/tags" Target="../tags/tag571.xml"/><Relationship Id="rId24" Type="http://schemas.openxmlformats.org/officeDocument/2006/relationships/tags" Target="../tags/tag289.xml"/><Relationship Id="rId45" Type="http://schemas.openxmlformats.org/officeDocument/2006/relationships/tags" Target="../tags/tag310.xml"/><Relationship Id="rId66" Type="http://schemas.openxmlformats.org/officeDocument/2006/relationships/tags" Target="../tags/tag331.xml"/><Relationship Id="rId87" Type="http://schemas.openxmlformats.org/officeDocument/2006/relationships/tags" Target="../tags/tag352.xml"/><Relationship Id="rId110" Type="http://schemas.openxmlformats.org/officeDocument/2006/relationships/tags" Target="../tags/tag375.xml"/><Relationship Id="rId131" Type="http://schemas.openxmlformats.org/officeDocument/2006/relationships/tags" Target="../tags/tag396.xml"/><Relationship Id="rId327" Type="http://schemas.openxmlformats.org/officeDocument/2006/relationships/tags" Target="../tags/tag592.xml"/><Relationship Id="rId348" Type="http://schemas.openxmlformats.org/officeDocument/2006/relationships/tags" Target="../tags/tag613.xml"/><Relationship Id="rId369" Type="http://schemas.openxmlformats.org/officeDocument/2006/relationships/tags" Target="../tags/tag634.xml"/><Relationship Id="rId152" Type="http://schemas.openxmlformats.org/officeDocument/2006/relationships/tags" Target="../tags/tag417.xml"/><Relationship Id="rId173" Type="http://schemas.openxmlformats.org/officeDocument/2006/relationships/tags" Target="../tags/tag438.xml"/><Relationship Id="rId194" Type="http://schemas.openxmlformats.org/officeDocument/2006/relationships/tags" Target="../tags/tag459.xml"/><Relationship Id="rId208" Type="http://schemas.openxmlformats.org/officeDocument/2006/relationships/tags" Target="../tags/tag473.xml"/><Relationship Id="rId229" Type="http://schemas.openxmlformats.org/officeDocument/2006/relationships/tags" Target="../tags/tag494.xml"/><Relationship Id="rId380" Type="http://schemas.openxmlformats.org/officeDocument/2006/relationships/tags" Target="../tags/tag645.xml"/><Relationship Id="rId415" Type="http://schemas.openxmlformats.org/officeDocument/2006/relationships/tags" Target="../tags/tag680.xml"/><Relationship Id="rId436" Type="http://schemas.openxmlformats.org/officeDocument/2006/relationships/tags" Target="../tags/tag701.xml"/><Relationship Id="rId240" Type="http://schemas.openxmlformats.org/officeDocument/2006/relationships/tags" Target="../tags/tag505.xml"/><Relationship Id="rId261" Type="http://schemas.openxmlformats.org/officeDocument/2006/relationships/tags" Target="../tags/tag526.xml"/><Relationship Id="rId14" Type="http://schemas.openxmlformats.org/officeDocument/2006/relationships/tags" Target="../tags/tag279.xml"/><Relationship Id="rId35" Type="http://schemas.openxmlformats.org/officeDocument/2006/relationships/tags" Target="../tags/tag300.xml"/><Relationship Id="rId56" Type="http://schemas.openxmlformats.org/officeDocument/2006/relationships/tags" Target="../tags/tag321.xml"/><Relationship Id="rId77" Type="http://schemas.openxmlformats.org/officeDocument/2006/relationships/tags" Target="../tags/tag342.xml"/><Relationship Id="rId100" Type="http://schemas.openxmlformats.org/officeDocument/2006/relationships/tags" Target="../tags/tag365.xml"/><Relationship Id="rId282" Type="http://schemas.openxmlformats.org/officeDocument/2006/relationships/tags" Target="../tags/tag547.xml"/><Relationship Id="rId317" Type="http://schemas.openxmlformats.org/officeDocument/2006/relationships/tags" Target="../tags/tag582.xml"/><Relationship Id="rId338" Type="http://schemas.openxmlformats.org/officeDocument/2006/relationships/tags" Target="../tags/tag603.xml"/><Relationship Id="rId359" Type="http://schemas.openxmlformats.org/officeDocument/2006/relationships/tags" Target="../tags/tag624.xml"/><Relationship Id="rId8" Type="http://schemas.openxmlformats.org/officeDocument/2006/relationships/tags" Target="../tags/tag273.xml"/><Relationship Id="rId98" Type="http://schemas.openxmlformats.org/officeDocument/2006/relationships/tags" Target="../tags/tag363.xml"/><Relationship Id="rId121" Type="http://schemas.openxmlformats.org/officeDocument/2006/relationships/tags" Target="../tags/tag386.xml"/><Relationship Id="rId142" Type="http://schemas.openxmlformats.org/officeDocument/2006/relationships/tags" Target="../tags/tag407.xml"/><Relationship Id="rId163" Type="http://schemas.openxmlformats.org/officeDocument/2006/relationships/tags" Target="../tags/tag428.xml"/><Relationship Id="rId184" Type="http://schemas.openxmlformats.org/officeDocument/2006/relationships/tags" Target="../tags/tag449.xml"/><Relationship Id="rId219" Type="http://schemas.openxmlformats.org/officeDocument/2006/relationships/tags" Target="../tags/tag484.xml"/><Relationship Id="rId370" Type="http://schemas.openxmlformats.org/officeDocument/2006/relationships/tags" Target="../tags/tag635.xml"/><Relationship Id="rId391" Type="http://schemas.openxmlformats.org/officeDocument/2006/relationships/tags" Target="../tags/tag656.xml"/><Relationship Id="rId405" Type="http://schemas.openxmlformats.org/officeDocument/2006/relationships/tags" Target="../tags/tag670.xml"/><Relationship Id="rId426" Type="http://schemas.openxmlformats.org/officeDocument/2006/relationships/tags" Target="../tags/tag691.xml"/><Relationship Id="rId447" Type="http://schemas.openxmlformats.org/officeDocument/2006/relationships/tags" Target="../tags/tag712.xml"/><Relationship Id="rId230" Type="http://schemas.openxmlformats.org/officeDocument/2006/relationships/tags" Target="../tags/tag495.xml"/><Relationship Id="rId251" Type="http://schemas.openxmlformats.org/officeDocument/2006/relationships/tags" Target="../tags/tag516.xml"/><Relationship Id="rId25" Type="http://schemas.openxmlformats.org/officeDocument/2006/relationships/tags" Target="../tags/tag290.xml"/><Relationship Id="rId46" Type="http://schemas.openxmlformats.org/officeDocument/2006/relationships/tags" Target="../tags/tag311.xml"/><Relationship Id="rId67" Type="http://schemas.openxmlformats.org/officeDocument/2006/relationships/tags" Target="../tags/tag332.xml"/><Relationship Id="rId272" Type="http://schemas.openxmlformats.org/officeDocument/2006/relationships/tags" Target="../tags/tag537.xml"/><Relationship Id="rId293" Type="http://schemas.openxmlformats.org/officeDocument/2006/relationships/tags" Target="../tags/tag558.xml"/><Relationship Id="rId307" Type="http://schemas.openxmlformats.org/officeDocument/2006/relationships/tags" Target="../tags/tag572.xml"/><Relationship Id="rId328" Type="http://schemas.openxmlformats.org/officeDocument/2006/relationships/tags" Target="../tags/tag593.xml"/><Relationship Id="rId349" Type="http://schemas.openxmlformats.org/officeDocument/2006/relationships/tags" Target="../tags/tag614.xml"/><Relationship Id="rId88" Type="http://schemas.openxmlformats.org/officeDocument/2006/relationships/tags" Target="../tags/tag353.xml"/><Relationship Id="rId111" Type="http://schemas.openxmlformats.org/officeDocument/2006/relationships/tags" Target="../tags/tag376.xml"/><Relationship Id="rId132" Type="http://schemas.openxmlformats.org/officeDocument/2006/relationships/tags" Target="../tags/tag397.xml"/><Relationship Id="rId153" Type="http://schemas.openxmlformats.org/officeDocument/2006/relationships/tags" Target="../tags/tag418.xml"/><Relationship Id="rId174" Type="http://schemas.openxmlformats.org/officeDocument/2006/relationships/tags" Target="../tags/tag439.xml"/><Relationship Id="rId195" Type="http://schemas.openxmlformats.org/officeDocument/2006/relationships/tags" Target="../tags/tag460.xml"/><Relationship Id="rId209" Type="http://schemas.openxmlformats.org/officeDocument/2006/relationships/tags" Target="../tags/tag474.xml"/><Relationship Id="rId360" Type="http://schemas.openxmlformats.org/officeDocument/2006/relationships/tags" Target="../tags/tag625.xml"/><Relationship Id="rId381" Type="http://schemas.openxmlformats.org/officeDocument/2006/relationships/tags" Target="../tags/tag646.xml"/><Relationship Id="rId416" Type="http://schemas.openxmlformats.org/officeDocument/2006/relationships/tags" Target="../tags/tag681.xml"/><Relationship Id="rId220" Type="http://schemas.openxmlformats.org/officeDocument/2006/relationships/tags" Target="../tags/tag485.xml"/><Relationship Id="rId241" Type="http://schemas.openxmlformats.org/officeDocument/2006/relationships/tags" Target="../tags/tag506.xml"/><Relationship Id="rId437" Type="http://schemas.openxmlformats.org/officeDocument/2006/relationships/tags" Target="../tags/tag702.xml"/><Relationship Id="rId15" Type="http://schemas.openxmlformats.org/officeDocument/2006/relationships/tags" Target="../tags/tag280.xml"/><Relationship Id="rId36" Type="http://schemas.openxmlformats.org/officeDocument/2006/relationships/tags" Target="../tags/tag301.xml"/><Relationship Id="rId57" Type="http://schemas.openxmlformats.org/officeDocument/2006/relationships/tags" Target="../tags/tag322.xml"/><Relationship Id="rId262" Type="http://schemas.openxmlformats.org/officeDocument/2006/relationships/tags" Target="../tags/tag527.xml"/><Relationship Id="rId283" Type="http://schemas.openxmlformats.org/officeDocument/2006/relationships/tags" Target="../tags/tag548.xml"/><Relationship Id="rId318" Type="http://schemas.openxmlformats.org/officeDocument/2006/relationships/tags" Target="../tags/tag583.xml"/><Relationship Id="rId339" Type="http://schemas.openxmlformats.org/officeDocument/2006/relationships/tags" Target="../tags/tag604.xml"/><Relationship Id="rId78" Type="http://schemas.openxmlformats.org/officeDocument/2006/relationships/tags" Target="../tags/tag343.xml"/><Relationship Id="rId99" Type="http://schemas.openxmlformats.org/officeDocument/2006/relationships/tags" Target="../tags/tag364.xml"/><Relationship Id="rId101" Type="http://schemas.openxmlformats.org/officeDocument/2006/relationships/tags" Target="../tags/tag366.xml"/><Relationship Id="rId122" Type="http://schemas.openxmlformats.org/officeDocument/2006/relationships/tags" Target="../tags/tag387.xml"/><Relationship Id="rId143" Type="http://schemas.openxmlformats.org/officeDocument/2006/relationships/tags" Target="../tags/tag408.xml"/><Relationship Id="rId164" Type="http://schemas.openxmlformats.org/officeDocument/2006/relationships/tags" Target="../tags/tag429.xml"/><Relationship Id="rId185" Type="http://schemas.openxmlformats.org/officeDocument/2006/relationships/tags" Target="../tags/tag450.xml"/><Relationship Id="rId350" Type="http://schemas.openxmlformats.org/officeDocument/2006/relationships/tags" Target="../tags/tag615.xml"/><Relationship Id="rId371" Type="http://schemas.openxmlformats.org/officeDocument/2006/relationships/tags" Target="../tags/tag636.xml"/><Relationship Id="rId406" Type="http://schemas.openxmlformats.org/officeDocument/2006/relationships/tags" Target="../tags/tag671.xml"/><Relationship Id="rId9" Type="http://schemas.openxmlformats.org/officeDocument/2006/relationships/tags" Target="../tags/tag274.xml"/><Relationship Id="rId210" Type="http://schemas.openxmlformats.org/officeDocument/2006/relationships/tags" Target="../tags/tag475.xml"/><Relationship Id="rId392" Type="http://schemas.openxmlformats.org/officeDocument/2006/relationships/tags" Target="../tags/tag657.xml"/><Relationship Id="rId427" Type="http://schemas.openxmlformats.org/officeDocument/2006/relationships/tags" Target="../tags/tag692.xml"/><Relationship Id="rId448" Type="http://schemas.openxmlformats.org/officeDocument/2006/relationships/tags" Target="../tags/tag713.xml"/><Relationship Id="rId26" Type="http://schemas.openxmlformats.org/officeDocument/2006/relationships/tags" Target="../tags/tag291.xml"/><Relationship Id="rId231" Type="http://schemas.openxmlformats.org/officeDocument/2006/relationships/tags" Target="../tags/tag496.xml"/><Relationship Id="rId252" Type="http://schemas.openxmlformats.org/officeDocument/2006/relationships/tags" Target="../tags/tag517.xml"/><Relationship Id="rId273" Type="http://schemas.openxmlformats.org/officeDocument/2006/relationships/tags" Target="../tags/tag538.xml"/><Relationship Id="rId294" Type="http://schemas.openxmlformats.org/officeDocument/2006/relationships/tags" Target="../tags/tag559.xml"/><Relationship Id="rId308" Type="http://schemas.openxmlformats.org/officeDocument/2006/relationships/tags" Target="../tags/tag573.xml"/><Relationship Id="rId329" Type="http://schemas.openxmlformats.org/officeDocument/2006/relationships/tags" Target="../tags/tag594.xml"/><Relationship Id="rId47" Type="http://schemas.openxmlformats.org/officeDocument/2006/relationships/tags" Target="../tags/tag312.xml"/><Relationship Id="rId68" Type="http://schemas.openxmlformats.org/officeDocument/2006/relationships/tags" Target="../tags/tag333.xml"/><Relationship Id="rId89" Type="http://schemas.openxmlformats.org/officeDocument/2006/relationships/tags" Target="../tags/tag354.xml"/><Relationship Id="rId112" Type="http://schemas.openxmlformats.org/officeDocument/2006/relationships/tags" Target="../tags/tag377.xml"/><Relationship Id="rId133" Type="http://schemas.openxmlformats.org/officeDocument/2006/relationships/tags" Target="../tags/tag398.xml"/><Relationship Id="rId154" Type="http://schemas.openxmlformats.org/officeDocument/2006/relationships/tags" Target="../tags/tag419.xml"/><Relationship Id="rId175" Type="http://schemas.openxmlformats.org/officeDocument/2006/relationships/tags" Target="../tags/tag440.xml"/><Relationship Id="rId340" Type="http://schemas.openxmlformats.org/officeDocument/2006/relationships/tags" Target="../tags/tag605.xml"/><Relationship Id="rId361" Type="http://schemas.openxmlformats.org/officeDocument/2006/relationships/tags" Target="../tags/tag626.xml"/><Relationship Id="rId196" Type="http://schemas.openxmlformats.org/officeDocument/2006/relationships/tags" Target="../tags/tag461.xml"/><Relationship Id="rId200" Type="http://schemas.openxmlformats.org/officeDocument/2006/relationships/tags" Target="../tags/tag465.xml"/><Relationship Id="rId382" Type="http://schemas.openxmlformats.org/officeDocument/2006/relationships/tags" Target="../tags/tag647.xml"/><Relationship Id="rId417" Type="http://schemas.openxmlformats.org/officeDocument/2006/relationships/tags" Target="../tags/tag682.xml"/><Relationship Id="rId438" Type="http://schemas.openxmlformats.org/officeDocument/2006/relationships/tags" Target="../tags/tag703.xml"/><Relationship Id="rId16" Type="http://schemas.openxmlformats.org/officeDocument/2006/relationships/tags" Target="../tags/tag281.xml"/><Relationship Id="rId221" Type="http://schemas.openxmlformats.org/officeDocument/2006/relationships/tags" Target="../tags/tag486.xml"/><Relationship Id="rId242" Type="http://schemas.openxmlformats.org/officeDocument/2006/relationships/tags" Target="../tags/tag507.xml"/><Relationship Id="rId263" Type="http://schemas.openxmlformats.org/officeDocument/2006/relationships/tags" Target="../tags/tag528.xml"/><Relationship Id="rId284" Type="http://schemas.openxmlformats.org/officeDocument/2006/relationships/tags" Target="../tags/tag549.xml"/><Relationship Id="rId319" Type="http://schemas.openxmlformats.org/officeDocument/2006/relationships/tags" Target="../tags/tag584.xml"/><Relationship Id="rId37" Type="http://schemas.openxmlformats.org/officeDocument/2006/relationships/tags" Target="../tags/tag302.xml"/><Relationship Id="rId58" Type="http://schemas.openxmlformats.org/officeDocument/2006/relationships/tags" Target="../tags/tag323.xml"/><Relationship Id="rId79" Type="http://schemas.openxmlformats.org/officeDocument/2006/relationships/tags" Target="../tags/tag344.xml"/><Relationship Id="rId102" Type="http://schemas.openxmlformats.org/officeDocument/2006/relationships/tags" Target="../tags/tag367.xml"/><Relationship Id="rId123" Type="http://schemas.openxmlformats.org/officeDocument/2006/relationships/tags" Target="../tags/tag388.xml"/><Relationship Id="rId144" Type="http://schemas.openxmlformats.org/officeDocument/2006/relationships/tags" Target="../tags/tag409.xml"/><Relationship Id="rId330" Type="http://schemas.openxmlformats.org/officeDocument/2006/relationships/tags" Target="../tags/tag595.xml"/><Relationship Id="rId90" Type="http://schemas.openxmlformats.org/officeDocument/2006/relationships/tags" Target="../tags/tag355.xml"/><Relationship Id="rId165" Type="http://schemas.openxmlformats.org/officeDocument/2006/relationships/tags" Target="../tags/tag430.xml"/><Relationship Id="rId186" Type="http://schemas.openxmlformats.org/officeDocument/2006/relationships/tags" Target="../tags/tag451.xml"/><Relationship Id="rId351" Type="http://schemas.openxmlformats.org/officeDocument/2006/relationships/tags" Target="../tags/tag616.xml"/><Relationship Id="rId372" Type="http://schemas.openxmlformats.org/officeDocument/2006/relationships/tags" Target="../tags/tag637.xml"/><Relationship Id="rId393" Type="http://schemas.openxmlformats.org/officeDocument/2006/relationships/tags" Target="../tags/tag658.xml"/><Relationship Id="rId407" Type="http://schemas.openxmlformats.org/officeDocument/2006/relationships/tags" Target="../tags/tag672.xml"/><Relationship Id="rId428" Type="http://schemas.openxmlformats.org/officeDocument/2006/relationships/tags" Target="../tags/tag693.xml"/><Relationship Id="rId449" Type="http://schemas.openxmlformats.org/officeDocument/2006/relationships/tags" Target="../tags/tag714.xml"/><Relationship Id="rId211" Type="http://schemas.openxmlformats.org/officeDocument/2006/relationships/tags" Target="../tags/tag476.xml"/><Relationship Id="rId232" Type="http://schemas.openxmlformats.org/officeDocument/2006/relationships/tags" Target="../tags/tag497.xml"/><Relationship Id="rId253" Type="http://schemas.openxmlformats.org/officeDocument/2006/relationships/tags" Target="../tags/tag518.xml"/><Relationship Id="rId274" Type="http://schemas.openxmlformats.org/officeDocument/2006/relationships/tags" Target="../tags/tag539.xml"/><Relationship Id="rId295" Type="http://schemas.openxmlformats.org/officeDocument/2006/relationships/tags" Target="../tags/tag560.xml"/><Relationship Id="rId309" Type="http://schemas.openxmlformats.org/officeDocument/2006/relationships/tags" Target="../tags/tag574.xml"/><Relationship Id="rId27" Type="http://schemas.openxmlformats.org/officeDocument/2006/relationships/tags" Target="../tags/tag292.xml"/><Relationship Id="rId48" Type="http://schemas.openxmlformats.org/officeDocument/2006/relationships/tags" Target="../tags/tag313.xml"/><Relationship Id="rId69" Type="http://schemas.openxmlformats.org/officeDocument/2006/relationships/tags" Target="../tags/tag334.xml"/><Relationship Id="rId113" Type="http://schemas.openxmlformats.org/officeDocument/2006/relationships/tags" Target="../tags/tag378.xml"/><Relationship Id="rId134" Type="http://schemas.openxmlformats.org/officeDocument/2006/relationships/tags" Target="../tags/tag399.xml"/><Relationship Id="rId320" Type="http://schemas.openxmlformats.org/officeDocument/2006/relationships/tags" Target="../tags/tag585.xml"/><Relationship Id="rId80" Type="http://schemas.openxmlformats.org/officeDocument/2006/relationships/tags" Target="../tags/tag345.xml"/><Relationship Id="rId155" Type="http://schemas.openxmlformats.org/officeDocument/2006/relationships/tags" Target="../tags/tag420.xml"/><Relationship Id="rId176" Type="http://schemas.openxmlformats.org/officeDocument/2006/relationships/tags" Target="../tags/tag441.xml"/><Relationship Id="rId197" Type="http://schemas.openxmlformats.org/officeDocument/2006/relationships/tags" Target="../tags/tag462.xml"/><Relationship Id="rId341" Type="http://schemas.openxmlformats.org/officeDocument/2006/relationships/tags" Target="../tags/tag606.xml"/><Relationship Id="rId362" Type="http://schemas.openxmlformats.org/officeDocument/2006/relationships/tags" Target="../tags/tag627.xml"/><Relationship Id="rId383" Type="http://schemas.openxmlformats.org/officeDocument/2006/relationships/tags" Target="../tags/tag648.xml"/><Relationship Id="rId418" Type="http://schemas.openxmlformats.org/officeDocument/2006/relationships/tags" Target="../tags/tag683.xml"/><Relationship Id="rId439" Type="http://schemas.openxmlformats.org/officeDocument/2006/relationships/tags" Target="../tags/tag704.xml"/><Relationship Id="rId201" Type="http://schemas.openxmlformats.org/officeDocument/2006/relationships/tags" Target="../tags/tag466.xml"/><Relationship Id="rId222" Type="http://schemas.openxmlformats.org/officeDocument/2006/relationships/tags" Target="../tags/tag487.xml"/><Relationship Id="rId243" Type="http://schemas.openxmlformats.org/officeDocument/2006/relationships/tags" Target="../tags/tag508.xml"/><Relationship Id="rId264" Type="http://schemas.openxmlformats.org/officeDocument/2006/relationships/tags" Target="../tags/tag529.xml"/><Relationship Id="rId285" Type="http://schemas.openxmlformats.org/officeDocument/2006/relationships/tags" Target="../tags/tag550.xml"/><Relationship Id="rId450" Type="http://schemas.openxmlformats.org/officeDocument/2006/relationships/tags" Target="../tags/tag715.xml"/><Relationship Id="rId17" Type="http://schemas.openxmlformats.org/officeDocument/2006/relationships/tags" Target="../tags/tag282.xml"/><Relationship Id="rId38" Type="http://schemas.openxmlformats.org/officeDocument/2006/relationships/tags" Target="../tags/tag303.xml"/><Relationship Id="rId59" Type="http://schemas.openxmlformats.org/officeDocument/2006/relationships/tags" Target="../tags/tag324.xml"/><Relationship Id="rId103" Type="http://schemas.openxmlformats.org/officeDocument/2006/relationships/tags" Target="../tags/tag368.xml"/><Relationship Id="rId124" Type="http://schemas.openxmlformats.org/officeDocument/2006/relationships/tags" Target="../tags/tag389.xml"/><Relationship Id="rId310" Type="http://schemas.openxmlformats.org/officeDocument/2006/relationships/tags" Target="../tags/tag575.xml"/><Relationship Id="rId70" Type="http://schemas.openxmlformats.org/officeDocument/2006/relationships/tags" Target="../tags/tag335.xml"/><Relationship Id="rId91" Type="http://schemas.openxmlformats.org/officeDocument/2006/relationships/tags" Target="../tags/tag356.xml"/><Relationship Id="rId145" Type="http://schemas.openxmlformats.org/officeDocument/2006/relationships/tags" Target="../tags/tag410.xml"/><Relationship Id="rId166" Type="http://schemas.openxmlformats.org/officeDocument/2006/relationships/tags" Target="../tags/tag431.xml"/><Relationship Id="rId187" Type="http://schemas.openxmlformats.org/officeDocument/2006/relationships/tags" Target="../tags/tag452.xml"/><Relationship Id="rId331" Type="http://schemas.openxmlformats.org/officeDocument/2006/relationships/tags" Target="../tags/tag596.xml"/><Relationship Id="rId352" Type="http://schemas.openxmlformats.org/officeDocument/2006/relationships/tags" Target="../tags/tag617.xml"/><Relationship Id="rId373" Type="http://schemas.openxmlformats.org/officeDocument/2006/relationships/tags" Target="../tags/tag638.xml"/><Relationship Id="rId394" Type="http://schemas.openxmlformats.org/officeDocument/2006/relationships/tags" Target="../tags/tag659.xml"/><Relationship Id="rId408" Type="http://schemas.openxmlformats.org/officeDocument/2006/relationships/tags" Target="../tags/tag673.xml"/><Relationship Id="rId429" Type="http://schemas.openxmlformats.org/officeDocument/2006/relationships/tags" Target="../tags/tag694.xml"/><Relationship Id="rId1" Type="http://schemas.openxmlformats.org/officeDocument/2006/relationships/tags" Target="../tags/tag266.xml"/><Relationship Id="rId212" Type="http://schemas.openxmlformats.org/officeDocument/2006/relationships/tags" Target="../tags/tag477.xml"/><Relationship Id="rId233" Type="http://schemas.openxmlformats.org/officeDocument/2006/relationships/tags" Target="../tags/tag498.xml"/><Relationship Id="rId254" Type="http://schemas.openxmlformats.org/officeDocument/2006/relationships/tags" Target="../tags/tag519.xml"/><Relationship Id="rId440" Type="http://schemas.openxmlformats.org/officeDocument/2006/relationships/tags" Target="../tags/tag705.xml"/><Relationship Id="rId28" Type="http://schemas.openxmlformats.org/officeDocument/2006/relationships/tags" Target="../tags/tag293.xml"/><Relationship Id="rId49" Type="http://schemas.openxmlformats.org/officeDocument/2006/relationships/tags" Target="../tags/tag314.xml"/><Relationship Id="rId114" Type="http://schemas.openxmlformats.org/officeDocument/2006/relationships/tags" Target="../tags/tag379.xml"/><Relationship Id="rId275" Type="http://schemas.openxmlformats.org/officeDocument/2006/relationships/tags" Target="../tags/tag540.xml"/><Relationship Id="rId296" Type="http://schemas.openxmlformats.org/officeDocument/2006/relationships/tags" Target="../tags/tag561.xml"/><Relationship Id="rId300" Type="http://schemas.openxmlformats.org/officeDocument/2006/relationships/tags" Target="../tags/tag565.xml"/><Relationship Id="rId60" Type="http://schemas.openxmlformats.org/officeDocument/2006/relationships/tags" Target="../tags/tag325.xml"/><Relationship Id="rId81" Type="http://schemas.openxmlformats.org/officeDocument/2006/relationships/tags" Target="../tags/tag346.xml"/><Relationship Id="rId135" Type="http://schemas.openxmlformats.org/officeDocument/2006/relationships/tags" Target="../tags/tag400.xml"/><Relationship Id="rId156" Type="http://schemas.openxmlformats.org/officeDocument/2006/relationships/tags" Target="../tags/tag421.xml"/><Relationship Id="rId177" Type="http://schemas.openxmlformats.org/officeDocument/2006/relationships/tags" Target="../tags/tag442.xml"/><Relationship Id="rId198" Type="http://schemas.openxmlformats.org/officeDocument/2006/relationships/tags" Target="../tags/tag463.xml"/><Relationship Id="rId321" Type="http://schemas.openxmlformats.org/officeDocument/2006/relationships/tags" Target="../tags/tag586.xml"/><Relationship Id="rId342" Type="http://schemas.openxmlformats.org/officeDocument/2006/relationships/tags" Target="../tags/tag607.xml"/><Relationship Id="rId363" Type="http://schemas.openxmlformats.org/officeDocument/2006/relationships/tags" Target="../tags/tag628.xml"/><Relationship Id="rId384" Type="http://schemas.openxmlformats.org/officeDocument/2006/relationships/tags" Target="../tags/tag649.xml"/><Relationship Id="rId419" Type="http://schemas.openxmlformats.org/officeDocument/2006/relationships/tags" Target="../tags/tag684.xml"/><Relationship Id="rId202" Type="http://schemas.openxmlformats.org/officeDocument/2006/relationships/tags" Target="../tags/tag467.xml"/><Relationship Id="rId223" Type="http://schemas.openxmlformats.org/officeDocument/2006/relationships/tags" Target="../tags/tag488.xml"/><Relationship Id="rId244" Type="http://schemas.openxmlformats.org/officeDocument/2006/relationships/tags" Target="../tags/tag509.xml"/><Relationship Id="rId430" Type="http://schemas.openxmlformats.org/officeDocument/2006/relationships/tags" Target="../tags/tag695.xml"/><Relationship Id="rId18" Type="http://schemas.openxmlformats.org/officeDocument/2006/relationships/tags" Target="../tags/tag283.xml"/><Relationship Id="rId39" Type="http://schemas.openxmlformats.org/officeDocument/2006/relationships/tags" Target="../tags/tag304.xml"/><Relationship Id="rId265" Type="http://schemas.openxmlformats.org/officeDocument/2006/relationships/tags" Target="../tags/tag530.xml"/><Relationship Id="rId286" Type="http://schemas.openxmlformats.org/officeDocument/2006/relationships/tags" Target="../tags/tag551.xml"/><Relationship Id="rId451" Type="http://schemas.openxmlformats.org/officeDocument/2006/relationships/slideLayout" Target="../slideLayouts/slideLayout2.xml"/><Relationship Id="rId50" Type="http://schemas.openxmlformats.org/officeDocument/2006/relationships/tags" Target="../tags/tag315.xml"/><Relationship Id="rId104" Type="http://schemas.openxmlformats.org/officeDocument/2006/relationships/tags" Target="../tags/tag369.xml"/><Relationship Id="rId125" Type="http://schemas.openxmlformats.org/officeDocument/2006/relationships/tags" Target="../tags/tag390.xml"/><Relationship Id="rId146" Type="http://schemas.openxmlformats.org/officeDocument/2006/relationships/tags" Target="../tags/tag411.xml"/><Relationship Id="rId167" Type="http://schemas.openxmlformats.org/officeDocument/2006/relationships/tags" Target="../tags/tag432.xml"/><Relationship Id="rId188" Type="http://schemas.openxmlformats.org/officeDocument/2006/relationships/tags" Target="../tags/tag453.xml"/><Relationship Id="rId311" Type="http://schemas.openxmlformats.org/officeDocument/2006/relationships/tags" Target="../tags/tag576.xml"/><Relationship Id="rId332" Type="http://schemas.openxmlformats.org/officeDocument/2006/relationships/tags" Target="../tags/tag597.xml"/><Relationship Id="rId353" Type="http://schemas.openxmlformats.org/officeDocument/2006/relationships/tags" Target="../tags/tag618.xml"/><Relationship Id="rId374" Type="http://schemas.openxmlformats.org/officeDocument/2006/relationships/tags" Target="../tags/tag639.xml"/><Relationship Id="rId395" Type="http://schemas.openxmlformats.org/officeDocument/2006/relationships/tags" Target="../tags/tag660.xml"/><Relationship Id="rId409" Type="http://schemas.openxmlformats.org/officeDocument/2006/relationships/tags" Target="../tags/tag674.xml"/><Relationship Id="rId71" Type="http://schemas.openxmlformats.org/officeDocument/2006/relationships/tags" Target="../tags/tag336.xml"/><Relationship Id="rId92" Type="http://schemas.openxmlformats.org/officeDocument/2006/relationships/tags" Target="../tags/tag357.xml"/><Relationship Id="rId213" Type="http://schemas.openxmlformats.org/officeDocument/2006/relationships/tags" Target="../tags/tag478.xml"/><Relationship Id="rId234" Type="http://schemas.openxmlformats.org/officeDocument/2006/relationships/tags" Target="../tags/tag499.xml"/><Relationship Id="rId420" Type="http://schemas.openxmlformats.org/officeDocument/2006/relationships/tags" Target="../tags/tag685.xml"/><Relationship Id="rId2" Type="http://schemas.openxmlformats.org/officeDocument/2006/relationships/tags" Target="../tags/tag267.xml"/><Relationship Id="rId29" Type="http://schemas.openxmlformats.org/officeDocument/2006/relationships/tags" Target="../tags/tag294.xml"/><Relationship Id="rId255" Type="http://schemas.openxmlformats.org/officeDocument/2006/relationships/tags" Target="../tags/tag520.xml"/><Relationship Id="rId276" Type="http://schemas.openxmlformats.org/officeDocument/2006/relationships/tags" Target="../tags/tag541.xml"/><Relationship Id="rId297" Type="http://schemas.openxmlformats.org/officeDocument/2006/relationships/tags" Target="../tags/tag562.xml"/><Relationship Id="rId441" Type="http://schemas.openxmlformats.org/officeDocument/2006/relationships/tags" Target="../tags/tag706.xml"/><Relationship Id="rId40" Type="http://schemas.openxmlformats.org/officeDocument/2006/relationships/tags" Target="../tags/tag305.xml"/><Relationship Id="rId115" Type="http://schemas.openxmlformats.org/officeDocument/2006/relationships/tags" Target="../tags/tag380.xml"/><Relationship Id="rId136" Type="http://schemas.openxmlformats.org/officeDocument/2006/relationships/tags" Target="../tags/tag401.xml"/><Relationship Id="rId157" Type="http://schemas.openxmlformats.org/officeDocument/2006/relationships/tags" Target="../tags/tag422.xml"/><Relationship Id="rId178" Type="http://schemas.openxmlformats.org/officeDocument/2006/relationships/tags" Target="../tags/tag443.xml"/><Relationship Id="rId301" Type="http://schemas.openxmlformats.org/officeDocument/2006/relationships/tags" Target="../tags/tag566.xml"/><Relationship Id="rId322" Type="http://schemas.openxmlformats.org/officeDocument/2006/relationships/tags" Target="../tags/tag587.xml"/><Relationship Id="rId343" Type="http://schemas.openxmlformats.org/officeDocument/2006/relationships/tags" Target="../tags/tag608.xml"/><Relationship Id="rId364" Type="http://schemas.openxmlformats.org/officeDocument/2006/relationships/tags" Target="../tags/tag629.xml"/><Relationship Id="rId61" Type="http://schemas.openxmlformats.org/officeDocument/2006/relationships/tags" Target="../tags/tag326.xml"/><Relationship Id="rId82" Type="http://schemas.openxmlformats.org/officeDocument/2006/relationships/tags" Target="../tags/tag347.xml"/><Relationship Id="rId199" Type="http://schemas.openxmlformats.org/officeDocument/2006/relationships/tags" Target="../tags/tag464.xml"/><Relationship Id="rId203" Type="http://schemas.openxmlformats.org/officeDocument/2006/relationships/tags" Target="../tags/tag468.xml"/><Relationship Id="rId385" Type="http://schemas.openxmlformats.org/officeDocument/2006/relationships/tags" Target="../tags/tag650.xml"/><Relationship Id="rId19" Type="http://schemas.openxmlformats.org/officeDocument/2006/relationships/tags" Target="../tags/tag284.xml"/><Relationship Id="rId224" Type="http://schemas.openxmlformats.org/officeDocument/2006/relationships/tags" Target="../tags/tag489.xml"/><Relationship Id="rId245" Type="http://schemas.openxmlformats.org/officeDocument/2006/relationships/tags" Target="../tags/tag510.xml"/><Relationship Id="rId266" Type="http://schemas.openxmlformats.org/officeDocument/2006/relationships/tags" Target="../tags/tag531.xml"/><Relationship Id="rId287" Type="http://schemas.openxmlformats.org/officeDocument/2006/relationships/tags" Target="../tags/tag552.xml"/><Relationship Id="rId410" Type="http://schemas.openxmlformats.org/officeDocument/2006/relationships/tags" Target="../tags/tag675.xml"/><Relationship Id="rId431" Type="http://schemas.openxmlformats.org/officeDocument/2006/relationships/tags" Target="../tags/tag696.xml"/><Relationship Id="rId452" Type="http://schemas.openxmlformats.org/officeDocument/2006/relationships/image" Target="../media/image1.png"/><Relationship Id="rId30" Type="http://schemas.openxmlformats.org/officeDocument/2006/relationships/tags" Target="../tags/tag295.xml"/><Relationship Id="rId105" Type="http://schemas.openxmlformats.org/officeDocument/2006/relationships/tags" Target="../tags/tag370.xml"/><Relationship Id="rId126" Type="http://schemas.openxmlformats.org/officeDocument/2006/relationships/tags" Target="../tags/tag391.xml"/><Relationship Id="rId147" Type="http://schemas.openxmlformats.org/officeDocument/2006/relationships/tags" Target="../tags/tag412.xml"/><Relationship Id="rId168" Type="http://schemas.openxmlformats.org/officeDocument/2006/relationships/tags" Target="../tags/tag433.xml"/><Relationship Id="rId312" Type="http://schemas.openxmlformats.org/officeDocument/2006/relationships/tags" Target="../tags/tag577.xml"/><Relationship Id="rId333" Type="http://schemas.openxmlformats.org/officeDocument/2006/relationships/tags" Target="../tags/tag598.xml"/><Relationship Id="rId354" Type="http://schemas.openxmlformats.org/officeDocument/2006/relationships/tags" Target="../tags/tag619.xml"/><Relationship Id="rId51" Type="http://schemas.openxmlformats.org/officeDocument/2006/relationships/tags" Target="../tags/tag316.xml"/><Relationship Id="rId72" Type="http://schemas.openxmlformats.org/officeDocument/2006/relationships/tags" Target="../tags/tag337.xml"/><Relationship Id="rId93" Type="http://schemas.openxmlformats.org/officeDocument/2006/relationships/tags" Target="../tags/tag358.xml"/><Relationship Id="rId189" Type="http://schemas.openxmlformats.org/officeDocument/2006/relationships/tags" Target="../tags/tag454.xml"/><Relationship Id="rId375" Type="http://schemas.openxmlformats.org/officeDocument/2006/relationships/tags" Target="../tags/tag640.xml"/><Relationship Id="rId396" Type="http://schemas.openxmlformats.org/officeDocument/2006/relationships/tags" Target="../tags/tag661.xml"/><Relationship Id="rId3" Type="http://schemas.openxmlformats.org/officeDocument/2006/relationships/tags" Target="../tags/tag268.xml"/><Relationship Id="rId214" Type="http://schemas.openxmlformats.org/officeDocument/2006/relationships/tags" Target="../tags/tag479.xml"/><Relationship Id="rId235" Type="http://schemas.openxmlformats.org/officeDocument/2006/relationships/tags" Target="../tags/tag500.xml"/><Relationship Id="rId256" Type="http://schemas.openxmlformats.org/officeDocument/2006/relationships/tags" Target="../tags/tag521.xml"/><Relationship Id="rId277" Type="http://schemas.openxmlformats.org/officeDocument/2006/relationships/tags" Target="../tags/tag542.xml"/><Relationship Id="rId298" Type="http://schemas.openxmlformats.org/officeDocument/2006/relationships/tags" Target="../tags/tag563.xml"/><Relationship Id="rId400" Type="http://schemas.openxmlformats.org/officeDocument/2006/relationships/tags" Target="../tags/tag665.xml"/><Relationship Id="rId421" Type="http://schemas.openxmlformats.org/officeDocument/2006/relationships/tags" Target="../tags/tag686.xml"/><Relationship Id="rId442" Type="http://schemas.openxmlformats.org/officeDocument/2006/relationships/tags" Target="../tags/tag707.xml"/><Relationship Id="rId116" Type="http://schemas.openxmlformats.org/officeDocument/2006/relationships/tags" Target="../tags/tag381.xml"/><Relationship Id="rId137" Type="http://schemas.openxmlformats.org/officeDocument/2006/relationships/tags" Target="../tags/tag402.xml"/><Relationship Id="rId158" Type="http://schemas.openxmlformats.org/officeDocument/2006/relationships/tags" Target="../tags/tag423.xml"/><Relationship Id="rId302" Type="http://schemas.openxmlformats.org/officeDocument/2006/relationships/tags" Target="../tags/tag567.xml"/><Relationship Id="rId323" Type="http://schemas.openxmlformats.org/officeDocument/2006/relationships/tags" Target="../tags/tag588.xml"/><Relationship Id="rId344" Type="http://schemas.openxmlformats.org/officeDocument/2006/relationships/tags" Target="../tags/tag609.xml"/><Relationship Id="rId20" Type="http://schemas.openxmlformats.org/officeDocument/2006/relationships/tags" Target="../tags/tag285.xml"/><Relationship Id="rId41" Type="http://schemas.openxmlformats.org/officeDocument/2006/relationships/tags" Target="../tags/tag306.xml"/><Relationship Id="rId62" Type="http://schemas.openxmlformats.org/officeDocument/2006/relationships/tags" Target="../tags/tag327.xml"/><Relationship Id="rId83" Type="http://schemas.openxmlformats.org/officeDocument/2006/relationships/tags" Target="../tags/tag348.xml"/><Relationship Id="rId179" Type="http://schemas.openxmlformats.org/officeDocument/2006/relationships/tags" Target="../tags/tag444.xml"/><Relationship Id="rId365" Type="http://schemas.openxmlformats.org/officeDocument/2006/relationships/tags" Target="../tags/tag630.xml"/><Relationship Id="rId386" Type="http://schemas.openxmlformats.org/officeDocument/2006/relationships/tags" Target="../tags/tag651.xml"/><Relationship Id="rId190" Type="http://schemas.openxmlformats.org/officeDocument/2006/relationships/tags" Target="../tags/tag455.xml"/><Relationship Id="rId204" Type="http://schemas.openxmlformats.org/officeDocument/2006/relationships/tags" Target="../tags/tag469.xml"/><Relationship Id="rId225" Type="http://schemas.openxmlformats.org/officeDocument/2006/relationships/tags" Target="../tags/tag490.xml"/><Relationship Id="rId246" Type="http://schemas.openxmlformats.org/officeDocument/2006/relationships/tags" Target="../tags/tag511.xml"/><Relationship Id="rId267" Type="http://schemas.openxmlformats.org/officeDocument/2006/relationships/tags" Target="../tags/tag532.xml"/><Relationship Id="rId288" Type="http://schemas.openxmlformats.org/officeDocument/2006/relationships/tags" Target="../tags/tag553.xml"/><Relationship Id="rId411" Type="http://schemas.openxmlformats.org/officeDocument/2006/relationships/tags" Target="../tags/tag676.xml"/><Relationship Id="rId432" Type="http://schemas.openxmlformats.org/officeDocument/2006/relationships/tags" Target="../tags/tag697.xml"/><Relationship Id="rId106" Type="http://schemas.openxmlformats.org/officeDocument/2006/relationships/tags" Target="../tags/tag371.xml"/><Relationship Id="rId127" Type="http://schemas.openxmlformats.org/officeDocument/2006/relationships/tags" Target="../tags/tag392.xml"/><Relationship Id="rId313" Type="http://schemas.openxmlformats.org/officeDocument/2006/relationships/tags" Target="../tags/tag578.xml"/><Relationship Id="rId10" Type="http://schemas.openxmlformats.org/officeDocument/2006/relationships/tags" Target="../tags/tag275.xml"/><Relationship Id="rId31" Type="http://schemas.openxmlformats.org/officeDocument/2006/relationships/tags" Target="../tags/tag296.xml"/><Relationship Id="rId52" Type="http://schemas.openxmlformats.org/officeDocument/2006/relationships/tags" Target="../tags/tag317.xml"/><Relationship Id="rId73" Type="http://schemas.openxmlformats.org/officeDocument/2006/relationships/tags" Target="../tags/tag338.xml"/><Relationship Id="rId94" Type="http://schemas.openxmlformats.org/officeDocument/2006/relationships/tags" Target="../tags/tag359.xml"/><Relationship Id="rId148" Type="http://schemas.openxmlformats.org/officeDocument/2006/relationships/tags" Target="../tags/tag413.xml"/><Relationship Id="rId169" Type="http://schemas.openxmlformats.org/officeDocument/2006/relationships/tags" Target="../tags/tag434.xml"/><Relationship Id="rId334" Type="http://schemas.openxmlformats.org/officeDocument/2006/relationships/tags" Target="../tags/tag599.xml"/><Relationship Id="rId355" Type="http://schemas.openxmlformats.org/officeDocument/2006/relationships/tags" Target="../tags/tag620.xml"/><Relationship Id="rId376" Type="http://schemas.openxmlformats.org/officeDocument/2006/relationships/tags" Target="../tags/tag641.xml"/><Relationship Id="rId397" Type="http://schemas.openxmlformats.org/officeDocument/2006/relationships/tags" Target="../tags/tag662.xml"/><Relationship Id="rId4" Type="http://schemas.openxmlformats.org/officeDocument/2006/relationships/tags" Target="../tags/tag269.xml"/><Relationship Id="rId180" Type="http://schemas.openxmlformats.org/officeDocument/2006/relationships/tags" Target="../tags/tag445.xml"/><Relationship Id="rId215" Type="http://schemas.openxmlformats.org/officeDocument/2006/relationships/tags" Target="../tags/tag480.xml"/><Relationship Id="rId236" Type="http://schemas.openxmlformats.org/officeDocument/2006/relationships/tags" Target="../tags/tag501.xml"/><Relationship Id="rId257" Type="http://schemas.openxmlformats.org/officeDocument/2006/relationships/tags" Target="../tags/tag522.xml"/><Relationship Id="rId278" Type="http://schemas.openxmlformats.org/officeDocument/2006/relationships/tags" Target="../tags/tag543.xml"/><Relationship Id="rId401" Type="http://schemas.openxmlformats.org/officeDocument/2006/relationships/tags" Target="../tags/tag666.xml"/><Relationship Id="rId422" Type="http://schemas.openxmlformats.org/officeDocument/2006/relationships/tags" Target="../tags/tag687.xml"/><Relationship Id="rId443" Type="http://schemas.openxmlformats.org/officeDocument/2006/relationships/tags" Target="../tags/tag708.xml"/><Relationship Id="rId303" Type="http://schemas.openxmlformats.org/officeDocument/2006/relationships/tags" Target="../tags/tag568.xml"/><Relationship Id="rId42" Type="http://schemas.openxmlformats.org/officeDocument/2006/relationships/tags" Target="../tags/tag307.xml"/><Relationship Id="rId84" Type="http://schemas.openxmlformats.org/officeDocument/2006/relationships/tags" Target="../tags/tag349.xml"/><Relationship Id="rId138" Type="http://schemas.openxmlformats.org/officeDocument/2006/relationships/tags" Target="../tags/tag403.xml"/><Relationship Id="rId345" Type="http://schemas.openxmlformats.org/officeDocument/2006/relationships/tags" Target="../tags/tag610.xml"/><Relationship Id="rId387" Type="http://schemas.openxmlformats.org/officeDocument/2006/relationships/tags" Target="../tags/tag652.xml"/><Relationship Id="rId191" Type="http://schemas.openxmlformats.org/officeDocument/2006/relationships/tags" Target="../tags/tag456.xml"/><Relationship Id="rId205" Type="http://schemas.openxmlformats.org/officeDocument/2006/relationships/tags" Target="../tags/tag470.xml"/><Relationship Id="rId247" Type="http://schemas.openxmlformats.org/officeDocument/2006/relationships/tags" Target="../tags/tag512.xml"/><Relationship Id="rId412" Type="http://schemas.openxmlformats.org/officeDocument/2006/relationships/tags" Target="../tags/tag677.xml"/><Relationship Id="rId107" Type="http://schemas.openxmlformats.org/officeDocument/2006/relationships/tags" Target="../tags/tag372.xml"/><Relationship Id="rId289" Type="http://schemas.openxmlformats.org/officeDocument/2006/relationships/tags" Target="../tags/tag554.xml"/><Relationship Id="rId11" Type="http://schemas.openxmlformats.org/officeDocument/2006/relationships/tags" Target="../tags/tag276.xml"/><Relationship Id="rId53" Type="http://schemas.openxmlformats.org/officeDocument/2006/relationships/tags" Target="../tags/tag318.xml"/><Relationship Id="rId149" Type="http://schemas.openxmlformats.org/officeDocument/2006/relationships/tags" Target="../tags/tag414.xml"/><Relationship Id="rId314" Type="http://schemas.openxmlformats.org/officeDocument/2006/relationships/tags" Target="../tags/tag579.xml"/><Relationship Id="rId356" Type="http://schemas.openxmlformats.org/officeDocument/2006/relationships/tags" Target="../tags/tag621.xml"/><Relationship Id="rId398" Type="http://schemas.openxmlformats.org/officeDocument/2006/relationships/tags" Target="../tags/tag663.xml"/><Relationship Id="rId95" Type="http://schemas.openxmlformats.org/officeDocument/2006/relationships/tags" Target="../tags/tag360.xml"/><Relationship Id="rId160" Type="http://schemas.openxmlformats.org/officeDocument/2006/relationships/tags" Target="../tags/tag425.xml"/><Relationship Id="rId216" Type="http://schemas.openxmlformats.org/officeDocument/2006/relationships/tags" Target="../tags/tag481.xml"/><Relationship Id="rId423" Type="http://schemas.openxmlformats.org/officeDocument/2006/relationships/tags" Target="../tags/tag688.xml"/><Relationship Id="rId258" Type="http://schemas.openxmlformats.org/officeDocument/2006/relationships/tags" Target="../tags/tag523.xml"/><Relationship Id="rId22" Type="http://schemas.openxmlformats.org/officeDocument/2006/relationships/tags" Target="../tags/tag287.xml"/><Relationship Id="rId64" Type="http://schemas.openxmlformats.org/officeDocument/2006/relationships/tags" Target="../tags/tag329.xml"/><Relationship Id="rId118" Type="http://schemas.openxmlformats.org/officeDocument/2006/relationships/tags" Target="../tags/tag383.xml"/><Relationship Id="rId325" Type="http://schemas.openxmlformats.org/officeDocument/2006/relationships/tags" Target="../tags/tag590.xml"/><Relationship Id="rId367" Type="http://schemas.openxmlformats.org/officeDocument/2006/relationships/tags" Target="../tags/tag632.xml"/><Relationship Id="rId171" Type="http://schemas.openxmlformats.org/officeDocument/2006/relationships/tags" Target="../tags/tag436.xml"/><Relationship Id="rId227" Type="http://schemas.openxmlformats.org/officeDocument/2006/relationships/tags" Target="../tags/tag492.xml"/><Relationship Id="rId269" Type="http://schemas.openxmlformats.org/officeDocument/2006/relationships/tags" Target="../tags/tag534.xml"/><Relationship Id="rId434" Type="http://schemas.openxmlformats.org/officeDocument/2006/relationships/tags" Target="../tags/tag699.xml"/><Relationship Id="rId33" Type="http://schemas.openxmlformats.org/officeDocument/2006/relationships/tags" Target="../tags/tag298.xml"/><Relationship Id="rId129" Type="http://schemas.openxmlformats.org/officeDocument/2006/relationships/tags" Target="../tags/tag394.xml"/><Relationship Id="rId280" Type="http://schemas.openxmlformats.org/officeDocument/2006/relationships/tags" Target="../tags/tag545.xml"/><Relationship Id="rId336" Type="http://schemas.openxmlformats.org/officeDocument/2006/relationships/tags" Target="../tags/tag601.xml"/><Relationship Id="rId75" Type="http://schemas.openxmlformats.org/officeDocument/2006/relationships/tags" Target="../tags/tag340.xml"/><Relationship Id="rId140" Type="http://schemas.openxmlformats.org/officeDocument/2006/relationships/tags" Target="../tags/tag405.xml"/><Relationship Id="rId182" Type="http://schemas.openxmlformats.org/officeDocument/2006/relationships/tags" Target="../tags/tag447.xml"/><Relationship Id="rId378" Type="http://schemas.openxmlformats.org/officeDocument/2006/relationships/tags" Target="../tags/tag643.xml"/><Relationship Id="rId403" Type="http://schemas.openxmlformats.org/officeDocument/2006/relationships/tags" Target="../tags/tag66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17.xml"/><Relationship Id="rId1" Type="http://schemas.openxmlformats.org/officeDocument/2006/relationships/tags" Target="../tags/tag716.xml"/><Relationship Id="rId6" Type="http://schemas.openxmlformats.org/officeDocument/2006/relationships/tags" Target="../tags/tag721.xml"/><Relationship Id="rId5" Type="http://schemas.openxmlformats.org/officeDocument/2006/relationships/tags" Target="../tags/tag720.xml"/><Relationship Id="rId4" Type="http://schemas.openxmlformats.org/officeDocument/2006/relationships/tags" Target="../tags/tag7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24.xml"/><Relationship Id="rId2" Type="http://schemas.openxmlformats.org/officeDocument/2006/relationships/tags" Target="../tags/tag723.xml"/><Relationship Id="rId1" Type="http://schemas.openxmlformats.org/officeDocument/2006/relationships/tags" Target="../tags/tag72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33.xml"/><Relationship Id="rId13" Type="http://schemas.openxmlformats.org/officeDocument/2006/relationships/tags" Target="../tags/tag738.xml"/><Relationship Id="rId18" Type="http://schemas.openxmlformats.org/officeDocument/2006/relationships/tags" Target="../tags/tag743.xml"/><Relationship Id="rId26" Type="http://schemas.openxmlformats.org/officeDocument/2006/relationships/tags" Target="../tags/tag751.xml"/><Relationship Id="rId3" Type="http://schemas.openxmlformats.org/officeDocument/2006/relationships/tags" Target="../tags/tag728.xml"/><Relationship Id="rId21" Type="http://schemas.openxmlformats.org/officeDocument/2006/relationships/tags" Target="../tags/tag746.xml"/><Relationship Id="rId7" Type="http://schemas.openxmlformats.org/officeDocument/2006/relationships/tags" Target="../tags/tag732.xml"/><Relationship Id="rId12" Type="http://schemas.openxmlformats.org/officeDocument/2006/relationships/tags" Target="../tags/tag737.xml"/><Relationship Id="rId17" Type="http://schemas.openxmlformats.org/officeDocument/2006/relationships/tags" Target="../tags/tag742.xml"/><Relationship Id="rId25" Type="http://schemas.openxmlformats.org/officeDocument/2006/relationships/tags" Target="../tags/tag750.xml"/><Relationship Id="rId2" Type="http://schemas.openxmlformats.org/officeDocument/2006/relationships/tags" Target="../tags/tag727.xml"/><Relationship Id="rId16" Type="http://schemas.openxmlformats.org/officeDocument/2006/relationships/tags" Target="../tags/tag741.xml"/><Relationship Id="rId20" Type="http://schemas.openxmlformats.org/officeDocument/2006/relationships/tags" Target="../tags/tag745.xml"/><Relationship Id="rId29" Type="http://schemas.openxmlformats.org/officeDocument/2006/relationships/image" Target="../media/image1.png"/><Relationship Id="rId1" Type="http://schemas.openxmlformats.org/officeDocument/2006/relationships/tags" Target="../tags/tag726.xml"/><Relationship Id="rId6" Type="http://schemas.openxmlformats.org/officeDocument/2006/relationships/tags" Target="../tags/tag731.xml"/><Relationship Id="rId11" Type="http://schemas.openxmlformats.org/officeDocument/2006/relationships/tags" Target="../tags/tag736.xml"/><Relationship Id="rId24" Type="http://schemas.openxmlformats.org/officeDocument/2006/relationships/tags" Target="../tags/tag749.xml"/><Relationship Id="rId5" Type="http://schemas.openxmlformats.org/officeDocument/2006/relationships/tags" Target="../tags/tag730.xml"/><Relationship Id="rId15" Type="http://schemas.openxmlformats.org/officeDocument/2006/relationships/tags" Target="../tags/tag740.xml"/><Relationship Id="rId23" Type="http://schemas.openxmlformats.org/officeDocument/2006/relationships/tags" Target="../tags/tag748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735.xml"/><Relationship Id="rId19" Type="http://schemas.openxmlformats.org/officeDocument/2006/relationships/tags" Target="../tags/tag744.xml"/><Relationship Id="rId4" Type="http://schemas.openxmlformats.org/officeDocument/2006/relationships/tags" Target="../tags/tag729.xml"/><Relationship Id="rId9" Type="http://schemas.openxmlformats.org/officeDocument/2006/relationships/tags" Target="../tags/tag734.xml"/><Relationship Id="rId14" Type="http://schemas.openxmlformats.org/officeDocument/2006/relationships/tags" Target="../tags/tag739.xml"/><Relationship Id="rId22" Type="http://schemas.openxmlformats.org/officeDocument/2006/relationships/tags" Target="../tags/tag747.xml"/><Relationship Id="rId27" Type="http://schemas.openxmlformats.org/officeDocument/2006/relationships/tags" Target="../tags/tag75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760.xml"/><Relationship Id="rId13" Type="http://schemas.openxmlformats.org/officeDocument/2006/relationships/tags" Target="../tags/tag765.xml"/><Relationship Id="rId18" Type="http://schemas.openxmlformats.org/officeDocument/2006/relationships/tags" Target="../tags/tag770.xml"/><Relationship Id="rId26" Type="http://schemas.openxmlformats.org/officeDocument/2006/relationships/tags" Target="../tags/tag778.xml"/><Relationship Id="rId3" Type="http://schemas.openxmlformats.org/officeDocument/2006/relationships/tags" Target="../tags/tag755.xml"/><Relationship Id="rId21" Type="http://schemas.openxmlformats.org/officeDocument/2006/relationships/tags" Target="../tags/tag773.xml"/><Relationship Id="rId7" Type="http://schemas.openxmlformats.org/officeDocument/2006/relationships/tags" Target="../tags/tag759.xml"/><Relationship Id="rId12" Type="http://schemas.openxmlformats.org/officeDocument/2006/relationships/tags" Target="../tags/tag764.xml"/><Relationship Id="rId17" Type="http://schemas.openxmlformats.org/officeDocument/2006/relationships/tags" Target="../tags/tag769.xml"/><Relationship Id="rId25" Type="http://schemas.openxmlformats.org/officeDocument/2006/relationships/tags" Target="../tags/tag777.xml"/><Relationship Id="rId2" Type="http://schemas.openxmlformats.org/officeDocument/2006/relationships/tags" Target="../tags/tag754.xml"/><Relationship Id="rId16" Type="http://schemas.openxmlformats.org/officeDocument/2006/relationships/tags" Target="../tags/tag768.xml"/><Relationship Id="rId20" Type="http://schemas.openxmlformats.org/officeDocument/2006/relationships/tags" Target="../tags/tag772.xml"/><Relationship Id="rId29" Type="http://schemas.openxmlformats.org/officeDocument/2006/relationships/image" Target="../media/image1.png"/><Relationship Id="rId1" Type="http://schemas.openxmlformats.org/officeDocument/2006/relationships/tags" Target="../tags/tag753.xml"/><Relationship Id="rId6" Type="http://schemas.openxmlformats.org/officeDocument/2006/relationships/tags" Target="../tags/tag758.xml"/><Relationship Id="rId11" Type="http://schemas.openxmlformats.org/officeDocument/2006/relationships/tags" Target="../tags/tag763.xml"/><Relationship Id="rId24" Type="http://schemas.openxmlformats.org/officeDocument/2006/relationships/tags" Target="../tags/tag776.xml"/><Relationship Id="rId5" Type="http://schemas.openxmlformats.org/officeDocument/2006/relationships/tags" Target="../tags/tag757.xml"/><Relationship Id="rId15" Type="http://schemas.openxmlformats.org/officeDocument/2006/relationships/tags" Target="../tags/tag767.xml"/><Relationship Id="rId23" Type="http://schemas.openxmlformats.org/officeDocument/2006/relationships/tags" Target="../tags/tag775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762.xml"/><Relationship Id="rId19" Type="http://schemas.openxmlformats.org/officeDocument/2006/relationships/tags" Target="../tags/tag771.xml"/><Relationship Id="rId4" Type="http://schemas.openxmlformats.org/officeDocument/2006/relationships/tags" Target="../tags/tag756.xml"/><Relationship Id="rId9" Type="http://schemas.openxmlformats.org/officeDocument/2006/relationships/tags" Target="../tags/tag761.xml"/><Relationship Id="rId14" Type="http://schemas.openxmlformats.org/officeDocument/2006/relationships/tags" Target="../tags/tag766.xml"/><Relationship Id="rId22" Type="http://schemas.openxmlformats.org/officeDocument/2006/relationships/tags" Target="../tags/tag774.xml"/><Relationship Id="rId27" Type="http://schemas.openxmlformats.org/officeDocument/2006/relationships/tags" Target="../tags/tag77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81.xml"/><Relationship Id="rId1" Type="http://schemas.openxmlformats.org/officeDocument/2006/relationships/tags" Target="../tags/tag780.xml"/><Relationship Id="rId6" Type="http://schemas.openxmlformats.org/officeDocument/2006/relationships/tags" Target="../tags/tag785.xml"/><Relationship Id="rId5" Type="http://schemas.openxmlformats.org/officeDocument/2006/relationships/tags" Target="../tags/tag784.xml"/><Relationship Id="rId4" Type="http://schemas.openxmlformats.org/officeDocument/2006/relationships/tags" Target="../tags/tag7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88.xml"/><Relationship Id="rId7" Type="http://schemas.openxmlformats.org/officeDocument/2006/relationships/image" Target="../media/image1.png"/><Relationship Id="rId2" Type="http://schemas.openxmlformats.org/officeDocument/2006/relationships/tags" Target="../tags/tag787.xml"/><Relationship Id="rId1" Type="http://schemas.openxmlformats.org/officeDocument/2006/relationships/tags" Target="../tags/tag78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0.xml"/><Relationship Id="rId4" Type="http://schemas.openxmlformats.org/officeDocument/2006/relationships/tags" Target="../tags/tag78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98.xml"/><Relationship Id="rId13" Type="http://schemas.openxmlformats.org/officeDocument/2006/relationships/tags" Target="../tags/tag803.xml"/><Relationship Id="rId18" Type="http://schemas.openxmlformats.org/officeDocument/2006/relationships/tags" Target="../tags/tag808.xml"/><Relationship Id="rId26" Type="http://schemas.openxmlformats.org/officeDocument/2006/relationships/tags" Target="../tags/tag816.xml"/><Relationship Id="rId3" Type="http://schemas.openxmlformats.org/officeDocument/2006/relationships/tags" Target="../tags/tag793.xml"/><Relationship Id="rId21" Type="http://schemas.openxmlformats.org/officeDocument/2006/relationships/tags" Target="../tags/tag811.xml"/><Relationship Id="rId7" Type="http://schemas.openxmlformats.org/officeDocument/2006/relationships/tags" Target="../tags/tag797.xml"/><Relationship Id="rId12" Type="http://schemas.openxmlformats.org/officeDocument/2006/relationships/tags" Target="../tags/tag802.xml"/><Relationship Id="rId17" Type="http://schemas.openxmlformats.org/officeDocument/2006/relationships/tags" Target="../tags/tag807.xml"/><Relationship Id="rId25" Type="http://schemas.openxmlformats.org/officeDocument/2006/relationships/tags" Target="../tags/tag815.xml"/><Relationship Id="rId2" Type="http://schemas.openxmlformats.org/officeDocument/2006/relationships/tags" Target="../tags/tag792.xml"/><Relationship Id="rId16" Type="http://schemas.openxmlformats.org/officeDocument/2006/relationships/tags" Target="../tags/tag806.xml"/><Relationship Id="rId20" Type="http://schemas.openxmlformats.org/officeDocument/2006/relationships/tags" Target="../tags/tag810.xml"/><Relationship Id="rId29" Type="http://schemas.openxmlformats.org/officeDocument/2006/relationships/image" Target="../media/image1.png"/><Relationship Id="rId1" Type="http://schemas.openxmlformats.org/officeDocument/2006/relationships/tags" Target="../tags/tag791.xml"/><Relationship Id="rId6" Type="http://schemas.openxmlformats.org/officeDocument/2006/relationships/tags" Target="../tags/tag796.xml"/><Relationship Id="rId11" Type="http://schemas.openxmlformats.org/officeDocument/2006/relationships/tags" Target="../tags/tag801.xml"/><Relationship Id="rId24" Type="http://schemas.openxmlformats.org/officeDocument/2006/relationships/tags" Target="../tags/tag814.xml"/><Relationship Id="rId5" Type="http://schemas.openxmlformats.org/officeDocument/2006/relationships/tags" Target="../tags/tag795.xml"/><Relationship Id="rId15" Type="http://schemas.openxmlformats.org/officeDocument/2006/relationships/tags" Target="../tags/tag805.xml"/><Relationship Id="rId23" Type="http://schemas.openxmlformats.org/officeDocument/2006/relationships/tags" Target="../tags/tag81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800.xml"/><Relationship Id="rId19" Type="http://schemas.openxmlformats.org/officeDocument/2006/relationships/tags" Target="../tags/tag809.xml"/><Relationship Id="rId4" Type="http://schemas.openxmlformats.org/officeDocument/2006/relationships/tags" Target="../tags/tag794.xml"/><Relationship Id="rId9" Type="http://schemas.openxmlformats.org/officeDocument/2006/relationships/tags" Target="../tags/tag799.xml"/><Relationship Id="rId14" Type="http://schemas.openxmlformats.org/officeDocument/2006/relationships/tags" Target="../tags/tag804.xml"/><Relationship Id="rId22" Type="http://schemas.openxmlformats.org/officeDocument/2006/relationships/tags" Target="../tags/tag812.xml"/><Relationship Id="rId27" Type="http://schemas.openxmlformats.org/officeDocument/2006/relationships/tags" Target="../tags/tag8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20.xml"/><Relationship Id="rId2" Type="http://schemas.openxmlformats.org/officeDocument/2006/relationships/tags" Target="../tags/tag819.xml"/><Relationship Id="rId1" Type="http://schemas.openxmlformats.org/officeDocument/2006/relationships/tags" Target="../tags/tag81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829.xml"/><Relationship Id="rId13" Type="http://schemas.openxmlformats.org/officeDocument/2006/relationships/image" Target="../media/image1.png"/><Relationship Id="rId3" Type="http://schemas.openxmlformats.org/officeDocument/2006/relationships/tags" Target="../tags/tag824.xml"/><Relationship Id="rId7" Type="http://schemas.openxmlformats.org/officeDocument/2006/relationships/tags" Target="../tags/tag82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23.xml"/><Relationship Id="rId1" Type="http://schemas.openxmlformats.org/officeDocument/2006/relationships/tags" Target="../tags/tag822.xml"/><Relationship Id="rId6" Type="http://schemas.openxmlformats.org/officeDocument/2006/relationships/tags" Target="../tags/tag827.xml"/><Relationship Id="rId11" Type="http://schemas.openxmlformats.org/officeDocument/2006/relationships/tags" Target="../tags/tag832.xml"/><Relationship Id="rId5" Type="http://schemas.openxmlformats.org/officeDocument/2006/relationships/tags" Target="../tags/tag826.xml"/><Relationship Id="rId10" Type="http://schemas.openxmlformats.org/officeDocument/2006/relationships/tags" Target="../tags/tag831.xml"/><Relationship Id="rId4" Type="http://schemas.openxmlformats.org/officeDocument/2006/relationships/tags" Target="../tags/tag825.xml"/><Relationship Id="rId9" Type="http://schemas.openxmlformats.org/officeDocument/2006/relationships/tags" Target="../tags/tag830.xml"/><Relationship Id="rId1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840.xml"/><Relationship Id="rId13" Type="http://schemas.openxmlformats.org/officeDocument/2006/relationships/tags" Target="../tags/tag845.xml"/><Relationship Id="rId3" Type="http://schemas.openxmlformats.org/officeDocument/2006/relationships/tags" Target="../tags/tag835.xml"/><Relationship Id="rId7" Type="http://schemas.openxmlformats.org/officeDocument/2006/relationships/tags" Target="../tags/tag839.xml"/><Relationship Id="rId12" Type="http://schemas.openxmlformats.org/officeDocument/2006/relationships/tags" Target="../tags/tag844.xml"/><Relationship Id="rId2" Type="http://schemas.openxmlformats.org/officeDocument/2006/relationships/tags" Target="../tags/tag834.xml"/><Relationship Id="rId16" Type="http://schemas.openxmlformats.org/officeDocument/2006/relationships/image" Target="../media/image3.png"/><Relationship Id="rId1" Type="http://schemas.openxmlformats.org/officeDocument/2006/relationships/tags" Target="../tags/tag833.xml"/><Relationship Id="rId6" Type="http://schemas.openxmlformats.org/officeDocument/2006/relationships/tags" Target="../tags/tag838.xml"/><Relationship Id="rId11" Type="http://schemas.openxmlformats.org/officeDocument/2006/relationships/tags" Target="../tags/tag843.xml"/><Relationship Id="rId5" Type="http://schemas.openxmlformats.org/officeDocument/2006/relationships/tags" Target="../tags/tag837.xml"/><Relationship Id="rId15" Type="http://schemas.openxmlformats.org/officeDocument/2006/relationships/image" Target="../media/image1.png"/><Relationship Id="rId10" Type="http://schemas.openxmlformats.org/officeDocument/2006/relationships/tags" Target="../tags/tag842.xml"/><Relationship Id="rId4" Type="http://schemas.openxmlformats.org/officeDocument/2006/relationships/tags" Target="../tags/tag836.xml"/><Relationship Id="rId9" Type="http://schemas.openxmlformats.org/officeDocument/2006/relationships/tags" Target="../tags/tag841.xml"/><Relationship Id="rId1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853.xml"/><Relationship Id="rId13" Type="http://schemas.openxmlformats.org/officeDocument/2006/relationships/tags" Target="../tags/tag858.xml"/><Relationship Id="rId18" Type="http://schemas.openxmlformats.org/officeDocument/2006/relationships/image" Target="../media/image3.png"/><Relationship Id="rId3" Type="http://schemas.openxmlformats.org/officeDocument/2006/relationships/tags" Target="../tags/tag848.xml"/><Relationship Id="rId7" Type="http://schemas.openxmlformats.org/officeDocument/2006/relationships/tags" Target="../tags/tag852.xml"/><Relationship Id="rId12" Type="http://schemas.openxmlformats.org/officeDocument/2006/relationships/tags" Target="../tags/tag857.xml"/><Relationship Id="rId17" Type="http://schemas.openxmlformats.org/officeDocument/2006/relationships/image" Target="../media/image1.png"/><Relationship Id="rId2" Type="http://schemas.openxmlformats.org/officeDocument/2006/relationships/tags" Target="../tags/tag847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846.xml"/><Relationship Id="rId6" Type="http://schemas.openxmlformats.org/officeDocument/2006/relationships/tags" Target="../tags/tag851.xml"/><Relationship Id="rId11" Type="http://schemas.openxmlformats.org/officeDocument/2006/relationships/tags" Target="../tags/tag856.xml"/><Relationship Id="rId5" Type="http://schemas.openxmlformats.org/officeDocument/2006/relationships/tags" Target="../tags/tag850.xml"/><Relationship Id="rId15" Type="http://schemas.openxmlformats.org/officeDocument/2006/relationships/tags" Target="../tags/tag860.xml"/><Relationship Id="rId10" Type="http://schemas.openxmlformats.org/officeDocument/2006/relationships/tags" Target="../tags/tag855.xml"/><Relationship Id="rId4" Type="http://schemas.openxmlformats.org/officeDocument/2006/relationships/tags" Target="../tags/tag849.xml"/><Relationship Id="rId9" Type="http://schemas.openxmlformats.org/officeDocument/2006/relationships/tags" Target="../tags/tag854.xml"/><Relationship Id="rId14" Type="http://schemas.openxmlformats.org/officeDocument/2006/relationships/tags" Target="../tags/tag85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868.xml"/><Relationship Id="rId13" Type="http://schemas.openxmlformats.org/officeDocument/2006/relationships/tags" Target="../tags/tag87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63.xml"/><Relationship Id="rId7" Type="http://schemas.openxmlformats.org/officeDocument/2006/relationships/tags" Target="../tags/tag867.xml"/><Relationship Id="rId12" Type="http://schemas.openxmlformats.org/officeDocument/2006/relationships/tags" Target="../tags/tag872.xml"/><Relationship Id="rId17" Type="http://schemas.openxmlformats.org/officeDocument/2006/relationships/tags" Target="../tags/tag877.xml"/><Relationship Id="rId2" Type="http://schemas.openxmlformats.org/officeDocument/2006/relationships/tags" Target="../tags/tag862.xml"/><Relationship Id="rId16" Type="http://schemas.openxmlformats.org/officeDocument/2006/relationships/tags" Target="../tags/tag876.xml"/><Relationship Id="rId20" Type="http://schemas.openxmlformats.org/officeDocument/2006/relationships/image" Target="../media/image3.png"/><Relationship Id="rId1" Type="http://schemas.openxmlformats.org/officeDocument/2006/relationships/tags" Target="../tags/tag861.xml"/><Relationship Id="rId6" Type="http://schemas.openxmlformats.org/officeDocument/2006/relationships/tags" Target="../tags/tag866.xml"/><Relationship Id="rId11" Type="http://schemas.openxmlformats.org/officeDocument/2006/relationships/tags" Target="../tags/tag871.xml"/><Relationship Id="rId5" Type="http://schemas.openxmlformats.org/officeDocument/2006/relationships/tags" Target="../tags/tag865.xml"/><Relationship Id="rId15" Type="http://schemas.openxmlformats.org/officeDocument/2006/relationships/tags" Target="../tags/tag875.xml"/><Relationship Id="rId10" Type="http://schemas.openxmlformats.org/officeDocument/2006/relationships/tags" Target="../tags/tag870.xml"/><Relationship Id="rId19" Type="http://schemas.openxmlformats.org/officeDocument/2006/relationships/image" Target="../media/image1.png"/><Relationship Id="rId4" Type="http://schemas.openxmlformats.org/officeDocument/2006/relationships/tags" Target="../tags/tag864.xml"/><Relationship Id="rId9" Type="http://schemas.openxmlformats.org/officeDocument/2006/relationships/tags" Target="../tags/tag869.xml"/><Relationship Id="rId14" Type="http://schemas.openxmlformats.org/officeDocument/2006/relationships/tags" Target="../tags/tag87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885.xml"/><Relationship Id="rId13" Type="http://schemas.openxmlformats.org/officeDocument/2006/relationships/tags" Target="../tags/tag890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80.xml"/><Relationship Id="rId7" Type="http://schemas.openxmlformats.org/officeDocument/2006/relationships/tags" Target="../tags/tag884.xml"/><Relationship Id="rId12" Type="http://schemas.openxmlformats.org/officeDocument/2006/relationships/tags" Target="../tags/tag889.xml"/><Relationship Id="rId17" Type="http://schemas.openxmlformats.org/officeDocument/2006/relationships/tags" Target="../tags/tag894.xml"/><Relationship Id="rId2" Type="http://schemas.openxmlformats.org/officeDocument/2006/relationships/tags" Target="../tags/tag879.xml"/><Relationship Id="rId16" Type="http://schemas.openxmlformats.org/officeDocument/2006/relationships/tags" Target="../tags/tag893.xml"/><Relationship Id="rId20" Type="http://schemas.openxmlformats.org/officeDocument/2006/relationships/image" Target="../media/image3.png"/><Relationship Id="rId1" Type="http://schemas.openxmlformats.org/officeDocument/2006/relationships/tags" Target="../tags/tag878.xml"/><Relationship Id="rId6" Type="http://schemas.openxmlformats.org/officeDocument/2006/relationships/tags" Target="../tags/tag883.xml"/><Relationship Id="rId11" Type="http://schemas.openxmlformats.org/officeDocument/2006/relationships/tags" Target="../tags/tag888.xml"/><Relationship Id="rId5" Type="http://schemas.openxmlformats.org/officeDocument/2006/relationships/tags" Target="../tags/tag882.xml"/><Relationship Id="rId15" Type="http://schemas.openxmlformats.org/officeDocument/2006/relationships/tags" Target="../tags/tag892.xml"/><Relationship Id="rId10" Type="http://schemas.openxmlformats.org/officeDocument/2006/relationships/tags" Target="../tags/tag887.xml"/><Relationship Id="rId19" Type="http://schemas.openxmlformats.org/officeDocument/2006/relationships/image" Target="../media/image1.png"/><Relationship Id="rId4" Type="http://schemas.openxmlformats.org/officeDocument/2006/relationships/tags" Target="../tags/tag881.xml"/><Relationship Id="rId9" Type="http://schemas.openxmlformats.org/officeDocument/2006/relationships/tags" Target="../tags/tag886.xml"/><Relationship Id="rId14" Type="http://schemas.openxmlformats.org/officeDocument/2006/relationships/tags" Target="../tags/tag89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902.xml"/><Relationship Id="rId13" Type="http://schemas.openxmlformats.org/officeDocument/2006/relationships/tags" Target="../tags/tag907.xml"/><Relationship Id="rId18" Type="http://schemas.openxmlformats.org/officeDocument/2006/relationships/tags" Target="../tags/tag912.xml"/><Relationship Id="rId3" Type="http://schemas.openxmlformats.org/officeDocument/2006/relationships/tags" Target="../tags/tag897.xml"/><Relationship Id="rId21" Type="http://schemas.openxmlformats.org/officeDocument/2006/relationships/image" Target="../media/image1.png"/><Relationship Id="rId7" Type="http://schemas.openxmlformats.org/officeDocument/2006/relationships/tags" Target="../tags/tag901.xml"/><Relationship Id="rId12" Type="http://schemas.openxmlformats.org/officeDocument/2006/relationships/tags" Target="../tags/tag906.xml"/><Relationship Id="rId17" Type="http://schemas.openxmlformats.org/officeDocument/2006/relationships/tags" Target="../tags/tag911.xml"/><Relationship Id="rId2" Type="http://schemas.openxmlformats.org/officeDocument/2006/relationships/tags" Target="../tags/tag896.xml"/><Relationship Id="rId16" Type="http://schemas.openxmlformats.org/officeDocument/2006/relationships/tags" Target="../tags/tag91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895.xml"/><Relationship Id="rId6" Type="http://schemas.openxmlformats.org/officeDocument/2006/relationships/tags" Target="../tags/tag900.xml"/><Relationship Id="rId11" Type="http://schemas.openxmlformats.org/officeDocument/2006/relationships/tags" Target="../tags/tag905.xml"/><Relationship Id="rId5" Type="http://schemas.openxmlformats.org/officeDocument/2006/relationships/tags" Target="../tags/tag899.xml"/><Relationship Id="rId15" Type="http://schemas.openxmlformats.org/officeDocument/2006/relationships/tags" Target="../tags/tag909.xml"/><Relationship Id="rId10" Type="http://schemas.openxmlformats.org/officeDocument/2006/relationships/tags" Target="../tags/tag904.xml"/><Relationship Id="rId19" Type="http://schemas.openxmlformats.org/officeDocument/2006/relationships/tags" Target="../tags/tag913.xml"/><Relationship Id="rId4" Type="http://schemas.openxmlformats.org/officeDocument/2006/relationships/tags" Target="../tags/tag898.xml"/><Relationship Id="rId9" Type="http://schemas.openxmlformats.org/officeDocument/2006/relationships/tags" Target="../tags/tag903.xml"/><Relationship Id="rId14" Type="http://schemas.openxmlformats.org/officeDocument/2006/relationships/tags" Target="../tags/tag908.xml"/><Relationship Id="rId2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16.xml"/><Relationship Id="rId7" Type="http://schemas.openxmlformats.org/officeDocument/2006/relationships/image" Target="../media/image3.png"/><Relationship Id="rId2" Type="http://schemas.openxmlformats.org/officeDocument/2006/relationships/tags" Target="../tags/tag915.xml"/><Relationship Id="rId1" Type="http://schemas.openxmlformats.org/officeDocument/2006/relationships/tags" Target="../tags/tag91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10" Type="http://schemas.openxmlformats.org/officeDocument/2006/relationships/tags" Target="../tags/tag19.xml"/><Relationship Id="rId4" Type="http://schemas.openxmlformats.org/officeDocument/2006/relationships/tags" Target="../tags/tag13.xml"/><Relationship Id="rId9" Type="http://schemas.openxmlformats.org/officeDocument/2006/relationships/tags" Target="../tags/tag18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tags" Target="../tags/tag1034.xml"/><Relationship Id="rId299" Type="http://schemas.openxmlformats.org/officeDocument/2006/relationships/tags" Target="../tags/tag1216.xml"/><Relationship Id="rId21" Type="http://schemas.openxmlformats.org/officeDocument/2006/relationships/tags" Target="../tags/tag938.xml"/><Relationship Id="rId63" Type="http://schemas.openxmlformats.org/officeDocument/2006/relationships/tags" Target="../tags/tag980.xml"/><Relationship Id="rId159" Type="http://schemas.openxmlformats.org/officeDocument/2006/relationships/tags" Target="../tags/tag1076.xml"/><Relationship Id="rId324" Type="http://schemas.openxmlformats.org/officeDocument/2006/relationships/tags" Target="../tags/tag1241.xml"/><Relationship Id="rId366" Type="http://schemas.openxmlformats.org/officeDocument/2006/relationships/tags" Target="../tags/tag1283.xml"/><Relationship Id="rId170" Type="http://schemas.openxmlformats.org/officeDocument/2006/relationships/tags" Target="../tags/tag1087.xml"/><Relationship Id="rId226" Type="http://schemas.openxmlformats.org/officeDocument/2006/relationships/tags" Target="../tags/tag1143.xml"/><Relationship Id="rId433" Type="http://schemas.openxmlformats.org/officeDocument/2006/relationships/tags" Target="../tags/tag1350.xml"/><Relationship Id="rId268" Type="http://schemas.openxmlformats.org/officeDocument/2006/relationships/tags" Target="../tags/tag1185.xml"/><Relationship Id="rId32" Type="http://schemas.openxmlformats.org/officeDocument/2006/relationships/tags" Target="../tags/tag949.xml"/><Relationship Id="rId74" Type="http://schemas.openxmlformats.org/officeDocument/2006/relationships/tags" Target="../tags/tag991.xml"/><Relationship Id="rId128" Type="http://schemas.openxmlformats.org/officeDocument/2006/relationships/tags" Target="../tags/tag1045.xml"/><Relationship Id="rId335" Type="http://schemas.openxmlformats.org/officeDocument/2006/relationships/tags" Target="../tags/tag1252.xml"/><Relationship Id="rId377" Type="http://schemas.openxmlformats.org/officeDocument/2006/relationships/tags" Target="../tags/tag1294.xml"/><Relationship Id="rId5" Type="http://schemas.openxmlformats.org/officeDocument/2006/relationships/tags" Target="../tags/tag922.xml"/><Relationship Id="rId181" Type="http://schemas.openxmlformats.org/officeDocument/2006/relationships/tags" Target="../tags/tag1098.xml"/><Relationship Id="rId237" Type="http://schemas.openxmlformats.org/officeDocument/2006/relationships/tags" Target="../tags/tag1154.xml"/><Relationship Id="rId402" Type="http://schemas.openxmlformats.org/officeDocument/2006/relationships/tags" Target="../tags/tag1319.xml"/><Relationship Id="rId279" Type="http://schemas.openxmlformats.org/officeDocument/2006/relationships/tags" Target="../tags/tag1196.xml"/><Relationship Id="rId444" Type="http://schemas.openxmlformats.org/officeDocument/2006/relationships/tags" Target="../tags/tag1361.xml"/><Relationship Id="rId43" Type="http://schemas.openxmlformats.org/officeDocument/2006/relationships/tags" Target="../tags/tag960.xml"/><Relationship Id="rId139" Type="http://schemas.openxmlformats.org/officeDocument/2006/relationships/tags" Target="../tags/tag1056.xml"/><Relationship Id="rId290" Type="http://schemas.openxmlformats.org/officeDocument/2006/relationships/tags" Target="../tags/tag1207.xml"/><Relationship Id="rId304" Type="http://schemas.openxmlformats.org/officeDocument/2006/relationships/tags" Target="../tags/tag1221.xml"/><Relationship Id="rId346" Type="http://schemas.openxmlformats.org/officeDocument/2006/relationships/tags" Target="../tags/tag1263.xml"/><Relationship Id="rId388" Type="http://schemas.openxmlformats.org/officeDocument/2006/relationships/tags" Target="../tags/tag1305.xml"/><Relationship Id="rId85" Type="http://schemas.openxmlformats.org/officeDocument/2006/relationships/tags" Target="../tags/tag1002.xml"/><Relationship Id="rId150" Type="http://schemas.openxmlformats.org/officeDocument/2006/relationships/tags" Target="../tags/tag1067.xml"/><Relationship Id="rId192" Type="http://schemas.openxmlformats.org/officeDocument/2006/relationships/tags" Target="../tags/tag1109.xml"/><Relationship Id="rId206" Type="http://schemas.openxmlformats.org/officeDocument/2006/relationships/tags" Target="../tags/tag1123.xml"/><Relationship Id="rId413" Type="http://schemas.openxmlformats.org/officeDocument/2006/relationships/tags" Target="../tags/tag1330.xml"/><Relationship Id="rId248" Type="http://schemas.openxmlformats.org/officeDocument/2006/relationships/tags" Target="../tags/tag1165.xml"/><Relationship Id="rId12" Type="http://schemas.openxmlformats.org/officeDocument/2006/relationships/tags" Target="../tags/tag929.xml"/><Relationship Id="rId108" Type="http://schemas.openxmlformats.org/officeDocument/2006/relationships/tags" Target="../tags/tag1025.xml"/><Relationship Id="rId315" Type="http://schemas.openxmlformats.org/officeDocument/2006/relationships/tags" Target="../tags/tag1232.xml"/><Relationship Id="rId357" Type="http://schemas.openxmlformats.org/officeDocument/2006/relationships/tags" Target="../tags/tag1274.xml"/><Relationship Id="rId54" Type="http://schemas.openxmlformats.org/officeDocument/2006/relationships/tags" Target="../tags/tag971.xml"/><Relationship Id="rId96" Type="http://schemas.openxmlformats.org/officeDocument/2006/relationships/tags" Target="../tags/tag1013.xml"/><Relationship Id="rId161" Type="http://schemas.openxmlformats.org/officeDocument/2006/relationships/tags" Target="../tags/tag1078.xml"/><Relationship Id="rId217" Type="http://schemas.openxmlformats.org/officeDocument/2006/relationships/tags" Target="../tags/tag1134.xml"/><Relationship Id="rId399" Type="http://schemas.openxmlformats.org/officeDocument/2006/relationships/tags" Target="../tags/tag1316.xml"/><Relationship Id="rId6" Type="http://schemas.openxmlformats.org/officeDocument/2006/relationships/tags" Target="../tags/tag923.xml"/><Relationship Id="rId238" Type="http://schemas.openxmlformats.org/officeDocument/2006/relationships/tags" Target="../tags/tag1155.xml"/><Relationship Id="rId259" Type="http://schemas.openxmlformats.org/officeDocument/2006/relationships/tags" Target="../tags/tag1176.xml"/><Relationship Id="rId424" Type="http://schemas.openxmlformats.org/officeDocument/2006/relationships/tags" Target="../tags/tag1341.xml"/><Relationship Id="rId445" Type="http://schemas.openxmlformats.org/officeDocument/2006/relationships/tags" Target="../tags/tag1362.xml"/><Relationship Id="rId23" Type="http://schemas.openxmlformats.org/officeDocument/2006/relationships/tags" Target="../tags/tag940.xml"/><Relationship Id="rId119" Type="http://schemas.openxmlformats.org/officeDocument/2006/relationships/tags" Target="../tags/tag1036.xml"/><Relationship Id="rId270" Type="http://schemas.openxmlformats.org/officeDocument/2006/relationships/tags" Target="../tags/tag1187.xml"/><Relationship Id="rId291" Type="http://schemas.openxmlformats.org/officeDocument/2006/relationships/tags" Target="../tags/tag1208.xml"/><Relationship Id="rId305" Type="http://schemas.openxmlformats.org/officeDocument/2006/relationships/tags" Target="../tags/tag1222.xml"/><Relationship Id="rId326" Type="http://schemas.openxmlformats.org/officeDocument/2006/relationships/tags" Target="../tags/tag1243.xml"/><Relationship Id="rId347" Type="http://schemas.openxmlformats.org/officeDocument/2006/relationships/tags" Target="../tags/tag1264.xml"/><Relationship Id="rId44" Type="http://schemas.openxmlformats.org/officeDocument/2006/relationships/tags" Target="../tags/tag961.xml"/><Relationship Id="rId65" Type="http://schemas.openxmlformats.org/officeDocument/2006/relationships/tags" Target="../tags/tag982.xml"/><Relationship Id="rId86" Type="http://schemas.openxmlformats.org/officeDocument/2006/relationships/tags" Target="../tags/tag1003.xml"/><Relationship Id="rId130" Type="http://schemas.openxmlformats.org/officeDocument/2006/relationships/tags" Target="../tags/tag1047.xml"/><Relationship Id="rId151" Type="http://schemas.openxmlformats.org/officeDocument/2006/relationships/tags" Target="../tags/tag1068.xml"/><Relationship Id="rId368" Type="http://schemas.openxmlformats.org/officeDocument/2006/relationships/tags" Target="../tags/tag1285.xml"/><Relationship Id="rId389" Type="http://schemas.openxmlformats.org/officeDocument/2006/relationships/tags" Target="../tags/tag1306.xml"/><Relationship Id="rId172" Type="http://schemas.openxmlformats.org/officeDocument/2006/relationships/tags" Target="../tags/tag1089.xml"/><Relationship Id="rId193" Type="http://schemas.openxmlformats.org/officeDocument/2006/relationships/tags" Target="../tags/tag1110.xml"/><Relationship Id="rId207" Type="http://schemas.openxmlformats.org/officeDocument/2006/relationships/tags" Target="../tags/tag1124.xml"/><Relationship Id="rId228" Type="http://schemas.openxmlformats.org/officeDocument/2006/relationships/tags" Target="../tags/tag1145.xml"/><Relationship Id="rId249" Type="http://schemas.openxmlformats.org/officeDocument/2006/relationships/tags" Target="../tags/tag1166.xml"/><Relationship Id="rId414" Type="http://schemas.openxmlformats.org/officeDocument/2006/relationships/tags" Target="../tags/tag1331.xml"/><Relationship Id="rId435" Type="http://schemas.openxmlformats.org/officeDocument/2006/relationships/tags" Target="../tags/tag1352.xml"/><Relationship Id="rId13" Type="http://schemas.openxmlformats.org/officeDocument/2006/relationships/tags" Target="../tags/tag930.xml"/><Relationship Id="rId109" Type="http://schemas.openxmlformats.org/officeDocument/2006/relationships/tags" Target="../tags/tag1026.xml"/><Relationship Id="rId260" Type="http://schemas.openxmlformats.org/officeDocument/2006/relationships/tags" Target="../tags/tag1177.xml"/><Relationship Id="rId281" Type="http://schemas.openxmlformats.org/officeDocument/2006/relationships/tags" Target="../tags/tag1198.xml"/><Relationship Id="rId316" Type="http://schemas.openxmlformats.org/officeDocument/2006/relationships/tags" Target="../tags/tag1233.xml"/><Relationship Id="rId337" Type="http://schemas.openxmlformats.org/officeDocument/2006/relationships/tags" Target="../tags/tag1254.xml"/><Relationship Id="rId34" Type="http://schemas.openxmlformats.org/officeDocument/2006/relationships/tags" Target="../tags/tag951.xml"/><Relationship Id="rId55" Type="http://schemas.openxmlformats.org/officeDocument/2006/relationships/tags" Target="../tags/tag972.xml"/><Relationship Id="rId76" Type="http://schemas.openxmlformats.org/officeDocument/2006/relationships/tags" Target="../tags/tag993.xml"/><Relationship Id="rId97" Type="http://schemas.openxmlformats.org/officeDocument/2006/relationships/tags" Target="../tags/tag1014.xml"/><Relationship Id="rId120" Type="http://schemas.openxmlformats.org/officeDocument/2006/relationships/tags" Target="../tags/tag1037.xml"/><Relationship Id="rId141" Type="http://schemas.openxmlformats.org/officeDocument/2006/relationships/tags" Target="../tags/tag1058.xml"/><Relationship Id="rId358" Type="http://schemas.openxmlformats.org/officeDocument/2006/relationships/tags" Target="../tags/tag1275.xml"/><Relationship Id="rId379" Type="http://schemas.openxmlformats.org/officeDocument/2006/relationships/tags" Target="../tags/tag1296.xml"/><Relationship Id="rId7" Type="http://schemas.openxmlformats.org/officeDocument/2006/relationships/tags" Target="../tags/tag924.xml"/><Relationship Id="rId162" Type="http://schemas.openxmlformats.org/officeDocument/2006/relationships/tags" Target="../tags/tag1079.xml"/><Relationship Id="rId183" Type="http://schemas.openxmlformats.org/officeDocument/2006/relationships/tags" Target="../tags/tag1100.xml"/><Relationship Id="rId218" Type="http://schemas.openxmlformats.org/officeDocument/2006/relationships/tags" Target="../tags/tag1135.xml"/><Relationship Id="rId239" Type="http://schemas.openxmlformats.org/officeDocument/2006/relationships/tags" Target="../tags/tag1156.xml"/><Relationship Id="rId390" Type="http://schemas.openxmlformats.org/officeDocument/2006/relationships/tags" Target="../tags/tag1307.xml"/><Relationship Id="rId404" Type="http://schemas.openxmlformats.org/officeDocument/2006/relationships/tags" Target="../tags/tag1321.xml"/><Relationship Id="rId425" Type="http://schemas.openxmlformats.org/officeDocument/2006/relationships/tags" Target="../tags/tag1342.xml"/><Relationship Id="rId446" Type="http://schemas.openxmlformats.org/officeDocument/2006/relationships/tags" Target="../tags/tag1363.xml"/><Relationship Id="rId250" Type="http://schemas.openxmlformats.org/officeDocument/2006/relationships/tags" Target="../tags/tag1167.xml"/><Relationship Id="rId271" Type="http://schemas.openxmlformats.org/officeDocument/2006/relationships/tags" Target="../tags/tag1188.xml"/><Relationship Id="rId292" Type="http://schemas.openxmlformats.org/officeDocument/2006/relationships/tags" Target="../tags/tag1209.xml"/><Relationship Id="rId306" Type="http://schemas.openxmlformats.org/officeDocument/2006/relationships/tags" Target="../tags/tag1223.xml"/><Relationship Id="rId24" Type="http://schemas.openxmlformats.org/officeDocument/2006/relationships/tags" Target="../tags/tag941.xml"/><Relationship Id="rId45" Type="http://schemas.openxmlformats.org/officeDocument/2006/relationships/tags" Target="../tags/tag962.xml"/><Relationship Id="rId66" Type="http://schemas.openxmlformats.org/officeDocument/2006/relationships/tags" Target="../tags/tag983.xml"/><Relationship Id="rId87" Type="http://schemas.openxmlformats.org/officeDocument/2006/relationships/tags" Target="../tags/tag1004.xml"/><Relationship Id="rId110" Type="http://schemas.openxmlformats.org/officeDocument/2006/relationships/tags" Target="../tags/tag1027.xml"/><Relationship Id="rId131" Type="http://schemas.openxmlformats.org/officeDocument/2006/relationships/tags" Target="../tags/tag1048.xml"/><Relationship Id="rId327" Type="http://schemas.openxmlformats.org/officeDocument/2006/relationships/tags" Target="../tags/tag1244.xml"/><Relationship Id="rId348" Type="http://schemas.openxmlformats.org/officeDocument/2006/relationships/tags" Target="../tags/tag1265.xml"/><Relationship Id="rId369" Type="http://schemas.openxmlformats.org/officeDocument/2006/relationships/tags" Target="../tags/tag1286.xml"/><Relationship Id="rId152" Type="http://schemas.openxmlformats.org/officeDocument/2006/relationships/tags" Target="../tags/tag1069.xml"/><Relationship Id="rId173" Type="http://schemas.openxmlformats.org/officeDocument/2006/relationships/tags" Target="../tags/tag1090.xml"/><Relationship Id="rId194" Type="http://schemas.openxmlformats.org/officeDocument/2006/relationships/tags" Target="../tags/tag1111.xml"/><Relationship Id="rId208" Type="http://schemas.openxmlformats.org/officeDocument/2006/relationships/tags" Target="../tags/tag1125.xml"/><Relationship Id="rId229" Type="http://schemas.openxmlformats.org/officeDocument/2006/relationships/tags" Target="../tags/tag1146.xml"/><Relationship Id="rId380" Type="http://schemas.openxmlformats.org/officeDocument/2006/relationships/tags" Target="../tags/tag1297.xml"/><Relationship Id="rId415" Type="http://schemas.openxmlformats.org/officeDocument/2006/relationships/tags" Target="../tags/tag1332.xml"/><Relationship Id="rId436" Type="http://schemas.openxmlformats.org/officeDocument/2006/relationships/tags" Target="../tags/tag1353.xml"/><Relationship Id="rId240" Type="http://schemas.openxmlformats.org/officeDocument/2006/relationships/tags" Target="../tags/tag1157.xml"/><Relationship Id="rId261" Type="http://schemas.openxmlformats.org/officeDocument/2006/relationships/tags" Target="../tags/tag1178.xml"/><Relationship Id="rId14" Type="http://schemas.openxmlformats.org/officeDocument/2006/relationships/tags" Target="../tags/tag931.xml"/><Relationship Id="rId35" Type="http://schemas.openxmlformats.org/officeDocument/2006/relationships/tags" Target="../tags/tag952.xml"/><Relationship Id="rId56" Type="http://schemas.openxmlformats.org/officeDocument/2006/relationships/tags" Target="../tags/tag973.xml"/><Relationship Id="rId77" Type="http://schemas.openxmlformats.org/officeDocument/2006/relationships/tags" Target="../tags/tag994.xml"/><Relationship Id="rId100" Type="http://schemas.openxmlformats.org/officeDocument/2006/relationships/tags" Target="../tags/tag1017.xml"/><Relationship Id="rId282" Type="http://schemas.openxmlformats.org/officeDocument/2006/relationships/tags" Target="../tags/tag1199.xml"/><Relationship Id="rId317" Type="http://schemas.openxmlformats.org/officeDocument/2006/relationships/tags" Target="../tags/tag1234.xml"/><Relationship Id="rId338" Type="http://schemas.openxmlformats.org/officeDocument/2006/relationships/tags" Target="../tags/tag1255.xml"/><Relationship Id="rId359" Type="http://schemas.openxmlformats.org/officeDocument/2006/relationships/tags" Target="../tags/tag1276.xml"/><Relationship Id="rId8" Type="http://schemas.openxmlformats.org/officeDocument/2006/relationships/tags" Target="../tags/tag925.xml"/><Relationship Id="rId98" Type="http://schemas.openxmlformats.org/officeDocument/2006/relationships/tags" Target="../tags/tag1015.xml"/><Relationship Id="rId121" Type="http://schemas.openxmlformats.org/officeDocument/2006/relationships/tags" Target="../tags/tag1038.xml"/><Relationship Id="rId142" Type="http://schemas.openxmlformats.org/officeDocument/2006/relationships/tags" Target="../tags/tag1059.xml"/><Relationship Id="rId163" Type="http://schemas.openxmlformats.org/officeDocument/2006/relationships/tags" Target="../tags/tag1080.xml"/><Relationship Id="rId184" Type="http://schemas.openxmlformats.org/officeDocument/2006/relationships/tags" Target="../tags/tag1101.xml"/><Relationship Id="rId219" Type="http://schemas.openxmlformats.org/officeDocument/2006/relationships/tags" Target="../tags/tag1136.xml"/><Relationship Id="rId370" Type="http://schemas.openxmlformats.org/officeDocument/2006/relationships/tags" Target="../tags/tag1287.xml"/><Relationship Id="rId391" Type="http://schemas.openxmlformats.org/officeDocument/2006/relationships/tags" Target="../tags/tag1308.xml"/><Relationship Id="rId405" Type="http://schemas.openxmlformats.org/officeDocument/2006/relationships/tags" Target="../tags/tag1322.xml"/><Relationship Id="rId426" Type="http://schemas.openxmlformats.org/officeDocument/2006/relationships/tags" Target="../tags/tag1343.xml"/><Relationship Id="rId447" Type="http://schemas.openxmlformats.org/officeDocument/2006/relationships/tags" Target="../tags/tag1364.xml"/><Relationship Id="rId230" Type="http://schemas.openxmlformats.org/officeDocument/2006/relationships/tags" Target="../tags/tag1147.xml"/><Relationship Id="rId251" Type="http://schemas.openxmlformats.org/officeDocument/2006/relationships/tags" Target="../tags/tag1168.xml"/><Relationship Id="rId25" Type="http://schemas.openxmlformats.org/officeDocument/2006/relationships/tags" Target="../tags/tag942.xml"/><Relationship Id="rId46" Type="http://schemas.openxmlformats.org/officeDocument/2006/relationships/tags" Target="../tags/tag963.xml"/><Relationship Id="rId67" Type="http://schemas.openxmlformats.org/officeDocument/2006/relationships/tags" Target="../tags/tag984.xml"/><Relationship Id="rId272" Type="http://schemas.openxmlformats.org/officeDocument/2006/relationships/tags" Target="../tags/tag1189.xml"/><Relationship Id="rId293" Type="http://schemas.openxmlformats.org/officeDocument/2006/relationships/tags" Target="../tags/tag1210.xml"/><Relationship Id="rId307" Type="http://schemas.openxmlformats.org/officeDocument/2006/relationships/tags" Target="../tags/tag1224.xml"/><Relationship Id="rId328" Type="http://schemas.openxmlformats.org/officeDocument/2006/relationships/tags" Target="../tags/tag1245.xml"/><Relationship Id="rId349" Type="http://schemas.openxmlformats.org/officeDocument/2006/relationships/tags" Target="../tags/tag1266.xml"/><Relationship Id="rId88" Type="http://schemas.openxmlformats.org/officeDocument/2006/relationships/tags" Target="../tags/tag1005.xml"/><Relationship Id="rId111" Type="http://schemas.openxmlformats.org/officeDocument/2006/relationships/tags" Target="../tags/tag1028.xml"/><Relationship Id="rId132" Type="http://schemas.openxmlformats.org/officeDocument/2006/relationships/tags" Target="../tags/tag1049.xml"/><Relationship Id="rId153" Type="http://schemas.openxmlformats.org/officeDocument/2006/relationships/tags" Target="../tags/tag1070.xml"/><Relationship Id="rId174" Type="http://schemas.openxmlformats.org/officeDocument/2006/relationships/tags" Target="../tags/tag1091.xml"/><Relationship Id="rId195" Type="http://schemas.openxmlformats.org/officeDocument/2006/relationships/tags" Target="../tags/tag1112.xml"/><Relationship Id="rId209" Type="http://schemas.openxmlformats.org/officeDocument/2006/relationships/tags" Target="../tags/tag1126.xml"/><Relationship Id="rId360" Type="http://schemas.openxmlformats.org/officeDocument/2006/relationships/tags" Target="../tags/tag1277.xml"/><Relationship Id="rId381" Type="http://schemas.openxmlformats.org/officeDocument/2006/relationships/tags" Target="../tags/tag1298.xml"/><Relationship Id="rId416" Type="http://schemas.openxmlformats.org/officeDocument/2006/relationships/tags" Target="../tags/tag1333.xml"/><Relationship Id="rId220" Type="http://schemas.openxmlformats.org/officeDocument/2006/relationships/tags" Target="../tags/tag1137.xml"/><Relationship Id="rId241" Type="http://schemas.openxmlformats.org/officeDocument/2006/relationships/tags" Target="../tags/tag1158.xml"/><Relationship Id="rId437" Type="http://schemas.openxmlformats.org/officeDocument/2006/relationships/tags" Target="../tags/tag1354.xml"/><Relationship Id="rId15" Type="http://schemas.openxmlformats.org/officeDocument/2006/relationships/tags" Target="../tags/tag932.xml"/><Relationship Id="rId36" Type="http://schemas.openxmlformats.org/officeDocument/2006/relationships/tags" Target="../tags/tag953.xml"/><Relationship Id="rId57" Type="http://schemas.openxmlformats.org/officeDocument/2006/relationships/tags" Target="../tags/tag974.xml"/><Relationship Id="rId262" Type="http://schemas.openxmlformats.org/officeDocument/2006/relationships/tags" Target="../tags/tag1179.xml"/><Relationship Id="rId283" Type="http://schemas.openxmlformats.org/officeDocument/2006/relationships/tags" Target="../tags/tag1200.xml"/><Relationship Id="rId318" Type="http://schemas.openxmlformats.org/officeDocument/2006/relationships/tags" Target="../tags/tag1235.xml"/><Relationship Id="rId339" Type="http://schemas.openxmlformats.org/officeDocument/2006/relationships/tags" Target="../tags/tag1256.xml"/><Relationship Id="rId78" Type="http://schemas.openxmlformats.org/officeDocument/2006/relationships/tags" Target="../tags/tag995.xml"/><Relationship Id="rId99" Type="http://schemas.openxmlformats.org/officeDocument/2006/relationships/tags" Target="../tags/tag1016.xml"/><Relationship Id="rId101" Type="http://schemas.openxmlformats.org/officeDocument/2006/relationships/tags" Target="../tags/tag1018.xml"/><Relationship Id="rId122" Type="http://schemas.openxmlformats.org/officeDocument/2006/relationships/tags" Target="../tags/tag1039.xml"/><Relationship Id="rId143" Type="http://schemas.openxmlformats.org/officeDocument/2006/relationships/tags" Target="../tags/tag1060.xml"/><Relationship Id="rId164" Type="http://schemas.openxmlformats.org/officeDocument/2006/relationships/tags" Target="../tags/tag1081.xml"/><Relationship Id="rId185" Type="http://schemas.openxmlformats.org/officeDocument/2006/relationships/tags" Target="../tags/tag1102.xml"/><Relationship Id="rId350" Type="http://schemas.openxmlformats.org/officeDocument/2006/relationships/tags" Target="../tags/tag1267.xml"/><Relationship Id="rId371" Type="http://schemas.openxmlformats.org/officeDocument/2006/relationships/tags" Target="../tags/tag1288.xml"/><Relationship Id="rId406" Type="http://schemas.openxmlformats.org/officeDocument/2006/relationships/tags" Target="../tags/tag1323.xml"/><Relationship Id="rId9" Type="http://schemas.openxmlformats.org/officeDocument/2006/relationships/tags" Target="../tags/tag926.xml"/><Relationship Id="rId210" Type="http://schemas.openxmlformats.org/officeDocument/2006/relationships/tags" Target="../tags/tag1127.xml"/><Relationship Id="rId392" Type="http://schemas.openxmlformats.org/officeDocument/2006/relationships/tags" Target="../tags/tag1309.xml"/><Relationship Id="rId427" Type="http://schemas.openxmlformats.org/officeDocument/2006/relationships/tags" Target="../tags/tag1344.xml"/><Relationship Id="rId448" Type="http://schemas.openxmlformats.org/officeDocument/2006/relationships/tags" Target="../tags/tag1365.xml"/><Relationship Id="rId26" Type="http://schemas.openxmlformats.org/officeDocument/2006/relationships/tags" Target="../tags/tag943.xml"/><Relationship Id="rId231" Type="http://schemas.openxmlformats.org/officeDocument/2006/relationships/tags" Target="../tags/tag1148.xml"/><Relationship Id="rId252" Type="http://schemas.openxmlformats.org/officeDocument/2006/relationships/tags" Target="../tags/tag1169.xml"/><Relationship Id="rId273" Type="http://schemas.openxmlformats.org/officeDocument/2006/relationships/tags" Target="../tags/tag1190.xml"/><Relationship Id="rId294" Type="http://schemas.openxmlformats.org/officeDocument/2006/relationships/tags" Target="../tags/tag1211.xml"/><Relationship Id="rId308" Type="http://schemas.openxmlformats.org/officeDocument/2006/relationships/tags" Target="../tags/tag1225.xml"/><Relationship Id="rId329" Type="http://schemas.openxmlformats.org/officeDocument/2006/relationships/tags" Target="../tags/tag1246.xml"/><Relationship Id="rId47" Type="http://schemas.openxmlformats.org/officeDocument/2006/relationships/tags" Target="../tags/tag964.xml"/><Relationship Id="rId68" Type="http://schemas.openxmlformats.org/officeDocument/2006/relationships/tags" Target="../tags/tag985.xml"/><Relationship Id="rId89" Type="http://schemas.openxmlformats.org/officeDocument/2006/relationships/tags" Target="../tags/tag1006.xml"/><Relationship Id="rId112" Type="http://schemas.openxmlformats.org/officeDocument/2006/relationships/tags" Target="../tags/tag1029.xml"/><Relationship Id="rId133" Type="http://schemas.openxmlformats.org/officeDocument/2006/relationships/tags" Target="../tags/tag1050.xml"/><Relationship Id="rId154" Type="http://schemas.openxmlformats.org/officeDocument/2006/relationships/tags" Target="../tags/tag1071.xml"/><Relationship Id="rId175" Type="http://schemas.openxmlformats.org/officeDocument/2006/relationships/tags" Target="../tags/tag1092.xml"/><Relationship Id="rId340" Type="http://schemas.openxmlformats.org/officeDocument/2006/relationships/tags" Target="../tags/tag1257.xml"/><Relationship Id="rId361" Type="http://schemas.openxmlformats.org/officeDocument/2006/relationships/tags" Target="../tags/tag1278.xml"/><Relationship Id="rId196" Type="http://schemas.openxmlformats.org/officeDocument/2006/relationships/tags" Target="../tags/tag1113.xml"/><Relationship Id="rId200" Type="http://schemas.openxmlformats.org/officeDocument/2006/relationships/tags" Target="../tags/tag1117.xml"/><Relationship Id="rId382" Type="http://schemas.openxmlformats.org/officeDocument/2006/relationships/tags" Target="../tags/tag1299.xml"/><Relationship Id="rId417" Type="http://schemas.openxmlformats.org/officeDocument/2006/relationships/tags" Target="../tags/tag1334.xml"/><Relationship Id="rId438" Type="http://schemas.openxmlformats.org/officeDocument/2006/relationships/tags" Target="../tags/tag1355.xml"/><Relationship Id="rId16" Type="http://schemas.openxmlformats.org/officeDocument/2006/relationships/tags" Target="../tags/tag933.xml"/><Relationship Id="rId221" Type="http://schemas.openxmlformats.org/officeDocument/2006/relationships/tags" Target="../tags/tag1138.xml"/><Relationship Id="rId242" Type="http://schemas.openxmlformats.org/officeDocument/2006/relationships/tags" Target="../tags/tag1159.xml"/><Relationship Id="rId263" Type="http://schemas.openxmlformats.org/officeDocument/2006/relationships/tags" Target="../tags/tag1180.xml"/><Relationship Id="rId284" Type="http://schemas.openxmlformats.org/officeDocument/2006/relationships/tags" Target="../tags/tag1201.xml"/><Relationship Id="rId319" Type="http://schemas.openxmlformats.org/officeDocument/2006/relationships/tags" Target="../tags/tag1236.xml"/><Relationship Id="rId37" Type="http://schemas.openxmlformats.org/officeDocument/2006/relationships/tags" Target="../tags/tag954.xml"/><Relationship Id="rId58" Type="http://schemas.openxmlformats.org/officeDocument/2006/relationships/tags" Target="../tags/tag975.xml"/><Relationship Id="rId79" Type="http://schemas.openxmlformats.org/officeDocument/2006/relationships/tags" Target="../tags/tag996.xml"/><Relationship Id="rId102" Type="http://schemas.openxmlformats.org/officeDocument/2006/relationships/tags" Target="../tags/tag1019.xml"/><Relationship Id="rId123" Type="http://schemas.openxmlformats.org/officeDocument/2006/relationships/tags" Target="../tags/tag1040.xml"/><Relationship Id="rId144" Type="http://schemas.openxmlformats.org/officeDocument/2006/relationships/tags" Target="../tags/tag1061.xml"/><Relationship Id="rId330" Type="http://schemas.openxmlformats.org/officeDocument/2006/relationships/tags" Target="../tags/tag1247.xml"/><Relationship Id="rId90" Type="http://schemas.openxmlformats.org/officeDocument/2006/relationships/tags" Target="../tags/tag1007.xml"/><Relationship Id="rId165" Type="http://schemas.openxmlformats.org/officeDocument/2006/relationships/tags" Target="../tags/tag1082.xml"/><Relationship Id="rId186" Type="http://schemas.openxmlformats.org/officeDocument/2006/relationships/tags" Target="../tags/tag1103.xml"/><Relationship Id="rId351" Type="http://schemas.openxmlformats.org/officeDocument/2006/relationships/tags" Target="../tags/tag1268.xml"/><Relationship Id="rId372" Type="http://schemas.openxmlformats.org/officeDocument/2006/relationships/tags" Target="../tags/tag1289.xml"/><Relationship Id="rId393" Type="http://schemas.openxmlformats.org/officeDocument/2006/relationships/tags" Target="../tags/tag1310.xml"/><Relationship Id="rId407" Type="http://schemas.openxmlformats.org/officeDocument/2006/relationships/tags" Target="../tags/tag1324.xml"/><Relationship Id="rId428" Type="http://schemas.openxmlformats.org/officeDocument/2006/relationships/tags" Target="../tags/tag1345.xml"/><Relationship Id="rId449" Type="http://schemas.openxmlformats.org/officeDocument/2006/relationships/tags" Target="../tags/tag1366.xml"/><Relationship Id="rId211" Type="http://schemas.openxmlformats.org/officeDocument/2006/relationships/tags" Target="../tags/tag1128.xml"/><Relationship Id="rId232" Type="http://schemas.openxmlformats.org/officeDocument/2006/relationships/tags" Target="../tags/tag1149.xml"/><Relationship Id="rId253" Type="http://schemas.openxmlformats.org/officeDocument/2006/relationships/tags" Target="../tags/tag1170.xml"/><Relationship Id="rId274" Type="http://schemas.openxmlformats.org/officeDocument/2006/relationships/tags" Target="../tags/tag1191.xml"/><Relationship Id="rId295" Type="http://schemas.openxmlformats.org/officeDocument/2006/relationships/tags" Target="../tags/tag1212.xml"/><Relationship Id="rId309" Type="http://schemas.openxmlformats.org/officeDocument/2006/relationships/tags" Target="../tags/tag1226.xml"/><Relationship Id="rId27" Type="http://schemas.openxmlformats.org/officeDocument/2006/relationships/tags" Target="../tags/tag944.xml"/><Relationship Id="rId48" Type="http://schemas.openxmlformats.org/officeDocument/2006/relationships/tags" Target="../tags/tag965.xml"/><Relationship Id="rId69" Type="http://schemas.openxmlformats.org/officeDocument/2006/relationships/tags" Target="../tags/tag986.xml"/><Relationship Id="rId113" Type="http://schemas.openxmlformats.org/officeDocument/2006/relationships/tags" Target="../tags/tag1030.xml"/><Relationship Id="rId134" Type="http://schemas.openxmlformats.org/officeDocument/2006/relationships/tags" Target="../tags/tag1051.xml"/><Relationship Id="rId320" Type="http://schemas.openxmlformats.org/officeDocument/2006/relationships/tags" Target="../tags/tag1237.xml"/><Relationship Id="rId80" Type="http://schemas.openxmlformats.org/officeDocument/2006/relationships/tags" Target="../tags/tag997.xml"/><Relationship Id="rId155" Type="http://schemas.openxmlformats.org/officeDocument/2006/relationships/tags" Target="../tags/tag1072.xml"/><Relationship Id="rId176" Type="http://schemas.openxmlformats.org/officeDocument/2006/relationships/tags" Target="../tags/tag1093.xml"/><Relationship Id="rId197" Type="http://schemas.openxmlformats.org/officeDocument/2006/relationships/tags" Target="../tags/tag1114.xml"/><Relationship Id="rId341" Type="http://schemas.openxmlformats.org/officeDocument/2006/relationships/tags" Target="../tags/tag1258.xml"/><Relationship Id="rId362" Type="http://schemas.openxmlformats.org/officeDocument/2006/relationships/tags" Target="../tags/tag1279.xml"/><Relationship Id="rId383" Type="http://schemas.openxmlformats.org/officeDocument/2006/relationships/tags" Target="../tags/tag1300.xml"/><Relationship Id="rId418" Type="http://schemas.openxmlformats.org/officeDocument/2006/relationships/tags" Target="../tags/tag1335.xml"/><Relationship Id="rId439" Type="http://schemas.openxmlformats.org/officeDocument/2006/relationships/tags" Target="../tags/tag1356.xml"/><Relationship Id="rId201" Type="http://schemas.openxmlformats.org/officeDocument/2006/relationships/tags" Target="../tags/tag1118.xml"/><Relationship Id="rId222" Type="http://schemas.openxmlformats.org/officeDocument/2006/relationships/tags" Target="../tags/tag1139.xml"/><Relationship Id="rId243" Type="http://schemas.openxmlformats.org/officeDocument/2006/relationships/tags" Target="../tags/tag1160.xml"/><Relationship Id="rId264" Type="http://schemas.openxmlformats.org/officeDocument/2006/relationships/tags" Target="../tags/tag1181.xml"/><Relationship Id="rId285" Type="http://schemas.openxmlformats.org/officeDocument/2006/relationships/tags" Target="../tags/tag1202.xml"/><Relationship Id="rId450" Type="http://schemas.openxmlformats.org/officeDocument/2006/relationships/tags" Target="../tags/tag1367.xml"/><Relationship Id="rId17" Type="http://schemas.openxmlformats.org/officeDocument/2006/relationships/tags" Target="../tags/tag934.xml"/><Relationship Id="rId38" Type="http://schemas.openxmlformats.org/officeDocument/2006/relationships/tags" Target="../tags/tag955.xml"/><Relationship Id="rId59" Type="http://schemas.openxmlformats.org/officeDocument/2006/relationships/tags" Target="../tags/tag976.xml"/><Relationship Id="rId103" Type="http://schemas.openxmlformats.org/officeDocument/2006/relationships/tags" Target="../tags/tag1020.xml"/><Relationship Id="rId124" Type="http://schemas.openxmlformats.org/officeDocument/2006/relationships/tags" Target="../tags/tag1041.xml"/><Relationship Id="rId310" Type="http://schemas.openxmlformats.org/officeDocument/2006/relationships/tags" Target="../tags/tag1227.xml"/><Relationship Id="rId70" Type="http://schemas.openxmlformats.org/officeDocument/2006/relationships/tags" Target="../tags/tag987.xml"/><Relationship Id="rId91" Type="http://schemas.openxmlformats.org/officeDocument/2006/relationships/tags" Target="../tags/tag1008.xml"/><Relationship Id="rId145" Type="http://schemas.openxmlformats.org/officeDocument/2006/relationships/tags" Target="../tags/tag1062.xml"/><Relationship Id="rId166" Type="http://schemas.openxmlformats.org/officeDocument/2006/relationships/tags" Target="../tags/tag1083.xml"/><Relationship Id="rId187" Type="http://schemas.openxmlformats.org/officeDocument/2006/relationships/tags" Target="../tags/tag1104.xml"/><Relationship Id="rId331" Type="http://schemas.openxmlformats.org/officeDocument/2006/relationships/tags" Target="../tags/tag1248.xml"/><Relationship Id="rId352" Type="http://schemas.openxmlformats.org/officeDocument/2006/relationships/tags" Target="../tags/tag1269.xml"/><Relationship Id="rId373" Type="http://schemas.openxmlformats.org/officeDocument/2006/relationships/tags" Target="../tags/tag1290.xml"/><Relationship Id="rId394" Type="http://schemas.openxmlformats.org/officeDocument/2006/relationships/tags" Target="../tags/tag1311.xml"/><Relationship Id="rId408" Type="http://schemas.openxmlformats.org/officeDocument/2006/relationships/tags" Target="../tags/tag1325.xml"/><Relationship Id="rId429" Type="http://schemas.openxmlformats.org/officeDocument/2006/relationships/tags" Target="../tags/tag1346.xml"/><Relationship Id="rId1" Type="http://schemas.openxmlformats.org/officeDocument/2006/relationships/tags" Target="../tags/tag918.xml"/><Relationship Id="rId212" Type="http://schemas.openxmlformats.org/officeDocument/2006/relationships/tags" Target="../tags/tag1129.xml"/><Relationship Id="rId233" Type="http://schemas.openxmlformats.org/officeDocument/2006/relationships/tags" Target="../tags/tag1150.xml"/><Relationship Id="rId254" Type="http://schemas.openxmlformats.org/officeDocument/2006/relationships/tags" Target="../tags/tag1171.xml"/><Relationship Id="rId440" Type="http://schemas.openxmlformats.org/officeDocument/2006/relationships/tags" Target="../tags/tag1357.xml"/><Relationship Id="rId28" Type="http://schemas.openxmlformats.org/officeDocument/2006/relationships/tags" Target="../tags/tag945.xml"/><Relationship Id="rId49" Type="http://schemas.openxmlformats.org/officeDocument/2006/relationships/tags" Target="../tags/tag966.xml"/><Relationship Id="rId114" Type="http://schemas.openxmlformats.org/officeDocument/2006/relationships/tags" Target="../tags/tag1031.xml"/><Relationship Id="rId275" Type="http://schemas.openxmlformats.org/officeDocument/2006/relationships/tags" Target="../tags/tag1192.xml"/><Relationship Id="rId296" Type="http://schemas.openxmlformats.org/officeDocument/2006/relationships/tags" Target="../tags/tag1213.xml"/><Relationship Id="rId300" Type="http://schemas.openxmlformats.org/officeDocument/2006/relationships/tags" Target="../tags/tag1217.xml"/><Relationship Id="rId60" Type="http://schemas.openxmlformats.org/officeDocument/2006/relationships/tags" Target="../tags/tag977.xml"/><Relationship Id="rId81" Type="http://schemas.openxmlformats.org/officeDocument/2006/relationships/tags" Target="../tags/tag998.xml"/><Relationship Id="rId135" Type="http://schemas.openxmlformats.org/officeDocument/2006/relationships/tags" Target="../tags/tag1052.xml"/><Relationship Id="rId156" Type="http://schemas.openxmlformats.org/officeDocument/2006/relationships/tags" Target="../tags/tag1073.xml"/><Relationship Id="rId177" Type="http://schemas.openxmlformats.org/officeDocument/2006/relationships/tags" Target="../tags/tag1094.xml"/><Relationship Id="rId198" Type="http://schemas.openxmlformats.org/officeDocument/2006/relationships/tags" Target="../tags/tag1115.xml"/><Relationship Id="rId321" Type="http://schemas.openxmlformats.org/officeDocument/2006/relationships/tags" Target="../tags/tag1238.xml"/><Relationship Id="rId342" Type="http://schemas.openxmlformats.org/officeDocument/2006/relationships/tags" Target="../tags/tag1259.xml"/><Relationship Id="rId363" Type="http://schemas.openxmlformats.org/officeDocument/2006/relationships/tags" Target="../tags/tag1280.xml"/><Relationship Id="rId384" Type="http://schemas.openxmlformats.org/officeDocument/2006/relationships/tags" Target="../tags/tag1301.xml"/><Relationship Id="rId419" Type="http://schemas.openxmlformats.org/officeDocument/2006/relationships/tags" Target="../tags/tag1336.xml"/><Relationship Id="rId202" Type="http://schemas.openxmlformats.org/officeDocument/2006/relationships/tags" Target="../tags/tag1119.xml"/><Relationship Id="rId223" Type="http://schemas.openxmlformats.org/officeDocument/2006/relationships/tags" Target="../tags/tag1140.xml"/><Relationship Id="rId244" Type="http://schemas.openxmlformats.org/officeDocument/2006/relationships/tags" Target="../tags/tag1161.xml"/><Relationship Id="rId430" Type="http://schemas.openxmlformats.org/officeDocument/2006/relationships/tags" Target="../tags/tag1347.xml"/><Relationship Id="rId18" Type="http://schemas.openxmlformats.org/officeDocument/2006/relationships/tags" Target="../tags/tag935.xml"/><Relationship Id="rId39" Type="http://schemas.openxmlformats.org/officeDocument/2006/relationships/tags" Target="../tags/tag956.xml"/><Relationship Id="rId265" Type="http://schemas.openxmlformats.org/officeDocument/2006/relationships/tags" Target="../tags/tag1182.xml"/><Relationship Id="rId286" Type="http://schemas.openxmlformats.org/officeDocument/2006/relationships/tags" Target="../tags/tag1203.xml"/><Relationship Id="rId451" Type="http://schemas.openxmlformats.org/officeDocument/2006/relationships/slideLayout" Target="../slideLayouts/slideLayout2.xml"/><Relationship Id="rId50" Type="http://schemas.openxmlformats.org/officeDocument/2006/relationships/tags" Target="../tags/tag967.xml"/><Relationship Id="rId104" Type="http://schemas.openxmlformats.org/officeDocument/2006/relationships/tags" Target="../tags/tag1021.xml"/><Relationship Id="rId125" Type="http://schemas.openxmlformats.org/officeDocument/2006/relationships/tags" Target="../tags/tag1042.xml"/><Relationship Id="rId146" Type="http://schemas.openxmlformats.org/officeDocument/2006/relationships/tags" Target="../tags/tag1063.xml"/><Relationship Id="rId167" Type="http://schemas.openxmlformats.org/officeDocument/2006/relationships/tags" Target="../tags/tag1084.xml"/><Relationship Id="rId188" Type="http://schemas.openxmlformats.org/officeDocument/2006/relationships/tags" Target="../tags/tag1105.xml"/><Relationship Id="rId311" Type="http://schemas.openxmlformats.org/officeDocument/2006/relationships/tags" Target="../tags/tag1228.xml"/><Relationship Id="rId332" Type="http://schemas.openxmlformats.org/officeDocument/2006/relationships/tags" Target="../tags/tag1249.xml"/><Relationship Id="rId353" Type="http://schemas.openxmlformats.org/officeDocument/2006/relationships/tags" Target="../tags/tag1270.xml"/><Relationship Id="rId374" Type="http://schemas.openxmlformats.org/officeDocument/2006/relationships/tags" Target="../tags/tag1291.xml"/><Relationship Id="rId395" Type="http://schemas.openxmlformats.org/officeDocument/2006/relationships/tags" Target="../tags/tag1312.xml"/><Relationship Id="rId409" Type="http://schemas.openxmlformats.org/officeDocument/2006/relationships/tags" Target="../tags/tag1326.xml"/><Relationship Id="rId71" Type="http://schemas.openxmlformats.org/officeDocument/2006/relationships/tags" Target="../tags/tag988.xml"/><Relationship Id="rId92" Type="http://schemas.openxmlformats.org/officeDocument/2006/relationships/tags" Target="../tags/tag1009.xml"/><Relationship Id="rId213" Type="http://schemas.openxmlformats.org/officeDocument/2006/relationships/tags" Target="../tags/tag1130.xml"/><Relationship Id="rId234" Type="http://schemas.openxmlformats.org/officeDocument/2006/relationships/tags" Target="../tags/tag1151.xml"/><Relationship Id="rId420" Type="http://schemas.openxmlformats.org/officeDocument/2006/relationships/tags" Target="../tags/tag1337.xml"/><Relationship Id="rId2" Type="http://schemas.openxmlformats.org/officeDocument/2006/relationships/tags" Target="../tags/tag919.xml"/><Relationship Id="rId29" Type="http://schemas.openxmlformats.org/officeDocument/2006/relationships/tags" Target="../tags/tag946.xml"/><Relationship Id="rId255" Type="http://schemas.openxmlformats.org/officeDocument/2006/relationships/tags" Target="../tags/tag1172.xml"/><Relationship Id="rId276" Type="http://schemas.openxmlformats.org/officeDocument/2006/relationships/tags" Target="../tags/tag1193.xml"/><Relationship Id="rId297" Type="http://schemas.openxmlformats.org/officeDocument/2006/relationships/tags" Target="../tags/tag1214.xml"/><Relationship Id="rId441" Type="http://schemas.openxmlformats.org/officeDocument/2006/relationships/tags" Target="../tags/tag1358.xml"/><Relationship Id="rId40" Type="http://schemas.openxmlformats.org/officeDocument/2006/relationships/tags" Target="../tags/tag957.xml"/><Relationship Id="rId115" Type="http://schemas.openxmlformats.org/officeDocument/2006/relationships/tags" Target="../tags/tag1032.xml"/><Relationship Id="rId136" Type="http://schemas.openxmlformats.org/officeDocument/2006/relationships/tags" Target="../tags/tag1053.xml"/><Relationship Id="rId157" Type="http://schemas.openxmlformats.org/officeDocument/2006/relationships/tags" Target="../tags/tag1074.xml"/><Relationship Id="rId178" Type="http://schemas.openxmlformats.org/officeDocument/2006/relationships/tags" Target="../tags/tag1095.xml"/><Relationship Id="rId301" Type="http://schemas.openxmlformats.org/officeDocument/2006/relationships/tags" Target="../tags/tag1218.xml"/><Relationship Id="rId322" Type="http://schemas.openxmlformats.org/officeDocument/2006/relationships/tags" Target="../tags/tag1239.xml"/><Relationship Id="rId343" Type="http://schemas.openxmlformats.org/officeDocument/2006/relationships/tags" Target="../tags/tag1260.xml"/><Relationship Id="rId364" Type="http://schemas.openxmlformats.org/officeDocument/2006/relationships/tags" Target="../tags/tag1281.xml"/><Relationship Id="rId61" Type="http://schemas.openxmlformats.org/officeDocument/2006/relationships/tags" Target="../tags/tag978.xml"/><Relationship Id="rId82" Type="http://schemas.openxmlformats.org/officeDocument/2006/relationships/tags" Target="../tags/tag999.xml"/><Relationship Id="rId199" Type="http://schemas.openxmlformats.org/officeDocument/2006/relationships/tags" Target="../tags/tag1116.xml"/><Relationship Id="rId203" Type="http://schemas.openxmlformats.org/officeDocument/2006/relationships/tags" Target="../tags/tag1120.xml"/><Relationship Id="rId385" Type="http://schemas.openxmlformats.org/officeDocument/2006/relationships/tags" Target="../tags/tag1302.xml"/><Relationship Id="rId19" Type="http://schemas.openxmlformats.org/officeDocument/2006/relationships/tags" Target="../tags/tag936.xml"/><Relationship Id="rId224" Type="http://schemas.openxmlformats.org/officeDocument/2006/relationships/tags" Target="../tags/tag1141.xml"/><Relationship Id="rId245" Type="http://schemas.openxmlformats.org/officeDocument/2006/relationships/tags" Target="../tags/tag1162.xml"/><Relationship Id="rId266" Type="http://schemas.openxmlformats.org/officeDocument/2006/relationships/tags" Target="../tags/tag1183.xml"/><Relationship Id="rId287" Type="http://schemas.openxmlformats.org/officeDocument/2006/relationships/tags" Target="../tags/tag1204.xml"/><Relationship Id="rId410" Type="http://schemas.openxmlformats.org/officeDocument/2006/relationships/tags" Target="../tags/tag1327.xml"/><Relationship Id="rId431" Type="http://schemas.openxmlformats.org/officeDocument/2006/relationships/tags" Target="../tags/tag1348.xml"/><Relationship Id="rId452" Type="http://schemas.openxmlformats.org/officeDocument/2006/relationships/image" Target="../media/image1.png"/><Relationship Id="rId30" Type="http://schemas.openxmlformats.org/officeDocument/2006/relationships/tags" Target="../tags/tag947.xml"/><Relationship Id="rId105" Type="http://schemas.openxmlformats.org/officeDocument/2006/relationships/tags" Target="../tags/tag1022.xml"/><Relationship Id="rId126" Type="http://schemas.openxmlformats.org/officeDocument/2006/relationships/tags" Target="../tags/tag1043.xml"/><Relationship Id="rId147" Type="http://schemas.openxmlformats.org/officeDocument/2006/relationships/tags" Target="../tags/tag1064.xml"/><Relationship Id="rId168" Type="http://schemas.openxmlformats.org/officeDocument/2006/relationships/tags" Target="../tags/tag1085.xml"/><Relationship Id="rId312" Type="http://schemas.openxmlformats.org/officeDocument/2006/relationships/tags" Target="../tags/tag1229.xml"/><Relationship Id="rId333" Type="http://schemas.openxmlformats.org/officeDocument/2006/relationships/tags" Target="../tags/tag1250.xml"/><Relationship Id="rId354" Type="http://schemas.openxmlformats.org/officeDocument/2006/relationships/tags" Target="../tags/tag1271.xml"/><Relationship Id="rId51" Type="http://schemas.openxmlformats.org/officeDocument/2006/relationships/tags" Target="../tags/tag968.xml"/><Relationship Id="rId72" Type="http://schemas.openxmlformats.org/officeDocument/2006/relationships/tags" Target="../tags/tag989.xml"/><Relationship Id="rId93" Type="http://schemas.openxmlformats.org/officeDocument/2006/relationships/tags" Target="../tags/tag1010.xml"/><Relationship Id="rId189" Type="http://schemas.openxmlformats.org/officeDocument/2006/relationships/tags" Target="../tags/tag1106.xml"/><Relationship Id="rId375" Type="http://schemas.openxmlformats.org/officeDocument/2006/relationships/tags" Target="../tags/tag1292.xml"/><Relationship Id="rId396" Type="http://schemas.openxmlformats.org/officeDocument/2006/relationships/tags" Target="../tags/tag1313.xml"/><Relationship Id="rId3" Type="http://schemas.openxmlformats.org/officeDocument/2006/relationships/tags" Target="../tags/tag920.xml"/><Relationship Id="rId214" Type="http://schemas.openxmlformats.org/officeDocument/2006/relationships/tags" Target="../tags/tag1131.xml"/><Relationship Id="rId235" Type="http://schemas.openxmlformats.org/officeDocument/2006/relationships/tags" Target="../tags/tag1152.xml"/><Relationship Id="rId256" Type="http://schemas.openxmlformats.org/officeDocument/2006/relationships/tags" Target="../tags/tag1173.xml"/><Relationship Id="rId277" Type="http://schemas.openxmlformats.org/officeDocument/2006/relationships/tags" Target="../tags/tag1194.xml"/><Relationship Id="rId298" Type="http://schemas.openxmlformats.org/officeDocument/2006/relationships/tags" Target="../tags/tag1215.xml"/><Relationship Id="rId400" Type="http://schemas.openxmlformats.org/officeDocument/2006/relationships/tags" Target="../tags/tag1317.xml"/><Relationship Id="rId421" Type="http://schemas.openxmlformats.org/officeDocument/2006/relationships/tags" Target="../tags/tag1338.xml"/><Relationship Id="rId442" Type="http://schemas.openxmlformats.org/officeDocument/2006/relationships/tags" Target="../tags/tag1359.xml"/><Relationship Id="rId116" Type="http://schemas.openxmlformats.org/officeDocument/2006/relationships/tags" Target="../tags/tag1033.xml"/><Relationship Id="rId137" Type="http://schemas.openxmlformats.org/officeDocument/2006/relationships/tags" Target="../tags/tag1054.xml"/><Relationship Id="rId158" Type="http://schemas.openxmlformats.org/officeDocument/2006/relationships/tags" Target="../tags/tag1075.xml"/><Relationship Id="rId302" Type="http://schemas.openxmlformats.org/officeDocument/2006/relationships/tags" Target="../tags/tag1219.xml"/><Relationship Id="rId323" Type="http://schemas.openxmlformats.org/officeDocument/2006/relationships/tags" Target="../tags/tag1240.xml"/><Relationship Id="rId344" Type="http://schemas.openxmlformats.org/officeDocument/2006/relationships/tags" Target="../tags/tag1261.xml"/><Relationship Id="rId20" Type="http://schemas.openxmlformats.org/officeDocument/2006/relationships/tags" Target="../tags/tag937.xml"/><Relationship Id="rId41" Type="http://schemas.openxmlformats.org/officeDocument/2006/relationships/tags" Target="../tags/tag958.xml"/><Relationship Id="rId62" Type="http://schemas.openxmlformats.org/officeDocument/2006/relationships/tags" Target="../tags/tag979.xml"/><Relationship Id="rId83" Type="http://schemas.openxmlformats.org/officeDocument/2006/relationships/tags" Target="../tags/tag1000.xml"/><Relationship Id="rId179" Type="http://schemas.openxmlformats.org/officeDocument/2006/relationships/tags" Target="../tags/tag1096.xml"/><Relationship Id="rId365" Type="http://schemas.openxmlformats.org/officeDocument/2006/relationships/tags" Target="../tags/tag1282.xml"/><Relationship Id="rId386" Type="http://schemas.openxmlformats.org/officeDocument/2006/relationships/tags" Target="../tags/tag1303.xml"/><Relationship Id="rId190" Type="http://schemas.openxmlformats.org/officeDocument/2006/relationships/tags" Target="../tags/tag1107.xml"/><Relationship Id="rId204" Type="http://schemas.openxmlformats.org/officeDocument/2006/relationships/tags" Target="../tags/tag1121.xml"/><Relationship Id="rId225" Type="http://schemas.openxmlformats.org/officeDocument/2006/relationships/tags" Target="../tags/tag1142.xml"/><Relationship Id="rId246" Type="http://schemas.openxmlformats.org/officeDocument/2006/relationships/tags" Target="../tags/tag1163.xml"/><Relationship Id="rId267" Type="http://schemas.openxmlformats.org/officeDocument/2006/relationships/tags" Target="../tags/tag1184.xml"/><Relationship Id="rId288" Type="http://schemas.openxmlformats.org/officeDocument/2006/relationships/tags" Target="../tags/tag1205.xml"/><Relationship Id="rId411" Type="http://schemas.openxmlformats.org/officeDocument/2006/relationships/tags" Target="../tags/tag1328.xml"/><Relationship Id="rId432" Type="http://schemas.openxmlformats.org/officeDocument/2006/relationships/tags" Target="../tags/tag1349.xml"/><Relationship Id="rId106" Type="http://schemas.openxmlformats.org/officeDocument/2006/relationships/tags" Target="../tags/tag1023.xml"/><Relationship Id="rId127" Type="http://schemas.openxmlformats.org/officeDocument/2006/relationships/tags" Target="../tags/tag1044.xml"/><Relationship Id="rId313" Type="http://schemas.openxmlformats.org/officeDocument/2006/relationships/tags" Target="../tags/tag1230.xml"/><Relationship Id="rId10" Type="http://schemas.openxmlformats.org/officeDocument/2006/relationships/tags" Target="../tags/tag927.xml"/><Relationship Id="rId31" Type="http://schemas.openxmlformats.org/officeDocument/2006/relationships/tags" Target="../tags/tag948.xml"/><Relationship Id="rId52" Type="http://schemas.openxmlformats.org/officeDocument/2006/relationships/tags" Target="../tags/tag969.xml"/><Relationship Id="rId73" Type="http://schemas.openxmlformats.org/officeDocument/2006/relationships/tags" Target="../tags/tag990.xml"/><Relationship Id="rId94" Type="http://schemas.openxmlformats.org/officeDocument/2006/relationships/tags" Target="../tags/tag1011.xml"/><Relationship Id="rId148" Type="http://schemas.openxmlformats.org/officeDocument/2006/relationships/tags" Target="../tags/tag1065.xml"/><Relationship Id="rId169" Type="http://schemas.openxmlformats.org/officeDocument/2006/relationships/tags" Target="../tags/tag1086.xml"/><Relationship Id="rId334" Type="http://schemas.openxmlformats.org/officeDocument/2006/relationships/tags" Target="../tags/tag1251.xml"/><Relationship Id="rId355" Type="http://schemas.openxmlformats.org/officeDocument/2006/relationships/tags" Target="../tags/tag1272.xml"/><Relationship Id="rId376" Type="http://schemas.openxmlformats.org/officeDocument/2006/relationships/tags" Target="../tags/tag1293.xml"/><Relationship Id="rId397" Type="http://schemas.openxmlformats.org/officeDocument/2006/relationships/tags" Target="../tags/tag1314.xml"/><Relationship Id="rId4" Type="http://schemas.openxmlformats.org/officeDocument/2006/relationships/tags" Target="../tags/tag921.xml"/><Relationship Id="rId180" Type="http://schemas.openxmlformats.org/officeDocument/2006/relationships/tags" Target="../tags/tag1097.xml"/><Relationship Id="rId215" Type="http://schemas.openxmlformats.org/officeDocument/2006/relationships/tags" Target="../tags/tag1132.xml"/><Relationship Id="rId236" Type="http://schemas.openxmlformats.org/officeDocument/2006/relationships/tags" Target="../tags/tag1153.xml"/><Relationship Id="rId257" Type="http://schemas.openxmlformats.org/officeDocument/2006/relationships/tags" Target="../tags/tag1174.xml"/><Relationship Id="rId278" Type="http://schemas.openxmlformats.org/officeDocument/2006/relationships/tags" Target="../tags/tag1195.xml"/><Relationship Id="rId401" Type="http://schemas.openxmlformats.org/officeDocument/2006/relationships/tags" Target="../tags/tag1318.xml"/><Relationship Id="rId422" Type="http://schemas.openxmlformats.org/officeDocument/2006/relationships/tags" Target="../tags/tag1339.xml"/><Relationship Id="rId443" Type="http://schemas.openxmlformats.org/officeDocument/2006/relationships/tags" Target="../tags/tag1360.xml"/><Relationship Id="rId303" Type="http://schemas.openxmlformats.org/officeDocument/2006/relationships/tags" Target="../tags/tag1220.xml"/><Relationship Id="rId42" Type="http://schemas.openxmlformats.org/officeDocument/2006/relationships/tags" Target="../tags/tag959.xml"/><Relationship Id="rId84" Type="http://schemas.openxmlformats.org/officeDocument/2006/relationships/tags" Target="../tags/tag1001.xml"/><Relationship Id="rId138" Type="http://schemas.openxmlformats.org/officeDocument/2006/relationships/tags" Target="../tags/tag1055.xml"/><Relationship Id="rId345" Type="http://schemas.openxmlformats.org/officeDocument/2006/relationships/tags" Target="../tags/tag1262.xml"/><Relationship Id="rId387" Type="http://schemas.openxmlformats.org/officeDocument/2006/relationships/tags" Target="../tags/tag1304.xml"/><Relationship Id="rId191" Type="http://schemas.openxmlformats.org/officeDocument/2006/relationships/tags" Target="../tags/tag1108.xml"/><Relationship Id="rId205" Type="http://schemas.openxmlformats.org/officeDocument/2006/relationships/tags" Target="../tags/tag1122.xml"/><Relationship Id="rId247" Type="http://schemas.openxmlformats.org/officeDocument/2006/relationships/tags" Target="../tags/tag1164.xml"/><Relationship Id="rId412" Type="http://schemas.openxmlformats.org/officeDocument/2006/relationships/tags" Target="../tags/tag1329.xml"/><Relationship Id="rId107" Type="http://schemas.openxmlformats.org/officeDocument/2006/relationships/tags" Target="../tags/tag1024.xml"/><Relationship Id="rId289" Type="http://schemas.openxmlformats.org/officeDocument/2006/relationships/tags" Target="../tags/tag1206.xml"/><Relationship Id="rId11" Type="http://schemas.openxmlformats.org/officeDocument/2006/relationships/tags" Target="../tags/tag928.xml"/><Relationship Id="rId53" Type="http://schemas.openxmlformats.org/officeDocument/2006/relationships/tags" Target="../tags/tag970.xml"/><Relationship Id="rId149" Type="http://schemas.openxmlformats.org/officeDocument/2006/relationships/tags" Target="../tags/tag1066.xml"/><Relationship Id="rId314" Type="http://schemas.openxmlformats.org/officeDocument/2006/relationships/tags" Target="../tags/tag1231.xml"/><Relationship Id="rId356" Type="http://schemas.openxmlformats.org/officeDocument/2006/relationships/tags" Target="../tags/tag1273.xml"/><Relationship Id="rId398" Type="http://schemas.openxmlformats.org/officeDocument/2006/relationships/tags" Target="../tags/tag1315.xml"/><Relationship Id="rId95" Type="http://schemas.openxmlformats.org/officeDocument/2006/relationships/tags" Target="../tags/tag1012.xml"/><Relationship Id="rId160" Type="http://schemas.openxmlformats.org/officeDocument/2006/relationships/tags" Target="../tags/tag1077.xml"/><Relationship Id="rId216" Type="http://schemas.openxmlformats.org/officeDocument/2006/relationships/tags" Target="../tags/tag1133.xml"/><Relationship Id="rId423" Type="http://schemas.openxmlformats.org/officeDocument/2006/relationships/tags" Target="../tags/tag1340.xml"/><Relationship Id="rId258" Type="http://schemas.openxmlformats.org/officeDocument/2006/relationships/tags" Target="../tags/tag1175.xml"/><Relationship Id="rId22" Type="http://schemas.openxmlformats.org/officeDocument/2006/relationships/tags" Target="../tags/tag939.xml"/><Relationship Id="rId64" Type="http://schemas.openxmlformats.org/officeDocument/2006/relationships/tags" Target="../tags/tag981.xml"/><Relationship Id="rId118" Type="http://schemas.openxmlformats.org/officeDocument/2006/relationships/tags" Target="../tags/tag1035.xml"/><Relationship Id="rId325" Type="http://schemas.openxmlformats.org/officeDocument/2006/relationships/tags" Target="../tags/tag1242.xml"/><Relationship Id="rId367" Type="http://schemas.openxmlformats.org/officeDocument/2006/relationships/tags" Target="../tags/tag1284.xml"/><Relationship Id="rId171" Type="http://schemas.openxmlformats.org/officeDocument/2006/relationships/tags" Target="../tags/tag1088.xml"/><Relationship Id="rId227" Type="http://schemas.openxmlformats.org/officeDocument/2006/relationships/tags" Target="../tags/tag1144.xml"/><Relationship Id="rId269" Type="http://schemas.openxmlformats.org/officeDocument/2006/relationships/tags" Target="../tags/tag1186.xml"/><Relationship Id="rId434" Type="http://schemas.openxmlformats.org/officeDocument/2006/relationships/tags" Target="../tags/tag1351.xml"/><Relationship Id="rId33" Type="http://schemas.openxmlformats.org/officeDocument/2006/relationships/tags" Target="../tags/tag950.xml"/><Relationship Id="rId129" Type="http://schemas.openxmlformats.org/officeDocument/2006/relationships/tags" Target="../tags/tag1046.xml"/><Relationship Id="rId280" Type="http://schemas.openxmlformats.org/officeDocument/2006/relationships/tags" Target="../tags/tag1197.xml"/><Relationship Id="rId336" Type="http://schemas.openxmlformats.org/officeDocument/2006/relationships/tags" Target="../tags/tag1253.xml"/><Relationship Id="rId75" Type="http://schemas.openxmlformats.org/officeDocument/2006/relationships/tags" Target="../tags/tag992.xml"/><Relationship Id="rId140" Type="http://schemas.openxmlformats.org/officeDocument/2006/relationships/tags" Target="../tags/tag1057.xml"/><Relationship Id="rId182" Type="http://schemas.openxmlformats.org/officeDocument/2006/relationships/tags" Target="../tags/tag1099.xml"/><Relationship Id="rId378" Type="http://schemas.openxmlformats.org/officeDocument/2006/relationships/tags" Target="../tags/tag1295.xml"/><Relationship Id="rId403" Type="http://schemas.openxmlformats.org/officeDocument/2006/relationships/tags" Target="../tags/tag13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375.xml"/><Relationship Id="rId3" Type="http://schemas.openxmlformats.org/officeDocument/2006/relationships/tags" Target="../tags/tag1370.xml"/><Relationship Id="rId7" Type="http://schemas.openxmlformats.org/officeDocument/2006/relationships/tags" Target="../tags/tag1374.xml"/><Relationship Id="rId2" Type="http://schemas.openxmlformats.org/officeDocument/2006/relationships/tags" Target="../tags/tag1369.xml"/><Relationship Id="rId1" Type="http://schemas.openxmlformats.org/officeDocument/2006/relationships/tags" Target="../tags/tag1368.xml"/><Relationship Id="rId6" Type="http://schemas.openxmlformats.org/officeDocument/2006/relationships/tags" Target="../tags/tag1373.xml"/><Relationship Id="rId5" Type="http://schemas.openxmlformats.org/officeDocument/2006/relationships/tags" Target="../tags/tag1372.xml"/><Relationship Id="rId10" Type="http://schemas.openxmlformats.org/officeDocument/2006/relationships/image" Target="../media/image1.png"/><Relationship Id="rId4" Type="http://schemas.openxmlformats.org/officeDocument/2006/relationships/tags" Target="../tags/tag1371.xml"/><Relationship Id="rId9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1388.xml"/><Relationship Id="rId18" Type="http://schemas.openxmlformats.org/officeDocument/2006/relationships/tags" Target="../tags/tag1393.xml"/><Relationship Id="rId26" Type="http://schemas.openxmlformats.org/officeDocument/2006/relationships/tags" Target="../tags/tag1401.xml"/><Relationship Id="rId39" Type="http://schemas.openxmlformats.org/officeDocument/2006/relationships/tags" Target="../tags/tag1414.xml"/><Relationship Id="rId21" Type="http://schemas.openxmlformats.org/officeDocument/2006/relationships/tags" Target="../tags/tag1396.xml"/><Relationship Id="rId34" Type="http://schemas.openxmlformats.org/officeDocument/2006/relationships/tags" Target="../tags/tag1409.xml"/><Relationship Id="rId42" Type="http://schemas.openxmlformats.org/officeDocument/2006/relationships/tags" Target="../tags/tag1417.xml"/><Relationship Id="rId47" Type="http://schemas.openxmlformats.org/officeDocument/2006/relationships/tags" Target="../tags/tag1422.xml"/><Relationship Id="rId50" Type="http://schemas.openxmlformats.org/officeDocument/2006/relationships/tags" Target="../tags/tag1425.xml"/><Relationship Id="rId55" Type="http://schemas.openxmlformats.org/officeDocument/2006/relationships/tags" Target="../tags/tag1430.xml"/><Relationship Id="rId7" Type="http://schemas.openxmlformats.org/officeDocument/2006/relationships/tags" Target="../tags/tag1382.xml"/><Relationship Id="rId12" Type="http://schemas.openxmlformats.org/officeDocument/2006/relationships/tags" Target="../tags/tag1387.xml"/><Relationship Id="rId17" Type="http://schemas.openxmlformats.org/officeDocument/2006/relationships/tags" Target="../tags/tag1392.xml"/><Relationship Id="rId25" Type="http://schemas.openxmlformats.org/officeDocument/2006/relationships/tags" Target="../tags/tag1400.xml"/><Relationship Id="rId33" Type="http://schemas.openxmlformats.org/officeDocument/2006/relationships/tags" Target="../tags/tag1408.xml"/><Relationship Id="rId38" Type="http://schemas.openxmlformats.org/officeDocument/2006/relationships/tags" Target="../tags/tag1413.xml"/><Relationship Id="rId46" Type="http://schemas.openxmlformats.org/officeDocument/2006/relationships/tags" Target="../tags/tag1421.xml"/><Relationship Id="rId2" Type="http://schemas.openxmlformats.org/officeDocument/2006/relationships/tags" Target="../tags/tag1377.xml"/><Relationship Id="rId16" Type="http://schemas.openxmlformats.org/officeDocument/2006/relationships/tags" Target="../tags/tag1391.xml"/><Relationship Id="rId20" Type="http://schemas.openxmlformats.org/officeDocument/2006/relationships/tags" Target="../tags/tag1395.xml"/><Relationship Id="rId29" Type="http://schemas.openxmlformats.org/officeDocument/2006/relationships/tags" Target="../tags/tag1404.xml"/><Relationship Id="rId41" Type="http://schemas.openxmlformats.org/officeDocument/2006/relationships/tags" Target="../tags/tag1416.xml"/><Relationship Id="rId54" Type="http://schemas.openxmlformats.org/officeDocument/2006/relationships/tags" Target="../tags/tag1429.xml"/><Relationship Id="rId1" Type="http://schemas.openxmlformats.org/officeDocument/2006/relationships/tags" Target="../tags/tag1376.xml"/><Relationship Id="rId6" Type="http://schemas.openxmlformats.org/officeDocument/2006/relationships/tags" Target="../tags/tag1381.xml"/><Relationship Id="rId11" Type="http://schemas.openxmlformats.org/officeDocument/2006/relationships/tags" Target="../tags/tag1386.xml"/><Relationship Id="rId24" Type="http://schemas.openxmlformats.org/officeDocument/2006/relationships/tags" Target="../tags/tag1399.xml"/><Relationship Id="rId32" Type="http://schemas.openxmlformats.org/officeDocument/2006/relationships/tags" Target="../tags/tag1407.xml"/><Relationship Id="rId37" Type="http://schemas.openxmlformats.org/officeDocument/2006/relationships/tags" Target="../tags/tag1412.xml"/><Relationship Id="rId40" Type="http://schemas.openxmlformats.org/officeDocument/2006/relationships/tags" Target="../tags/tag1415.xml"/><Relationship Id="rId45" Type="http://schemas.openxmlformats.org/officeDocument/2006/relationships/tags" Target="../tags/tag1420.xml"/><Relationship Id="rId53" Type="http://schemas.openxmlformats.org/officeDocument/2006/relationships/tags" Target="../tags/tag1428.xml"/><Relationship Id="rId58" Type="http://schemas.openxmlformats.org/officeDocument/2006/relationships/image" Target="../media/image1.png"/><Relationship Id="rId5" Type="http://schemas.openxmlformats.org/officeDocument/2006/relationships/tags" Target="../tags/tag1380.xml"/><Relationship Id="rId15" Type="http://schemas.openxmlformats.org/officeDocument/2006/relationships/tags" Target="../tags/tag1390.xml"/><Relationship Id="rId23" Type="http://schemas.openxmlformats.org/officeDocument/2006/relationships/tags" Target="../tags/tag1398.xml"/><Relationship Id="rId28" Type="http://schemas.openxmlformats.org/officeDocument/2006/relationships/tags" Target="../tags/tag1403.xml"/><Relationship Id="rId36" Type="http://schemas.openxmlformats.org/officeDocument/2006/relationships/tags" Target="../tags/tag1411.xml"/><Relationship Id="rId49" Type="http://schemas.openxmlformats.org/officeDocument/2006/relationships/tags" Target="../tags/tag1424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1385.xml"/><Relationship Id="rId19" Type="http://schemas.openxmlformats.org/officeDocument/2006/relationships/tags" Target="../tags/tag1394.xml"/><Relationship Id="rId31" Type="http://schemas.openxmlformats.org/officeDocument/2006/relationships/tags" Target="../tags/tag1406.xml"/><Relationship Id="rId44" Type="http://schemas.openxmlformats.org/officeDocument/2006/relationships/tags" Target="../tags/tag1419.xml"/><Relationship Id="rId52" Type="http://schemas.openxmlformats.org/officeDocument/2006/relationships/tags" Target="../tags/tag1427.xml"/><Relationship Id="rId4" Type="http://schemas.openxmlformats.org/officeDocument/2006/relationships/tags" Target="../tags/tag1379.xml"/><Relationship Id="rId9" Type="http://schemas.openxmlformats.org/officeDocument/2006/relationships/tags" Target="../tags/tag1384.xml"/><Relationship Id="rId14" Type="http://schemas.openxmlformats.org/officeDocument/2006/relationships/tags" Target="../tags/tag1389.xml"/><Relationship Id="rId22" Type="http://schemas.openxmlformats.org/officeDocument/2006/relationships/tags" Target="../tags/tag1397.xml"/><Relationship Id="rId27" Type="http://schemas.openxmlformats.org/officeDocument/2006/relationships/tags" Target="../tags/tag1402.xml"/><Relationship Id="rId30" Type="http://schemas.openxmlformats.org/officeDocument/2006/relationships/tags" Target="../tags/tag1405.xml"/><Relationship Id="rId35" Type="http://schemas.openxmlformats.org/officeDocument/2006/relationships/tags" Target="../tags/tag1410.xml"/><Relationship Id="rId43" Type="http://schemas.openxmlformats.org/officeDocument/2006/relationships/tags" Target="../tags/tag1418.xml"/><Relationship Id="rId48" Type="http://schemas.openxmlformats.org/officeDocument/2006/relationships/tags" Target="../tags/tag1423.xml"/><Relationship Id="rId56" Type="http://schemas.openxmlformats.org/officeDocument/2006/relationships/tags" Target="../tags/tag1431.xml"/><Relationship Id="rId8" Type="http://schemas.openxmlformats.org/officeDocument/2006/relationships/tags" Target="../tags/tag1383.xml"/><Relationship Id="rId51" Type="http://schemas.openxmlformats.org/officeDocument/2006/relationships/tags" Target="../tags/tag1426.xml"/><Relationship Id="rId3" Type="http://schemas.openxmlformats.org/officeDocument/2006/relationships/tags" Target="../tags/tag137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tags" Target="../tags/tag49.xml"/><Relationship Id="rId39" Type="http://schemas.openxmlformats.org/officeDocument/2006/relationships/tags" Target="../tags/tag62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34" Type="http://schemas.openxmlformats.org/officeDocument/2006/relationships/tags" Target="../tags/tag57.xml"/><Relationship Id="rId42" Type="http://schemas.openxmlformats.org/officeDocument/2006/relationships/tags" Target="../tags/tag65.xml"/><Relationship Id="rId47" Type="http://schemas.openxmlformats.org/officeDocument/2006/relationships/tags" Target="../tags/tag70.xml"/><Relationship Id="rId50" Type="http://schemas.openxmlformats.org/officeDocument/2006/relationships/tags" Target="../tags/tag73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tags" Target="../tags/tag48.xml"/><Relationship Id="rId33" Type="http://schemas.openxmlformats.org/officeDocument/2006/relationships/tags" Target="../tags/tag56.xml"/><Relationship Id="rId38" Type="http://schemas.openxmlformats.org/officeDocument/2006/relationships/tags" Target="../tags/tag61.xml"/><Relationship Id="rId46" Type="http://schemas.openxmlformats.org/officeDocument/2006/relationships/tags" Target="../tags/tag69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29" Type="http://schemas.openxmlformats.org/officeDocument/2006/relationships/tags" Target="../tags/tag52.xml"/><Relationship Id="rId41" Type="http://schemas.openxmlformats.org/officeDocument/2006/relationships/tags" Target="../tags/tag64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32" Type="http://schemas.openxmlformats.org/officeDocument/2006/relationships/tags" Target="../tags/tag55.xml"/><Relationship Id="rId37" Type="http://schemas.openxmlformats.org/officeDocument/2006/relationships/tags" Target="../tags/tag60.xml"/><Relationship Id="rId40" Type="http://schemas.openxmlformats.org/officeDocument/2006/relationships/tags" Target="../tags/tag63.xml"/><Relationship Id="rId45" Type="http://schemas.openxmlformats.org/officeDocument/2006/relationships/tags" Target="../tags/tag68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36" Type="http://schemas.openxmlformats.org/officeDocument/2006/relationships/tags" Target="../tags/tag59.xml"/><Relationship Id="rId49" Type="http://schemas.openxmlformats.org/officeDocument/2006/relationships/tags" Target="../tags/tag72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31" Type="http://schemas.openxmlformats.org/officeDocument/2006/relationships/tags" Target="../tags/tag54.xml"/><Relationship Id="rId44" Type="http://schemas.openxmlformats.org/officeDocument/2006/relationships/tags" Target="../tags/tag67.xml"/><Relationship Id="rId52" Type="http://schemas.openxmlformats.org/officeDocument/2006/relationships/image" Target="../media/image1.png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30" Type="http://schemas.openxmlformats.org/officeDocument/2006/relationships/tags" Target="../tags/tag53.xml"/><Relationship Id="rId35" Type="http://schemas.openxmlformats.org/officeDocument/2006/relationships/tags" Target="../tags/tag58.xml"/><Relationship Id="rId43" Type="http://schemas.openxmlformats.org/officeDocument/2006/relationships/tags" Target="../tags/tag66.xml"/><Relationship Id="rId48" Type="http://schemas.openxmlformats.org/officeDocument/2006/relationships/tags" Target="../tags/tag71.xml"/><Relationship Id="rId8" Type="http://schemas.openxmlformats.org/officeDocument/2006/relationships/tags" Target="../tags/tag31.xml"/><Relationship Id="rId5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86.xml"/><Relationship Id="rId18" Type="http://schemas.openxmlformats.org/officeDocument/2006/relationships/tags" Target="../tags/tag91.xml"/><Relationship Id="rId26" Type="http://schemas.openxmlformats.org/officeDocument/2006/relationships/tags" Target="../tags/tag99.xml"/><Relationship Id="rId39" Type="http://schemas.openxmlformats.org/officeDocument/2006/relationships/tags" Target="../tags/tag112.xml"/><Relationship Id="rId3" Type="http://schemas.openxmlformats.org/officeDocument/2006/relationships/tags" Target="../tags/tag76.xml"/><Relationship Id="rId21" Type="http://schemas.openxmlformats.org/officeDocument/2006/relationships/tags" Target="../tags/tag94.xml"/><Relationship Id="rId34" Type="http://schemas.openxmlformats.org/officeDocument/2006/relationships/tags" Target="../tags/tag107.xml"/><Relationship Id="rId42" Type="http://schemas.openxmlformats.org/officeDocument/2006/relationships/tags" Target="../tags/tag115.xml"/><Relationship Id="rId47" Type="http://schemas.openxmlformats.org/officeDocument/2006/relationships/tags" Target="../tags/tag120.xml"/><Relationship Id="rId50" Type="http://schemas.openxmlformats.org/officeDocument/2006/relationships/tags" Target="../tags/tag123.xml"/><Relationship Id="rId7" Type="http://schemas.openxmlformats.org/officeDocument/2006/relationships/tags" Target="../tags/tag80.xml"/><Relationship Id="rId12" Type="http://schemas.openxmlformats.org/officeDocument/2006/relationships/tags" Target="../tags/tag85.xml"/><Relationship Id="rId17" Type="http://schemas.openxmlformats.org/officeDocument/2006/relationships/tags" Target="../tags/tag90.xml"/><Relationship Id="rId25" Type="http://schemas.openxmlformats.org/officeDocument/2006/relationships/tags" Target="../tags/tag98.xml"/><Relationship Id="rId33" Type="http://schemas.openxmlformats.org/officeDocument/2006/relationships/tags" Target="../tags/tag106.xml"/><Relationship Id="rId38" Type="http://schemas.openxmlformats.org/officeDocument/2006/relationships/tags" Target="../tags/tag111.xml"/><Relationship Id="rId46" Type="http://schemas.openxmlformats.org/officeDocument/2006/relationships/tags" Target="../tags/tag119.xml"/><Relationship Id="rId2" Type="http://schemas.openxmlformats.org/officeDocument/2006/relationships/tags" Target="../tags/tag75.xml"/><Relationship Id="rId16" Type="http://schemas.openxmlformats.org/officeDocument/2006/relationships/tags" Target="../tags/tag89.xml"/><Relationship Id="rId20" Type="http://schemas.openxmlformats.org/officeDocument/2006/relationships/tags" Target="../tags/tag93.xml"/><Relationship Id="rId29" Type="http://schemas.openxmlformats.org/officeDocument/2006/relationships/tags" Target="../tags/tag102.xml"/><Relationship Id="rId41" Type="http://schemas.openxmlformats.org/officeDocument/2006/relationships/tags" Target="../tags/tag114.xml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24" Type="http://schemas.openxmlformats.org/officeDocument/2006/relationships/tags" Target="../tags/tag97.xml"/><Relationship Id="rId32" Type="http://schemas.openxmlformats.org/officeDocument/2006/relationships/tags" Target="../tags/tag105.xml"/><Relationship Id="rId37" Type="http://schemas.openxmlformats.org/officeDocument/2006/relationships/tags" Target="../tags/tag110.xml"/><Relationship Id="rId40" Type="http://schemas.openxmlformats.org/officeDocument/2006/relationships/tags" Target="../tags/tag113.xml"/><Relationship Id="rId45" Type="http://schemas.openxmlformats.org/officeDocument/2006/relationships/tags" Target="../tags/tag118.xml"/><Relationship Id="rId5" Type="http://schemas.openxmlformats.org/officeDocument/2006/relationships/tags" Target="../tags/tag78.xml"/><Relationship Id="rId15" Type="http://schemas.openxmlformats.org/officeDocument/2006/relationships/tags" Target="../tags/tag88.xml"/><Relationship Id="rId23" Type="http://schemas.openxmlformats.org/officeDocument/2006/relationships/tags" Target="../tags/tag96.xml"/><Relationship Id="rId28" Type="http://schemas.openxmlformats.org/officeDocument/2006/relationships/tags" Target="../tags/tag101.xml"/><Relationship Id="rId36" Type="http://schemas.openxmlformats.org/officeDocument/2006/relationships/tags" Target="../tags/tag109.xml"/><Relationship Id="rId49" Type="http://schemas.openxmlformats.org/officeDocument/2006/relationships/tags" Target="../tags/tag122.xml"/><Relationship Id="rId10" Type="http://schemas.openxmlformats.org/officeDocument/2006/relationships/tags" Target="../tags/tag83.xml"/><Relationship Id="rId19" Type="http://schemas.openxmlformats.org/officeDocument/2006/relationships/tags" Target="../tags/tag92.xml"/><Relationship Id="rId31" Type="http://schemas.openxmlformats.org/officeDocument/2006/relationships/tags" Target="../tags/tag104.xml"/><Relationship Id="rId44" Type="http://schemas.openxmlformats.org/officeDocument/2006/relationships/tags" Target="../tags/tag117.xml"/><Relationship Id="rId52" Type="http://schemas.openxmlformats.org/officeDocument/2006/relationships/image" Target="../media/image1.png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tags" Target="../tags/tag87.xml"/><Relationship Id="rId22" Type="http://schemas.openxmlformats.org/officeDocument/2006/relationships/tags" Target="../tags/tag95.xml"/><Relationship Id="rId27" Type="http://schemas.openxmlformats.org/officeDocument/2006/relationships/tags" Target="../tags/tag100.xml"/><Relationship Id="rId30" Type="http://schemas.openxmlformats.org/officeDocument/2006/relationships/tags" Target="../tags/tag103.xml"/><Relationship Id="rId35" Type="http://schemas.openxmlformats.org/officeDocument/2006/relationships/tags" Target="../tags/tag108.xml"/><Relationship Id="rId43" Type="http://schemas.openxmlformats.org/officeDocument/2006/relationships/tags" Target="../tags/tag116.xml"/><Relationship Id="rId48" Type="http://schemas.openxmlformats.org/officeDocument/2006/relationships/tags" Target="../tags/tag121.xml"/><Relationship Id="rId8" Type="http://schemas.openxmlformats.org/officeDocument/2006/relationships/tags" Target="../tags/tag81.xml"/><Relationship Id="rId5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36.xml"/><Relationship Id="rId18" Type="http://schemas.openxmlformats.org/officeDocument/2006/relationships/tags" Target="../tags/tag141.xml"/><Relationship Id="rId26" Type="http://schemas.openxmlformats.org/officeDocument/2006/relationships/tags" Target="../tags/tag149.xml"/><Relationship Id="rId39" Type="http://schemas.openxmlformats.org/officeDocument/2006/relationships/tags" Target="../tags/tag162.xml"/><Relationship Id="rId3" Type="http://schemas.openxmlformats.org/officeDocument/2006/relationships/tags" Target="../tags/tag126.xml"/><Relationship Id="rId21" Type="http://schemas.openxmlformats.org/officeDocument/2006/relationships/tags" Target="../tags/tag144.xml"/><Relationship Id="rId34" Type="http://schemas.openxmlformats.org/officeDocument/2006/relationships/tags" Target="../tags/tag157.xml"/><Relationship Id="rId42" Type="http://schemas.openxmlformats.org/officeDocument/2006/relationships/tags" Target="../tags/tag165.xml"/><Relationship Id="rId47" Type="http://schemas.openxmlformats.org/officeDocument/2006/relationships/tags" Target="../tags/tag170.xml"/><Relationship Id="rId50" Type="http://schemas.openxmlformats.org/officeDocument/2006/relationships/tags" Target="../tags/tag173.xml"/><Relationship Id="rId7" Type="http://schemas.openxmlformats.org/officeDocument/2006/relationships/tags" Target="../tags/tag130.xml"/><Relationship Id="rId12" Type="http://schemas.openxmlformats.org/officeDocument/2006/relationships/tags" Target="../tags/tag135.xml"/><Relationship Id="rId17" Type="http://schemas.openxmlformats.org/officeDocument/2006/relationships/tags" Target="../tags/tag140.xml"/><Relationship Id="rId25" Type="http://schemas.openxmlformats.org/officeDocument/2006/relationships/tags" Target="../tags/tag148.xml"/><Relationship Id="rId33" Type="http://schemas.openxmlformats.org/officeDocument/2006/relationships/tags" Target="../tags/tag156.xml"/><Relationship Id="rId38" Type="http://schemas.openxmlformats.org/officeDocument/2006/relationships/tags" Target="../tags/tag161.xml"/><Relationship Id="rId46" Type="http://schemas.openxmlformats.org/officeDocument/2006/relationships/tags" Target="../tags/tag169.xml"/><Relationship Id="rId2" Type="http://schemas.openxmlformats.org/officeDocument/2006/relationships/tags" Target="../tags/tag125.xml"/><Relationship Id="rId16" Type="http://schemas.openxmlformats.org/officeDocument/2006/relationships/tags" Target="../tags/tag139.xml"/><Relationship Id="rId20" Type="http://schemas.openxmlformats.org/officeDocument/2006/relationships/tags" Target="../tags/tag143.xml"/><Relationship Id="rId29" Type="http://schemas.openxmlformats.org/officeDocument/2006/relationships/tags" Target="../tags/tag152.xml"/><Relationship Id="rId41" Type="http://schemas.openxmlformats.org/officeDocument/2006/relationships/tags" Target="../tags/tag164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tags" Target="../tags/tag134.xml"/><Relationship Id="rId24" Type="http://schemas.openxmlformats.org/officeDocument/2006/relationships/tags" Target="../tags/tag147.xml"/><Relationship Id="rId32" Type="http://schemas.openxmlformats.org/officeDocument/2006/relationships/tags" Target="../tags/tag155.xml"/><Relationship Id="rId37" Type="http://schemas.openxmlformats.org/officeDocument/2006/relationships/tags" Target="../tags/tag160.xml"/><Relationship Id="rId40" Type="http://schemas.openxmlformats.org/officeDocument/2006/relationships/tags" Target="../tags/tag163.xml"/><Relationship Id="rId45" Type="http://schemas.openxmlformats.org/officeDocument/2006/relationships/tags" Target="../tags/tag168.xml"/><Relationship Id="rId5" Type="http://schemas.openxmlformats.org/officeDocument/2006/relationships/tags" Target="../tags/tag128.xml"/><Relationship Id="rId15" Type="http://schemas.openxmlformats.org/officeDocument/2006/relationships/tags" Target="../tags/tag138.xml"/><Relationship Id="rId23" Type="http://schemas.openxmlformats.org/officeDocument/2006/relationships/tags" Target="../tags/tag146.xml"/><Relationship Id="rId28" Type="http://schemas.openxmlformats.org/officeDocument/2006/relationships/tags" Target="../tags/tag151.xml"/><Relationship Id="rId36" Type="http://schemas.openxmlformats.org/officeDocument/2006/relationships/tags" Target="../tags/tag159.xml"/><Relationship Id="rId49" Type="http://schemas.openxmlformats.org/officeDocument/2006/relationships/tags" Target="../tags/tag172.xml"/><Relationship Id="rId10" Type="http://schemas.openxmlformats.org/officeDocument/2006/relationships/tags" Target="../tags/tag133.xml"/><Relationship Id="rId19" Type="http://schemas.openxmlformats.org/officeDocument/2006/relationships/tags" Target="../tags/tag142.xml"/><Relationship Id="rId31" Type="http://schemas.openxmlformats.org/officeDocument/2006/relationships/tags" Target="../tags/tag154.xml"/><Relationship Id="rId44" Type="http://schemas.openxmlformats.org/officeDocument/2006/relationships/tags" Target="../tags/tag167.xml"/><Relationship Id="rId52" Type="http://schemas.openxmlformats.org/officeDocument/2006/relationships/image" Target="../media/image1.png"/><Relationship Id="rId4" Type="http://schemas.openxmlformats.org/officeDocument/2006/relationships/tags" Target="../tags/tag127.xml"/><Relationship Id="rId9" Type="http://schemas.openxmlformats.org/officeDocument/2006/relationships/tags" Target="../tags/tag132.xml"/><Relationship Id="rId14" Type="http://schemas.openxmlformats.org/officeDocument/2006/relationships/tags" Target="../tags/tag137.xml"/><Relationship Id="rId22" Type="http://schemas.openxmlformats.org/officeDocument/2006/relationships/tags" Target="../tags/tag145.xml"/><Relationship Id="rId27" Type="http://schemas.openxmlformats.org/officeDocument/2006/relationships/tags" Target="../tags/tag150.xml"/><Relationship Id="rId30" Type="http://schemas.openxmlformats.org/officeDocument/2006/relationships/tags" Target="../tags/tag153.xml"/><Relationship Id="rId35" Type="http://schemas.openxmlformats.org/officeDocument/2006/relationships/tags" Target="../tags/tag158.xml"/><Relationship Id="rId43" Type="http://schemas.openxmlformats.org/officeDocument/2006/relationships/tags" Target="../tags/tag166.xml"/><Relationship Id="rId48" Type="http://schemas.openxmlformats.org/officeDocument/2006/relationships/tags" Target="../tags/tag171.xml"/><Relationship Id="rId8" Type="http://schemas.openxmlformats.org/officeDocument/2006/relationships/tags" Target="../tags/tag131.xml"/><Relationship Id="rId5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060419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66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Graph Algorithms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Fall </a:t>
            </a:r>
            <a:r>
              <a:rPr lang="en-US" altLang="zh-CN" sz="4000" dirty="0" smtClean="0">
                <a:solidFill>
                  <a:schemeClr val="tx1"/>
                </a:solidFill>
              </a:rPr>
              <a:t>2024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44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2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2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F02D1-0802-4E11-A186-90EA8A7F314D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152583" name="Text Box 4"/>
          <p:cNvSpPr txBox="1">
            <a:spLocks noChangeArrowheads="1"/>
          </p:cNvSpPr>
          <p:nvPr/>
        </p:nvSpPr>
        <p:spPr bwMode="auto">
          <a:xfrm>
            <a:off x="539750" y="1700530"/>
            <a:ext cx="2820670" cy="355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latin typeface="Sitka Text" pitchFamily="2" charset="0"/>
              </a:rPr>
              <a:t>Repeat  until all vertices have been chosen</a:t>
            </a:r>
          </a:p>
          <a:p>
            <a:pPr>
              <a:spcBef>
                <a:spcPct val="50000"/>
              </a:spcBef>
            </a:pPr>
            <a:r>
              <a:rPr lang="en-US" altLang="zh-CN" sz="1800" dirty="0">
                <a:latin typeface="Sitka Text" pitchFamily="2" charset="0"/>
              </a:rPr>
              <a:t>Choose the vertex u not in V such that edge weight from v to a vertex in V is minimal (greedy</a:t>
            </a:r>
            <a:r>
              <a:rPr lang="en-US" altLang="zh-CN" sz="1800" dirty="0" smtClean="0">
                <a:latin typeface="Sitka Text" pitchFamily="2" charset="0"/>
              </a:rPr>
              <a:t>!)</a:t>
            </a:r>
          </a:p>
          <a:p>
            <a:pPr>
              <a:spcBef>
                <a:spcPct val="50000"/>
              </a:spcBef>
            </a:pPr>
            <a:endParaRPr lang="en-US" altLang="zh-CN" sz="1800" dirty="0">
              <a:latin typeface="Sitka Text" pitchFamily="2" charset="0"/>
            </a:endParaRPr>
          </a:p>
          <a:p>
            <a:r>
              <a:rPr lang="en-US" altLang="zh-CN" sz="1800" dirty="0">
                <a:latin typeface="Sitka Text" pitchFamily="2" charset="0"/>
              </a:rPr>
              <a:t>V= {1,3,4} </a:t>
            </a:r>
            <a:endParaRPr lang="en-US" altLang="zh-CN" sz="1800" dirty="0" smtClean="0">
              <a:latin typeface="Sitka Text" pitchFamily="2" charset="0"/>
            </a:endParaRPr>
          </a:p>
          <a:p>
            <a:r>
              <a:rPr lang="en-US" altLang="zh-CN" sz="1800" dirty="0" smtClean="0">
                <a:latin typeface="Sitka Text" pitchFamily="2" charset="0"/>
              </a:rPr>
              <a:t>E</a:t>
            </a:r>
            <a:r>
              <a:rPr lang="en-US" altLang="zh-CN" sz="1800" dirty="0">
                <a:latin typeface="Sitka Text" pitchFamily="2" charset="0"/>
              </a:rPr>
              <a:t>’= {(1,3),(3,4)}</a:t>
            </a:r>
          </a:p>
          <a:p>
            <a:pPr>
              <a:spcBef>
                <a:spcPct val="50000"/>
              </a:spcBef>
            </a:pPr>
            <a:endParaRPr lang="en-US" altLang="zh-CN" sz="1800" dirty="0" smtClean="0">
              <a:latin typeface="Sitka Text" pitchFamily="2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3FFDF-82EC-42C1-9192-6529EC94FBA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40425" y="4870465"/>
            <a:ext cx="2571750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</a:rPr>
              <a:t>V={1,3,4,5} E’={(1,3),(3,4),(4,5)}</a:t>
            </a:r>
          </a:p>
        </p:txBody>
      </p:sp>
      <p:sp>
        <p:nvSpPr>
          <p:cNvPr id="4" name="矩形 3"/>
          <p:cNvSpPr/>
          <p:nvPr/>
        </p:nvSpPr>
        <p:spPr>
          <a:xfrm>
            <a:off x="520065" y="5570220"/>
            <a:ext cx="375666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V={1,3,4,5,2,6}</a:t>
            </a:r>
          </a:p>
          <a:p>
            <a:r>
              <a:rPr lang="en-US" altLang="zh-CN" dirty="0">
                <a:latin typeface="Sitka Text" pitchFamily="2" charset="0"/>
              </a:rPr>
              <a:t>E’={(1,3),(3,4),(4,5),(5,2),(2,6)}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28326" y="4432332"/>
            <a:ext cx="432048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 smtClean="0"/>
              <a:t>……</a:t>
            </a:r>
            <a:endParaRPr lang="zh-CN" altLang="en-US" sz="1350" dirty="0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6045835" y="1875155"/>
            <a:ext cx="567055" cy="5048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800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4148455" y="4960620"/>
            <a:ext cx="567055" cy="5048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AutoShape 7"/>
          <p:cNvCxnSpPr>
            <a:cxnSpLocks noChangeShapeType="1"/>
            <a:stCxn id="50" idx="2"/>
            <a:endCxn id="47" idx="6"/>
          </p:cNvCxnSpPr>
          <p:nvPr/>
        </p:nvCxnSpPr>
        <p:spPr bwMode="auto">
          <a:xfrm flipH="1" flipV="1">
            <a:off x="4718685" y="3716020"/>
            <a:ext cx="1329690" cy="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8"/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6529705" y="2306320"/>
            <a:ext cx="1407795" cy="12331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7854950" y="3465195"/>
            <a:ext cx="567055" cy="5048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800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6045835" y="4960620"/>
            <a:ext cx="567055" cy="5048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5" name="AutoShape 14"/>
          <p:cNvCxnSpPr>
            <a:cxnSpLocks noChangeShapeType="1"/>
            <a:stCxn id="38" idx="4"/>
            <a:endCxn id="50" idx="0"/>
          </p:cNvCxnSpPr>
          <p:nvPr/>
        </p:nvCxnSpPr>
        <p:spPr bwMode="auto">
          <a:xfrm>
            <a:off x="6329045" y="2379980"/>
            <a:ext cx="2540" cy="108521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5"/>
          <p:cNvCxnSpPr>
            <a:cxnSpLocks noChangeShapeType="1"/>
            <a:stCxn id="42" idx="2"/>
            <a:endCxn id="50" idx="6"/>
          </p:cNvCxnSpPr>
          <p:nvPr/>
        </p:nvCxnSpPr>
        <p:spPr bwMode="auto">
          <a:xfrm flipH="1">
            <a:off x="6615430" y="3717290"/>
            <a:ext cx="1239520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4150995" y="3463925"/>
            <a:ext cx="567055" cy="5048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AutoShape 17"/>
          <p:cNvCxnSpPr>
            <a:cxnSpLocks noChangeShapeType="1"/>
            <a:stCxn id="47" idx="7"/>
            <a:endCxn id="38" idx="3"/>
          </p:cNvCxnSpPr>
          <p:nvPr/>
        </p:nvCxnSpPr>
        <p:spPr bwMode="auto">
          <a:xfrm flipV="1">
            <a:off x="4635500" y="2306320"/>
            <a:ext cx="1493520" cy="1231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8"/>
          <p:cNvCxnSpPr>
            <a:cxnSpLocks noChangeShapeType="1"/>
            <a:stCxn id="39" idx="0"/>
            <a:endCxn id="47" idx="4"/>
          </p:cNvCxnSpPr>
          <p:nvPr/>
        </p:nvCxnSpPr>
        <p:spPr bwMode="auto">
          <a:xfrm flipV="1">
            <a:off x="4432300" y="3968750"/>
            <a:ext cx="2540" cy="9918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6048375" y="3465195"/>
            <a:ext cx="567055" cy="5048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800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" name="AutoShape 21"/>
          <p:cNvCxnSpPr>
            <a:cxnSpLocks noChangeShapeType="1"/>
            <a:stCxn id="39" idx="7"/>
            <a:endCxn id="50" idx="3"/>
          </p:cNvCxnSpPr>
          <p:nvPr/>
        </p:nvCxnSpPr>
        <p:spPr bwMode="auto">
          <a:xfrm flipV="1">
            <a:off x="4632960" y="3895725"/>
            <a:ext cx="1497965" cy="11385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784090" y="2524125"/>
            <a:ext cx="80708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5821045" y="2790825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7045325" y="2556510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5140325" y="5281295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6774815" y="3298190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7255510" y="4432300"/>
            <a:ext cx="52133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5106670" y="3362960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344795" y="3902710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3795395" y="4220210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61" name="直接连接符 60"/>
          <p:cNvCxnSpPr>
            <a:stCxn id="47" idx="5"/>
            <a:endCxn id="43" idx="1"/>
          </p:cNvCxnSpPr>
          <p:nvPr/>
        </p:nvCxnSpPr>
        <p:spPr>
          <a:xfrm>
            <a:off x="4635500" y="3894455"/>
            <a:ext cx="1493520" cy="1139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39" idx="6"/>
            <a:endCxn id="43" idx="2"/>
          </p:cNvCxnSpPr>
          <p:nvPr/>
        </p:nvCxnSpPr>
        <p:spPr>
          <a:xfrm>
            <a:off x="4716145" y="5212715"/>
            <a:ext cx="132969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344795" y="4676775"/>
            <a:ext cx="605155" cy="367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64" name="AutoShape 18"/>
          <p:cNvCxnSpPr>
            <a:cxnSpLocks noChangeShapeType="1"/>
          </p:cNvCxnSpPr>
          <p:nvPr/>
        </p:nvCxnSpPr>
        <p:spPr bwMode="auto">
          <a:xfrm flipV="1">
            <a:off x="4427855" y="3968115"/>
            <a:ext cx="2540" cy="99187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>
          <a:xfrm>
            <a:off x="4630420" y="3894455"/>
            <a:ext cx="1493520" cy="1139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4147185" y="4958715"/>
            <a:ext cx="567055" cy="5048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8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6048375" y="4959350"/>
            <a:ext cx="567055" cy="5048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8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Oval 16"/>
          <p:cNvSpPr>
            <a:spLocks noChangeArrowheads="1"/>
          </p:cNvSpPr>
          <p:nvPr/>
        </p:nvSpPr>
        <p:spPr bwMode="auto">
          <a:xfrm>
            <a:off x="4149725" y="3462020"/>
            <a:ext cx="567055" cy="5048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8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AutoShape 12"/>
          <p:cNvCxnSpPr>
            <a:cxnSpLocks noChangeShapeType="1"/>
          </p:cNvCxnSpPr>
          <p:nvPr/>
        </p:nvCxnSpPr>
        <p:spPr bwMode="auto">
          <a:xfrm flipV="1">
            <a:off x="6529705" y="3891915"/>
            <a:ext cx="1407795" cy="113855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 flipV="1">
            <a:off x="6537960" y="3889375"/>
            <a:ext cx="1407795" cy="113855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44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2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2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F02D1-0802-4E11-A186-90EA8A7F314D}" type="slidenum">
              <a:rPr lang="en-US" altLang="zh-CN" sz="790"/>
              <a:pPr/>
              <a:t>11</a:t>
            </a:fld>
            <a:endParaRPr lang="en-US" altLang="zh-CN" sz="790"/>
          </a:p>
        </p:txBody>
      </p:sp>
      <p:sp>
        <p:nvSpPr>
          <p:cNvPr id="152583" name="Text Box 4"/>
          <p:cNvSpPr txBox="1">
            <a:spLocks noChangeArrowheads="1"/>
          </p:cNvSpPr>
          <p:nvPr/>
        </p:nvSpPr>
        <p:spPr bwMode="auto">
          <a:xfrm>
            <a:off x="628650" y="2059940"/>
            <a:ext cx="281178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</a:rPr>
              <a:t>Repeat  until all vertices have been chosen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</a:rPr>
              <a:t>V={1,3,4,5,2,6}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</a:rPr>
              <a:t>E’={(1,3),(3,4),(4,5),(5,2),(2,6)} 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Sitka Text" pitchFamily="2" charset="0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</a:rPr>
              <a:t>Final Cost: 1 + 3 + 4 + 1 + 1 = 10</a:t>
            </a:r>
          </a:p>
          <a:p>
            <a:pPr>
              <a:spcBef>
                <a:spcPct val="50000"/>
              </a:spcBef>
            </a:pPr>
            <a:endParaRPr lang="en-US" altLang="zh-CN" dirty="0" smtClean="0">
              <a:latin typeface="Sitka Text" pitchFamily="2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3FFDF-82EC-42C1-9192-6529EC94FBA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8" name="Oval 3"/>
          <p:cNvSpPr>
            <a:spLocks noChangeArrowheads="1"/>
          </p:cNvSpPr>
          <p:nvPr/>
        </p:nvSpPr>
        <p:spPr bwMode="auto">
          <a:xfrm>
            <a:off x="5981065" y="1635760"/>
            <a:ext cx="619125" cy="6191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910330" y="5420360"/>
            <a:ext cx="619125" cy="6191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0" name="AutoShape 7"/>
          <p:cNvCxnSpPr>
            <a:cxnSpLocks noChangeShapeType="1"/>
            <a:stCxn id="50" idx="2"/>
            <a:endCxn id="47" idx="6"/>
          </p:cNvCxnSpPr>
          <p:nvPr/>
        </p:nvCxnSpPr>
        <p:spPr bwMode="auto">
          <a:xfrm flipH="1" flipV="1">
            <a:off x="4531995" y="3894455"/>
            <a:ext cx="1451610" cy="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AutoShape 8"/>
          <p:cNvCxnSpPr>
            <a:cxnSpLocks noChangeShapeType="1"/>
            <a:stCxn id="38" idx="5"/>
            <a:endCxn id="42" idx="1"/>
          </p:cNvCxnSpPr>
          <p:nvPr/>
        </p:nvCxnSpPr>
        <p:spPr bwMode="auto">
          <a:xfrm>
            <a:off x="6510020" y="2164080"/>
            <a:ext cx="1537335" cy="15125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9"/>
          <p:cNvSpPr>
            <a:spLocks noChangeArrowheads="1"/>
          </p:cNvSpPr>
          <p:nvPr/>
        </p:nvSpPr>
        <p:spPr bwMode="auto">
          <a:xfrm>
            <a:off x="7956550" y="3586480"/>
            <a:ext cx="619125" cy="6191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5981065" y="5420360"/>
            <a:ext cx="619125" cy="6191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5" name="AutoShape 14"/>
          <p:cNvCxnSpPr>
            <a:cxnSpLocks noChangeShapeType="1"/>
            <a:stCxn id="38" idx="4"/>
            <a:endCxn id="50" idx="0"/>
          </p:cNvCxnSpPr>
          <p:nvPr/>
        </p:nvCxnSpPr>
        <p:spPr bwMode="auto">
          <a:xfrm>
            <a:off x="6290945" y="2254885"/>
            <a:ext cx="2540" cy="133096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15"/>
          <p:cNvCxnSpPr>
            <a:cxnSpLocks noChangeShapeType="1"/>
            <a:stCxn id="42" idx="2"/>
            <a:endCxn id="50" idx="6"/>
          </p:cNvCxnSpPr>
          <p:nvPr/>
        </p:nvCxnSpPr>
        <p:spPr bwMode="auto">
          <a:xfrm flipH="1">
            <a:off x="6603365" y="3895725"/>
            <a:ext cx="135318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16"/>
          <p:cNvSpPr>
            <a:spLocks noChangeArrowheads="1"/>
          </p:cNvSpPr>
          <p:nvPr/>
        </p:nvSpPr>
        <p:spPr bwMode="auto">
          <a:xfrm>
            <a:off x="3912870" y="3584575"/>
            <a:ext cx="619125" cy="6191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8" name="AutoShape 17"/>
          <p:cNvCxnSpPr>
            <a:cxnSpLocks noChangeShapeType="1"/>
            <a:stCxn id="47" idx="7"/>
            <a:endCxn id="38" idx="3"/>
          </p:cNvCxnSpPr>
          <p:nvPr/>
        </p:nvCxnSpPr>
        <p:spPr bwMode="auto">
          <a:xfrm flipV="1">
            <a:off x="4441190" y="2164080"/>
            <a:ext cx="1630680" cy="15106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18"/>
          <p:cNvCxnSpPr>
            <a:cxnSpLocks noChangeShapeType="1"/>
            <a:stCxn id="39" idx="0"/>
            <a:endCxn id="47" idx="4"/>
          </p:cNvCxnSpPr>
          <p:nvPr/>
        </p:nvCxnSpPr>
        <p:spPr bwMode="auto">
          <a:xfrm flipV="1">
            <a:off x="4219575" y="4203700"/>
            <a:ext cx="2540" cy="121666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5983605" y="3586480"/>
            <a:ext cx="619125" cy="6191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" name="AutoShape 21"/>
          <p:cNvCxnSpPr>
            <a:cxnSpLocks noChangeShapeType="1"/>
            <a:stCxn id="39" idx="7"/>
            <a:endCxn id="50" idx="3"/>
          </p:cNvCxnSpPr>
          <p:nvPr/>
        </p:nvCxnSpPr>
        <p:spPr bwMode="auto">
          <a:xfrm flipV="1">
            <a:off x="4438650" y="4114800"/>
            <a:ext cx="1635760" cy="13963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 Box 22"/>
          <p:cNvSpPr txBox="1">
            <a:spLocks noChangeArrowheads="1"/>
          </p:cNvSpPr>
          <p:nvPr/>
        </p:nvSpPr>
        <p:spPr bwMode="auto">
          <a:xfrm>
            <a:off x="4603750" y="2457450"/>
            <a:ext cx="880745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5735955" y="2785110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7072630" y="2497455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4992370" y="5840095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" name="Text Box 26"/>
          <p:cNvSpPr txBox="1">
            <a:spLocks noChangeArrowheads="1"/>
          </p:cNvSpPr>
          <p:nvPr/>
        </p:nvSpPr>
        <p:spPr bwMode="auto">
          <a:xfrm>
            <a:off x="6777355" y="3407410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7301865" y="4798695"/>
            <a:ext cx="56896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8" name="Text Box 30"/>
          <p:cNvSpPr txBox="1">
            <a:spLocks noChangeArrowheads="1"/>
          </p:cNvSpPr>
          <p:nvPr/>
        </p:nvSpPr>
        <p:spPr bwMode="auto">
          <a:xfrm>
            <a:off x="4955540" y="3486785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59" name="Text Box 31"/>
          <p:cNvSpPr txBox="1">
            <a:spLocks noChangeArrowheads="1"/>
          </p:cNvSpPr>
          <p:nvPr/>
        </p:nvSpPr>
        <p:spPr bwMode="auto">
          <a:xfrm>
            <a:off x="5215890" y="4149090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3524250" y="4538980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61" name="直接连接符 60"/>
          <p:cNvCxnSpPr>
            <a:stCxn id="47" idx="5"/>
            <a:endCxn id="43" idx="1"/>
          </p:cNvCxnSpPr>
          <p:nvPr/>
        </p:nvCxnSpPr>
        <p:spPr>
          <a:xfrm>
            <a:off x="4441190" y="4112895"/>
            <a:ext cx="1630680" cy="1398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/>
          <p:cNvCxnSpPr>
            <a:stCxn id="39" idx="6"/>
            <a:endCxn id="43" idx="2"/>
          </p:cNvCxnSpPr>
          <p:nvPr/>
        </p:nvCxnSpPr>
        <p:spPr>
          <a:xfrm>
            <a:off x="4529455" y="5730240"/>
            <a:ext cx="145161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5215890" y="5098415"/>
            <a:ext cx="66040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64" name="AutoShape 18"/>
          <p:cNvCxnSpPr>
            <a:cxnSpLocks noChangeShapeType="1"/>
          </p:cNvCxnSpPr>
          <p:nvPr/>
        </p:nvCxnSpPr>
        <p:spPr bwMode="auto">
          <a:xfrm flipV="1">
            <a:off x="4214495" y="4203700"/>
            <a:ext cx="2540" cy="121666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/>
          <p:cNvCxnSpPr/>
          <p:nvPr/>
        </p:nvCxnSpPr>
        <p:spPr>
          <a:xfrm>
            <a:off x="4436110" y="4112895"/>
            <a:ext cx="1630680" cy="13982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Oval 5"/>
          <p:cNvSpPr>
            <a:spLocks noChangeArrowheads="1"/>
          </p:cNvSpPr>
          <p:nvPr/>
        </p:nvSpPr>
        <p:spPr bwMode="auto">
          <a:xfrm>
            <a:off x="3908425" y="5418455"/>
            <a:ext cx="619125" cy="6191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" name="Oval 10"/>
          <p:cNvSpPr>
            <a:spLocks noChangeArrowheads="1"/>
          </p:cNvSpPr>
          <p:nvPr/>
        </p:nvSpPr>
        <p:spPr bwMode="auto">
          <a:xfrm>
            <a:off x="5984240" y="5419090"/>
            <a:ext cx="619125" cy="6191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Oval 16"/>
          <p:cNvSpPr>
            <a:spLocks noChangeArrowheads="1"/>
          </p:cNvSpPr>
          <p:nvPr/>
        </p:nvSpPr>
        <p:spPr bwMode="auto">
          <a:xfrm>
            <a:off x="3910965" y="3582670"/>
            <a:ext cx="619125" cy="61912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44" name="AutoShape 12"/>
          <p:cNvCxnSpPr>
            <a:cxnSpLocks noChangeShapeType="1"/>
          </p:cNvCxnSpPr>
          <p:nvPr/>
        </p:nvCxnSpPr>
        <p:spPr bwMode="auto">
          <a:xfrm flipV="1">
            <a:off x="6510020" y="4109720"/>
            <a:ext cx="1537335" cy="139636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2"/>
          <p:cNvCxnSpPr>
            <a:cxnSpLocks noChangeShapeType="1"/>
          </p:cNvCxnSpPr>
          <p:nvPr/>
        </p:nvCxnSpPr>
        <p:spPr bwMode="auto">
          <a:xfrm flipV="1">
            <a:off x="6518275" y="4106545"/>
            <a:ext cx="1537335" cy="139636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2875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776730"/>
            <a:ext cx="8676640" cy="4462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 Implementation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66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6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D7FA63-391D-415E-8951-58ACC6DB632D}" type="slidenum">
              <a:rPr lang="en-US" altLang="zh-CN" sz="790"/>
              <a:pPr/>
              <a:t>12</a:t>
            </a:fld>
            <a:endParaRPr lang="en-US" altLang="zh-CN" sz="790"/>
          </a:p>
        </p:txBody>
      </p:sp>
      <p:sp>
        <p:nvSpPr>
          <p:cNvPr id="156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972312"/>
            <a:ext cx="7886700" cy="4351337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Assume adjacency list representation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/>
              <a:t>(1) Initialize </a:t>
            </a:r>
            <a:r>
              <a:rPr lang="en-US" altLang="zh-CN" sz="2000" dirty="0"/>
              <a:t>connection cost of each node to “</a:t>
            </a:r>
            <a:r>
              <a:rPr lang="en-US" altLang="zh-CN" sz="2000" dirty="0" smtClean="0"/>
              <a:t>infinite” </a:t>
            </a:r>
            <a:r>
              <a:rPr lang="en-US" altLang="zh-CN" sz="2000" dirty="0"/>
              <a:t>and “unmark” </a:t>
            </a:r>
            <a:r>
              <a:rPr lang="en-US" altLang="zh-CN" sz="2000" dirty="0" smtClean="0"/>
              <a:t>them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/>
              <a:t>(2) Choose </a:t>
            </a:r>
            <a:r>
              <a:rPr lang="en-US" altLang="zh-CN" sz="2000" dirty="0"/>
              <a:t>one node, say v and set cost[v] = 0 and </a:t>
            </a:r>
            <a:r>
              <a:rPr lang="en-US" altLang="zh-CN" sz="2000" dirty="0" err="1"/>
              <a:t>prev</a:t>
            </a:r>
            <a:r>
              <a:rPr lang="en-US" altLang="zh-CN" sz="2000" dirty="0"/>
              <a:t>[v] =0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/>
              <a:t>(3) While there </a:t>
            </a:r>
            <a:r>
              <a:rPr lang="en-US" altLang="zh-CN" sz="2000" dirty="0"/>
              <a:t>are unmarked nodes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>
                <a:solidFill>
                  <a:srgbClr val="CC0000"/>
                </a:solidFill>
              </a:rPr>
              <a:t>Select the unmarked node </a:t>
            </a:r>
            <a:r>
              <a:rPr lang="en-US" altLang="zh-CN" sz="1600" b="1" dirty="0">
                <a:solidFill>
                  <a:srgbClr val="CC0000"/>
                </a:solidFill>
              </a:rPr>
              <a:t>u</a:t>
            </a:r>
            <a:r>
              <a:rPr lang="en-US" altLang="zh-CN" sz="1600" dirty="0">
                <a:solidFill>
                  <a:srgbClr val="CC0000"/>
                </a:solidFill>
              </a:rPr>
              <a:t> with minimum cost; mark it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>
                <a:solidFill>
                  <a:srgbClr val="CC0000"/>
                </a:solidFill>
              </a:rPr>
              <a:t>For each unmarked node </a:t>
            </a:r>
            <a:r>
              <a:rPr lang="en-US" altLang="zh-CN" sz="1600" b="1" dirty="0">
                <a:solidFill>
                  <a:srgbClr val="CC0000"/>
                </a:solidFill>
              </a:rPr>
              <a:t>w</a:t>
            </a:r>
            <a:r>
              <a:rPr lang="en-US" altLang="zh-CN" sz="1600" dirty="0">
                <a:solidFill>
                  <a:srgbClr val="CC0000"/>
                </a:solidFill>
              </a:rPr>
              <a:t> adjacent to</a:t>
            </a:r>
            <a:r>
              <a:rPr lang="en-US" altLang="zh-CN" sz="1600" b="1" dirty="0">
                <a:solidFill>
                  <a:srgbClr val="CC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CC0000"/>
                </a:solidFill>
              </a:rPr>
              <a:t>u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b="1" dirty="0">
                <a:solidFill>
                  <a:srgbClr val="263AF8"/>
                </a:solidFill>
              </a:rPr>
              <a:t>if cost(</a:t>
            </a:r>
            <a:r>
              <a:rPr lang="en-US" altLang="zh-CN" sz="1600" b="1" dirty="0" err="1">
                <a:solidFill>
                  <a:srgbClr val="263AF8"/>
                </a:solidFill>
              </a:rPr>
              <a:t>u,w</a:t>
            </a:r>
            <a:r>
              <a:rPr lang="en-US" altLang="zh-CN" sz="1600" b="1" dirty="0">
                <a:solidFill>
                  <a:srgbClr val="263AF8"/>
                </a:solidFill>
              </a:rPr>
              <a:t>) &lt; cost(w) then cost(w) := cost (</a:t>
            </a:r>
            <a:r>
              <a:rPr lang="en-US" altLang="zh-CN" sz="1600" b="1" dirty="0" err="1">
                <a:solidFill>
                  <a:srgbClr val="263AF8"/>
                </a:solidFill>
              </a:rPr>
              <a:t>u,w</a:t>
            </a:r>
            <a:r>
              <a:rPr lang="en-US" altLang="zh-CN" sz="1600" b="1" dirty="0" smtClean="0">
                <a:solidFill>
                  <a:srgbClr val="263AF8"/>
                </a:solidFill>
              </a:rPr>
              <a:t>)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b="1" dirty="0" err="1">
                <a:solidFill>
                  <a:srgbClr val="CC0000"/>
                </a:solidFill>
              </a:rPr>
              <a:t>prev</a:t>
            </a:r>
            <a:r>
              <a:rPr lang="en-US" altLang="zh-CN" sz="1600" b="1" dirty="0">
                <a:solidFill>
                  <a:srgbClr val="CC0000"/>
                </a:solidFill>
              </a:rPr>
              <a:t>[w] = u</a:t>
            </a:r>
            <a:endParaRPr lang="en-US" altLang="zh-CN" sz="1600" dirty="0"/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solidFill>
                  <a:srgbClr val="263AF8"/>
                </a:solidFill>
                <a:ea typeface="宋体" panose="02010600030101010101" pitchFamily="2" charset="-122"/>
              </a:rPr>
              <a:t>Looks a lot like </a:t>
            </a:r>
            <a:r>
              <a:rPr lang="en-US" altLang="zh-CN" sz="20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Dijkstra’s</a:t>
            </a:r>
            <a:r>
              <a:rPr lang="en-US" altLang="zh-CN" sz="2000" dirty="0" smtClean="0">
                <a:solidFill>
                  <a:srgbClr val="263AF8"/>
                </a:solidFill>
                <a:ea typeface="宋体" panose="02010600030101010101" pitchFamily="2" charset="-122"/>
              </a:rPr>
              <a:t> algorithm!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E21E95-CFEF-4946-A15A-3429B0DD4F41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894955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9268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641475"/>
            <a:ext cx="8676640" cy="4714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76517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 </a:t>
            </a:r>
          </a:p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Implementation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6019" name="Content Placeholder 2"/>
          <p:cNvSpPr>
            <a:spLocks noGrp="1"/>
          </p:cNvSpPr>
          <p:nvPr>
            <p:ph idx="1"/>
          </p:nvPr>
        </p:nvSpPr>
        <p:spPr>
          <a:xfrm>
            <a:off x="467995" y="1681480"/>
            <a:ext cx="7992745" cy="4817745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 smtClean="0">
                <a:solidFill>
                  <a:srgbClr val="008000"/>
                </a:solidFill>
              </a:rPr>
              <a:t>//Implementation </a:t>
            </a:r>
            <a:r>
              <a:rPr lang="en-US" altLang="zh-CN" sz="1400" dirty="0">
                <a:solidFill>
                  <a:srgbClr val="008000"/>
                </a:solidFill>
              </a:rPr>
              <a:t>of Prim’s algorithm for MST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endParaRPr lang="en-US" altLang="zh-CN" sz="7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void </a:t>
            </a:r>
            <a:r>
              <a:rPr lang="en-US" altLang="zh-CN" sz="1400" dirty="0">
                <a:solidFill>
                  <a:srgbClr val="FF0000"/>
                </a:solidFill>
              </a:rPr>
              <a:t>Prim</a:t>
            </a:r>
            <a:r>
              <a:rPr lang="en-US" altLang="zh-CN" sz="1400" dirty="0"/>
              <a:t>(Graph* G,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* </a:t>
            </a:r>
            <a:r>
              <a:rPr lang="en-US" altLang="zh-CN" sz="1400" b="1" dirty="0"/>
              <a:t>D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s)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b="1" dirty="0"/>
              <a:t>V[G-&gt;n()]</a:t>
            </a:r>
            <a:r>
              <a:rPr lang="en-US" altLang="zh-CN" sz="1400" dirty="0"/>
              <a:t>;  </a:t>
            </a:r>
            <a:r>
              <a:rPr lang="en-US" altLang="zh-CN" sz="1400" dirty="0">
                <a:solidFill>
                  <a:srgbClr val="008000"/>
                </a:solidFill>
              </a:rPr>
              <a:t>// store </a:t>
            </a:r>
            <a:r>
              <a:rPr lang="en-US" altLang="zh-CN" sz="1400" dirty="0" smtClean="0">
                <a:solidFill>
                  <a:srgbClr val="008000"/>
                </a:solidFill>
              </a:rPr>
              <a:t>lowest cost </a:t>
            </a:r>
            <a:r>
              <a:rPr lang="en-US" altLang="zh-CN" sz="1400" dirty="0">
                <a:solidFill>
                  <a:srgbClr val="008000"/>
                </a:solidFill>
              </a:rPr>
              <a:t>vertex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w;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</a:t>
            </a:r>
            <a:r>
              <a:rPr lang="nn-NO" altLang="zh-CN" sz="1400" dirty="0"/>
              <a:t>for (int i=0; i&lt;G-&gt;n(); i++) // Initialize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D[</a:t>
            </a:r>
            <a:r>
              <a:rPr lang="en-US" altLang="zh-CN" sz="1400" dirty="0" err="1" smtClean="0"/>
              <a:t>i</a:t>
            </a:r>
            <a:r>
              <a:rPr lang="en-US" altLang="zh-CN" sz="1400" dirty="0"/>
              <a:t>] = INFINITY</a:t>
            </a:r>
            <a:r>
              <a:rPr lang="en-US" altLang="zh-CN" sz="1400" dirty="0" smtClean="0"/>
              <a:t>; </a:t>
            </a:r>
            <a:r>
              <a:rPr lang="en-US" altLang="zh-CN" sz="1400" dirty="0">
                <a:solidFill>
                  <a:srgbClr val="008000"/>
                </a:solidFill>
              </a:rPr>
              <a:t>// cost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D[s] </a:t>
            </a:r>
            <a:r>
              <a:rPr lang="en-US" altLang="zh-CN" sz="1400" dirty="0"/>
              <a:t>=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78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&lt;G-&gt;n();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 </a:t>
            </a:r>
            <a:endParaRPr lang="en-US" altLang="zh-CN" sz="1400" dirty="0">
              <a:solidFill>
                <a:srgbClr val="00B05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v = </a:t>
            </a:r>
            <a:r>
              <a:rPr lang="en-US" altLang="zh-CN" sz="1400" b="1" dirty="0" err="1">
                <a:solidFill>
                  <a:srgbClr val="FF0000"/>
                </a:solidFill>
              </a:rPr>
              <a:t>minVertex</a:t>
            </a:r>
            <a:r>
              <a:rPr lang="en-US" altLang="zh-CN" sz="1400" dirty="0"/>
              <a:t>(G, 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G-</a:t>
            </a:r>
            <a:r>
              <a:rPr lang="en-US" altLang="zh-CN" sz="1400" dirty="0"/>
              <a:t>&gt;</a:t>
            </a:r>
            <a:r>
              <a:rPr lang="en-US" altLang="zh-CN" sz="1400" dirty="0" err="1"/>
              <a:t>setMark</a:t>
            </a:r>
            <a:r>
              <a:rPr lang="en-US" altLang="zh-CN" sz="1400" dirty="0"/>
              <a:t>(v, VISITED);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if </a:t>
            </a:r>
            <a:r>
              <a:rPr lang="en-US" altLang="zh-CN" sz="1400" dirty="0"/>
              <a:t>(v != s)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  </a:t>
            </a:r>
            <a:r>
              <a:rPr lang="en-US" altLang="zh-CN" sz="1400" dirty="0" smtClean="0"/>
              <a:t>  </a:t>
            </a:r>
            <a:r>
              <a:rPr lang="en-US" altLang="zh-CN" sz="1400" dirty="0" err="1" smtClean="0">
                <a:solidFill>
                  <a:srgbClr val="FF0000"/>
                </a:solidFill>
              </a:rPr>
              <a:t>AddEdgetoMST</a:t>
            </a:r>
            <a:r>
              <a:rPr lang="en-US" altLang="zh-CN" sz="1400" dirty="0" smtClean="0"/>
              <a:t>(V[v</a:t>
            </a:r>
            <a:r>
              <a:rPr lang="en-US" altLang="zh-CN" sz="1400" dirty="0"/>
              <a:t>], v); </a:t>
            </a:r>
            <a:r>
              <a:rPr lang="en-US" altLang="zh-CN" sz="1400" dirty="0">
                <a:solidFill>
                  <a:srgbClr val="008000"/>
                </a:solidFill>
              </a:rPr>
              <a:t>//add edge to MST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if </a:t>
            </a:r>
            <a:r>
              <a:rPr lang="en-US" altLang="zh-CN" sz="1400" dirty="0"/>
              <a:t>(D[v] == INFINITY) return; </a:t>
            </a:r>
            <a:r>
              <a:rPr lang="en-US" altLang="zh-CN" sz="1400" dirty="0">
                <a:solidFill>
                  <a:srgbClr val="008000"/>
                </a:solidFill>
              </a:rPr>
              <a:t>//unreachable vertices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</a:t>
            </a:r>
            <a:r>
              <a:rPr lang="en-US" altLang="zh-CN" sz="1400" dirty="0" smtClean="0"/>
              <a:t>  for </a:t>
            </a:r>
            <a:r>
              <a:rPr lang="en-US" altLang="zh-CN" sz="1400" dirty="0"/>
              <a:t>(w=G-&gt;first(v); w&lt;G-&gt;n(); w=G-&gt;next(</a:t>
            </a:r>
            <a:r>
              <a:rPr lang="en-US" altLang="zh-CN" sz="1400" dirty="0" err="1"/>
              <a:t>v,w</a:t>
            </a:r>
            <a:r>
              <a:rPr lang="en-US" altLang="zh-CN" sz="1400" dirty="0" smtClean="0"/>
              <a:t>))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1400" dirty="0" smtClean="0">
                <a:cs typeface="Courier New" panose="02070309020205020404" pitchFamily="49" charset="0"/>
              </a:rPr>
              <a:t>     if (</a:t>
            </a:r>
            <a:r>
              <a:rPr lang="en-US" altLang="zh-CN" sz="1400" dirty="0" smtClean="0"/>
              <a:t>G-&gt;</a:t>
            </a:r>
            <a:r>
              <a:rPr lang="en-US" altLang="zh-CN" sz="1400" dirty="0" err="1" smtClean="0"/>
              <a:t>getMark</a:t>
            </a:r>
            <a:r>
              <a:rPr lang="en-US" altLang="zh-CN" sz="1400" dirty="0" smtClean="0"/>
              <a:t>(w) == UNVISITED</a:t>
            </a:r>
            <a:r>
              <a:rPr lang="en-US" altLang="zh-CN" sz="1400" dirty="0" smtClean="0">
                <a:cs typeface="Courier New" panose="02070309020205020404" pitchFamily="49" charset="0"/>
              </a:rPr>
              <a:t>)</a:t>
            </a:r>
            <a:endParaRPr lang="en-US" altLang="zh-CN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    </a:t>
            </a:r>
            <a:r>
              <a:rPr lang="en-US" altLang="zh-CN" sz="1400" dirty="0">
                <a:solidFill>
                  <a:srgbClr val="263AF8"/>
                </a:solidFill>
              </a:rPr>
              <a:t>if (D[w] &gt; G-&gt;weight(</a:t>
            </a:r>
            <a:r>
              <a:rPr lang="en-US" altLang="zh-CN" sz="1400" dirty="0" err="1">
                <a:solidFill>
                  <a:srgbClr val="263AF8"/>
                </a:solidFill>
              </a:rPr>
              <a:t>v,w</a:t>
            </a:r>
            <a:r>
              <a:rPr lang="en-US" altLang="zh-CN" sz="1400" dirty="0">
                <a:solidFill>
                  <a:srgbClr val="263AF8"/>
                </a:solidFill>
              </a:rPr>
              <a:t>)) </a:t>
            </a:r>
            <a:r>
              <a:rPr lang="en-US" altLang="zh-CN" sz="1400" dirty="0"/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C00000"/>
                </a:solidFill>
              </a:rPr>
              <a:t>        </a:t>
            </a:r>
            <a:r>
              <a:rPr lang="en-US" altLang="zh-CN" sz="1400" dirty="0" smtClean="0">
                <a:solidFill>
                  <a:srgbClr val="C00000"/>
                </a:solidFill>
              </a:rPr>
              <a:t> </a:t>
            </a:r>
            <a:r>
              <a:rPr lang="en-US" altLang="zh-CN" sz="1400" dirty="0" smtClean="0">
                <a:solidFill>
                  <a:srgbClr val="263AF8"/>
                </a:solidFill>
              </a:rPr>
              <a:t>D[w</a:t>
            </a:r>
            <a:r>
              <a:rPr lang="en-US" altLang="zh-CN" sz="1400" dirty="0">
                <a:solidFill>
                  <a:srgbClr val="263AF8"/>
                </a:solidFill>
              </a:rPr>
              <a:t>] = G-&gt;weight(</a:t>
            </a:r>
            <a:r>
              <a:rPr lang="en-US" altLang="zh-CN" sz="1400" dirty="0" err="1">
                <a:solidFill>
                  <a:srgbClr val="263AF8"/>
                </a:solidFill>
              </a:rPr>
              <a:t>v,w</a:t>
            </a:r>
            <a:r>
              <a:rPr lang="en-US" altLang="zh-CN" sz="1400" dirty="0">
                <a:solidFill>
                  <a:srgbClr val="263AF8"/>
                </a:solidFill>
              </a:rPr>
              <a:t>); </a:t>
            </a:r>
            <a:r>
              <a:rPr lang="en-US" altLang="zh-CN" sz="1400" dirty="0">
                <a:solidFill>
                  <a:srgbClr val="008000"/>
                </a:solidFill>
              </a:rPr>
              <a:t>//Update </a:t>
            </a:r>
            <a:r>
              <a:rPr lang="en-US" altLang="zh-CN" sz="1400" dirty="0" smtClean="0">
                <a:solidFill>
                  <a:srgbClr val="008000"/>
                </a:solidFill>
              </a:rPr>
              <a:t>cost</a:t>
            </a:r>
            <a:endParaRPr lang="en-US" altLang="zh-CN" sz="1400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/>
              <a:t>        </a:t>
            </a:r>
            <a:r>
              <a:rPr lang="en-US" altLang="zh-CN" sz="1400" dirty="0" smtClean="0"/>
              <a:t> V[w</a:t>
            </a:r>
            <a:r>
              <a:rPr lang="en-US" altLang="zh-CN" sz="1400" dirty="0"/>
              <a:t>] = v; </a:t>
            </a:r>
            <a:r>
              <a:rPr lang="en-US" altLang="zh-CN" sz="1400" dirty="0">
                <a:solidFill>
                  <a:srgbClr val="008000"/>
                </a:solidFill>
              </a:rPr>
              <a:t>// where it came from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/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1400" dirty="0" smtClean="0"/>
              <a:t>}</a:t>
            </a:r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AC09D3-E8C6-4A69-BE1F-9790B60E21E2}" type="slidenum">
              <a:rPr lang="en-US" altLang="zh-CN" sz="465" smtClean="0"/>
              <a:pPr/>
              <a:t>13</a:t>
            </a:fld>
            <a:endParaRPr lang="en-US" altLang="zh-CN" sz="465" smtClean="0"/>
          </a:p>
        </p:txBody>
      </p:sp>
      <p:grpSp>
        <p:nvGrpSpPr>
          <p:cNvPr id="1425" name="组合 1424"/>
          <p:cNvGrpSpPr/>
          <p:nvPr/>
        </p:nvGrpSpPr>
        <p:grpSpPr>
          <a:xfrm rot="21000000">
            <a:off x="7894955" y="5231130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6719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 Analysis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769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7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940F44-349D-47F7-A01A-D7FC00C53E08}" type="slidenum">
              <a:rPr lang="en-US" altLang="zh-CN" sz="790"/>
              <a:pPr/>
              <a:t>14</a:t>
            </a:fld>
            <a:endParaRPr lang="en-US" altLang="zh-CN" sz="790"/>
          </a:p>
        </p:txBody>
      </p:sp>
      <p:sp>
        <p:nvSpPr>
          <p:cNvPr id="157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972310"/>
            <a:ext cx="7886700" cy="3554730"/>
          </a:xfrm>
        </p:spPr>
        <p:txBody>
          <a:bodyPr/>
          <a:lstStyle/>
          <a:p>
            <a:pPr fontAlgn="auto"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Like </a:t>
            </a:r>
            <a:r>
              <a:rPr lang="en-US" altLang="zh-CN" dirty="0" err="1" smtClean="0">
                <a:ea typeface="宋体" panose="02010600030101010101" pitchFamily="2" charset="-122"/>
              </a:rPr>
              <a:t>Dijkstra’s</a:t>
            </a:r>
            <a:r>
              <a:rPr lang="en-US" altLang="zh-CN" dirty="0" smtClean="0">
                <a:ea typeface="宋体" panose="02010600030101010101" pitchFamily="2" charset="-122"/>
              </a:rPr>
              <a:t> algorithm</a:t>
            </a:r>
          </a:p>
          <a:p>
            <a:pPr fontAlgn="auto"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If the “</a:t>
            </a:r>
            <a:r>
              <a:rPr lang="en-US" altLang="zh-CN" b="1" dirty="0">
                <a:solidFill>
                  <a:srgbClr val="263AF8"/>
                </a:solidFill>
                <a:ea typeface="宋体" panose="02010600030101010101" pitchFamily="2" charset="-122"/>
              </a:rPr>
              <a:t>Select the unmarked node u with minimum cost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” is done with binary heap then </a:t>
            </a:r>
            <a:r>
              <a:rPr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O((</a:t>
            </a:r>
            <a:r>
              <a:rPr lang="en-US" altLang="zh-CN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n+m</a:t>
            </a:r>
            <a:r>
              <a:rPr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dirty="0" err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logn</a:t>
            </a:r>
            <a:r>
              <a:rPr lang="en-US" altLang="zh-CN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fontAlgn="auto">
              <a:lnSpc>
                <a:spcPct val="150000"/>
              </a:lnSpc>
              <a:spcBef>
                <a:spcPts val="2400"/>
              </a:spcBef>
            </a:pPr>
            <a:endParaRPr lang="en-US" altLang="zh-CN" sz="1125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51F5CC-00A5-49FB-A6E2-E93EDA68C0AA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 rot="960000">
            <a:off x="8012430" y="5226685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57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30" name="Freeform 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1" name="Freeform 6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2" name="Freeform 7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3" name="Freeform 8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4" name="Freeform 9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5" name="Freeform 10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6" name="Freeform 11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7" name="Freeform 12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8" name="Freeform 13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9" name="Freeform 14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0" name="Freeform 15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1" name="Freeform 16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2" name="Freeform 17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3" name="Freeform 18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4" name="Freeform 19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5" name="Freeform 20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6" name="Freeform 21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7" name="Freeform 22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8" name="Freeform 23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9" name="Freeform 24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0" name="Freeform 25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1" name="Freeform 26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2" name="Freeform 27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3" name="Freeform 28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4" name="Freeform 29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5" name="Freeform 30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6" name="Freeform 31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7" name="Freeform 32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8" name="Freeform 33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9" name="Freeform 34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0" name="Freeform 35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1" name="Freeform 36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2" name="Freeform 37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3" name="Freeform 38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4" name="Freeform 39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5" name="Freeform 40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6" name="Freeform 41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7" name="Freeform 42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8" name="Freeform 43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9" name="Freeform 44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0" name="Freeform 45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1" name="Freeform 46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2" name="Freeform 47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3" name="Freeform 48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4" name="Freeform 49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5" name="Freeform 50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6" name="Freeform 51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7" name="Freeform 52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8" name="Freeform 53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9" name="Freeform 54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0" name="Freeform 55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1" name="Freeform 56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2" name="Freeform 57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3" name="Freeform 58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4" name="Freeform 59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5" name="Freeform 60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6" name="Freeform 61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7" name="Freeform 62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8" name="Freeform 63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9" name="Freeform 64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0" name="Freeform 65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1" name="Freeform 66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2" name="Freeform 67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3" name="Freeform 68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4" name="Freeform 6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5" name="Freeform 7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6" name="Freeform 71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7" name="Freeform 7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8" name="Freeform 7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9" name="Freeform 74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0" name="Freeform 75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1" name="Freeform 76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2" name="Rectangle 77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3" name="Freeform 78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4" name="Freeform 79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5" name="Freeform 80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6" name="Freeform 81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7" name="Freeform 82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8" name="Freeform 83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9" name="Freeform 84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0" name="Freeform 85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1" name="Freeform 86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2" name="Freeform 87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3" name="Freeform 88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4" name="Freeform 89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5" name="Freeform 90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6" name="Oval 91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7" name="Freeform 92"/>
              <p:cNvSpPr/>
              <p:nvPr>
                <p:custDataLst>
                  <p:tags r:id="rId338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8" name="Freeform 93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9" name="Freeform 94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0" name="Freeform 95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1" name="Freeform 96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2" name="Freeform 97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3" name="Freeform 98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4" name="Freeform 99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5" name="Freeform 100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6" name="Freeform 101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7" name="Freeform 102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8" name="Freeform 103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9" name="Freeform 104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0" name="Freeform 105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1" name="Freeform 106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2" name="Freeform 107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3" name="Freeform 108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4" name="Freeform 109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5" name="Freeform 110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6" name="Freeform 111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7" name="Freeform 112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8" name="Freeform 113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9" name="Freeform 114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0" name="Freeform 115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1" name="Freeform 116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2" name="Freeform 117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3" name="Freeform 118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4" name="Freeform 119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5" name="Freeform 120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6" name="Freeform 121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7" name="Freeform 122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8" name="Freeform 123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9" name="Freeform 124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0" name="Freeform 125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1" name="Rectangle 126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2" name="Freeform 127"/>
              <p:cNvSpPr/>
              <p:nvPr>
                <p:custDataLst>
                  <p:tags r:id="rId37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3" name="Freeform 128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4" name="Freeform 129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5" name="Freeform 130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6" name="Freeform 131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7" name="Freeform 132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8" name="Freeform 133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9" name="Freeform 134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0" name="Freeform 135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1" name="Freeform 136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2" name="Freeform 137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3" name="Freeform 138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4" name="Freeform 139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5" name="Freeform 140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6" name="Freeform 141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7" name="Freeform 142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8" name="Freeform 143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9" name="Freeform 144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0" name="Freeform 145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1" name="Freeform 146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2" name="Freeform 147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3" name="Freeform 148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4" name="Freeform 149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5" name="Freeform 150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6" name="Freeform 151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7" name="Freeform 152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8" name="Freeform 153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9" name="Freeform 154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0" name="Rectangle 155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1" name="Freeform 156"/>
              <p:cNvSpPr/>
              <p:nvPr>
                <p:custDataLst>
                  <p:tags r:id="rId402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2" name="Freeform 157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3" name="Freeform 158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4" name="Freeform 159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5" name="Freeform 160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6" name="Freeform 161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7" name="Freeform 162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8" name="Freeform 163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9" name="Freeform 164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0" name="Freeform 165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1" name="Freeform 166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2" name="Freeform 167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3" name="Freeform 168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4" name="Freeform 169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5" name="Freeform 170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6" name="Freeform 171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7" name="Freeform 172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8" name="Freeform 173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9" name="Freeform 174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0" name="Freeform 175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1" name="Freeform 176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2" name="Freeform 177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3" name="Freeform 178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4" name="Freeform 179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5" name="Freeform 180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6" name="Freeform 181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7" name="Freeform 182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8" name="Freeform 183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9" name="Freeform 184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0" name="Freeform 185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1" name="Freeform 186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2" name="Freeform 187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3" name="Freeform 188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4" name="Freeform 189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5" name="Freeform 190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6" name="Freeform 191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7" name="Freeform 192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8" name="Freeform 193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9" name="Freeform 194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0" name="Freeform 195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1" name="Freeform 196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2" name="Freeform 197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3" name="Freeform 198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4" name="Freeform 199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5" name="Freeform 200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6" name="Freeform 201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7" name="Freeform 202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8" name="Freeform 203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9" name="Freeform 204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5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8" name="Freeform 2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9" name="Freeform 2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0" name="Freeform 208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1" name="Freeform 209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2" name="Freeform 210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3" name="Freeform 21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4" name="Freeform 212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5" name="Freeform 213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6" name="Freeform 214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7" name="Freeform 215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8" name="Freeform 21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9" name="Freeform 21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" name="Freeform 21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0" name="Freeform 21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" name="Freeform 22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" name="Freeform 22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" name="Freeform 222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" name="Freeform 223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6" name="Freeform 224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7" name="Freeform 225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8" name="Freeform 226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9" name="Freeform 227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0" name="Rectangle 22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1" name="Freeform 229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2" name="Freeform 230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3" name="Freeform 231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4" name="Freeform 232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5" name="Freeform 233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6" name="Freeform 234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7" name="Freeform 235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8" name="Freeform 236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9" name="Freeform 237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0" name="Oval 23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1" name="Freeform 239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2" name="Freeform 240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3" name="Freeform 241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4" name="Freeform 242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5" name="Freeform 243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6" name="Freeform 244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7" name="Freeform 245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8" name="Freeform 246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9" name="Freeform 247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0" name="Freeform 248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1" name="Freeform 249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2" name="Freeform 250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3" name="Freeform 251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4" name="Freeform 252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5" name="Freeform 253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6" name="Freeform 254"/>
              <p:cNvSpPr>
                <a:spLocks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7" name="Freeform 255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8" name="Freeform 256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9" name="Freeform 257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0" name="Oval 25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1" name="Freeform 259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2" name="Freeform 260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3" name="Freeform 261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4" name="Freeform 262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5" name="Freeform 26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6" name="Rectangle 264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7" name="Freeform 26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8" name="Freeform 26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9" name="Freeform 26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0" name="Freeform 26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1" name="Freeform 26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2" name="Freeform 270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0" name="Freeform 271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1" name="Freeform 272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2" name="Freeform 273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3" name="Freeform 274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4" name="Freeform 275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5" name="Freeform 276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6" name="Freeform 277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7" name="Freeform 278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8" name="Freeform 279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9" name="Freeform 280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0" name="Freeform 281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1" name="Freeform 282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2" name="Freeform 283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3" name="Freeform 284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4" name="Freeform 285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5" name="Freeform 286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6" name="Freeform 287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7" name="Freeform 288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8" name="Freeform 289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9" name="Freeform 290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0" name="Freeform 291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1" name="Freeform 292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2" name="Freeform 293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3" name="Freeform 294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4" name="Freeform 295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5" name="Freeform 296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6" name="Oval 297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7" name="Oval 298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8" name="Freeform 299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9" name="Oval 300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0" name="Freeform 301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1" name="Freeform 302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2" name="Oval 303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3" name="Freeform 304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4" name="Freeform 30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5" name="Oval 30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6" name="Freeform 307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7" name="Freeform 308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8" name="Freeform 309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9" name="Freeform 310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0" name="Freeform 311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1" name="Freeform 312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2" name="Freeform 313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3" name="Freeform 314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4" name="Freeform 315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5" name="Freeform 316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6" name="Freeform 317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7" name="Freeform 318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8" name="Freeform 319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9" name="Freeform 320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0" name="Freeform 321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1" name="Freeform 322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2" name="Freeform 323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3" name="Freeform 324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4" name="Freeform 325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5" name="Freeform 326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1" name="Freeform 327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2" name="Freeform 328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3" name="Freeform 32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4" name="Freeform 33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5" name="Freeform 33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6" name="Freeform 33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7" name="Freeform 33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8" name="Freeform 33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9" name="Freeform 33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0" name="Rectangle 336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1" name="Freeform 33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2" name="Freeform 33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3" name="Freeform 33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4" name="Freeform 34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5" name="Freeform 34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6" name="Freeform 34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7" name="Freeform 34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8" name="Freeform 34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9" name="Freeform 34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0" name="Freeform 34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1" name="Freeform 34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2" name="Freeform 34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3" name="Freeform 34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4" name="Freeform 35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5" name="Freeform 35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6" name="Freeform 35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7" name="Freeform 35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8" name="Freeform 35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9" name="Freeform 35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0" name="Freeform 35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1" name="Freeform 35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2" name="Freeform 35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3" name="Freeform 35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4" name="Freeform 36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5" name="Freeform 36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6" name="Freeform 36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7" name="Freeform 36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8" name="Freeform 36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9" name="Freeform 36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0" name="Freeform 36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1" name="Freeform 36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2" name="Rectangle 368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3" name="Oval 369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4" name="Freeform 370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5" name="Freeform 37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6" name="Freeform 37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7" name="Freeform 37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8" name="Freeform 37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9" name="Freeform 37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0" name="Freeform 37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1" name="Freeform 37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2" name="Freeform 37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3" name="Freeform 37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4" name="Freeform 38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5" name="Oval 381"/>
              <p:cNvSpPr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6" name="Freeform 38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7" name="Freeform 38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8" name="Freeform 38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9" name="Freeform 38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0" name="Freeform 38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1" name="Freeform 38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2" name="Freeform 38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3" name="Freeform 38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4" name="Freeform 3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5" name="Rectangle 391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6" name="Freeform 3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7" name="Freeform 3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8" name="Freeform 3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9" name="Freeform 3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0" name="Freeform 3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1" name="Freeform 39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2" name="Freeform 39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3" name="Freeform 3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4" name="Freeform 40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5" name="Freeform 4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6" name="Freeform 4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7" name="Freeform 403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8" name="Freeform 4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9" name="Freeform 405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59" name="Freeform 407"/>
            <p:cNvSpPr/>
            <p:nvPr>
              <p:custDataLst>
                <p:tags r:id="rId5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0" name="Freeform 408"/>
            <p:cNvSpPr/>
            <p:nvPr>
              <p:custDataLst>
                <p:tags r:id="rId6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1" name="Freeform 409"/>
            <p:cNvSpPr/>
            <p:nvPr>
              <p:custDataLst>
                <p:tags r:id="rId7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2" name="Freeform 410"/>
            <p:cNvSpPr/>
            <p:nvPr>
              <p:custDataLst>
                <p:tags r:id="rId8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3" name="Freeform 411"/>
            <p:cNvSpPr/>
            <p:nvPr>
              <p:custDataLst>
                <p:tags r:id="rId9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4" name="Freeform 412"/>
            <p:cNvSpPr/>
            <p:nvPr>
              <p:custDataLst>
                <p:tags r:id="rId10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5" name="Freeform 413"/>
            <p:cNvSpPr/>
            <p:nvPr>
              <p:custDataLst>
                <p:tags r:id="rId11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6" name="Freeform 414"/>
            <p:cNvSpPr/>
            <p:nvPr>
              <p:custDataLst>
                <p:tags r:id="rId12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7" name="Freeform 415"/>
            <p:cNvSpPr/>
            <p:nvPr>
              <p:custDataLst>
                <p:tags r:id="rId13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8" name="Freeform 416"/>
            <p:cNvSpPr/>
            <p:nvPr>
              <p:custDataLst>
                <p:tags r:id="rId14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9" name="Freeform 417"/>
            <p:cNvSpPr/>
            <p:nvPr>
              <p:custDataLst>
                <p:tags r:id="rId1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3" name="Freeform 418"/>
            <p:cNvSpPr/>
            <p:nvPr>
              <p:custDataLst>
                <p:tags r:id="rId16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4" name="Freeform 419"/>
            <p:cNvSpPr/>
            <p:nvPr>
              <p:custDataLst>
                <p:tags r:id="rId17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" name="Freeform 420"/>
            <p:cNvSpPr/>
            <p:nvPr>
              <p:custDataLst>
                <p:tags r:id="rId18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" name="Freeform 421"/>
            <p:cNvSpPr/>
            <p:nvPr>
              <p:custDataLst>
                <p:tags r:id="rId19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" name="Rectangle 4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" name="Freeform 423"/>
            <p:cNvSpPr/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" name="Freeform 424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" name="Freeform 425"/>
            <p:cNvSpPr/>
            <p:nvPr>
              <p:custDataLst>
                <p:tags r:id="rId23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1" name="Freeform 426"/>
            <p:cNvSpPr/>
            <p:nvPr>
              <p:custDataLst>
                <p:tags r:id="rId24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2" name="Freeform 427"/>
            <p:cNvSpPr/>
            <p:nvPr>
              <p:custDataLst>
                <p:tags r:id="rId25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3" name="Freeform 428"/>
            <p:cNvSpPr/>
            <p:nvPr>
              <p:custDataLst>
                <p:tags r:id="rId26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4" name="Freeform 429"/>
            <p:cNvSpPr/>
            <p:nvPr>
              <p:custDataLst>
                <p:tags r:id="rId27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5" name="Freeform 430"/>
            <p:cNvSpPr/>
            <p:nvPr>
              <p:custDataLst>
                <p:tags r:id="rId28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6" name="Freeform 431"/>
            <p:cNvSpPr/>
            <p:nvPr>
              <p:custDataLst>
                <p:tags r:id="rId29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7" name="Freeform 432"/>
            <p:cNvSpPr/>
            <p:nvPr>
              <p:custDataLst>
                <p:tags r:id="rId30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8" name="Freeform 433"/>
            <p:cNvSpPr/>
            <p:nvPr>
              <p:custDataLst>
                <p:tags r:id="rId31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9" name="Freeform 4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0" name="Freeform 435"/>
            <p:cNvSpPr/>
            <p:nvPr>
              <p:custDataLst>
                <p:tags r:id="rId33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1" name="Freeform 436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2" name="Freeform 437"/>
            <p:cNvSpPr/>
            <p:nvPr>
              <p:custDataLst>
                <p:tags r:id="rId35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3" name="Freeform 438"/>
            <p:cNvSpPr/>
            <p:nvPr>
              <p:custDataLst>
                <p:tags r:id="rId36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4" name="Freeform 439"/>
            <p:cNvSpPr/>
            <p:nvPr>
              <p:custDataLst>
                <p:tags r:id="rId37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5" name="Freeform 440"/>
            <p:cNvSpPr/>
            <p:nvPr>
              <p:custDataLst>
                <p:tags r:id="rId38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6" name="Freeform 441"/>
            <p:cNvSpPr/>
            <p:nvPr>
              <p:custDataLst>
                <p:tags r:id="rId39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7" name="Freeform 442"/>
            <p:cNvSpPr/>
            <p:nvPr>
              <p:custDataLst>
                <p:tags r:id="rId40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8" name="Freeform 443"/>
            <p:cNvSpPr/>
            <p:nvPr>
              <p:custDataLst>
                <p:tags r:id="rId41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9" name="Freeform 444"/>
            <p:cNvSpPr/>
            <p:nvPr>
              <p:custDataLst>
                <p:tags r:id="rId42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0" name="Freeform 445"/>
            <p:cNvSpPr/>
            <p:nvPr>
              <p:custDataLst>
                <p:tags r:id="rId43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1" name="Freeform 446"/>
            <p:cNvSpPr/>
            <p:nvPr>
              <p:custDataLst>
                <p:tags r:id="rId44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2" name="Freeform 447"/>
            <p:cNvSpPr/>
            <p:nvPr>
              <p:custDataLst>
                <p:tags r:id="rId45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3" name="Freeform 448"/>
            <p:cNvSpPr/>
            <p:nvPr>
              <p:custDataLst>
                <p:tags r:id="rId46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4" name="Freeform 449"/>
            <p:cNvSpPr/>
            <p:nvPr>
              <p:custDataLst>
                <p:tags r:id="rId47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5" name="Freeform 450"/>
            <p:cNvSpPr/>
            <p:nvPr>
              <p:custDataLst>
                <p:tags r:id="rId48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6" name="Freeform 451"/>
            <p:cNvSpPr/>
            <p:nvPr>
              <p:custDataLst>
                <p:tags r:id="rId49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7" name="Freeform 452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44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7043" name="Content Placeholder 2"/>
          <p:cNvSpPr>
            <a:spLocks noGrp="1"/>
          </p:cNvSpPr>
          <p:nvPr>
            <p:ph idx="1"/>
          </p:nvPr>
        </p:nvSpPr>
        <p:spPr>
          <a:xfrm>
            <a:off x="562092" y="1685292"/>
            <a:ext cx="7886700" cy="4351337"/>
          </a:xfrm>
        </p:spPr>
        <p:txBody>
          <a:bodyPr/>
          <a:lstStyle/>
          <a:p>
            <a:r>
              <a:rPr lang="en-US" altLang="zh-CN" sz="2800" dirty="0"/>
              <a:t>Prim’s algorithm is a greedy algorithm</a:t>
            </a:r>
          </a:p>
          <a:p>
            <a:pPr lvl="1"/>
            <a:r>
              <a:rPr lang="en-US" altLang="zh-CN" sz="2400" dirty="0"/>
              <a:t>At each step in the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400" dirty="0"/>
              <a:t> loop, we always select the least-cost edge that connects some marked vertex to some unmarked vertex.</a:t>
            </a:r>
          </a:p>
          <a:p>
            <a:r>
              <a:rPr lang="en-US" altLang="zh-CN" sz="2800" dirty="0"/>
              <a:t>Proof of </a:t>
            </a:r>
            <a:r>
              <a:rPr lang="en-US" altLang="zh-CN" sz="2800" dirty="0" smtClean="0"/>
              <a:t>Correctness</a:t>
            </a:r>
          </a:p>
          <a:p>
            <a:pPr lvl="1"/>
            <a:r>
              <a:rPr lang="en-US" altLang="zh-CN" sz="2400" dirty="0" smtClean="0"/>
              <a:t>Prim’s algorithm produces a minimum-cost spanning tree.</a:t>
            </a:r>
          </a:p>
          <a:p>
            <a:pPr lvl="1"/>
            <a:r>
              <a:rPr lang="en-US" altLang="zh-CN" sz="2400" dirty="0" smtClean="0"/>
              <a:t>Proof </a:t>
            </a:r>
            <a:r>
              <a:rPr lang="en-US" altLang="zh-CN" sz="2400" dirty="0"/>
              <a:t>by contradiction</a:t>
            </a: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770AA8F-389C-4225-89F6-7BE746F44F9D}" type="slidenum">
              <a:rPr lang="en-US" altLang="zh-CN" sz="465" smtClean="0"/>
              <a:pPr/>
              <a:t>15</a:t>
            </a:fld>
            <a:endParaRPr lang="en-US" altLang="zh-CN" sz="465" smtClean="0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828280" y="5069840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826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21765"/>
            <a:ext cx="8676640" cy="3330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Proof of Prim’s Algorithm</a:t>
            </a:r>
          </a:p>
        </p:txBody>
      </p:sp>
      <p:pic>
        <p:nvPicPr>
          <p:cNvPr id="16" name="图片 1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17650"/>
            <a:ext cx="8164830" cy="316166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Define an ordering on the vertices</a:t>
            </a:r>
            <a:r>
              <a:rPr lang="zh-CN" altLang="en-US" sz="1800" dirty="0"/>
              <a:t> </a:t>
            </a:r>
            <a:r>
              <a:rPr lang="en-US" altLang="zh-CN" sz="1800" dirty="0"/>
              <a:t>v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, v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…, v</a:t>
            </a:r>
            <a:r>
              <a:rPr lang="en-US" altLang="zh-CN" sz="1800" baseline="-25000" dirty="0"/>
              <a:t>n-1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/>
              <a:t>according to the </a:t>
            </a:r>
            <a:r>
              <a:rPr lang="en-US" altLang="zh-CN" sz="1600" dirty="0" smtClean="0"/>
              <a:t>order in </a:t>
            </a:r>
            <a:r>
              <a:rPr lang="en-US" altLang="zh-CN" sz="1600" dirty="0"/>
              <a:t>which they were added to the MST by the algorithm</a:t>
            </a:r>
            <a:endParaRPr lang="en-US" altLang="zh-CN" sz="900" dirty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Suppose edge </a:t>
            </a:r>
            <a:r>
              <a:rPr lang="en-US" altLang="zh-CN" sz="1800" dirty="0" err="1"/>
              <a:t>e</a:t>
            </a:r>
            <a:r>
              <a:rPr lang="en-US" altLang="zh-CN" sz="1800" baseline="-25000" dirty="0" err="1"/>
              <a:t>j</a:t>
            </a:r>
            <a:r>
              <a:rPr lang="en-US" altLang="zh-CN" sz="1800" dirty="0"/>
              <a:t> is the </a:t>
            </a:r>
            <a:r>
              <a:rPr lang="en-US" altLang="zh-CN" sz="1800" dirty="0">
                <a:solidFill>
                  <a:srgbClr val="FF0000"/>
                </a:solidFill>
              </a:rPr>
              <a:t>first edge </a:t>
            </a:r>
            <a:r>
              <a:rPr lang="en-US" altLang="zh-CN" sz="1800" dirty="0"/>
              <a:t>(the lowest numbered)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/>
              <a:t>where the algorithm “</a:t>
            </a:r>
            <a:r>
              <a:rPr lang="en-US" altLang="zh-CN" sz="1800" dirty="0">
                <a:solidFill>
                  <a:srgbClr val="FF0000"/>
                </a:solidFill>
              </a:rPr>
              <a:t>went wrong</a:t>
            </a:r>
            <a:r>
              <a:rPr lang="en-US" altLang="zh-CN" sz="1800" dirty="0"/>
              <a:t>” – differ from the “true” MST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err="1"/>
              <a:t>e</a:t>
            </a:r>
            <a:r>
              <a:rPr lang="en-US" altLang="zh-CN" sz="1600" baseline="-25000" dirty="0" err="1"/>
              <a:t>j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v</a:t>
            </a:r>
            <a:r>
              <a:rPr lang="en-US" altLang="zh-CN" sz="1600" baseline="-25000" dirty="0" err="1"/>
              <a:t>p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v</a:t>
            </a:r>
            <a:r>
              <a:rPr lang="en-US" altLang="zh-CN" sz="1600" baseline="-25000" dirty="0" err="1"/>
              <a:t>j</a:t>
            </a:r>
            <a:r>
              <a:rPr lang="en-US" altLang="zh-CN" sz="1600" dirty="0"/>
              <a:t>) where p&lt;j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There must exist a path 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/>
              <a:t>j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/>
              <a:t>w</a:t>
            </a:r>
            <a:r>
              <a:rPr lang="en-US" altLang="zh-CN" sz="1800" dirty="0"/>
              <a:t>-&gt;v</a:t>
            </a:r>
            <a:r>
              <a:rPr lang="en-US" altLang="zh-CN" sz="1800" baseline="-25000" dirty="0"/>
              <a:t>u</a:t>
            </a:r>
            <a:r>
              <a:rPr lang="en-US" altLang="zh-CN" sz="1800" dirty="0"/>
              <a:t>-&gt;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/>
              <a:t>p</a:t>
            </a:r>
            <a:r>
              <a:rPr lang="en-US" altLang="zh-CN" sz="1800" baseline="-25000" dirty="0"/>
              <a:t> </a:t>
            </a:r>
            <a:r>
              <a:rPr lang="en-US" altLang="zh-CN" sz="1800" dirty="0" smtClean="0"/>
              <a:t>(u&lt;j and w&gt;j) in </a:t>
            </a:r>
            <a:r>
              <a:rPr lang="en-US" altLang="zh-CN" sz="1800" dirty="0"/>
              <a:t>the true MST that connect </a:t>
            </a:r>
            <a:r>
              <a:rPr lang="en-US" altLang="zh-CN" sz="1800" dirty="0" err="1"/>
              <a:t>v</a:t>
            </a:r>
            <a:r>
              <a:rPr lang="en-US" altLang="zh-CN" sz="1800" baseline="-25000" dirty="0" err="1"/>
              <a:t>p</a:t>
            </a:r>
            <a:r>
              <a:rPr lang="en-US" altLang="zh-CN" sz="1800" dirty="0"/>
              <a:t> and </a:t>
            </a:r>
            <a:r>
              <a:rPr lang="en-US" altLang="zh-CN" sz="1800" dirty="0" err="1" smtClean="0"/>
              <a:t>v</a:t>
            </a:r>
            <a:r>
              <a:rPr lang="en-US" altLang="zh-CN" sz="1800" baseline="-25000" dirty="0" err="1" smtClean="0"/>
              <a:t>j</a:t>
            </a:r>
            <a:endParaRPr lang="en-US" altLang="zh-CN" sz="1800" baseline="-25000" dirty="0" smtClean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Edge </a:t>
            </a:r>
            <a:r>
              <a:rPr lang="en-US" altLang="zh-CN" sz="1800" dirty="0" smtClean="0"/>
              <a:t>e’ must be </a:t>
            </a:r>
            <a:r>
              <a:rPr lang="en-US" altLang="zh-CN" sz="1800" dirty="0"/>
              <a:t>of lower cost than edge </a:t>
            </a:r>
            <a:r>
              <a:rPr lang="en-US" altLang="zh-CN" sz="1800" dirty="0" err="1" smtClean="0"/>
              <a:t>e</a:t>
            </a:r>
            <a:r>
              <a:rPr lang="en-US" altLang="zh-CN" sz="1800" baseline="-25000" dirty="0" err="1" smtClean="0"/>
              <a:t>j</a:t>
            </a:r>
            <a:endParaRPr lang="en-US" altLang="zh-CN" sz="1800" dirty="0" smtClean="0"/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C</a:t>
            </a:r>
            <a:r>
              <a:rPr lang="en-US" altLang="zh-CN" sz="1800" dirty="0" smtClean="0"/>
              <a:t>ontradict the “Prim’s </a:t>
            </a:r>
            <a:r>
              <a:rPr lang="en-US" altLang="zh-CN" sz="1800" dirty="0"/>
              <a:t>algorithm would </a:t>
            </a:r>
            <a:r>
              <a:rPr lang="en-US" altLang="zh-CN" sz="1800" dirty="0" smtClean="0"/>
              <a:t>have selected </a:t>
            </a:r>
            <a:r>
              <a:rPr lang="en-US" altLang="zh-CN" sz="1800" dirty="0"/>
              <a:t>the least-cost edge </a:t>
            </a:r>
            <a:r>
              <a:rPr lang="en-US" altLang="zh-CN" sz="1800" dirty="0" smtClean="0"/>
              <a:t>available”</a:t>
            </a:r>
          </a:p>
        </p:txBody>
      </p:sp>
      <p:sp>
        <p:nvSpPr>
          <p:cNvPr id="8" name="Oval 7"/>
          <p:cNvSpPr/>
          <p:nvPr/>
        </p:nvSpPr>
        <p:spPr>
          <a:xfrm>
            <a:off x="3097887" y="5019855"/>
            <a:ext cx="763253" cy="14581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1F2788-1746-4750-998E-5BC62C8CCF94}" type="slidenum">
              <a:rPr lang="en-US" altLang="zh-CN" sz="465" smtClean="0"/>
              <a:pPr>
                <a:defRPr/>
              </a:pPr>
              <a:t>16</a:t>
            </a:fld>
            <a:endParaRPr lang="en-US" altLang="zh-CN" sz="465"/>
          </a:p>
        </p:txBody>
      </p:sp>
      <p:sp>
        <p:nvSpPr>
          <p:cNvPr id="6" name="Oval 5"/>
          <p:cNvSpPr/>
          <p:nvPr/>
        </p:nvSpPr>
        <p:spPr>
          <a:xfrm>
            <a:off x="3375374" y="5181873"/>
            <a:ext cx="81009" cy="81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Oval 8"/>
          <p:cNvSpPr/>
          <p:nvPr/>
        </p:nvSpPr>
        <p:spPr>
          <a:xfrm>
            <a:off x="3213069" y="5586918"/>
            <a:ext cx="81009" cy="81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Oval 9"/>
          <p:cNvSpPr/>
          <p:nvPr/>
        </p:nvSpPr>
        <p:spPr>
          <a:xfrm>
            <a:off x="3496600" y="5882289"/>
            <a:ext cx="81009" cy="81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Oval 10"/>
          <p:cNvSpPr/>
          <p:nvPr/>
        </p:nvSpPr>
        <p:spPr>
          <a:xfrm>
            <a:off x="3537104" y="5546413"/>
            <a:ext cx="81009" cy="8100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Oval 11"/>
          <p:cNvSpPr/>
          <p:nvPr/>
        </p:nvSpPr>
        <p:spPr>
          <a:xfrm>
            <a:off x="4920876" y="5019855"/>
            <a:ext cx="763253" cy="145816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cxnSp>
        <p:nvCxnSpPr>
          <p:cNvPr id="18" name="Straight Connector 17"/>
          <p:cNvCxnSpPr>
            <a:stCxn id="6" idx="3"/>
            <a:endCxn id="9" idx="0"/>
          </p:cNvCxnSpPr>
          <p:nvPr/>
        </p:nvCxnSpPr>
        <p:spPr>
          <a:xfrm flipH="1">
            <a:off x="3253574" y="5251018"/>
            <a:ext cx="133664" cy="3359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5"/>
            <a:endCxn id="11" idx="2"/>
          </p:cNvCxnSpPr>
          <p:nvPr/>
        </p:nvCxnSpPr>
        <p:spPr>
          <a:xfrm>
            <a:off x="3444519" y="5251018"/>
            <a:ext cx="92586" cy="3359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4"/>
          </p:cNvCxnSpPr>
          <p:nvPr/>
        </p:nvCxnSpPr>
        <p:spPr>
          <a:xfrm>
            <a:off x="3253573" y="5667927"/>
            <a:ext cx="243027" cy="25338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586263" y="5474427"/>
            <a:ext cx="1873423" cy="1017270"/>
            <a:chOff x="2642659" y="5029209"/>
            <a:chExt cx="3330529" cy="1808477"/>
          </a:xfrm>
        </p:grpSpPr>
        <p:sp>
          <p:nvSpPr>
            <p:cNvPr id="13" name="Oval 12"/>
            <p:cNvSpPr/>
            <p:nvPr/>
          </p:nvSpPr>
          <p:spPr>
            <a:xfrm>
              <a:off x="5220071" y="5373216"/>
              <a:ext cx="168019" cy="14843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V="1">
              <a:off x="2642659" y="5451234"/>
              <a:ext cx="2563198" cy="372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052446" y="5516888"/>
              <a:ext cx="2209235" cy="1320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err="1" smtClean="0"/>
                <a:t>e</a:t>
              </a:r>
              <a:r>
                <a:rPr lang="en-US" altLang="zh-CN" sz="1600" baseline="-25000" dirty="0" err="1" smtClean="0"/>
                <a:t>j</a:t>
              </a:r>
              <a:endParaRPr lang="en-US" altLang="zh-CN" sz="1600" baseline="-25000" dirty="0" smtClean="0"/>
            </a:p>
            <a:p>
              <a:pPr algn="ctr"/>
              <a:r>
                <a:rPr lang="en-US" altLang="zh-CN" sz="1600" dirty="0"/>
                <a:t>Prim’s edge</a:t>
              </a:r>
            </a:p>
            <a:p>
              <a:pPr algn="ctr"/>
              <a:endParaRPr lang="en-US" altLang="zh-CN" sz="16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307465" y="5029209"/>
              <a:ext cx="665723" cy="599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 err="1">
                  <a:solidFill>
                    <a:srgbClr val="FF0000"/>
                  </a:solidFill>
                </a:rPr>
                <a:t>v</a:t>
              </a:r>
              <a:r>
                <a:rPr lang="en-US" altLang="zh-CN" sz="1600" b="1" baseline="-25000" dirty="0" err="1">
                  <a:solidFill>
                    <a:srgbClr val="FF0000"/>
                  </a:solidFill>
                </a:rPr>
                <a:t>j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24654" y="5835348"/>
            <a:ext cx="374469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/>
              <a:t>v</a:t>
            </a:r>
            <a:r>
              <a:rPr lang="en-US" altLang="zh-CN" sz="1600" baseline="-25000" dirty="0" err="1"/>
              <a:t>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3490811" y="4886404"/>
            <a:ext cx="2165515" cy="855812"/>
            <a:chOff x="2472967" y="3983842"/>
            <a:chExt cx="3849804" cy="1521443"/>
          </a:xfrm>
        </p:grpSpPr>
        <p:grpSp>
          <p:nvGrpSpPr>
            <p:cNvPr id="44" name="Group 43"/>
            <p:cNvGrpSpPr/>
            <p:nvPr/>
          </p:nvGrpSpPr>
          <p:grpSpPr>
            <a:xfrm>
              <a:off x="2472967" y="4350295"/>
              <a:ext cx="3849804" cy="1154990"/>
              <a:chOff x="2472967" y="4350295"/>
              <a:chExt cx="3849804" cy="1154990"/>
            </a:xfrm>
          </p:grpSpPr>
          <p:sp>
            <p:nvSpPr>
              <p:cNvPr id="31" name="Oval 30"/>
              <p:cNvSpPr/>
              <p:nvPr/>
            </p:nvSpPr>
            <p:spPr>
              <a:xfrm>
                <a:off x="5549735" y="4581980"/>
                <a:ext cx="144016" cy="1440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  <p:cxnSp>
            <p:nvCxnSpPr>
              <p:cNvPr id="33" name="Straight Connector 32"/>
              <p:cNvCxnSpPr>
                <a:endCxn id="39" idx="1"/>
              </p:cNvCxnSpPr>
              <p:nvPr/>
            </p:nvCxnSpPr>
            <p:spPr>
              <a:xfrm flipV="1">
                <a:off x="5315697" y="4650716"/>
                <a:ext cx="340924" cy="854569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657048" y="4350295"/>
                <a:ext cx="665723" cy="599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err="1"/>
                  <a:t>v</a:t>
                </a:r>
                <a:r>
                  <a:rPr lang="en-US" altLang="zh-CN" sz="1600" baseline="-25000" dirty="0" err="1"/>
                  <a:t>w</a:t>
                </a:r>
              </a:p>
            </p:txBody>
          </p:sp>
          <p:cxnSp>
            <p:nvCxnSpPr>
              <p:cNvPr id="40" name="Straight Connector 39"/>
              <p:cNvCxnSpPr>
                <a:stCxn id="31" idx="2"/>
              </p:cNvCxnSpPr>
              <p:nvPr/>
            </p:nvCxnSpPr>
            <p:spPr>
              <a:xfrm flipH="1">
                <a:off x="2720884" y="4653989"/>
                <a:ext cx="2828851" cy="575215"/>
              </a:xfrm>
              <a:prstGeom prst="line">
                <a:avLst/>
              </a:prstGeom>
              <a:ln w="3810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472967" y="4739420"/>
                <a:ext cx="665723" cy="5994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v</a:t>
                </a:r>
                <a:r>
                  <a:rPr lang="en-US" altLang="zh-CN" sz="1600" baseline="-25000" dirty="0"/>
                  <a:t>u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2572991" y="3983842"/>
              <a:ext cx="2950205" cy="1037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B050"/>
                  </a:solidFill>
                </a:rPr>
                <a:t>’’correct’’ edge</a:t>
              </a:r>
            </a:p>
            <a:p>
              <a:pPr algn="ctr"/>
              <a:r>
                <a:rPr lang="en-US" altLang="zh-CN" sz="1600" dirty="0" smtClean="0">
                  <a:solidFill>
                    <a:srgbClr val="00B050"/>
                  </a:solidFill>
                </a:rPr>
                <a:t>e</a:t>
              </a:r>
              <a:r>
                <a:rPr lang="en-US" altLang="zh-CN" sz="1600" dirty="0">
                  <a:solidFill>
                    <a:srgbClr val="00B050"/>
                  </a:solidFill>
                </a:rPr>
                <a:t>'</a:t>
              </a:r>
              <a:endParaRPr lang="en-US" altLang="zh-CN" sz="1600" baseline="-25000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663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Kruskal’s Algorithm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87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8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612A97-9698-45CF-811A-44547C8FE96A}" type="slidenum">
              <a:rPr lang="en-US" altLang="zh-CN" sz="790"/>
              <a:pPr/>
              <a:t>17</a:t>
            </a:fld>
            <a:endParaRPr lang="en-US" altLang="zh-CN" sz="790"/>
          </a:p>
        </p:txBody>
      </p:sp>
      <p:sp>
        <p:nvSpPr>
          <p:cNvPr id="158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Select edges in order of increasing cost</a:t>
            </a:r>
          </a:p>
          <a:p>
            <a:pPr fontAlgn="auto"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Accept an edge to expand tree or forest only if it does not cause a cycle</a:t>
            </a:r>
          </a:p>
          <a:p>
            <a:pPr fontAlgn="auto">
              <a:lnSpc>
                <a:spcPct val="150000"/>
              </a:lnSpc>
              <a:spcBef>
                <a:spcPts val="2400"/>
              </a:spcBef>
            </a:pPr>
            <a:r>
              <a:rPr lang="en-US" altLang="zh-CN" sz="2800" dirty="0" smtClean="0">
                <a:solidFill>
                  <a:srgbClr val="008000"/>
                </a:solidFill>
                <a:ea typeface="宋体" panose="02010600030101010101" pitchFamily="2" charset="-122"/>
              </a:rPr>
              <a:t>Implementation using adjacency list, priority queues and disjoint sets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366F94-832B-4EED-A066-3B52A08A6B1C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951" name="组合 950"/>
          <p:cNvGrpSpPr/>
          <p:nvPr/>
        </p:nvGrpSpPr>
        <p:grpSpPr>
          <a:xfrm rot="3780000">
            <a:off x="7992745" y="5434330"/>
            <a:ext cx="740410" cy="758825"/>
            <a:chOff x="3282950" y="1154113"/>
            <a:chExt cx="698501" cy="715963"/>
          </a:xfrm>
          <a:solidFill>
            <a:schemeClr val="accent1">
              <a:lumMod val="75000"/>
              <a:alpha val="21000"/>
            </a:schemeClr>
          </a:solidFill>
        </p:grpSpPr>
        <p:sp>
          <p:nvSpPr>
            <p:cNvPr id="17289" name="Freeform 905"/>
            <p:cNvSpPr/>
            <p:nvPr>
              <p:custDataLst>
                <p:tags r:id="rId5"/>
              </p:custDataLst>
            </p:nvPr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0" name="Freeform 906"/>
            <p:cNvSpPr/>
            <p:nvPr>
              <p:custDataLst>
                <p:tags r:id="rId6"/>
              </p:custDataLst>
            </p:nvPr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1" name="Freeform 907"/>
            <p:cNvSpPr/>
            <p:nvPr>
              <p:custDataLst>
                <p:tags r:id="rId7"/>
              </p:custDataLst>
            </p:nvPr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2" name="Freeform 908"/>
            <p:cNvSpPr/>
            <p:nvPr>
              <p:custDataLst>
                <p:tags r:id="rId8"/>
              </p:custDataLst>
            </p:nvPr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3" name="Freeform 909"/>
            <p:cNvSpPr/>
            <p:nvPr>
              <p:custDataLst>
                <p:tags r:id="rId9"/>
              </p:custDataLst>
            </p:nvPr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4" name="Freeform 910"/>
            <p:cNvSpPr/>
            <p:nvPr>
              <p:custDataLst>
                <p:tags r:id="rId10"/>
              </p:custDataLst>
            </p:nvPr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5" name="Freeform 911"/>
            <p:cNvSpPr/>
            <p:nvPr>
              <p:custDataLst>
                <p:tags r:id="rId11"/>
              </p:custDataLst>
            </p:nvPr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6" name="Freeform 912"/>
            <p:cNvSpPr/>
            <p:nvPr>
              <p:custDataLst>
                <p:tags r:id="rId12"/>
              </p:custDataLst>
            </p:nvPr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7" name="Freeform 913"/>
            <p:cNvSpPr/>
            <p:nvPr>
              <p:custDataLst>
                <p:tags r:id="rId13"/>
              </p:custDataLst>
            </p:nvPr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8" name="Freeform 914"/>
            <p:cNvSpPr/>
            <p:nvPr>
              <p:custDataLst>
                <p:tags r:id="rId14"/>
              </p:custDataLst>
            </p:nvPr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9" name="Freeform 915"/>
            <p:cNvSpPr/>
            <p:nvPr>
              <p:custDataLst>
                <p:tags r:id="rId15"/>
              </p:custDataLst>
            </p:nvPr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0" name="Freeform 916"/>
            <p:cNvSpPr/>
            <p:nvPr>
              <p:custDataLst>
                <p:tags r:id="rId16"/>
              </p:custDataLst>
            </p:nvPr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1" name="Freeform 917"/>
            <p:cNvSpPr/>
            <p:nvPr>
              <p:custDataLst>
                <p:tags r:id="rId17"/>
              </p:custDataLst>
            </p:nvPr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2" name="Freeform 918"/>
            <p:cNvSpPr/>
            <p:nvPr>
              <p:custDataLst>
                <p:tags r:id="rId18"/>
              </p:custDataLst>
            </p:nvPr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3" name="Freeform 919"/>
            <p:cNvSpPr/>
            <p:nvPr>
              <p:custDataLst>
                <p:tags r:id="rId19"/>
              </p:custDataLst>
            </p:nvPr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4" name="Freeform 920"/>
            <p:cNvSpPr/>
            <p:nvPr>
              <p:custDataLst>
                <p:tags r:id="rId20"/>
              </p:custDataLst>
            </p:nvPr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5" name="Freeform 921"/>
            <p:cNvSpPr/>
            <p:nvPr>
              <p:custDataLst>
                <p:tags r:id="rId21"/>
              </p:custDataLst>
            </p:nvPr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6" name="Freeform 922"/>
            <p:cNvSpPr/>
            <p:nvPr>
              <p:custDataLst>
                <p:tags r:id="rId22"/>
              </p:custDataLst>
            </p:nvPr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7" name="Freeform 923"/>
            <p:cNvSpPr/>
            <p:nvPr>
              <p:custDataLst>
                <p:tags r:id="rId23"/>
              </p:custDataLst>
            </p:nvPr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8" name="Freeform 924"/>
            <p:cNvSpPr/>
            <p:nvPr>
              <p:custDataLst>
                <p:tags r:id="rId24"/>
              </p:custDataLst>
            </p:nvPr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9" name="Freeform 92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0" name="Freeform 926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1" name="Freeform 927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663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Kruskal’s Algorithm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951" name="组合 950"/>
          <p:cNvGrpSpPr/>
          <p:nvPr/>
        </p:nvGrpSpPr>
        <p:grpSpPr>
          <a:xfrm rot="3780000">
            <a:off x="7992745" y="5434330"/>
            <a:ext cx="740410" cy="758825"/>
            <a:chOff x="3282950" y="1154113"/>
            <a:chExt cx="698501" cy="715963"/>
          </a:xfrm>
          <a:solidFill>
            <a:schemeClr val="accent1">
              <a:lumMod val="75000"/>
              <a:alpha val="21000"/>
            </a:schemeClr>
          </a:solidFill>
        </p:grpSpPr>
        <p:sp>
          <p:nvSpPr>
            <p:cNvPr id="17289" name="Freeform 905"/>
            <p:cNvSpPr/>
            <p:nvPr>
              <p:custDataLst>
                <p:tags r:id="rId5"/>
              </p:custDataLst>
            </p:nvPr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0" name="Freeform 906"/>
            <p:cNvSpPr/>
            <p:nvPr>
              <p:custDataLst>
                <p:tags r:id="rId6"/>
              </p:custDataLst>
            </p:nvPr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1" name="Freeform 907"/>
            <p:cNvSpPr/>
            <p:nvPr>
              <p:custDataLst>
                <p:tags r:id="rId7"/>
              </p:custDataLst>
            </p:nvPr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2" name="Freeform 908"/>
            <p:cNvSpPr/>
            <p:nvPr>
              <p:custDataLst>
                <p:tags r:id="rId8"/>
              </p:custDataLst>
            </p:nvPr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3" name="Freeform 909"/>
            <p:cNvSpPr/>
            <p:nvPr>
              <p:custDataLst>
                <p:tags r:id="rId9"/>
              </p:custDataLst>
            </p:nvPr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4" name="Freeform 910"/>
            <p:cNvSpPr/>
            <p:nvPr>
              <p:custDataLst>
                <p:tags r:id="rId10"/>
              </p:custDataLst>
            </p:nvPr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5" name="Freeform 911"/>
            <p:cNvSpPr/>
            <p:nvPr>
              <p:custDataLst>
                <p:tags r:id="rId11"/>
              </p:custDataLst>
            </p:nvPr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6" name="Freeform 912"/>
            <p:cNvSpPr/>
            <p:nvPr>
              <p:custDataLst>
                <p:tags r:id="rId12"/>
              </p:custDataLst>
            </p:nvPr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7" name="Freeform 913"/>
            <p:cNvSpPr/>
            <p:nvPr>
              <p:custDataLst>
                <p:tags r:id="rId13"/>
              </p:custDataLst>
            </p:nvPr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8" name="Freeform 914"/>
            <p:cNvSpPr/>
            <p:nvPr>
              <p:custDataLst>
                <p:tags r:id="rId14"/>
              </p:custDataLst>
            </p:nvPr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9" name="Freeform 915"/>
            <p:cNvSpPr/>
            <p:nvPr>
              <p:custDataLst>
                <p:tags r:id="rId15"/>
              </p:custDataLst>
            </p:nvPr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0" name="Freeform 916"/>
            <p:cNvSpPr/>
            <p:nvPr>
              <p:custDataLst>
                <p:tags r:id="rId16"/>
              </p:custDataLst>
            </p:nvPr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1" name="Freeform 917"/>
            <p:cNvSpPr/>
            <p:nvPr>
              <p:custDataLst>
                <p:tags r:id="rId17"/>
              </p:custDataLst>
            </p:nvPr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2" name="Freeform 918"/>
            <p:cNvSpPr/>
            <p:nvPr>
              <p:custDataLst>
                <p:tags r:id="rId18"/>
              </p:custDataLst>
            </p:nvPr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3" name="Freeform 919"/>
            <p:cNvSpPr/>
            <p:nvPr>
              <p:custDataLst>
                <p:tags r:id="rId19"/>
              </p:custDataLst>
            </p:nvPr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4" name="Freeform 920"/>
            <p:cNvSpPr/>
            <p:nvPr>
              <p:custDataLst>
                <p:tags r:id="rId20"/>
              </p:custDataLst>
            </p:nvPr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5" name="Freeform 921"/>
            <p:cNvSpPr/>
            <p:nvPr>
              <p:custDataLst>
                <p:tags r:id="rId21"/>
              </p:custDataLst>
            </p:nvPr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6" name="Freeform 922"/>
            <p:cNvSpPr/>
            <p:nvPr>
              <p:custDataLst>
                <p:tags r:id="rId22"/>
              </p:custDataLst>
            </p:nvPr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7" name="Freeform 923"/>
            <p:cNvSpPr/>
            <p:nvPr>
              <p:custDataLst>
                <p:tags r:id="rId23"/>
              </p:custDataLst>
            </p:nvPr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8" name="Freeform 924"/>
            <p:cNvSpPr/>
            <p:nvPr>
              <p:custDataLst>
                <p:tags r:id="rId24"/>
              </p:custDataLst>
            </p:nvPr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9" name="Freeform 92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0" name="Freeform 926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1" name="Freeform 927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5974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9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415F97-27B3-4FBC-B96B-FD7239698916}" type="slidenum">
              <a:rPr lang="en-US" altLang="zh-CN" sz="790"/>
              <a:pPr/>
              <a:t>18</a:t>
            </a:fld>
            <a:endParaRPr lang="en-US" altLang="zh-CN" sz="790"/>
          </a:p>
        </p:txBody>
      </p:sp>
      <p:sp>
        <p:nvSpPr>
          <p:cNvPr id="159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773555"/>
            <a:ext cx="8095615" cy="435102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Initialize a forest of trees, each tree being a single node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Build a priority queue of edges with priority being lowest cost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Repeat until |V| -1 edges have been accepted {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 err="1">
                <a:solidFill>
                  <a:srgbClr val="263AF8"/>
                </a:solidFill>
                <a:ea typeface="宋体" panose="02010600030101010101" pitchFamily="2" charset="-122"/>
              </a:rPr>
              <a:t>Deletemin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 edge from priority queue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solidFill>
                  <a:srgbClr val="CC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If it forms a cycle then discard it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 smtClean="0">
                <a:solidFill>
                  <a:srgbClr val="263AF8"/>
                </a:solidFill>
                <a:ea typeface="宋体" panose="02010600030101010101" pitchFamily="2" charset="-122"/>
              </a:rPr>
              <a:t>  else 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accept the edge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– It will join 2 existing trees yielding a larger tree </a:t>
            </a:r>
            <a:r>
              <a:rPr lang="en-US" altLang="zh-CN" sz="1800" dirty="0" smtClean="0">
                <a:solidFill>
                  <a:srgbClr val="FF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reducing the forest by one tree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}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The accepted edges form the minimum spanning tree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CC5236-5281-4422-9A9E-EC3FE2F7BA1E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580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Detecting Cycles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07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0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1C1375-A5E1-412C-8508-8390581A0E20}" type="slidenum">
              <a:rPr lang="en-US" altLang="zh-CN" sz="790"/>
              <a:pPr/>
              <a:t>19</a:t>
            </a:fld>
            <a:endParaRPr lang="en-US" altLang="zh-CN" sz="790"/>
          </a:p>
        </p:txBody>
      </p:sp>
      <p:sp>
        <p:nvSpPr>
          <p:cNvPr id="160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2044065"/>
            <a:ext cx="7886700" cy="3726180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If the edge to be added (</a:t>
            </a:r>
            <a:r>
              <a:rPr lang="en-US" altLang="zh-CN" dirty="0" err="1" smtClean="0">
                <a:ea typeface="宋体" panose="02010600030101010101" pitchFamily="2" charset="-122"/>
              </a:rPr>
              <a:t>u,v</a:t>
            </a:r>
            <a:r>
              <a:rPr lang="en-US" altLang="zh-CN" dirty="0" smtClean="0">
                <a:ea typeface="宋体" panose="02010600030101010101" pitchFamily="2" charset="-122"/>
              </a:rPr>
              <a:t>) is such that vertices u and v belong to the same tree, then by adding (</a:t>
            </a:r>
            <a:r>
              <a:rPr lang="en-US" altLang="zh-CN" dirty="0" err="1" smtClean="0">
                <a:ea typeface="宋体" panose="02010600030101010101" pitchFamily="2" charset="-122"/>
              </a:rPr>
              <a:t>u,v</a:t>
            </a:r>
            <a:r>
              <a:rPr lang="en-US" altLang="zh-CN" dirty="0" smtClean="0">
                <a:ea typeface="宋体" panose="02010600030101010101" pitchFamily="2" charset="-122"/>
              </a:rPr>
              <a:t>) you would form a cycle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Therefore to check,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Find(u)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and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Find(v)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ea typeface="宋体" panose="02010600030101010101" pitchFamily="2" charset="-122"/>
              </a:rPr>
              <a:t>If they are the same discard (</a:t>
            </a:r>
            <a:r>
              <a:rPr lang="en-US" altLang="zh-CN" dirty="0" err="1" smtClean="0">
                <a:ea typeface="宋体" panose="02010600030101010101" pitchFamily="2" charset="-122"/>
              </a:rPr>
              <a:t>u,v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If they are different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Union(Find(u),Find(v))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0BC634-295A-4463-A447-04BF2F394950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7" name="组合 6"/>
          <p:cNvGrpSpPr/>
          <p:nvPr/>
        </p:nvGrpSpPr>
        <p:grpSpPr>
          <a:xfrm>
            <a:off x="7877175" y="5426075"/>
            <a:ext cx="925830" cy="751840"/>
            <a:chOff x="6683" y="6632"/>
            <a:chExt cx="467" cy="379"/>
          </a:xfrm>
          <a:solidFill>
            <a:schemeClr val="accent1">
              <a:alpha val="21000"/>
            </a:schemeClr>
          </a:solidFill>
        </p:grpSpPr>
        <p:sp>
          <p:nvSpPr>
            <p:cNvPr id="1241" name="Freeform 37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86" y="6632"/>
              <a:ext cx="464" cy="218"/>
            </a:xfrm>
            <a:custGeom>
              <a:avLst/>
              <a:gdLst>
                <a:gd name="T0" fmla="*/ 2 w 486"/>
                <a:gd name="T1" fmla="*/ 152 h 228"/>
                <a:gd name="T2" fmla="*/ 163 w 486"/>
                <a:gd name="T3" fmla="*/ 20 h 228"/>
                <a:gd name="T4" fmla="*/ 286 w 486"/>
                <a:gd name="T5" fmla="*/ 16 h 228"/>
                <a:gd name="T6" fmla="*/ 353 w 486"/>
                <a:gd name="T7" fmla="*/ 38 h 228"/>
                <a:gd name="T8" fmla="*/ 396 w 486"/>
                <a:gd name="T9" fmla="*/ 62 h 228"/>
                <a:gd name="T10" fmla="*/ 404 w 486"/>
                <a:gd name="T11" fmla="*/ 67 h 228"/>
                <a:gd name="T12" fmla="*/ 414 w 486"/>
                <a:gd name="T13" fmla="*/ 75 h 228"/>
                <a:gd name="T14" fmla="*/ 417 w 486"/>
                <a:gd name="T15" fmla="*/ 74 h 228"/>
                <a:gd name="T16" fmla="*/ 421 w 486"/>
                <a:gd name="T17" fmla="*/ 65 h 228"/>
                <a:gd name="T18" fmla="*/ 424 w 486"/>
                <a:gd name="T19" fmla="*/ 64 h 228"/>
                <a:gd name="T20" fmla="*/ 435 w 486"/>
                <a:gd name="T21" fmla="*/ 32 h 228"/>
                <a:gd name="T22" fmla="*/ 459 w 486"/>
                <a:gd name="T23" fmla="*/ 102 h 228"/>
                <a:gd name="T24" fmla="*/ 471 w 486"/>
                <a:gd name="T25" fmla="*/ 144 h 228"/>
                <a:gd name="T26" fmla="*/ 472 w 486"/>
                <a:gd name="T27" fmla="*/ 165 h 228"/>
                <a:gd name="T28" fmla="*/ 475 w 486"/>
                <a:gd name="T29" fmla="*/ 180 h 228"/>
                <a:gd name="T30" fmla="*/ 470 w 486"/>
                <a:gd name="T31" fmla="*/ 185 h 228"/>
                <a:gd name="T32" fmla="*/ 429 w 486"/>
                <a:gd name="T33" fmla="*/ 194 h 228"/>
                <a:gd name="T34" fmla="*/ 412 w 486"/>
                <a:gd name="T35" fmla="*/ 196 h 228"/>
                <a:gd name="T36" fmla="*/ 404 w 486"/>
                <a:gd name="T37" fmla="*/ 198 h 228"/>
                <a:gd name="T38" fmla="*/ 342 w 486"/>
                <a:gd name="T39" fmla="*/ 218 h 228"/>
                <a:gd name="T40" fmla="*/ 340 w 486"/>
                <a:gd name="T41" fmla="*/ 219 h 228"/>
                <a:gd name="T42" fmla="*/ 365 w 486"/>
                <a:gd name="T43" fmla="*/ 156 h 228"/>
                <a:gd name="T44" fmla="*/ 365 w 486"/>
                <a:gd name="T45" fmla="*/ 150 h 228"/>
                <a:gd name="T46" fmla="*/ 349 w 486"/>
                <a:gd name="T47" fmla="*/ 135 h 228"/>
                <a:gd name="T48" fmla="*/ 347 w 486"/>
                <a:gd name="T49" fmla="*/ 130 h 228"/>
                <a:gd name="T50" fmla="*/ 138 w 486"/>
                <a:gd name="T51" fmla="*/ 90 h 228"/>
                <a:gd name="T52" fmla="*/ 51 w 486"/>
                <a:gd name="T53" fmla="*/ 115 h 228"/>
                <a:gd name="T54" fmla="*/ 1 w 486"/>
                <a:gd name="T55" fmla="*/ 162 h 228"/>
                <a:gd name="T56" fmla="*/ 1 w 486"/>
                <a:gd name="T57" fmla="*/ 162 h 228"/>
                <a:gd name="T58" fmla="*/ 60 w 486"/>
                <a:gd name="T59" fmla="*/ 120 h 228"/>
                <a:gd name="T60" fmla="*/ 140 w 486"/>
                <a:gd name="T61" fmla="*/ 98 h 228"/>
                <a:gd name="T62" fmla="*/ 341 w 486"/>
                <a:gd name="T63" fmla="*/ 137 h 228"/>
                <a:gd name="T64" fmla="*/ 357 w 486"/>
                <a:gd name="T65" fmla="*/ 153 h 228"/>
                <a:gd name="T66" fmla="*/ 333 w 486"/>
                <a:gd name="T67" fmla="*/ 223 h 228"/>
                <a:gd name="T68" fmla="*/ 337 w 486"/>
                <a:gd name="T69" fmla="*/ 227 h 228"/>
                <a:gd name="T70" fmla="*/ 388 w 486"/>
                <a:gd name="T71" fmla="*/ 210 h 228"/>
                <a:gd name="T72" fmla="*/ 423 w 486"/>
                <a:gd name="T73" fmla="*/ 204 h 228"/>
                <a:gd name="T74" fmla="*/ 480 w 486"/>
                <a:gd name="T75" fmla="*/ 190 h 228"/>
                <a:gd name="T76" fmla="*/ 481 w 486"/>
                <a:gd name="T77" fmla="*/ 193 h 228"/>
                <a:gd name="T78" fmla="*/ 482 w 486"/>
                <a:gd name="T79" fmla="*/ 193 h 228"/>
                <a:gd name="T80" fmla="*/ 482 w 486"/>
                <a:gd name="T81" fmla="*/ 189 h 228"/>
                <a:gd name="T82" fmla="*/ 485 w 486"/>
                <a:gd name="T83" fmla="*/ 187 h 228"/>
                <a:gd name="T84" fmla="*/ 486 w 486"/>
                <a:gd name="T85" fmla="*/ 183 h 228"/>
                <a:gd name="T86" fmla="*/ 484 w 486"/>
                <a:gd name="T87" fmla="*/ 177 h 228"/>
                <a:gd name="T88" fmla="*/ 469 w 486"/>
                <a:gd name="T89" fmla="*/ 104 h 228"/>
                <a:gd name="T90" fmla="*/ 438 w 486"/>
                <a:gd name="T91" fmla="*/ 9 h 228"/>
                <a:gd name="T92" fmla="*/ 429 w 486"/>
                <a:gd name="T93" fmla="*/ 9 h 228"/>
                <a:gd name="T94" fmla="*/ 420 w 486"/>
                <a:gd name="T95" fmla="*/ 45 h 228"/>
                <a:gd name="T96" fmla="*/ 420 w 486"/>
                <a:gd name="T97" fmla="*/ 46 h 228"/>
                <a:gd name="T98" fmla="*/ 420 w 486"/>
                <a:gd name="T99" fmla="*/ 47 h 228"/>
                <a:gd name="T100" fmla="*/ 418 w 486"/>
                <a:gd name="T101" fmla="*/ 53 h 228"/>
                <a:gd name="T102" fmla="*/ 413 w 486"/>
                <a:gd name="T103" fmla="*/ 60 h 228"/>
                <a:gd name="T104" fmla="*/ 412 w 486"/>
                <a:gd name="T105" fmla="*/ 59 h 228"/>
                <a:gd name="T106" fmla="*/ 353 w 486"/>
                <a:gd name="T107" fmla="*/ 28 h 228"/>
                <a:gd name="T108" fmla="*/ 283 w 486"/>
                <a:gd name="T109" fmla="*/ 8 h 228"/>
                <a:gd name="T110" fmla="*/ 158 w 486"/>
                <a:gd name="T111" fmla="*/ 14 h 228"/>
                <a:gd name="T112" fmla="*/ 0 w 486"/>
                <a:gd name="T113" fmla="*/ 151 h 228"/>
                <a:gd name="T114" fmla="*/ 2 w 486"/>
                <a:gd name="T115" fmla="*/ 152 h 228"/>
                <a:gd name="T116" fmla="*/ 414 w 486"/>
                <a:gd name="T117" fmla="*/ 69 h 228"/>
                <a:gd name="T118" fmla="*/ 412 w 486"/>
                <a:gd name="T119" fmla="*/ 68 h 228"/>
                <a:gd name="T120" fmla="*/ 413 w 486"/>
                <a:gd name="T121" fmla="*/ 68 h 228"/>
                <a:gd name="T122" fmla="*/ 415 w 486"/>
                <a:gd name="T123" fmla="*/ 67 h 228"/>
                <a:gd name="T124" fmla="*/ 414 w 486"/>
                <a:gd name="T125" fmla="*/ 6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228">
                  <a:moveTo>
                    <a:pt x="2" y="152"/>
                  </a:moveTo>
                  <a:cubicBezTo>
                    <a:pt x="26" y="80"/>
                    <a:pt x="94" y="39"/>
                    <a:pt x="163" y="20"/>
                  </a:cubicBezTo>
                  <a:cubicBezTo>
                    <a:pt x="204" y="10"/>
                    <a:pt x="245" y="9"/>
                    <a:pt x="286" y="16"/>
                  </a:cubicBezTo>
                  <a:cubicBezTo>
                    <a:pt x="309" y="21"/>
                    <a:pt x="332" y="27"/>
                    <a:pt x="353" y="38"/>
                  </a:cubicBezTo>
                  <a:cubicBezTo>
                    <a:pt x="367" y="45"/>
                    <a:pt x="381" y="55"/>
                    <a:pt x="396" y="62"/>
                  </a:cubicBezTo>
                  <a:cubicBezTo>
                    <a:pt x="398" y="64"/>
                    <a:pt x="401" y="66"/>
                    <a:pt x="404" y="67"/>
                  </a:cubicBezTo>
                  <a:cubicBezTo>
                    <a:pt x="407" y="69"/>
                    <a:pt x="410" y="72"/>
                    <a:pt x="414" y="75"/>
                  </a:cubicBezTo>
                  <a:cubicBezTo>
                    <a:pt x="415" y="75"/>
                    <a:pt x="416" y="75"/>
                    <a:pt x="417" y="74"/>
                  </a:cubicBezTo>
                  <a:cubicBezTo>
                    <a:pt x="419" y="71"/>
                    <a:pt x="420" y="68"/>
                    <a:pt x="421" y="65"/>
                  </a:cubicBezTo>
                  <a:cubicBezTo>
                    <a:pt x="422" y="65"/>
                    <a:pt x="423" y="65"/>
                    <a:pt x="424" y="64"/>
                  </a:cubicBezTo>
                  <a:cubicBezTo>
                    <a:pt x="430" y="56"/>
                    <a:pt x="433" y="44"/>
                    <a:pt x="435" y="32"/>
                  </a:cubicBezTo>
                  <a:cubicBezTo>
                    <a:pt x="443" y="55"/>
                    <a:pt x="451" y="78"/>
                    <a:pt x="459" y="102"/>
                  </a:cubicBezTo>
                  <a:cubicBezTo>
                    <a:pt x="463" y="116"/>
                    <a:pt x="467" y="130"/>
                    <a:pt x="471" y="144"/>
                  </a:cubicBezTo>
                  <a:cubicBezTo>
                    <a:pt x="471" y="151"/>
                    <a:pt x="471" y="158"/>
                    <a:pt x="472" y="165"/>
                  </a:cubicBezTo>
                  <a:cubicBezTo>
                    <a:pt x="472" y="170"/>
                    <a:pt x="473" y="175"/>
                    <a:pt x="475" y="180"/>
                  </a:cubicBezTo>
                  <a:cubicBezTo>
                    <a:pt x="476" y="184"/>
                    <a:pt x="473" y="184"/>
                    <a:pt x="470" y="185"/>
                  </a:cubicBezTo>
                  <a:cubicBezTo>
                    <a:pt x="457" y="190"/>
                    <a:pt x="443" y="192"/>
                    <a:pt x="429" y="194"/>
                  </a:cubicBezTo>
                  <a:cubicBezTo>
                    <a:pt x="424" y="194"/>
                    <a:pt x="418" y="195"/>
                    <a:pt x="412" y="196"/>
                  </a:cubicBezTo>
                  <a:cubicBezTo>
                    <a:pt x="409" y="197"/>
                    <a:pt x="407" y="197"/>
                    <a:pt x="404" y="198"/>
                  </a:cubicBezTo>
                  <a:cubicBezTo>
                    <a:pt x="382" y="202"/>
                    <a:pt x="360" y="206"/>
                    <a:pt x="342" y="218"/>
                  </a:cubicBezTo>
                  <a:cubicBezTo>
                    <a:pt x="341" y="218"/>
                    <a:pt x="341" y="218"/>
                    <a:pt x="340" y="219"/>
                  </a:cubicBezTo>
                  <a:cubicBezTo>
                    <a:pt x="340" y="197"/>
                    <a:pt x="349" y="171"/>
                    <a:pt x="365" y="156"/>
                  </a:cubicBezTo>
                  <a:cubicBezTo>
                    <a:pt x="366" y="154"/>
                    <a:pt x="366" y="152"/>
                    <a:pt x="365" y="150"/>
                  </a:cubicBezTo>
                  <a:cubicBezTo>
                    <a:pt x="360" y="145"/>
                    <a:pt x="355" y="139"/>
                    <a:pt x="349" y="135"/>
                  </a:cubicBezTo>
                  <a:cubicBezTo>
                    <a:pt x="349" y="134"/>
                    <a:pt x="349" y="132"/>
                    <a:pt x="347" y="130"/>
                  </a:cubicBezTo>
                  <a:cubicBezTo>
                    <a:pt x="288" y="87"/>
                    <a:pt x="208" y="78"/>
                    <a:pt x="138" y="90"/>
                  </a:cubicBezTo>
                  <a:cubicBezTo>
                    <a:pt x="108" y="95"/>
                    <a:pt x="79" y="104"/>
                    <a:pt x="51" y="115"/>
                  </a:cubicBezTo>
                  <a:cubicBezTo>
                    <a:pt x="32" y="124"/>
                    <a:pt x="5" y="138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3" y="140"/>
                    <a:pt x="39" y="129"/>
                    <a:pt x="60" y="120"/>
                  </a:cubicBezTo>
                  <a:cubicBezTo>
                    <a:pt x="86" y="110"/>
                    <a:pt x="113" y="103"/>
                    <a:pt x="140" y="98"/>
                  </a:cubicBezTo>
                  <a:cubicBezTo>
                    <a:pt x="208" y="86"/>
                    <a:pt x="285" y="96"/>
                    <a:pt x="341" y="137"/>
                  </a:cubicBezTo>
                  <a:cubicBezTo>
                    <a:pt x="345" y="143"/>
                    <a:pt x="351" y="148"/>
                    <a:pt x="357" y="153"/>
                  </a:cubicBezTo>
                  <a:cubicBezTo>
                    <a:pt x="341" y="171"/>
                    <a:pt x="332" y="200"/>
                    <a:pt x="333" y="223"/>
                  </a:cubicBezTo>
                  <a:cubicBezTo>
                    <a:pt x="333" y="226"/>
                    <a:pt x="335" y="228"/>
                    <a:pt x="337" y="227"/>
                  </a:cubicBezTo>
                  <a:cubicBezTo>
                    <a:pt x="355" y="222"/>
                    <a:pt x="371" y="215"/>
                    <a:pt x="388" y="210"/>
                  </a:cubicBezTo>
                  <a:cubicBezTo>
                    <a:pt x="400" y="208"/>
                    <a:pt x="412" y="206"/>
                    <a:pt x="423" y="204"/>
                  </a:cubicBezTo>
                  <a:cubicBezTo>
                    <a:pt x="441" y="201"/>
                    <a:pt x="464" y="201"/>
                    <a:pt x="480" y="190"/>
                  </a:cubicBezTo>
                  <a:cubicBezTo>
                    <a:pt x="481" y="191"/>
                    <a:pt x="481" y="192"/>
                    <a:pt x="481" y="193"/>
                  </a:cubicBezTo>
                  <a:cubicBezTo>
                    <a:pt x="481" y="193"/>
                    <a:pt x="482" y="193"/>
                    <a:pt x="482" y="193"/>
                  </a:cubicBezTo>
                  <a:cubicBezTo>
                    <a:pt x="482" y="191"/>
                    <a:pt x="482" y="190"/>
                    <a:pt x="482" y="189"/>
                  </a:cubicBezTo>
                  <a:cubicBezTo>
                    <a:pt x="483" y="188"/>
                    <a:pt x="484" y="188"/>
                    <a:pt x="485" y="187"/>
                  </a:cubicBezTo>
                  <a:cubicBezTo>
                    <a:pt x="486" y="186"/>
                    <a:pt x="486" y="184"/>
                    <a:pt x="486" y="183"/>
                  </a:cubicBezTo>
                  <a:cubicBezTo>
                    <a:pt x="485" y="181"/>
                    <a:pt x="484" y="179"/>
                    <a:pt x="484" y="177"/>
                  </a:cubicBezTo>
                  <a:cubicBezTo>
                    <a:pt x="485" y="153"/>
                    <a:pt x="475" y="125"/>
                    <a:pt x="469" y="104"/>
                  </a:cubicBezTo>
                  <a:cubicBezTo>
                    <a:pt x="460" y="72"/>
                    <a:pt x="448" y="41"/>
                    <a:pt x="438" y="9"/>
                  </a:cubicBezTo>
                  <a:cubicBezTo>
                    <a:pt x="437" y="5"/>
                    <a:pt x="430" y="4"/>
                    <a:pt x="429" y="9"/>
                  </a:cubicBezTo>
                  <a:cubicBezTo>
                    <a:pt x="427" y="22"/>
                    <a:pt x="423" y="34"/>
                    <a:pt x="420" y="45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420" y="46"/>
                    <a:pt x="420" y="46"/>
                    <a:pt x="420" y="47"/>
                  </a:cubicBezTo>
                  <a:cubicBezTo>
                    <a:pt x="419" y="49"/>
                    <a:pt x="419" y="51"/>
                    <a:pt x="418" y="53"/>
                  </a:cubicBezTo>
                  <a:cubicBezTo>
                    <a:pt x="417" y="56"/>
                    <a:pt x="415" y="58"/>
                    <a:pt x="413" y="60"/>
                  </a:cubicBezTo>
                  <a:cubicBezTo>
                    <a:pt x="413" y="60"/>
                    <a:pt x="412" y="59"/>
                    <a:pt x="412" y="59"/>
                  </a:cubicBezTo>
                  <a:cubicBezTo>
                    <a:pt x="392" y="49"/>
                    <a:pt x="373" y="38"/>
                    <a:pt x="353" y="28"/>
                  </a:cubicBezTo>
                  <a:cubicBezTo>
                    <a:pt x="331" y="17"/>
                    <a:pt x="307" y="12"/>
                    <a:pt x="283" y="8"/>
                  </a:cubicBezTo>
                  <a:cubicBezTo>
                    <a:pt x="241" y="0"/>
                    <a:pt x="199" y="3"/>
                    <a:pt x="158" y="14"/>
                  </a:cubicBezTo>
                  <a:cubicBezTo>
                    <a:pt x="88" y="33"/>
                    <a:pt x="21" y="78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lose/>
                  <a:moveTo>
                    <a:pt x="414" y="69"/>
                  </a:moveTo>
                  <a:cubicBezTo>
                    <a:pt x="413" y="69"/>
                    <a:pt x="412" y="68"/>
                    <a:pt x="412" y="68"/>
                  </a:cubicBezTo>
                  <a:cubicBezTo>
                    <a:pt x="412" y="68"/>
                    <a:pt x="413" y="68"/>
                    <a:pt x="413" y="68"/>
                  </a:cubicBezTo>
                  <a:cubicBezTo>
                    <a:pt x="414" y="67"/>
                    <a:pt x="414" y="67"/>
                    <a:pt x="415" y="67"/>
                  </a:cubicBezTo>
                  <a:cubicBezTo>
                    <a:pt x="414" y="68"/>
                    <a:pt x="414" y="68"/>
                    <a:pt x="414" y="6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2" name="Freeform 37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683" y="6795"/>
              <a:ext cx="467" cy="216"/>
            </a:xfrm>
            <a:custGeom>
              <a:avLst/>
              <a:gdLst>
                <a:gd name="T0" fmla="*/ 2 w 490"/>
                <a:gd name="T1" fmla="*/ 40 h 227"/>
                <a:gd name="T2" fmla="*/ 364 w 490"/>
                <a:gd name="T3" fmla="*/ 185 h 227"/>
                <a:gd name="T4" fmla="*/ 136 w 490"/>
                <a:gd name="T5" fmla="*/ 16 h 227"/>
                <a:gd name="T6" fmla="*/ 421 w 490"/>
                <a:gd name="T7" fmla="*/ 155 h 227"/>
                <a:gd name="T8" fmla="*/ 41 w 490"/>
                <a:gd name="T9" fmla="*/ 166 h 227"/>
                <a:gd name="T10" fmla="*/ 40 w 490"/>
                <a:gd name="T11" fmla="*/ 111 h 227"/>
                <a:gd name="T12" fmla="*/ 144 w 490"/>
                <a:gd name="T13" fmla="*/ 19 h 227"/>
                <a:gd name="T14" fmla="*/ 379 w 490"/>
                <a:gd name="T15" fmla="*/ 132 h 227"/>
                <a:gd name="T16" fmla="*/ 52 w 490"/>
                <a:gd name="T17" fmla="*/ 166 h 227"/>
                <a:gd name="T18" fmla="*/ 94 w 490"/>
                <a:gd name="T19" fmla="*/ 102 h 227"/>
                <a:gd name="T20" fmla="*/ 227 w 490"/>
                <a:gd name="T21" fmla="*/ 137 h 227"/>
                <a:gd name="T22" fmla="*/ 108 w 490"/>
                <a:gd name="T23" fmla="*/ 165 h 227"/>
                <a:gd name="T24" fmla="*/ 80 w 490"/>
                <a:gd name="T25" fmla="*/ 63 h 227"/>
                <a:gd name="T26" fmla="*/ 105 w 490"/>
                <a:gd name="T27" fmla="*/ 38 h 227"/>
                <a:gd name="T28" fmla="*/ 77 w 490"/>
                <a:gd name="T29" fmla="*/ 91 h 227"/>
                <a:gd name="T30" fmla="*/ 45 w 490"/>
                <a:gd name="T31" fmla="*/ 60 h 227"/>
                <a:gd name="T32" fmla="*/ 80 w 490"/>
                <a:gd name="T33" fmla="*/ 112 h 227"/>
                <a:gd name="T34" fmla="*/ 156 w 490"/>
                <a:gd name="T35" fmla="*/ 129 h 227"/>
                <a:gd name="T36" fmla="*/ 226 w 490"/>
                <a:gd name="T37" fmla="*/ 175 h 227"/>
                <a:gd name="T38" fmla="*/ 244 w 490"/>
                <a:gd name="T39" fmla="*/ 177 h 227"/>
                <a:gd name="T40" fmla="*/ 300 w 490"/>
                <a:gd name="T41" fmla="*/ 154 h 227"/>
                <a:gd name="T42" fmla="*/ 169 w 490"/>
                <a:gd name="T43" fmla="*/ 147 h 227"/>
                <a:gd name="T44" fmla="*/ 115 w 490"/>
                <a:gd name="T45" fmla="*/ 145 h 227"/>
                <a:gd name="T46" fmla="*/ 199 w 490"/>
                <a:gd name="T47" fmla="*/ 170 h 227"/>
                <a:gd name="T48" fmla="*/ 181 w 490"/>
                <a:gd name="T49" fmla="*/ 145 h 227"/>
                <a:gd name="T50" fmla="*/ 102 w 490"/>
                <a:gd name="T51" fmla="*/ 137 h 227"/>
                <a:gd name="T52" fmla="*/ 85 w 490"/>
                <a:gd name="T53" fmla="*/ 118 h 227"/>
                <a:gd name="T54" fmla="*/ 102 w 490"/>
                <a:gd name="T55" fmla="*/ 148 h 227"/>
                <a:gd name="T56" fmla="*/ 173 w 490"/>
                <a:gd name="T57" fmla="*/ 167 h 227"/>
                <a:gd name="T58" fmla="*/ 361 w 490"/>
                <a:gd name="T59" fmla="*/ 157 h 227"/>
                <a:gd name="T60" fmla="*/ 375 w 490"/>
                <a:gd name="T61" fmla="*/ 160 h 227"/>
                <a:gd name="T62" fmla="*/ 329 w 490"/>
                <a:gd name="T63" fmla="*/ 160 h 227"/>
                <a:gd name="T64" fmla="*/ 195 w 490"/>
                <a:gd name="T65" fmla="*/ 144 h 227"/>
                <a:gd name="T66" fmla="*/ 133 w 490"/>
                <a:gd name="T67" fmla="*/ 122 h 227"/>
                <a:gd name="T68" fmla="*/ 104 w 490"/>
                <a:gd name="T69" fmla="*/ 110 h 227"/>
                <a:gd name="T70" fmla="*/ 124 w 490"/>
                <a:gd name="T71" fmla="*/ 30 h 227"/>
                <a:gd name="T72" fmla="*/ 41 w 490"/>
                <a:gd name="T73" fmla="*/ 55 h 227"/>
                <a:gd name="T74" fmla="*/ 54 w 490"/>
                <a:gd name="T75" fmla="*/ 99 h 227"/>
                <a:gd name="T76" fmla="*/ 53 w 490"/>
                <a:gd name="T77" fmla="*/ 139 h 227"/>
                <a:gd name="T78" fmla="*/ 89 w 490"/>
                <a:gd name="T79" fmla="*/ 153 h 227"/>
                <a:gd name="T80" fmla="*/ 149 w 490"/>
                <a:gd name="T81" fmla="*/ 175 h 227"/>
                <a:gd name="T82" fmla="*/ 202 w 490"/>
                <a:gd name="T83" fmla="*/ 188 h 227"/>
                <a:gd name="T84" fmla="*/ 266 w 490"/>
                <a:gd name="T85" fmla="*/ 194 h 227"/>
                <a:gd name="T86" fmla="*/ 336 w 490"/>
                <a:gd name="T87" fmla="*/ 170 h 227"/>
                <a:gd name="T88" fmla="*/ 443 w 490"/>
                <a:gd name="T89" fmla="*/ 121 h 227"/>
                <a:gd name="T90" fmla="*/ 307 w 490"/>
                <a:gd name="T91" fmla="*/ 142 h 227"/>
                <a:gd name="T92" fmla="*/ 195 w 490"/>
                <a:gd name="T93" fmla="*/ 131 h 227"/>
                <a:gd name="T94" fmla="*/ 133 w 490"/>
                <a:gd name="T95" fmla="*/ 104 h 227"/>
                <a:gd name="T96" fmla="*/ 118 w 490"/>
                <a:gd name="T97" fmla="*/ 66 h 227"/>
                <a:gd name="T98" fmla="*/ 75 w 490"/>
                <a:gd name="T99" fmla="*/ 31 h 227"/>
                <a:gd name="T100" fmla="*/ 44 w 490"/>
                <a:gd name="T101" fmla="*/ 112 h 227"/>
                <a:gd name="T102" fmla="*/ 78 w 490"/>
                <a:gd name="T103" fmla="*/ 156 h 227"/>
                <a:gd name="T104" fmla="*/ 199 w 490"/>
                <a:gd name="T105" fmla="*/ 192 h 227"/>
                <a:gd name="T106" fmla="*/ 311 w 490"/>
                <a:gd name="T107" fmla="*/ 201 h 227"/>
                <a:gd name="T108" fmla="*/ 456 w 490"/>
                <a:gd name="T109" fmla="*/ 108 h 227"/>
                <a:gd name="T110" fmla="*/ 388 w 490"/>
                <a:gd name="T111" fmla="*/ 131 h 227"/>
                <a:gd name="T112" fmla="*/ 125 w 490"/>
                <a:gd name="T113" fmla="*/ 94 h 227"/>
                <a:gd name="T114" fmla="*/ 16 w 490"/>
                <a:gd name="T115" fmla="*/ 84 h 227"/>
                <a:gd name="T116" fmla="*/ 38 w 490"/>
                <a:gd name="T117" fmla="*/ 126 h 227"/>
                <a:gd name="T118" fmla="*/ 72 w 490"/>
                <a:gd name="T119" fmla="*/ 161 h 227"/>
                <a:gd name="T120" fmla="*/ 364 w 490"/>
                <a:gd name="T121" fmla="*/ 194 h 227"/>
                <a:gd name="T122" fmla="*/ 138 w 490"/>
                <a:gd name="T123" fmla="*/ 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227">
                  <a:moveTo>
                    <a:pt x="486" y="68"/>
                  </a:moveTo>
                  <a:cubicBezTo>
                    <a:pt x="486" y="67"/>
                    <a:pt x="486" y="67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79" y="78"/>
                    <a:pt x="468" y="87"/>
                    <a:pt x="457" y="93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3" y="96"/>
                    <a:pt x="449" y="97"/>
                    <a:pt x="446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46" y="97"/>
                    <a:pt x="443" y="97"/>
                    <a:pt x="443" y="98"/>
                  </a:cubicBezTo>
                  <a:cubicBezTo>
                    <a:pt x="443" y="99"/>
                    <a:pt x="443" y="100"/>
                    <a:pt x="443" y="101"/>
                  </a:cubicBezTo>
                  <a:cubicBezTo>
                    <a:pt x="441" y="102"/>
                    <a:pt x="438" y="103"/>
                    <a:pt x="436" y="103"/>
                  </a:cubicBezTo>
                  <a:cubicBezTo>
                    <a:pt x="436" y="102"/>
                    <a:pt x="436" y="101"/>
                    <a:pt x="436" y="100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5" y="102"/>
                    <a:pt x="435" y="103"/>
                    <a:pt x="435" y="104"/>
                  </a:cubicBezTo>
                  <a:cubicBezTo>
                    <a:pt x="432" y="105"/>
                    <a:pt x="429" y="107"/>
                    <a:pt x="426" y="108"/>
                  </a:cubicBezTo>
                  <a:cubicBezTo>
                    <a:pt x="401" y="118"/>
                    <a:pt x="374" y="125"/>
                    <a:pt x="346" y="130"/>
                  </a:cubicBezTo>
                  <a:cubicBezTo>
                    <a:pt x="344" y="130"/>
                    <a:pt x="341" y="131"/>
                    <a:pt x="339" y="131"/>
                  </a:cubicBezTo>
                  <a:cubicBezTo>
                    <a:pt x="318" y="132"/>
                    <a:pt x="298" y="134"/>
                    <a:pt x="278" y="134"/>
                  </a:cubicBezTo>
                  <a:cubicBezTo>
                    <a:pt x="233" y="132"/>
                    <a:pt x="189" y="120"/>
                    <a:pt x="153" y="96"/>
                  </a:cubicBezTo>
                  <a:cubicBezTo>
                    <a:pt x="154" y="94"/>
                    <a:pt x="151" y="92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2"/>
                    <a:pt x="146" y="91"/>
                  </a:cubicBezTo>
                  <a:cubicBezTo>
                    <a:pt x="142" y="84"/>
                    <a:pt x="136" y="80"/>
                    <a:pt x="130" y="74"/>
                  </a:cubicBezTo>
                  <a:cubicBezTo>
                    <a:pt x="146" y="57"/>
                    <a:pt x="155" y="28"/>
                    <a:pt x="154" y="4"/>
                  </a:cubicBezTo>
                  <a:cubicBezTo>
                    <a:pt x="154" y="2"/>
                    <a:pt x="152" y="0"/>
                    <a:pt x="149" y="1"/>
                  </a:cubicBezTo>
                  <a:cubicBezTo>
                    <a:pt x="132" y="6"/>
                    <a:pt x="115" y="12"/>
                    <a:pt x="98" y="18"/>
                  </a:cubicBezTo>
                  <a:cubicBezTo>
                    <a:pt x="87" y="20"/>
                    <a:pt x="75" y="22"/>
                    <a:pt x="64" y="24"/>
                  </a:cubicBezTo>
                  <a:cubicBezTo>
                    <a:pt x="46" y="27"/>
                    <a:pt x="22" y="27"/>
                    <a:pt x="6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6"/>
                    <a:pt x="5" y="38"/>
                    <a:pt x="4" y="39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" y="47"/>
                    <a:pt x="2" y="49"/>
                    <a:pt x="3" y="50"/>
                  </a:cubicBezTo>
                  <a:cubicBezTo>
                    <a:pt x="2" y="75"/>
                    <a:pt x="12" y="102"/>
                    <a:pt x="18" y="123"/>
                  </a:cubicBezTo>
                  <a:cubicBezTo>
                    <a:pt x="27" y="155"/>
                    <a:pt x="39" y="186"/>
                    <a:pt x="49" y="218"/>
                  </a:cubicBezTo>
                  <a:cubicBezTo>
                    <a:pt x="50" y="222"/>
                    <a:pt x="57" y="223"/>
                    <a:pt x="58" y="218"/>
                  </a:cubicBezTo>
                  <a:cubicBezTo>
                    <a:pt x="59" y="206"/>
                    <a:pt x="63" y="194"/>
                    <a:pt x="66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2"/>
                    <a:pt x="67" y="181"/>
                    <a:pt x="67" y="181"/>
                  </a:cubicBezTo>
                  <a:cubicBezTo>
                    <a:pt x="67" y="180"/>
                    <a:pt x="67" y="179"/>
                    <a:pt x="67" y="179"/>
                  </a:cubicBezTo>
                  <a:cubicBezTo>
                    <a:pt x="68" y="178"/>
                    <a:pt x="69" y="177"/>
                    <a:pt x="70" y="177"/>
                  </a:cubicBezTo>
                  <a:cubicBezTo>
                    <a:pt x="71" y="176"/>
                    <a:pt x="70" y="175"/>
                    <a:pt x="69" y="175"/>
                  </a:cubicBezTo>
                  <a:cubicBezTo>
                    <a:pt x="69" y="175"/>
                    <a:pt x="68" y="175"/>
                    <a:pt x="68" y="176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70" y="172"/>
                    <a:pt x="71" y="169"/>
                    <a:pt x="74" y="168"/>
                  </a:cubicBezTo>
                  <a:cubicBezTo>
                    <a:pt x="74" y="168"/>
                    <a:pt x="75" y="168"/>
                    <a:pt x="75" y="169"/>
                  </a:cubicBezTo>
                  <a:cubicBezTo>
                    <a:pt x="95" y="179"/>
                    <a:pt x="114" y="190"/>
                    <a:pt x="134" y="200"/>
                  </a:cubicBezTo>
                  <a:cubicBezTo>
                    <a:pt x="155" y="211"/>
                    <a:pt x="180" y="216"/>
                    <a:pt x="204" y="220"/>
                  </a:cubicBezTo>
                  <a:cubicBezTo>
                    <a:pt x="246" y="227"/>
                    <a:pt x="288" y="225"/>
                    <a:pt x="329" y="213"/>
                  </a:cubicBezTo>
                  <a:cubicBezTo>
                    <a:pt x="335" y="212"/>
                    <a:pt x="341" y="210"/>
                    <a:pt x="346" y="208"/>
                  </a:cubicBezTo>
                  <a:cubicBezTo>
                    <a:pt x="347" y="208"/>
                    <a:pt x="347" y="209"/>
                    <a:pt x="348" y="209"/>
                  </a:cubicBezTo>
                  <a:cubicBezTo>
                    <a:pt x="350" y="208"/>
                    <a:pt x="352" y="207"/>
                    <a:pt x="353" y="206"/>
                  </a:cubicBezTo>
                  <a:cubicBezTo>
                    <a:pt x="385" y="194"/>
                    <a:pt x="415" y="177"/>
                    <a:pt x="439" y="154"/>
                  </a:cubicBezTo>
                  <a:cubicBezTo>
                    <a:pt x="444" y="151"/>
                    <a:pt x="448" y="147"/>
                    <a:pt x="452" y="142"/>
                  </a:cubicBezTo>
                  <a:cubicBezTo>
                    <a:pt x="462" y="132"/>
                    <a:pt x="469" y="119"/>
                    <a:pt x="475" y="106"/>
                  </a:cubicBezTo>
                  <a:cubicBezTo>
                    <a:pt x="475" y="105"/>
                    <a:pt x="476" y="105"/>
                    <a:pt x="476" y="104"/>
                  </a:cubicBezTo>
                  <a:cubicBezTo>
                    <a:pt x="477" y="103"/>
                    <a:pt x="477" y="103"/>
                    <a:pt x="478" y="102"/>
                  </a:cubicBezTo>
                  <a:cubicBezTo>
                    <a:pt x="479" y="102"/>
                    <a:pt x="479" y="100"/>
                    <a:pt x="478" y="99"/>
                  </a:cubicBezTo>
                  <a:cubicBezTo>
                    <a:pt x="481" y="93"/>
                    <a:pt x="484" y="86"/>
                    <a:pt x="486" y="80"/>
                  </a:cubicBezTo>
                  <a:cubicBezTo>
                    <a:pt x="487" y="77"/>
                    <a:pt x="488" y="73"/>
                    <a:pt x="489" y="70"/>
                  </a:cubicBezTo>
                  <a:cubicBezTo>
                    <a:pt x="490" y="68"/>
                    <a:pt x="487" y="66"/>
                    <a:pt x="486" y="68"/>
                  </a:cubicBezTo>
                  <a:close/>
                  <a:moveTo>
                    <a:pt x="360" y="195"/>
                  </a:moveTo>
                  <a:cubicBezTo>
                    <a:pt x="362" y="192"/>
                    <a:pt x="363" y="188"/>
                    <a:pt x="364" y="185"/>
                  </a:cubicBezTo>
                  <a:cubicBezTo>
                    <a:pt x="365" y="185"/>
                    <a:pt x="365" y="185"/>
                    <a:pt x="366" y="184"/>
                  </a:cubicBezTo>
                  <a:cubicBezTo>
                    <a:pt x="364" y="188"/>
                    <a:pt x="363" y="192"/>
                    <a:pt x="361" y="195"/>
                  </a:cubicBezTo>
                  <a:cubicBezTo>
                    <a:pt x="361" y="195"/>
                    <a:pt x="360" y="195"/>
                    <a:pt x="360" y="195"/>
                  </a:cubicBezTo>
                  <a:close/>
                  <a:moveTo>
                    <a:pt x="346" y="201"/>
                  </a:moveTo>
                  <a:cubicBezTo>
                    <a:pt x="347" y="198"/>
                    <a:pt x="348" y="196"/>
                    <a:pt x="349" y="193"/>
                  </a:cubicBezTo>
                  <a:cubicBezTo>
                    <a:pt x="351" y="192"/>
                    <a:pt x="353" y="191"/>
                    <a:pt x="355" y="190"/>
                  </a:cubicBezTo>
                  <a:cubicBezTo>
                    <a:pt x="353" y="193"/>
                    <a:pt x="352" y="196"/>
                    <a:pt x="350" y="199"/>
                  </a:cubicBezTo>
                  <a:cubicBezTo>
                    <a:pt x="349" y="200"/>
                    <a:pt x="347" y="200"/>
                    <a:pt x="346" y="201"/>
                  </a:cubicBezTo>
                  <a:close/>
                  <a:moveTo>
                    <a:pt x="322" y="208"/>
                  </a:moveTo>
                  <a:cubicBezTo>
                    <a:pt x="320" y="208"/>
                    <a:pt x="317" y="209"/>
                    <a:pt x="315" y="209"/>
                  </a:cubicBezTo>
                  <a:cubicBezTo>
                    <a:pt x="315" y="209"/>
                    <a:pt x="315" y="208"/>
                    <a:pt x="316" y="208"/>
                  </a:cubicBezTo>
                  <a:cubicBezTo>
                    <a:pt x="318" y="207"/>
                    <a:pt x="320" y="206"/>
                    <a:pt x="322" y="205"/>
                  </a:cubicBezTo>
                  <a:cubicBezTo>
                    <a:pt x="322" y="205"/>
                    <a:pt x="323" y="205"/>
                    <a:pt x="323" y="205"/>
                  </a:cubicBezTo>
                  <a:cubicBezTo>
                    <a:pt x="323" y="206"/>
                    <a:pt x="323" y="207"/>
                    <a:pt x="322" y="208"/>
                  </a:cubicBezTo>
                  <a:close/>
                  <a:moveTo>
                    <a:pt x="174" y="205"/>
                  </a:moveTo>
                  <a:cubicBezTo>
                    <a:pt x="175" y="205"/>
                    <a:pt x="176" y="204"/>
                    <a:pt x="176" y="203"/>
                  </a:cubicBezTo>
                  <a:cubicBezTo>
                    <a:pt x="181" y="204"/>
                    <a:pt x="185" y="204"/>
                    <a:pt x="189" y="204"/>
                  </a:cubicBezTo>
                  <a:cubicBezTo>
                    <a:pt x="188" y="206"/>
                    <a:pt x="187" y="207"/>
                    <a:pt x="186" y="208"/>
                  </a:cubicBezTo>
                  <a:cubicBezTo>
                    <a:pt x="182" y="207"/>
                    <a:pt x="178" y="206"/>
                    <a:pt x="174" y="205"/>
                  </a:cubicBezTo>
                  <a:close/>
                  <a:moveTo>
                    <a:pt x="159" y="201"/>
                  </a:moveTo>
                  <a:cubicBezTo>
                    <a:pt x="164" y="202"/>
                    <a:pt x="169" y="202"/>
                    <a:pt x="174" y="203"/>
                  </a:cubicBezTo>
                  <a:cubicBezTo>
                    <a:pt x="173" y="204"/>
                    <a:pt x="172" y="204"/>
                    <a:pt x="172" y="205"/>
                  </a:cubicBezTo>
                  <a:cubicBezTo>
                    <a:pt x="168" y="203"/>
                    <a:pt x="163" y="202"/>
                    <a:pt x="159" y="201"/>
                  </a:cubicBezTo>
                  <a:close/>
                  <a:moveTo>
                    <a:pt x="147" y="9"/>
                  </a:moveTo>
                  <a:cubicBezTo>
                    <a:pt x="147" y="14"/>
                    <a:pt x="146" y="18"/>
                    <a:pt x="145" y="23"/>
                  </a:cubicBezTo>
                  <a:cubicBezTo>
                    <a:pt x="145" y="23"/>
                    <a:pt x="145" y="22"/>
                    <a:pt x="145" y="22"/>
                  </a:cubicBezTo>
                  <a:cubicBezTo>
                    <a:pt x="145" y="18"/>
                    <a:pt x="146" y="14"/>
                    <a:pt x="147" y="10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12"/>
                    <a:pt x="145" y="15"/>
                    <a:pt x="144" y="18"/>
                  </a:cubicBezTo>
                  <a:cubicBezTo>
                    <a:pt x="144" y="17"/>
                    <a:pt x="144" y="16"/>
                    <a:pt x="143" y="16"/>
                  </a:cubicBezTo>
                  <a:cubicBezTo>
                    <a:pt x="141" y="16"/>
                    <a:pt x="139" y="17"/>
                    <a:pt x="138" y="17"/>
                  </a:cubicBezTo>
                  <a:cubicBezTo>
                    <a:pt x="137" y="17"/>
                    <a:pt x="137" y="16"/>
                    <a:pt x="136" y="16"/>
                  </a:cubicBezTo>
                  <a:cubicBezTo>
                    <a:pt x="137" y="15"/>
                    <a:pt x="138" y="14"/>
                    <a:pt x="138" y="14"/>
                  </a:cubicBezTo>
                  <a:cubicBezTo>
                    <a:pt x="141" y="12"/>
                    <a:pt x="143" y="11"/>
                    <a:pt x="145" y="10"/>
                  </a:cubicBezTo>
                  <a:cubicBezTo>
                    <a:pt x="146" y="9"/>
                    <a:pt x="146" y="9"/>
                    <a:pt x="147" y="9"/>
                  </a:cubicBezTo>
                  <a:close/>
                  <a:moveTo>
                    <a:pt x="140" y="44"/>
                  </a:moveTo>
                  <a:cubicBezTo>
                    <a:pt x="139" y="43"/>
                    <a:pt x="139" y="43"/>
                    <a:pt x="138" y="42"/>
                  </a:cubicBezTo>
                  <a:cubicBezTo>
                    <a:pt x="141" y="36"/>
                    <a:pt x="143" y="29"/>
                    <a:pt x="144" y="23"/>
                  </a:cubicBezTo>
                  <a:cubicBezTo>
                    <a:pt x="145" y="23"/>
                    <a:pt x="145" y="23"/>
                    <a:pt x="145" y="24"/>
                  </a:cubicBezTo>
                  <a:cubicBezTo>
                    <a:pt x="144" y="30"/>
                    <a:pt x="142" y="37"/>
                    <a:pt x="140" y="44"/>
                  </a:cubicBezTo>
                  <a:close/>
                  <a:moveTo>
                    <a:pt x="131" y="61"/>
                  </a:moveTo>
                  <a:cubicBezTo>
                    <a:pt x="130" y="61"/>
                    <a:pt x="130" y="60"/>
                    <a:pt x="129" y="60"/>
                  </a:cubicBezTo>
                  <a:cubicBezTo>
                    <a:pt x="130" y="60"/>
                    <a:pt x="130" y="59"/>
                    <a:pt x="130" y="59"/>
                  </a:cubicBezTo>
                  <a:cubicBezTo>
                    <a:pt x="131" y="59"/>
                    <a:pt x="132" y="58"/>
                    <a:pt x="133" y="57"/>
                  </a:cubicBezTo>
                  <a:cubicBezTo>
                    <a:pt x="133" y="58"/>
                    <a:pt x="132" y="60"/>
                    <a:pt x="131" y="61"/>
                  </a:cubicBezTo>
                  <a:close/>
                  <a:moveTo>
                    <a:pt x="135" y="90"/>
                  </a:moveTo>
                  <a:cubicBezTo>
                    <a:pt x="134" y="93"/>
                    <a:pt x="133" y="96"/>
                    <a:pt x="132" y="98"/>
                  </a:cubicBezTo>
                  <a:cubicBezTo>
                    <a:pt x="130" y="97"/>
                    <a:pt x="129" y="96"/>
                    <a:pt x="127" y="95"/>
                  </a:cubicBezTo>
                  <a:cubicBezTo>
                    <a:pt x="129" y="93"/>
                    <a:pt x="131" y="91"/>
                    <a:pt x="133" y="89"/>
                  </a:cubicBezTo>
                  <a:cubicBezTo>
                    <a:pt x="134" y="89"/>
                    <a:pt x="134" y="90"/>
                    <a:pt x="135" y="90"/>
                  </a:cubicBezTo>
                  <a:close/>
                  <a:moveTo>
                    <a:pt x="185" y="122"/>
                  </a:moveTo>
                  <a:cubicBezTo>
                    <a:pt x="185" y="122"/>
                    <a:pt x="184" y="123"/>
                    <a:pt x="184" y="123"/>
                  </a:cubicBezTo>
                  <a:cubicBezTo>
                    <a:pt x="182" y="122"/>
                    <a:pt x="179" y="121"/>
                    <a:pt x="177" y="120"/>
                  </a:cubicBezTo>
                  <a:cubicBezTo>
                    <a:pt x="177" y="120"/>
                    <a:pt x="177" y="119"/>
                    <a:pt x="177" y="119"/>
                  </a:cubicBezTo>
                  <a:cubicBezTo>
                    <a:pt x="180" y="120"/>
                    <a:pt x="182" y="121"/>
                    <a:pt x="185" y="122"/>
                  </a:cubicBezTo>
                  <a:close/>
                  <a:moveTo>
                    <a:pt x="451" y="133"/>
                  </a:moveTo>
                  <a:cubicBezTo>
                    <a:pt x="451" y="130"/>
                    <a:pt x="452" y="127"/>
                    <a:pt x="453" y="124"/>
                  </a:cubicBezTo>
                  <a:cubicBezTo>
                    <a:pt x="456" y="122"/>
                    <a:pt x="458" y="119"/>
                    <a:pt x="460" y="117"/>
                  </a:cubicBezTo>
                  <a:cubicBezTo>
                    <a:pt x="459" y="119"/>
                    <a:pt x="459" y="120"/>
                    <a:pt x="458" y="122"/>
                  </a:cubicBezTo>
                  <a:cubicBezTo>
                    <a:pt x="456" y="126"/>
                    <a:pt x="453" y="130"/>
                    <a:pt x="451" y="133"/>
                  </a:cubicBezTo>
                  <a:close/>
                  <a:moveTo>
                    <a:pt x="413" y="163"/>
                  </a:moveTo>
                  <a:cubicBezTo>
                    <a:pt x="414" y="160"/>
                    <a:pt x="415" y="156"/>
                    <a:pt x="416" y="153"/>
                  </a:cubicBezTo>
                  <a:cubicBezTo>
                    <a:pt x="419" y="151"/>
                    <a:pt x="422" y="148"/>
                    <a:pt x="425" y="146"/>
                  </a:cubicBezTo>
                  <a:cubicBezTo>
                    <a:pt x="424" y="149"/>
                    <a:pt x="423" y="152"/>
                    <a:pt x="421" y="155"/>
                  </a:cubicBezTo>
                  <a:cubicBezTo>
                    <a:pt x="421" y="156"/>
                    <a:pt x="422" y="157"/>
                    <a:pt x="423" y="156"/>
                  </a:cubicBezTo>
                  <a:cubicBezTo>
                    <a:pt x="427" y="154"/>
                    <a:pt x="429" y="147"/>
                    <a:pt x="430" y="142"/>
                  </a:cubicBezTo>
                  <a:cubicBezTo>
                    <a:pt x="431" y="141"/>
                    <a:pt x="432" y="140"/>
                    <a:pt x="433" y="139"/>
                  </a:cubicBezTo>
                  <a:cubicBezTo>
                    <a:pt x="432" y="143"/>
                    <a:pt x="431" y="147"/>
                    <a:pt x="431" y="151"/>
                  </a:cubicBezTo>
                  <a:cubicBezTo>
                    <a:pt x="425" y="156"/>
                    <a:pt x="419" y="159"/>
                    <a:pt x="413" y="163"/>
                  </a:cubicBezTo>
                  <a:close/>
                  <a:moveTo>
                    <a:pt x="402" y="170"/>
                  </a:moveTo>
                  <a:cubicBezTo>
                    <a:pt x="402" y="167"/>
                    <a:pt x="403" y="165"/>
                    <a:pt x="404" y="162"/>
                  </a:cubicBezTo>
                  <a:cubicBezTo>
                    <a:pt x="406" y="161"/>
                    <a:pt x="407" y="160"/>
                    <a:pt x="409" y="159"/>
                  </a:cubicBezTo>
                  <a:cubicBezTo>
                    <a:pt x="407" y="162"/>
                    <a:pt x="406" y="164"/>
                    <a:pt x="405" y="167"/>
                  </a:cubicBezTo>
                  <a:cubicBezTo>
                    <a:pt x="404" y="168"/>
                    <a:pt x="403" y="169"/>
                    <a:pt x="402" y="170"/>
                  </a:cubicBezTo>
                  <a:close/>
                  <a:moveTo>
                    <a:pt x="236" y="216"/>
                  </a:moveTo>
                  <a:cubicBezTo>
                    <a:pt x="231" y="215"/>
                    <a:pt x="227" y="215"/>
                    <a:pt x="222" y="214"/>
                  </a:cubicBezTo>
                  <a:cubicBezTo>
                    <a:pt x="224" y="211"/>
                    <a:pt x="225" y="208"/>
                    <a:pt x="227" y="204"/>
                  </a:cubicBezTo>
                  <a:cubicBezTo>
                    <a:pt x="233" y="204"/>
                    <a:pt x="238" y="204"/>
                    <a:pt x="243" y="203"/>
                  </a:cubicBezTo>
                  <a:cubicBezTo>
                    <a:pt x="241" y="207"/>
                    <a:pt x="239" y="210"/>
                    <a:pt x="237" y="214"/>
                  </a:cubicBezTo>
                  <a:cubicBezTo>
                    <a:pt x="237" y="214"/>
                    <a:pt x="236" y="215"/>
                    <a:pt x="236" y="216"/>
                  </a:cubicBezTo>
                  <a:close/>
                  <a:moveTo>
                    <a:pt x="199" y="199"/>
                  </a:moveTo>
                  <a:cubicBezTo>
                    <a:pt x="201" y="197"/>
                    <a:pt x="203" y="195"/>
                    <a:pt x="204" y="193"/>
                  </a:cubicBezTo>
                  <a:cubicBezTo>
                    <a:pt x="206" y="193"/>
                    <a:pt x="207" y="193"/>
                    <a:pt x="209" y="194"/>
                  </a:cubicBezTo>
                  <a:cubicBezTo>
                    <a:pt x="210" y="194"/>
                    <a:pt x="212" y="194"/>
                    <a:pt x="213" y="194"/>
                  </a:cubicBezTo>
                  <a:cubicBezTo>
                    <a:pt x="212" y="196"/>
                    <a:pt x="211" y="198"/>
                    <a:pt x="210" y="199"/>
                  </a:cubicBezTo>
                  <a:cubicBezTo>
                    <a:pt x="206" y="199"/>
                    <a:pt x="203" y="199"/>
                    <a:pt x="199" y="199"/>
                  </a:cubicBezTo>
                  <a:close/>
                  <a:moveTo>
                    <a:pt x="55" y="181"/>
                  </a:moveTo>
                  <a:cubicBezTo>
                    <a:pt x="55" y="181"/>
                    <a:pt x="54" y="181"/>
                    <a:pt x="54" y="181"/>
                  </a:cubicBezTo>
                  <a:cubicBezTo>
                    <a:pt x="54" y="182"/>
                    <a:pt x="54" y="182"/>
                    <a:pt x="53" y="182"/>
                  </a:cubicBezTo>
                  <a:cubicBezTo>
                    <a:pt x="54" y="179"/>
                    <a:pt x="54" y="176"/>
                    <a:pt x="55" y="173"/>
                  </a:cubicBezTo>
                  <a:cubicBezTo>
                    <a:pt x="55" y="173"/>
                    <a:pt x="55" y="173"/>
                    <a:pt x="55" y="172"/>
                  </a:cubicBezTo>
                  <a:cubicBezTo>
                    <a:pt x="56" y="170"/>
                    <a:pt x="57" y="167"/>
                    <a:pt x="58" y="164"/>
                  </a:cubicBezTo>
                  <a:cubicBezTo>
                    <a:pt x="58" y="164"/>
                    <a:pt x="59" y="164"/>
                    <a:pt x="59" y="164"/>
                  </a:cubicBezTo>
                  <a:cubicBezTo>
                    <a:pt x="57" y="169"/>
                    <a:pt x="56" y="175"/>
                    <a:pt x="55" y="181"/>
                  </a:cubicBezTo>
                  <a:close/>
                  <a:moveTo>
                    <a:pt x="46" y="179"/>
                  </a:moveTo>
                  <a:cubicBezTo>
                    <a:pt x="44" y="175"/>
                    <a:pt x="43" y="170"/>
                    <a:pt x="41" y="166"/>
                  </a:cubicBezTo>
                  <a:cubicBezTo>
                    <a:pt x="43" y="166"/>
                    <a:pt x="45" y="166"/>
                    <a:pt x="47" y="166"/>
                  </a:cubicBezTo>
                  <a:cubicBezTo>
                    <a:pt x="46" y="168"/>
                    <a:pt x="46" y="170"/>
                    <a:pt x="46" y="172"/>
                  </a:cubicBezTo>
                  <a:cubicBezTo>
                    <a:pt x="45" y="175"/>
                    <a:pt x="49" y="176"/>
                    <a:pt x="50" y="173"/>
                  </a:cubicBezTo>
                  <a:cubicBezTo>
                    <a:pt x="50" y="171"/>
                    <a:pt x="50" y="170"/>
                    <a:pt x="51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0" y="173"/>
                    <a:pt x="49" y="177"/>
                    <a:pt x="49" y="181"/>
                  </a:cubicBezTo>
                  <a:cubicBezTo>
                    <a:pt x="48" y="180"/>
                    <a:pt x="47" y="180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lose/>
                  <a:moveTo>
                    <a:pt x="38" y="148"/>
                  </a:moveTo>
                  <a:cubicBezTo>
                    <a:pt x="38" y="144"/>
                    <a:pt x="39" y="140"/>
                    <a:pt x="40" y="136"/>
                  </a:cubicBezTo>
                  <a:cubicBezTo>
                    <a:pt x="41" y="135"/>
                    <a:pt x="43" y="135"/>
                    <a:pt x="45" y="135"/>
                  </a:cubicBezTo>
                  <a:cubicBezTo>
                    <a:pt x="47" y="138"/>
                    <a:pt x="50" y="140"/>
                    <a:pt x="52" y="143"/>
                  </a:cubicBezTo>
                  <a:cubicBezTo>
                    <a:pt x="50" y="149"/>
                    <a:pt x="49" y="154"/>
                    <a:pt x="48" y="160"/>
                  </a:cubicBezTo>
                  <a:cubicBezTo>
                    <a:pt x="45" y="155"/>
                    <a:pt x="42" y="151"/>
                    <a:pt x="38" y="148"/>
                  </a:cubicBezTo>
                  <a:close/>
                  <a:moveTo>
                    <a:pt x="34" y="143"/>
                  </a:moveTo>
                  <a:cubicBezTo>
                    <a:pt x="33" y="142"/>
                    <a:pt x="33" y="141"/>
                    <a:pt x="32" y="139"/>
                  </a:cubicBezTo>
                  <a:cubicBezTo>
                    <a:pt x="32" y="139"/>
                    <a:pt x="33" y="139"/>
                    <a:pt x="33" y="138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4" y="136"/>
                    <a:pt x="34" y="136"/>
                    <a:pt x="35" y="136"/>
                  </a:cubicBezTo>
                  <a:cubicBezTo>
                    <a:pt x="34" y="139"/>
                    <a:pt x="34" y="141"/>
                    <a:pt x="34" y="144"/>
                  </a:cubicBezTo>
                  <a:cubicBezTo>
                    <a:pt x="34" y="143"/>
                    <a:pt x="34" y="143"/>
                    <a:pt x="34" y="143"/>
                  </a:cubicBezTo>
                  <a:close/>
                  <a:moveTo>
                    <a:pt x="40" y="107"/>
                  </a:moveTo>
                  <a:cubicBezTo>
                    <a:pt x="42" y="103"/>
                    <a:pt x="44" y="99"/>
                    <a:pt x="46" y="94"/>
                  </a:cubicBezTo>
                  <a:cubicBezTo>
                    <a:pt x="46" y="94"/>
                    <a:pt x="47" y="94"/>
                    <a:pt x="48" y="94"/>
                  </a:cubicBezTo>
                  <a:cubicBezTo>
                    <a:pt x="49" y="95"/>
                    <a:pt x="50" y="97"/>
                    <a:pt x="51" y="98"/>
                  </a:cubicBezTo>
                  <a:cubicBezTo>
                    <a:pt x="49" y="101"/>
                    <a:pt x="48" y="105"/>
                    <a:pt x="46" y="109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2" y="109"/>
                    <a:pt x="41" y="108"/>
                    <a:pt x="40" y="107"/>
                  </a:cubicBezTo>
                  <a:close/>
                  <a:moveTo>
                    <a:pt x="40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39" y="111"/>
                    <a:pt x="39" y="111"/>
                    <a:pt x="39" y="110"/>
                  </a:cubicBezTo>
                  <a:cubicBezTo>
                    <a:pt x="39" y="111"/>
                    <a:pt x="40" y="111"/>
                    <a:pt x="40" y="111"/>
                  </a:cubicBezTo>
                  <a:close/>
                  <a:moveTo>
                    <a:pt x="22" y="82"/>
                  </a:moveTo>
                  <a:cubicBezTo>
                    <a:pt x="26" y="82"/>
                    <a:pt x="30" y="81"/>
                    <a:pt x="34" y="80"/>
                  </a:cubicBezTo>
                  <a:cubicBezTo>
                    <a:pt x="32" y="85"/>
                    <a:pt x="30" y="91"/>
                    <a:pt x="28" y="96"/>
                  </a:cubicBezTo>
                  <a:cubicBezTo>
                    <a:pt x="25" y="94"/>
                    <a:pt x="23" y="92"/>
                    <a:pt x="21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1" y="87"/>
                    <a:pt x="21" y="85"/>
                    <a:pt x="22" y="82"/>
                  </a:cubicBezTo>
                  <a:close/>
                  <a:moveTo>
                    <a:pt x="20" y="45"/>
                  </a:moveTo>
                  <a:cubicBezTo>
                    <a:pt x="19" y="48"/>
                    <a:pt x="18" y="50"/>
                    <a:pt x="17" y="53"/>
                  </a:cubicBezTo>
                  <a:cubicBezTo>
                    <a:pt x="16" y="52"/>
                    <a:pt x="14" y="51"/>
                    <a:pt x="13" y="50"/>
                  </a:cubicBezTo>
                  <a:cubicBezTo>
                    <a:pt x="12" y="49"/>
                    <a:pt x="12" y="48"/>
                    <a:pt x="12" y="48"/>
                  </a:cubicBezTo>
                  <a:cubicBezTo>
                    <a:pt x="11" y="44"/>
                    <a:pt x="13" y="44"/>
                    <a:pt x="17" y="43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22" y="43"/>
                    <a:pt x="26" y="43"/>
                    <a:pt x="30" y="42"/>
                  </a:cubicBezTo>
                  <a:cubicBezTo>
                    <a:pt x="31" y="43"/>
                    <a:pt x="32" y="44"/>
                    <a:pt x="32" y="45"/>
                  </a:cubicBezTo>
                  <a:cubicBezTo>
                    <a:pt x="30" y="49"/>
                    <a:pt x="28" y="54"/>
                    <a:pt x="26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7"/>
                    <a:pt x="20" y="55"/>
                    <a:pt x="18" y="53"/>
                  </a:cubicBezTo>
                  <a:cubicBezTo>
                    <a:pt x="19" y="51"/>
                    <a:pt x="20" y="48"/>
                    <a:pt x="21" y="46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134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16"/>
                    <a:pt x="135" y="17"/>
                    <a:pt x="134" y="17"/>
                  </a:cubicBezTo>
                  <a:cubicBezTo>
                    <a:pt x="133" y="17"/>
                    <a:pt x="131" y="18"/>
                    <a:pt x="129" y="18"/>
                  </a:cubicBezTo>
                  <a:cubicBezTo>
                    <a:pt x="131" y="17"/>
                    <a:pt x="133" y="16"/>
                    <a:pt x="134" y="16"/>
                  </a:cubicBezTo>
                  <a:close/>
                  <a:moveTo>
                    <a:pt x="135" y="15"/>
                  </a:moveTo>
                  <a:cubicBezTo>
                    <a:pt x="135" y="15"/>
                    <a:pt x="136" y="15"/>
                    <a:pt x="137" y="14"/>
                  </a:cubicBezTo>
                  <a:cubicBezTo>
                    <a:pt x="136" y="15"/>
                    <a:pt x="136" y="15"/>
                    <a:pt x="136" y="16"/>
                  </a:cubicBezTo>
                  <a:cubicBezTo>
                    <a:pt x="135" y="16"/>
                    <a:pt x="135" y="15"/>
                    <a:pt x="135" y="15"/>
                  </a:cubicBezTo>
                  <a:close/>
                  <a:moveTo>
                    <a:pt x="144" y="21"/>
                  </a:moveTo>
                  <a:cubicBezTo>
                    <a:pt x="143" y="21"/>
                    <a:pt x="143" y="20"/>
                    <a:pt x="142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19"/>
                    <a:pt x="144" y="19"/>
                  </a:cubicBezTo>
                  <a:cubicBezTo>
                    <a:pt x="144" y="20"/>
                    <a:pt x="144" y="21"/>
                    <a:pt x="144" y="21"/>
                  </a:cubicBezTo>
                  <a:close/>
                  <a:moveTo>
                    <a:pt x="144" y="22"/>
                  </a:moveTo>
                  <a:cubicBezTo>
                    <a:pt x="142" y="27"/>
                    <a:pt x="140" y="33"/>
                    <a:pt x="138" y="38"/>
                  </a:cubicBezTo>
                  <a:cubicBezTo>
                    <a:pt x="138" y="37"/>
                    <a:pt x="137" y="36"/>
                    <a:pt x="136" y="37"/>
                  </a:cubicBezTo>
                  <a:cubicBezTo>
                    <a:pt x="135" y="37"/>
                    <a:pt x="134" y="37"/>
                    <a:pt x="133" y="38"/>
                  </a:cubicBezTo>
                  <a:cubicBezTo>
                    <a:pt x="131" y="36"/>
                    <a:pt x="130" y="35"/>
                    <a:pt x="128" y="34"/>
                  </a:cubicBezTo>
                  <a:cubicBezTo>
                    <a:pt x="132" y="31"/>
                    <a:pt x="136" y="29"/>
                    <a:pt x="141" y="27"/>
                  </a:cubicBezTo>
                  <a:cubicBezTo>
                    <a:pt x="143" y="25"/>
                    <a:pt x="141" y="22"/>
                    <a:pt x="138" y="23"/>
                  </a:cubicBezTo>
                  <a:cubicBezTo>
                    <a:pt x="135" y="25"/>
                    <a:pt x="131" y="27"/>
                    <a:pt x="128" y="29"/>
                  </a:cubicBezTo>
                  <a:cubicBezTo>
                    <a:pt x="129" y="27"/>
                    <a:pt x="130" y="25"/>
                    <a:pt x="132" y="23"/>
                  </a:cubicBezTo>
                  <a:cubicBezTo>
                    <a:pt x="135" y="22"/>
                    <a:pt x="138" y="21"/>
                    <a:pt x="142" y="20"/>
                  </a:cubicBezTo>
                  <a:cubicBezTo>
                    <a:pt x="142" y="21"/>
                    <a:pt x="143" y="21"/>
                    <a:pt x="144" y="22"/>
                  </a:cubicBezTo>
                  <a:close/>
                  <a:moveTo>
                    <a:pt x="129" y="56"/>
                  </a:moveTo>
                  <a:cubicBezTo>
                    <a:pt x="128" y="56"/>
                    <a:pt x="127" y="57"/>
                    <a:pt x="126" y="57"/>
                  </a:cubicBezTo>
                  <a:cubicBezTo>
                    <a:pt x="123" y="55"/>
                    <a:pt x="120" y="52"/>
                    <a:pt x="117" y="48"/>
                  </a:cubicBezTo>
                  <a:cubicBezTo>
                    <a:pt x="117" y="48"/>
                    <a:pt x="118" y="47"/>
                    <a:pt x="118" y="47"/>
                  </a:cubicBezTo>
                  <a:cubicBezTo>
                    <a:pt x="123" y="45"/>
                    <a:pt x="129" y="43"/>
                    <a:pt x="134" y="41"/>
                  </a:cubicBezTo>
                  <a:cubicBezTo>
                    <a:pt x="135" y="42"/>
                    <a:pt x="135" y="42"/>
                    <a:pt x="136" y="43"/>
                  </a:cubicBezTo>
                  <a:cubicBezTo>
                    <a:pt x="134" y="47"/>
                    <a:pt x="132" y="52"/>
                    <a:pt x="129" y="56"/>
                  </a:cubicBezTo>
                  <a:close/>
                  <a:moveTo>
                    <a:pt x="298" y="142"/>
                  </a:moveTo>
                  <a:cubicBezTo>
                    <a:pt x="298" y="143"/>
                    <a:pt x="297" y="144"/>
                    <a:pt x="297" y="145"/>
                  </a:cubicBezTo>
                  <a:cubicBezTo>
                    <a:pt x="294" y="145"/>
                    <a:pt x="291" y="146"/>
                    <a:pt x="287" y="146"/>
                  </a:cubicBezTo>
                  <a:cubicBezTo>
                    <a:pt x="288" y="146"/>
                    <a:pt x="288" y="146"/>
                    <a:pt x="288" y="146"/>
                  </a:cubicBezTo>
                  <a:cubicBezTo>
                    <a:pt x="288" y="143"/>
                    <a:pt x="286" y="142"/>
                    <a:pt x="284" y="144"/>
                  </a:cubicBezTo>
                  <a:cubicBezTo>
                    <a:pt x="284" y="145"/>
                    <a:pt x="283" y="146"/>
                    <a:pt x="283" y="147"/>
                  </a:cubicBezTo>
                  <a:cubicBezTo>
                    <a:pt x="280" y="148"/>
                    <a:pt x="278" y="148"/>
                    <a:pt x="276" y="148"/>
                  </a:cubicBezTo>
                  <a:cubicBezTo>
                    <a:pt x="276" y="146"/>
                    <a:pt x="277" y="144"/>
                    <a:pt x="277" y="142"/>
                  </a:cubicBezTo>
                  <a:cubicBezTo>
                    <a:pt x="284" y="143"/>
                    <a:pt x="291" y="143"/>
                    <a:pt x="298" y="142"/>
                  </a:cubicBezTo>
                  <a:close/>
                  <a:moveTo>
                    <a:pt x="387" y="132"/>
                  </a:moveTo>
                  <a:cubicBezTo>
                    <a:pt x="387" y="132"/>
                    <a:pt x="387" y="133"/>
                    <a:pt x="386" y="133"/>
                  </a:cubicBezTo>
                  <a:cubicBezTo>
                    <a:pt x="384" y="134"/>
                    <a:pt x="381" y="135"/>
                    <a:pt x="378" y="135"/>
                  </a:cubicBezTo>
                  <a:cubicBezTo>
                    <a:pt x="378" y="134"/>
                    <a:pt x="379" y="133"/>
                    <a:pt x="379" y="132"/>
                  </a:cubicBezTo>
                  <a:cubicBezTo>
                    <a:pt x="382" y="132"/>
                    <a:pt x="384" y="132"/>
                    <a:pt x="387" y="132"/>
                  </a:cubicBezTo>
                  <a:close/>
                  <a:moveTo>
                    <a:pt x="385" y="137"/>
                  </a:moveTo>
                  <a:cubicBezTo>
                    <a:pt x="384" y="137"/>
                    <a:pt x="384" y="138"/>
                    <a:pt x="384" y="139"/>
                  </a:cubicBezTo>
                  <a:cubicBezTo>
                    <a:pt x="381" y="139"/>
                    <a:pt x="379" y="140"/>
                    <a:pt x="377" y="141"/>
                  </a:cubicBezTo>
                  <a:cubicBezTo>
                    <a:pt x="377" y="140"/>
                    <a:pt x="377" y="139"/>
                    <a:pt x="377" y="139"/>
                  </a:cubicBezTo>
                  <a:cubicBezTo>
                    <a:pt x="380" y="138"/>
                    <a:pt x="382" y="137"/>
                    <a:pt x="385" y="137"/>
                  </a:cubicBezTo>
                  <a:close/>
                  <a:moveTo>
                    <a:pt x="274" y="211"/>
                  </a:moveTo>
                  <a:cubicBezTo>
                    <a:pt x="276" y="207"/>
                    <a:pt x="277" y="203"/>
                    <a:pt x="278" y="199"/>
                  </a:cubicBezTo>
                  <a:cubicBezTo>
                    <a:pt x="281" y="199"/>
                    <a:pt x="284" y="198"/>
                    <a:pt x="287" y="198"/>
                  </a:cubicBezTo>
                  <a:cubicBezTo>
                    <a:pt x="286" y="202"/>
                    <a:pt x="285" y="205"/>
                    <a:pt x="285" y="209"/>
                  </a:cubicBezTo>
                  <a:cubicBezTo>
                    <a:pt x="281" y="210"/>
                    <a:pt x="278" y="210"/>
                    <a:pt x="274" y="211"/>
                  </a:cubicBezTo>
                  <a:close/>
                  <a:moveTo>
                    <a:pt x="235" y="191"/>
                  </a:moveTo>
                  <a:cubicBezTo>
                    <a:pt x="237" y="189"/>
                    <a:pt x="238" y="186"/>
                    <a:pt x="239" y="184"/>
                  </a:cubicBezTo>
                  <a:cubicBezTo>
                    <a:pt x="244" y="184"/>
                    <a:pt x="249" y="184"/>
                    <a:pt x="255" y="184"/>
                  </a:cubicBezTo>
                  <a:cubicBezTo>
                    <a:pt x="253" y="186"/>
                    <a:pt x="252" y="188"/>
                    <a:pt x="251" y="190"/>
                  </a:cubicBezTo>
                  <a:cubicBezTo>
                    <a:pt x="245" y="190"/>
                    <a:pt x="240" y="191"/>
                    <a:pt x="235" y="191"/>
                  </a:cubicBezTo>
                  <a:close/>
                  <a:moveTo>
                    <a:pt x="227" y="199"/>
                  </a:moveTo>
                  <a:cubicBezTo>
                    <a:pt x="228" y="198"/>
                    <a:pt x="228" y="196"/>
                    <a:pt x="229" y="195"/>
                  </a:cubicBezTo>
                  <a:cubicBezTo>
                    <a:pt x="229" y="195"/>
                    <a:pt x="230" y="195"/>
                    <a:pt x="230" y="195"/>
                  </a:cubicBezTo>
                  <a:cubicBezTo>
                    <a:pt x="229" y="196"/>
                    <a:pt x="228" y="198"/>
                    <a:pt x="228" y="199"/>
                  </a:cubicBezTo>
                  <a:cubicBezTo>
                    <a:pt x="227" y="199"/>
                    <a:pt x="227" y="199"/>
                    <a:pt x="227" y="199"/>
                  </a:cubicBezTo>
                  <a:close/>
                  <a:moveTo>
                    <a:pt x="225" y="204"/>
                  </a:moveTo>
                  <a:cubicBezTo>
                    <a:pt x="223" y="208"/>
                    <a:pt x="222" y="211"/>
                    <a:pt x="220" y="214"/>
                  </a:cubicBezTo>
                  <a:cubicBezTo>
                    <a:pt x="218" y="214"/>
                    <a:pt x="217" y="214"/>
                    <a:pt x="215" y="213"/>
                  </a:cubicBezTo>
                  <a:cubicBezTo>
                    <a:pt x="218" y="211"/>
                    <a:pt x="220" y="208"/>
                    <a:pt x="223" y="205"/>
                  </a:cubicBezTo>
                  <a:cubicBezTo>
                    <a:pt x="223" y="205"/>
                    <a:pt x="224" y="205"/>
                    <a:pt x="225" y="204"/>
                  </a:cubicBezTo>
                  <a:close/>
                  <a:moveTo>
                    <a:pt x="159" y="196"/>
                  </a:moveTo>
                  <a:cubicBezTo>
                    <a:pt x="157" y="195"/>
                    <a:pt x="155" y="195"/>
                    <a:pt x="152" y="194"/>
                  </a:cubicBezTo>
                  <a:cubicBezTo>
                    <a:pt x="155" y="191"/>
                    <a:pt x="159" y="187"/>
                    <a:pt x="162" y="183"/>
                  </a:cubicBezTo>
                  <a:cubicBezTo>
                    <a:pt x="164" y="184"/>
                    <a:pt x="167" y="184"/>
                    <a:pt x="170" y="185"/>
                  </a:cubicBezTo>
                  <a:cubicBezTo>
                    <a:pt x="166" y="189"/>
                    <a:pt x="163" y="192"/>
                    <a:pt x="159" y="196"/>
                  </a:cubicBezTo>
                  <a:close/>
                  <a:moveTo>
                    <a:pt x="52" y="166"/>
                  </a:moveTo>
                  <a:cubicBezTo>
                    <a:pt x="52" y="166"/>
                    <a:pt x="51" y="166"/>
                    <a:pt x="51" y="166"/>
                  </a:cubicBezTo>
                  <a:cubicBezTo>
                    <a:pt x="51" y="166"/>
                    <a:pt x="52" y="166"/>
                    <a:pt x="52" y="166"/>
                  </a:cubicBezTo>
                  <a:cubicBezTo>
                    <a:pt x="52" y="166"/>
                    <a:pt x="52" y="166"/>
                    <a:pt x="52" y="166"/>
                  </a:cubicBezTo>
                  <a:close/>
                  <a:moveTo>
                    <a:pt x="52" y="163"/>
                  </a:moveTo>
                  <a:cubicBezTo>
                    <a:pt x="53" y="158"/>
                    <a:pt x="54" y="153"/>
                    <a:pt x="56" y="148"/>
                  </a:cubicBezTo>
                  <a:cubicBezTo>
                    <a:pt x="56" y="149"/>
                    <a:pt x="57" y="150"/>
                    <a:pt x="57" y="150"/>
                  </a:cubicBezTo>
                  <a:cubicBezTo>
                    <a:pt x="55" y="154"/>
                    <a:pt x="54" y="159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lose/>
                  <a:moveTo>
                    <a:pt x="57" y="144"/>
                  </a:moveTo>
                  <a:cubicBezTo>
                    <a:pt x="58" y="141"/>
                    <a:pt x="59" y="138"/>
                    <a:pt x="59" y="136"/>
                  </a:cubicBezTo>
                  <a:cubicBezTo>
                    <a:pt x="60" y="137"/>
                    <a:pt x="62" y="138"/>
                    <a:pt x="63" y="140"/>
                  </a:cubicBezTo>
                  <a:cubicBezTo>
                    <a:pt x="61" y="142"/>
                    <a:pt x="60" y="144"/>
                    <a:pt x="59" y="146"/>
                  </a:cubicBezTo>
                  <a:cubicBezTo>
                    <a:pt x="58" y="145"/>
                    <a:pt x="58" y="145"/>
                    <a:pt x="57" y="144"/>
                  </a:cubicBezTo>
                  <a:close/>
                  <a:moveTo>
                    <a:pt x="37" y="42"/>
                  </a:moveTo>
                  <a:cubicBezTo>
                    <a:pt x="42" y="42"/>
                    <a:pt x="47" y="41"/>
                    <a:pt x="52" y="40"/>
                  </a:cubicBezTo>
                  <a:cubicBezTo>
                    <a:pt x="50" y="45"/>
                    <a:pt x="48" y="49"/>
                    <a:pt x="45" y="53"/>
                  </a:cubicBezTo>
                  <a:cubicBezTo>
                    <a:pt x="44" y="54"/>
                    <a:pt x="43" y="54"/>
                    <a:pt x="42" y="54"/>
                  </a:cubicBezTo>
                  <a:cubicBezTo>
                    <a:pt x="39" y="52"/>
                    <a:pt x="37" y="49"/>
                    <a:pt x="35" y="47"/>
                  </a:cubicBezTo>
                  <a:cubicBezTo>
                    <a:pt x="35" y="45"/>
                    <a:pt x="36" y="44"/>
                    <a:pt x="37" y="42"/>
                  </a:cubicBezTo>
                  <a:close/>
                  <a:moveTo>
                    <a:pt x="33" y="44"/>
                  </a:moveTo>
                  <a:cubicBezTo>
                    <a:pt x="32" y="43"/>
                    <a:pt x="32" y="43"/>
                    <a:pt x="31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61" y="39"/>
                  </a:moveTo>
                  <a:cubicBezTo>
                    <a:pt x="63" y="42"/>
                    <a:pt x="65" y="45"/>
                    <a:pt x="68" y="48"/>
                  </a:cubicBezTo>
                  <a:cubicBezTo>
                    <a:pt x="68" y="48"/>
                    <a:pt x="67" y="48"/>
                    <a:pt x="67" y="48"/>
                  </a:cubicBezTo>
                  <a:cubicBezTo>
                    <a:pt x="61" y="50"/>
                    <a:pt x="55" y="51"/>
                    <a:pt x="48" y="53"/>
                  </a:cubicBezTo>
                  <a:cubicBezTo>
                    <a:pt x="50" y="49"/>
                    <a:pt x="52" y="44"/>
                    <a:pt x="54" y="40"/>
                  </a:cubicBezTo>
                  <a:cubicBezTo>
                    <a:pt x="56" y="40"/>
                    <a:pt x="59" y="39"/>
                    <a:pt x="61" y="39"/>
                  </a:cubicBezTo>
                  <a:close/>
                  <a:moveTo>
                    <a:pt x="96" y="102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96" y="101"/>
                    <a:pt x="94" y="101"/>
                    <a:pt x="94" y="102"/>
                  </a:cubicBezTo>
                  <a:cubicBezTo>
                    <a:pt x="93" y="101"/>
                    <a:pt x="93" y="101"/>
                    <a:pt x="92" y="100"/>
                  </a:cubicBezTo>
                  <a:cubicBezTo>
                    <a:pt x="93" y="98"/>
                    <a:pt x="93" y="97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7" y="95"/>
                    <a:pt x="97" y="93"/>
                    <a:pt x="96" y="92"/>
                  </a:cubicBezTo>
                  <a:cubicBezTo>
                    <a:pt x="97" y="89"/>
                    <a:pt x="99" y="86"/>
                    <a:pt x="101" y="83"/>
                  </a:cubicBezTo>
                  <a:cubicBezTo>
                    <a:pt x="101" y="84"/>
                    <a:pt x="101" y="84"/>
                    <a:pt x="102" y="84"/>
                  </a:cubicBezTo>
                  <a:cubicBezTo>
                    <a:pt x="102" y="84"/>
                    <a:pt x="103" y="83"/>
                    <a:pt x="103" y="83"/>
                  </a:cubicBezTo>
                  <a:cubicBezTo>
                    <a:pt x="102" y="82"/>
                    <a:pt x="102" y="82"/>
                    <a:pt x="101" y="81"/>
                  </a:cubicBezTo>
                  <a:cubicBezTo>
                    <a:pt x="103" y="79"/>
                    <a:pt x="104" y="76"/>
                    <a:pt x="106" y="73"/>
                  </a:cubicBezTo>
                  <a:cubicBezTo>
                    <a:pt x="109" y="71"/>
                    <a:pt x="113" y="69"/>
                    <a:pt x="116" y="67"/>
                  </a:cubicBezTo>
                  <a:cubicBezTo>
                    <a:pt x="117" y="68"/>
                    <a:pt x="119" y="69"/>
                    <a:pt x="120" y="70"/>
                  </a:cubicBezTo>
                  <a:cubicBezTo>
                    <a:pt x="113" y="81"/>
                    <a:pt x="104" y="92"/>
                    <a:pt x="96" y="102"/>
                  </a:cubicBezTo>
                  <a:close/>
                  <a:moveTo>
                    <a:pt x="156" y="117"/>
                  </a:moveTo>
                  <a:cubicBezTo>
                    <a:pt x="159" y="118"/>
                    <a:pt x="161" y="119"/>
                    <a:pt x="163" y="120"/>
                  </a:cubicBezTo>
                  <a:cubicBezTo>
                    <a:pt x="162" y="121"/>
                    <a:pt x="160" y="123"/>
                    <a:pt x="159" y="124"/>
                  </a:cubicBezTo>
                  <a:cubicBezTo>
                    <a:pt x="157" y="123"/>
                    <a:pt x="154" y="122"/>
                    <a:pt x="152" y="121"/>
                  </a:cubicBezTo>
                  <a:cubicBezTo>
                    <a:pt x="153" y="119"/>
                    <a:pt x="155" y="118"/>
                    <a:pt x="156" y="117"/>
                  </a:cubicBezTo>
                  <a:close/>
                  <a:moveTo>
                    <a:pt x="204" y="145"/>
                  </a:moveTo>
                  <a:cubicBezTo>
                    <a:pt x="206" y="145"/>
                    <a:pt x="208" y="146"/>
                    <a:pt x="210" y="146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07" y="147"/>
                    <a:pt x="204" y="146"/>
                    <a:pt x="201" y="145"/>
                  </a:cubicBezTo>
                  <a:cubicBezTo>
                    <a:pt x="201" y="145"/>
                    <a:pt x="201" y="144"/>
                    <a:pt x="202" y="144"/>
                  </a:cubicBezTo>
                  <a:cubicBezTo>
                    <a:pt x="203" y="144"/>
                    <a:pt x="203" y="144"/>
                    <a:pt x="204" y="145"/>
                  </a:cubicBezTo>
                  <a:close/>
                  <a:moveTo>
                    <a:pt x="223" y="149"/>
                  </a:moveTo>
                  <a:cubicBezTo>
                    <a:pt x="222" y="150"/>
                    <a:pt x="222" y="152"/>
                    <a:pt x="221" y="153"/>
                  </a:cubicBezTo>
                  <a:cubicBezTo>
                    <a:pt x="218" y="153"/>
                    <a:pt x="215" y="152"/>
                    <a:pt x="212" y="152"/>
                  </a:cubicBezTo>
                  <a:cubicBezTo>
                    <a:pt x="213" y="150"/>
                    <a:pt x="213" y="149"/>
                    <a:pt x="214" y="147"/>
                  </a:cubicBezTo>
                  <a:cubicBezTo>
                    <a:pt x="217" y="148"/>
                    <a:pt x="220" y="148"/>
                    <a:pt x="223" y="149"/>
                  </a:cubicBezTo>
                  <a:close/>
                  <a:moveTo>
                    <a:pt x="216" y="143"/>
                  </a:moveTo>
                  <a:cubicBezTo>
                    <a:pt x="217" y="141"/>
                    <a:pt x="217" y="138"/>
                    <a:pt x="218" y="136"/>
                  </a:cubicBezTo>
                  <a:cubicBezTo>
                    <a:pt x="221" y="136"/>
                    <a:pt x="224" y="137"/>
                    <a:pt x="227" y="137"/>
                  </a:cubicBezTo>
                  <a:cubicBezTo>
                    <a:pt x="226" y="140"/>
                    <a:pt x="225" y="142"/>
                    <a:pt x="224" y="145"/>
                  </a:cubicBezTo>
                  <a:cubicBezTo>
                    <a:pt x="221" y="144"/>
                    <a:pt x="219" y="144"/>
                    <a:pt x="216" y="143"/>
                  </a:cubicBezTo>
                  <a:close/>
                  <a:moveTo>
                    <a:pt x="245" y="152"/>
                  </a:moveTo>
                  <a:cubicBezTo>
                    <a:pt x="245" y="153"/>
                    <a:pt x="245" y="153"/>
                    <a:pt x="244" y="154"/>
                  </a:cubicBezTo>
                  <a:cubicBezTo>
                    <a:pt x="244" y="154"/>
                    <a:pt x="243" y="154"/>
                    <a:pt x="243" y="154"/>
                  </a:cubicBezTo>
                  <a:cubicBezTo>
                    <a:pt x="240" y="154"/>
                    <a:pt x="237" y="154"/>
                    <a:pt x="234" y="154"/>
                  </a:cubicBezTo>
                  <a:cubicBezTo>
                    <a:pt x="234" y="153"/>
                    <a:pt x="234" y="152"/>
                    <a:pt x="235" y="151"/>
                  </a:cubicBezTo>
                  <a:cubicBezTo>
                    <a:pt x="238" y="151"/>
                    <a:pt x="242" y="152"/>
                    <a:pt x="245" y="152"/>
                  </a:cubicBezTo>
                  <a:close/>
                  <a:moveTo>
                    <a:pt x="236" y="147"/>
                  </a:moveTo>
                  <a:cubicBezTo>
                    <a:pt x="238" y="144"/>
                    <a:pt x="239" y="141"/>
                    <a:pt x="241" y="138"/>
                  </a:cubicBezTo>
                  <a:cubicBezTo>
                    <a:pt x="244" y="139"/>
                    <a:pt x="247" y="139"/>
                    <a:pt x="250" y="140"/>
                  </a:cubicBezTo>
                  <a:cubicBezTo>
                    <a:pt x="249" y="143"/>
                    <a:pt x="248" y="146"/>
                    <a:pt x="247" y="148"/>
                  </a:cubicBezTo>
                  <a:cubicBezTo>
                    <a:pt x="243" y="148"/>
                    <a:pt x="240" y="148"/>
                    <a:pt x="236" y="147"/>
                  </a:cubicBezTo>
                  <a:close/>
                  <a:moveTo>
                    <a:pt x="292" y="186"/>
                  </a:moveTo>
                  <a:cubicBezTo>
                    <a:pt x="288" y="187"/>
                    <a:pt x="285" y="187"/>
                    <a:pt x="282" y="187"/>
                  </a:cubicBezTo>
                  <a:cubicBezTo>
                    <a:pt x="283" y="185"/>
                    <a:pt x="283" y="184"/>
                    <a:pt x="284" y="182"/>
                  </a:cubicBezTo>
                  <a:cubicBezTo>
                    <a:pt x="284" y="182"/>
                    <a:pt x="284" y="181"/>
                    <a:pt x="285" y="181"/>
                  </a:cubicBezTo>
                  <a:cubicBezTo>
                    <a:pt x="288" y="181"/>
                    <a:pt x="291" y="180"/>
                    <a:pt x="294" y="180"/>
                  </a:cubicBezTo>
                  <a:cubicBezTo>
                    <a:pt x="293" y="182"/>
                    <a:pt x="292" y="184"/>
                    <a:pt x="292" y="186"/>
                  </a:cubicBezTo>
                  <a:close/>
                  <a:moveTo>
                    <a:pt x="155" y="177"/>
                  </a:moveTo>
                  <a:cubicBezTo>
                    <a:pt x="156" y="176"/>
                    <a:pt x="156" y="176"/>
                    <a:pt x="156" y="175"/>
                  </a:cubicBezTo>
                  <a:cubicBezTo>
                    <a:pt x="158" y="175"/>
                    <a:pt x="160" y="176"/>
                    <a:pt x="161" y="176"/>
                  </a:cubicBezTo>
                  <a:cubicBezTo>
                    <a:pt x="161" y="177"/>
                    <a:pt x="161" y="177"/>
                    <a:pt x="160" y="178"/>
                  </a:cubicBezTo>
                  <a:cubicBezTo>
                    <a:pt x="159" y="178"/>
                    <a:pt x="157" y="177"/>
                    <a:pt x="155" y="177"/>
                  </a:cubicBezTo>
                  <a:close/>
                  <a:moveTo>
                    <a:pt x="160" y="169"/>
                  </a:moveTo>
                  <a:cubicBezTo>
                    <a:pt x="161" y="167"/>
                    <a:pt x="162" y="165"/>
                    <a:pt x="164" y="163"/>
                  </a:cubicBezTo>
                  <a:cubicBezTo>
                    <a:pt x="165" y="164"/>
                    <a:pt x="167" y="164"/>
                    <a:pt x="169" y="165"/>
                  </a:cubicBezTo>
                  <a:cubicBezTo>
                    <a:pt x="167" y="167"/>
                    <a:pt x="166" y="169"/>
                    <a:pt x="165" y="171"/>
                  </a:cubicBezTo>
                  <a:cubicBezTo>
                    <a:pt x="163" y="170"/>
                    <a:pt x="162" y="170"/>
                    <a:pt x="160" y="169"/>
                  </a:cubicBezTo>
                  <a:close/>
                  <a:moveTo>
                    <a:pt x="119" y="168"/>
                  </a:moveTo>
                  <a:cubicBezTo>
                    <a:pt x="117" y="167"/>
                    <a:pt x="114" y="167"/>
                    <a:pt x="111" y="166"/>
                  </a:cubicBezTo>
                  <a:cubicBezTo>
                    <a:pt x="110" y="166"/>
                    <a:pt x="109" y="165"/>
                    <a:pt x="108" y="165"/>
                  </a:cubicBezTo>
                  <a:cubicBezTo>
                    <a:pt x="110" y="162"/>
                    <a:pt x="111" y="160"/>
                    <a:pt x="112" y="159"/>
                  </a:cubicBezTo>
                  <a:cubicBezTo>
                    <a:pt x="113" y="158"/>
                    <a:pt x="113" y="157"/>
                    <a:pt x="114" y="156"/>
                  </a:cubicBezTo>
                  <a:cubicBezTo>
                    <a:pt x="117" y="158"/>
                    <a:pt x="120" y="160"/>
                    <a:pt x="123" y="161"/>
                  </a:cubicBezTo>
                  <a:cubicBezTo>
                    <a:pt x="122" y="163"/>
                    <a:pt x="121" y="165"/>
                    <a:pt x="120" y="166"/>
                  </a:cubicBezTo>
                  <a:cubicBezTo>
                    <a:pt x="120" y="167"/>
                    <a:pt x="120" y="168"/>
                    <a:pt x="119" y="168"/>
                  </a:cubicBezTo>
                  <a:close/>
                  <a:moveTo>
                    <a:pt x="102" y="162"/>
                  </a:moveTo>
                  <a:cubicBezTo>
                    <a:pt x="105" y="159"/>
                    <a:pt x="107" y="156"/>
                    <a:pt x="109" y="153"/>
                  </a:cubicBezTo>
                  <a:cubicBezTo>
                    <a:pt x="109" y="153"/>
                    <a:pt x="109" y="153"/>
                    <a:pt x="110" y="153"/>
                  </a:cubicBezTo>
                  <a:cubicBezTo>
                    <a:pt x="108" y="157"/>
                    <a:pt x="106" y="160"/>
                    <a:pt x="104" y="163"/>
                  </a:cubicBezTo>
                  <a:cubicBezTo>
                    <a:pt x="103" y="162"/>
                    <a:pt x="103" y="162"/>
                    <a:pt x="102" y="162"/>
                  </a:cubicBezTo>
                  <a:close/>
                  <a:moveTo>
                    <a:pt x="76" y="142"/>
                  </a:moveTo>
                  <a:cubicBezTo>
                    <a:pt x="75" y="142"/>
                    <a:pt x="75" y="141"/>
                    <a:pt x="74" y="140"/>
                  </a:cubicBezTo>
                  <a:cubicBezTo>
                    <a:pt x="75" y="138"/>
                    <a:pt x="77" y="135"/>
                    <a:pt x="78" y="133"/>
                  </a:cubicBezTo>
                  <a:cubicBezTo>
                    <a:pt x="79" y="134"/>
                    <a:pt x="79" y="135"/>
                    <a:pt x="80" y="136"/>
                  </a:cubicBezTo>
                  <a:cubicBezTo>
                    <a:pt x="78" y="138"/>
                    <a:pt x="77" y="140"/>
                    <a:pt x="76" y="142"/>
                  </a:cubicBezTo>
                  <a:close/>
                  <a:moveTo>
                    <a:pt x="61" y="130"/>
                  </a:moveTo>
                  <a:cubicBezTo>
                    <a:pt x="63" y="129"/>
                    <a:pt x="64" y="129"/>
                    <a:pt x="65" y="129"/>
                  </a:cubicBezTo>
                  <a:cubicBezTo>
                    <a:pt x="66" y="130"/>
                    <a:pt x="67" y="131"/>
                    <a:pt x="67" y="132"/>
                  </a:cubicBezTo>
                  <a:cubicBezTo>
                    <a:pt x="66" y="133"/>
                    <a:pt x="66" y="135"/>
                    <a:pt x="65" y="136"/>
                  </a:cubicBezTo>
                  <a:cubicBezTo>
                    <a:pt x="64" y="134"/>
                    <a:pt x="62" y="133"/>
                    <a:pt x="61" y="131"/>
                  </a:cubicBezTo>
                  <a:cubicBezTo>
                    <a:pt x="61" y="131"/>
                    <a:pt x="61" y="130"/>
                    <a:pt x="61" y="130"/>
                  </a:cubicBezTo>
                  <a:close/>
                  <a:moveTo>
                    <a:pt x="66" y="128"/>
                  </a:moveTo>
                  <a:cubicBezTo>
                    <a:pt x="68" y="128"/>
                    <a:pt x="69" y="127"/>
                    <a:pt x="71" y="127"/>
                  </a:cubicBezTo>
                  <a:cubicBezTo>
                    <a:pt x="70" y="128"/>
                    <a:pt x="69" y="129"/>
                    <a:pt x="68" y="131"/>
                  </a:cubicBezTo>
                  <a:cubicBezTo>
                    <a:pt x="67" y="130"/>
                    <a:pt x="67" y="129"/>
                    <a:pt x="66" y="128"/>
                  </a:cubicBezTo>
                  <a:close/>
                  <a:moveTo>
                    <a:pt x="38" y="79"/>
                  </a:moveTo>
                  <a:cubicBezTo>
                    <a:pt x="39" y="79"/>
                    <a:pt x="41" y="78"/>
                    <a:pt x="42" y="78"/>
                  </a:cubicBezTo>
                  <a:cubicBezTo>
                    <a:pt x="44" y="80"/>
                    <a:pt x="46" y="83"/>
                    <a:pt x="47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2" y="87"/>
                    <a:pt x="40" y="84"/>
                    <a:pt x="37" y="81"/>
                  </a:cubicBezTo>
                  <a:cubicBezTo>
                    <a:pt x="37" y="81"/>
                    <a:pt x="37" y="80"/>
                    <a:pt x="38" y="79"/>
                  </a:cubicBezTo>
                  <a:close/>
                  <a:moveTo>
                    <a:pt x="80" y="63"/>
                  </a:moveTo>
                  <a:cubicBezTo>
                    <a:pt x="81" y="65"/>
                    <a:pt x="83" y="67"/>
                    <a:pt x="84" y="69"/>
                  </a:cubicBezTo>
                  <a:cubicBezTo>
                    <a:pt x="82" y="73"/>
                    <a:pt x="80" y="77"/>
                    <a:pt x="78" y="81"/>
                  </a:cubicBezTo>
                  <a:cubicBezTo>
                    <a:pt x="76" y="82"/>
                    <a:pt x="74" y="83"/>
                    <a:pt x="72" y="83"/>
                  </a:cubicBezTo>
                  <a:cubicBezTo>
                    <a:pt x="70" y="81"/>
                    <a:pt x="67" y="79"/>
                    <a:pt x="65" y="77"/>
                  </a:cubicBezTo>
                  <a:cubicBezTo>
                    <a:pt x="66" y="74"/>
                    <a:pt x="68" y="71"/>
                    <a:pt x="69" y="68"/>
                  </a:cubicBezTo>
                  <a:cubicBezTo>
                    <a:pt x="73" y="66"/>
                    <a:pt x="76" y="65"/>
                    <a:pt x="80" y="63"/>
                  </a:cubicBezTo>
                  <a:close/>
                  <a:moveTo>
                    <a:pt x="71" y="64"/>
                  </a:moveTo>
                  <a:cubicBezTo>
                    <a:pt x="73" y="62"/>
                    <a:pt x="74" y="59"/>
                    <a:pt x="75" y="57"/>
                  </a:cubicBezTo>
                  <a:cubicBezTo>
                    <a:pt x="76" y="58"/>
                    <a:pt x="77" y="60"/>
                    <a:pt x="78" y="61"/>
                  </a:cubicBezTo>
                  <a:cubicBezTo>
                    <a:pt x="76" y="62"/>
                    <a:pt x="74" y="63"/>
                    <a:pt x="71" y="64"/>
                  </a:cubicBezTo>
                  <a:close/>
                  <a:moveTo>
                    <a:pt x="102" y="44"/>
                  </a:moveTo>
                  <a:cubicBezTo>
                    <a:pt x="105" y="43"/>
                    <a:pt x="108" y="42"/>
                    <a:pt x="111" y="41"/>
                  </a:cubicBezTo>
                  <a:cubicBezTo>
                    <a:pt x="112" y="42"/>
                    <a:pt x="112" y="43"/>
                    <a:pt x="113" y="45"/>
                  </a:cubicBezTo>
                  <a:cubicBezTo>
                    <a:pt x="108" y="47"/>
                    <a:pt x="103" y="49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48"/>
                    <a:pt x="100" y="46"/>
                    <a:pt x="102" y="44"/>
                  </a:cubicBezTo>
                  <a:close/>
                  <a:moveTo>
                    <a:pt x="96" y="49"/>
                  </a:moveTo>
                  <a:cubicBezTo>
                    <a:pt x="95" y="48"/>
                    <a:pt x="94" y="47"/>
                    <a:pt x="93" y="47"/>
                  </a:cubicBezTo>
                  <a:cubicBezTo>
                    <a:pt x="95" y="46"/>
                    <a:pt x="97" y="46"/>
                    <a:pt x="99" y="45"/>
                  </a:cubicBezTo>
                  <a:cubicBezTo>
                    <a:pt x="98" y="46"/>
                    <a:pt x="97" y="48"/>
                    <a:pt x="96" y="49"/>
                  </a:cubicBezTo>
                  <a:close/>
                  <a:moveTo>
                    <a:pt x="101" y="30"/>
                  </a:moveTo>
                  <a:cubicBezTo>
                    <a:pt x="104" y="29"/>
                    <a:pt x="107" y="28"/>
                    <a:pt x="110" y="28"/>
                  </a:cubicBezTo>
                  <a:cubicBezTo>
                    <a:pt x="109" y="30"/>
                    <a:pt x="107" y="32"/>
                    <a:pt x="106" y="34"/>
                  </a:cubicBezTo>
                  <a:cubicBezTo>
                    <a:pt x="104" y="33"/>
                    <a:pt x="103" y="31"/>
                    <a:pt x="101" y="30"/>
                  </a:cubicBezTo>
                  <a:close/>
                  <a:moveTo>
                    <a:pt x="111" y="27"/>
                  </a:moveTo>
                  <a:cubicBezTo>
                    <a:pt x="113" y="27"/>
                    <a:pt x="115" y="26"/>
                    <a:pt x="117" y="26"/>
                  </a:cubicBezTo>
                  <a:cubicBezTo>
                    <a:pt x="119" y="28"/>
                    <a:pt x="121" y="29"/>
                    <a:pt x="123" y="31"/>
                  </a:cubicBezTo>
                  <a:cubicBezTo>
                    <a:pt x="118" y="33"/>
                    <a:pt x="113" y="35"/>
                    <a:pt x="108" y="37"/>
                  </a:cubicBezTo>
                  <a:cubicBezTo>
                    <a:pt x="108" y="36"/>
                    <a:pt x="107" y="36"/>
                    <a:pt x="107" y="35"/>
                  </a:cubicBezTo>
                  <a:cubicBezTo>
                    <a:pt x="108" y="33"/>
                    <a:pt x="110" y="30"/>
                    <a:pt x="111" y="27"/>
                  </a:cubicBezTo>
                  <a:close/>
                  <a:moveTo>
                    <a:pt x="108" y="37"/>
                  </a:moveTo>
                  <a:cubicBezTo>
                    <a:pt x="107" y="37"/>
                    <a:pt x="106" y="38"/>
                    <a:pt x="105" y="38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8" y="37"/>
                  </a:cubicBezTo>
                  <a:close/>
                  <a:moveTo>
                    <a:pt x="114" y="48"/>
                  </a:moveTo>
                  <a:cubicBezTo>
                    <a:pt x="112" y="52"/>
                    <a:pt x="110" y="56"/>
                    <a:pt x="109" y="59"/>
                  </a:cubicBezTo>
                  <a:cubicBezTo>
                    <a:pt x="106" y="57"/>
                    <a:pt x="104" y="55"/>
                    <a:pt x="102" y="54"/>
                  </a:cubicBezTo>
                  <a:cubicBezTo>
                    <a:pt x="106" y="52"/>
                    <a:pt x="110" y="50"/>
                    <a:pt x="114" y="48"/>
                  </a:cubicBezTo>
                  <a:close/>
                  <a:moveTo>
                    <a:pt x="98" y="51"/>
                  </a:moveTo>
                  <a:cubicBezTo>
                    <a:pt x="98" y="51"/>
                    <a:pt x="98" y="52"/>
                    <a:pt x="97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lose/>
                  <a:moveTo>
                    <a:pt x="101" y="54"/>
                  </a:moveTo>
                  <a:cubicBezTo>
                    <a:pt x="103" y="56"/>
                    <a:pt x="106" y="58"/>
                    <a:pt x="108" y="60"/>
                  </a:cubicBezTo>
                  <a:cubicBezTo>
                    <a:pt x="107" y="63"/>
                    <a:pt x="106" y="65"/>
                    <a:pt x="104" y="68"/>
                  </a:cubicBezTo>
                  <a:cubicBezTo>
                    <a:pt x="101" y="70"/>
                    <a:pt x="97" y="72"/>
                    <a:pt x="93" y="73"/>
                  </a:cubicBezTo>
                  <a:cubicBezTo>
                    <a:pt x="91" y="72"/>
                    <a:pt x="90" y="70"/>
                    <a:pt x="88" y="69"/>
                  </a:cubicBezTo>
                  <a:cubicBezTo>
                    <a:pt x="90" y="65"/>
                    <a:pt x="92" y="61"/>
                    <a:pt x="95" y="57"/>
                  </a:cubicBezTo>
                  <a:cubicBezTo>
                    <a:pt x="97" y="56"/>
                    <a:pt x="99" y="55"/>
                    <a:pt x="101" y="54"/>
                  </a:cubicBezTo>
                  <a:close/>
                  <a:moveTo>
                    <a:pt x="92" y="92"/>
                  </a:moveTo>
                  <a:cubicBezTo>
                    <a:pt x="89" y="92"/>
                    <a:pt x="86" y="93"/>
                    <a:pt x="84" y="93"/>
                  </a:cubicBezTo>
                  <a:cubicBezTo>
                    <a:pt x="82" y="92"/>
                    <a:pt x="80" y="90"/>
                    <a:pt x="78" y="89"/>
                  </a:cubicBezTo>
                  <a:cubicBezTo>
                    <a:pt x="79" y="87"/>
                    <a:pt x="80" y="85"/>
                    <a:pt x="81" y="84"/>
                  </a:cubicBezTo>
                  <a:cubicBezTo>
                    <a:pt x="85" y="82"/>
                    <a:pt x="89" y="80"/>
                    <a:pt x="94" y="78"/>
                  </a:cubicBezTo>
                  <a:cubicBezTo>
                    <a:pt x="95" y="79"/>
                    <a:pt x="96" y="80"/>
                    <a:pt x="98" y="81"/>
                  </a:cubicBezTo>
                  <a:cubicBezTo>
                    <a:pt x="96" y="85"/>
                    <a:pt x="94" y="89"/>
                    <a:pt x="92" y="92"/>
                  </a:cubicBezTo>
                  <a:close/>
                  <a:moveTo>
                    <a:pt x="89" y="98"/>
                  </a:moveTo>
                  <a:cubicBezTo>
                    <a:pt x="88" y="97"/>
                    <a:pt x="87" y="96"/>
                    <a:pt x="87" y="96"/>
                  </a:cubicBezTo>
                  <a:cubicBezTo>
                    <a:pt x="88" y="96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6"/>
                    <a:pt x="89" y="97"/>
                    <a:pt x="89" y="98"/>
                  </a:cubicBezTo>
                  <a:close/>
                  <a:moveTo>
                    <a:pt x="81" y="94"/>
                  </a:moveTo>
                  <a:cubicBezTo>
                    <a:pt x="79" y="94"/>
                    <a:pt x="77" y="95"/>
                    <a:pt x="75" y="96"/>
                  </a:cubicBezTo>
                  <a:cubicBezTo>
                    <a:pt x="76" y="94"/>
                    <a:pt x="77" y="92"/>
                    <a:pt x="77" y="91"/>
                  </a:cubicBezTo>
                  <a:cubicBezTo>
                    <a:pt x="79" y="92"/>
                    <a:pt x="80" y="93"/>
                    <a:pt x="81" y="94"/>
                  </a:cubicBezTo>
                  <a:close/>
                  <a:moveTo>
                    <a:pt x="83" y="78"/>
                  </a:moveTo>
                  <a:cubicBezTo>
                    <a:pt x="85" y="76"/>
                    <a:pt x="86" y="74"/>
                    <a:pt x="87" y="71"/>
                  </a:cubicBezTo>
                  <a:cubicBezTo>
                    <a:pt x="88" y="73"/>
                    <a:pt x="89" y="74"/>
                    <a:pt x="90" y="75"/>
                  </a:cubicBezTo>
                  <a:cubicBezTo>
                    <a:pt x="88" y="76"/>
                    <a:pt x="86" y="77"/>
                    <a:pt x="83" y="78"/>
                  </a:cubicBezTo>
                  <a:close/>
                  <a:moveTo>
                    <a:pt x="97" y="77"/>
                  </a:moveTo>
                  <a:cubicBezTo>
                    <a:pt x="98" y="76"/>
                    <a:pt x="99" y="76"/>
                    <a:pt x="101" y="75"/>
                  </a:cubicBezTo>
                  <a:cubicBezTo>
                    <a:pt x="100" y="76"/>
                    <a:pt x="99" y="78"/>
                    <a:pt x="99" y="79"/>
                  </a:cubicBezTo>
                  <a:cubicBezTo>
                    <a:pt x="98" y="78"/>
                    <a:pt x="98" y="78"/>
                    <a:pt x="97" y="77"/>
                  </a:cubicBezTo>
                  <a:close/>
                  <a:moveTo>
                    <a:pt x="86" y="66"/>
                  </a:moveTo>
                  <a:cubicBezTo>
                    <a:pt x="84" y="65"/>
                    <a:pt x="83" y="64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5" y="61"/>
                    <a:pt x="87" y="60"/>
                    <a:pt x="90" y="59"/>
                  </a:cubicBezTo>
                  <a:cubicBezTo>
                    <a:pt x="89" y="61"/>
                    <a:pt x="87" y="64"/>
                    <a:pt x="86" y="66"/>
                  </a:cubicBezTo>
                  <a:close/>
                  <a:moveTo>
                    <a:pt x="70" y="84"/>
                  </a:moveTo>
                  <a:cubicBezTo>
                    <a:pt x="66" y="86"/>
                    <a:pt x="63" y="87"/>
                    <a:pt x="59" y="88"/>
                  </a:cubicBezTo>
                  <a:cubicBezTo>
                    <a:pt x="61" y="85"/>
                    <a:pt x="63" y="82"/>
                    <a:pt x="64" y="79"/>
                  </a:cubicBezTo>
                  <a:cubicBezTo>
                    <a:pt x="66" y="81"/>
                    <a:pt x="68" y="82"/>
                    <a:pt x="70" y="84"/>
                  </a:cubicBezTo>
                  <a:close/>
                  <a:moveTo>
                    <a:pt x="62" y="75"/>
                  </a:moveTo>
                  <a:cubicBezTo>
                    <a:pt x="61" y="74"/>
                    <a:pt x="60" y="73"/>
                    <a:pt x="59" y="72"/>
                  </a:cubicBezTo>
                  <a:cubicBezTo>
                    <a:pt x="61" y="71"/>
                    <a:pt x="63" y="71"/>
                    <a:pt x="65" y="70"/>
                  </a:cubicBezTo>
                  <a:cubicBezTo>
                    <a:pt x="64" y="71"/>
                    <a:pt x="63" y="73"/>
                    <a:pt x="62" y="75"/>
                  </a:cubicBezTo>
                  <a:close/>
                  <a:moveTo>
                    <a:pt x="46" y="57"/>
                  </a:moveTo>
                  <a:cubicBezTo>
                    <a:pt x="53" y="56"/>
                    <a:pt x="59" y="55"/>
                    <a:pt x="65" y="54"/>
                  </a:cubicBezTo>
                  <a:cubicBezTo>
                    <a:pt x="62" y="59"/>
                    <a:pt x="59" y="64"/>
                    <a:pt x="56" y="69"/>
                  </a:cubicBezTo>
                  <a:cubicBezTo>
                    <a:pt x="53" y="66"/>
                    <a:pt x="49" y="62"/>
                    <a:pt x="46" y="59"/>
                  </a:cubicBezTo>
                  <a:cubicBezTo>
                    <a:pt x="46" y="58"/>
                    <a:pt x="46" y="58"/>
                    <a:pt x="46" y="57"/>
                  </a:cubicBezTo>
                  <a:close/>
                  <a:moveTo>
                    <a:pt x="55" y="70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1" y="73"/>
                    <a:pt x="47" y="74"/>
                    <a:pt x="43" y="76"/>
                  </a:cubicBezTo>
                  <a:cubicBezTo>
                    <a:pt x="42" y="74"/>
                    <a:pt x="41" y="73"/>
                    <a:pt x="40" y="72"/>
                  </a:cubicBezTo>
                  <a:cubicBezTo>
                    <a:pt x="42" y="68"/>
                    <a:pt x="44" y="64"/>
                    <a:pt x="45" y="60"/>
                  </a:cubicBezTo>
                  <a:cubicBezTo>
                    <a:pt x="49" y="63"/>
                    <a:pt x="52" y="67"/>
                    <a:pt x="55" y="70"/>
                  </a:cubicBezTo>
                  <a:close/>
                  <a:moveTo>
                    <a:pt x="41" y="76"/>
                  </a:moveTo>
                  <a:cubicBezTo>
                    <a:pt x="40" y="77"/>
                    <a:pt x="39" y="77"/>
                    <a:pt x="39" y="77"/>
                  </a:cubicBezTo>
                  <a:cubicBezTo>
                    <a:pt x="39" y="76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lose/>
                  <a:moveTo>
                    <a:pt x="45" y="77"/>
                  </a:moveTo>
                  <a:cubicBezTo>
                    <a:pt x="47" y="76"/>
                    <a:pt x="50" y="75"/>
                    <a:pt x="53" y="74"/>
                  </a:cubicBezTo>
                  <a:cubicBezTo>
                    <a:pt x="52" y="77"/>
                    <a:pt x="50" y="80"/>
                    <a:pt x="49" y="82"/>
                  </a:cubicBezTo>
                  <a:cubicBezTo>
                    <a:pt x="47" y="81"/>
                    <a:pt x="46" y="79"/>
                    <a:pt x="45" y="77"/>
                  </a:cubicBezTo>
                  <a:close/>
                  <a:moveTo>
                    <a:pt x="56" y="73"/>
                  </a:moveTo>
                  <a:cubicBezTo>
                    <a:pt x="56" y="73"/>
                    <a:pt x="57" y="73"/>
                    <a:pt x="58" y="73"/>
                  </a:cubicBezTo>
                  <a:cubicBezTo>
                    <a:pt x="59" y="74"/>
                    <a:pt x="60" y="75"/>
                    <a:pt x="62" y="76"/>
                  </a:cubicBezTo>
                  <a:cubicBezTo>
                    <a:pt x="59" y="81"/>
                    <a:pt x="57" y="85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4" y="88"/>
                    <a:pt x="52" y="87"/>
                    <a:pt x="51" y="86"/>
                  </a:cubicBezTo>
                  <a:cubicBezTo>
                    <a:pt x="51" y="85"/>
                    <a:pt x="51" y="85"/>
                    <a:pt x="50" y="84"/>
                  </a:cubicBezTo>
                  <a:cubicBezTo>
                    <a:pt x="52" y="81"/>
                    <a:pt x="54" y="77"/>
                    <a:pt x="56" y="73"/>
                  </a:cubicBezTo>
                  <a:close/>
                  <a:moveTo>
                    <a:pt x="58" y="91"/>
                  </a:moveTo>
                  <a:cubicBezTo>
                    <a:pt x="63" y="90"/>
                    <a:pt x="68" y="88"/>
                    <a:pt x="73" y="87"/>
                  </a:cubicBezTo>
                  <a:cubicBezTo>
                    <a:pt x="73" y="87"/>
                    <a:pt x="74" y="87"/>
                    <a:pt x="74" y="88"/>
                  </a:cubicBezTo>
                  <a:cubicBezTo>
                    <a:pt x="72" y="91"/>
                    <a:pt x="71" y="95"/>
                    <a:pt x="69" y="98"/>
                  </a:cubicBezTo>
                  <a:cubicBezTo>
                    <a:pt x="67" y="99"/>
                    <a:pt x="65" y="100"/>
                    <a:pt x="64" y="101"/>
                  </a:cubicBezTo>
                  <a:cubicBezTo>
                    <a:pt x="62" y="98"/>
                    <a:pt x="59" y="96"/>
                    <a:pt x="57" y="93"/>
                  </a:cubicBezTo>
                  <a:cubicBezTo>
                    <a:pt x="57" y="92"/>
                    <a:pt x="58" y="92"/>
                    <a:pt x="58" y="91"/>
                  </a:cubicBezTo>
                  <a:close/>
                  <a:moveTo>
                    <a:pt x="67" y="102"/>
                  </a:moveTo>
                  <a:cubicBezTo>
                    <a:pt x="67" y="102"/>
                    <a:pt x="67" y="103"/>
                    <a:pt x="66" y="104"/>
                  </a:cubicBezTo>
                  <a:cubicBezTo>
                    <a:pt x="66" y="103"/>
                    <a:pt x="66" y="103"/>
                    <a:pt x="65" y="102"/>
                  </a:cubicBezTo>
                  <a:cubicBezTo>
                    <a:pt x="66" y="102"/>
                    <a:pt x="67" y="102"/>
                    <a:pt x="67" y="102"/>
                  </a:cubicBezTo>
                  <a:close/>
                  <a:moveTo>
                    <a:pt x="73" y="99"/>
                  </a:moveTo>
                  <a:cubicBezTo>
                    <a:pt x="77" y="98"/>
                    <a:pt x="80" y="97"/>
                    <a:pt x="84" y="96"/>
                  </a:cubicBezTo>
                  <a:cubicBezTo>
                    <a:pt x="85" y="97"/>
                    <a:pt x="86" y="99"/>
                    <a:pt x="88" y="100"/>
                  </a:cubicBezTo>
                  <a:cubicBezTo>
                    <a:pt x="85" y="104"/>
                    <a:pt x="83" y="108"/>
                    <a:pt x="80" y="112"/>
                  </a:cubicBezTo>
                  <a:cubicBezTo>
                    <a:pt x="79" y="112"/>
                    <a:pt x="79" y="111"/>
                    <a:pt x="79" y="111"/>
                  </a:cubicBezTo>
                  <a:cubicBezTo>
                    <a:pt x="78" y="110"/>
                    <a:pt x="78" y="110"/>
                    <a:pt x="78" y="111"/>
                  </a:cubicBezTo>
                  <a:cubicBezTo>
                    <a:pt x="78" y="112"/>
                    <a:pt x="79" y="112"/>
                    <a:pt x="79" y="113"/>
                  </a:cubicBezTo>
                  <a:cubicBezTo>
                    <a:pt x="79" y="114"/>
                    <a:pt x="78" y="115"/>
                    <a:pt x="78" y="116"/>
                  </a:cubicBezTo>
                  <a:cubicBezTo>
                    <a:pt x="75" y="113"/>
                    <a:pt x="72" y="110"/>
                    <a:pt x="70" y="108"/>
                  </a:cubicBezTo>
                  <a:cubicBezTo>
                    <a:pt x="71" y="105"/>
                    <a:pt x="72" y="102"/>
                    <a:pt x="73" y="99"/>
                  </a:cubicBezTo>
                  <a:close/>
                  <a:moveTo>
                    <a:pt x="98" y="110"/>
                  </a:moveTo>
                  <a:cubicBezTo>
                    <a:pt x="97" y="112"/>
                    <a:pt x="95" y="114"/>
                    <a:pt x="94" y="116"/>
                  </a:cubicBezTo>
                  <a:cubicBezTo>
                    <a:pt x="92" y="116"/>
                    <a:pt x="91" y="116"/>
                    <a:pt x="89" y="117"/>
                  </a:cubicBezTo>
                  <a:cubicBezTo>
                    <a:pt x="92" y="113"/>
                    <a:pt x="94" y="110"/>
                    <a:pt x="9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7" y="108"/>
                    <a:pt x="98" y="109"/>
                    <a:pt x="98" y="110"/>
                  </a:cubicBezTo>
                  <a:close/>
                  <a:moveTo>
                    <a:pt x="106" y="121"/>
                  </a:moveTo>
                  <a:cubicBezTo>
                    <a:pt x="103" y="125"/>
                    <a:pt x="101" y="129"/>
                    <a:pt x="99" y="133"/>
                  </a:cubicBezTo>
                  <a:cubicBezTo>
                    <a:pt x="99" y="133"/>
                    <a:pt x="98" y="133"/>
                    <a:pt x="98" y="132"/>
                  </a:cubicBezTo>
                  <a:cubicBezTo>
                    <a:pt x="99" y="130"/>
                    <a:pt x="101" y="129"/>
                    <a:pt x="102" y="127"/>
                  </a:cubicBezTo>
                  <a:cubicBezTo>
                    <a:pt x="103" y="125"/>
                    <a:pt x="104" y="123"/>
                    <a:pt x="105" y="121"/>
                  </a:cubicBezTo>
                  <a:cubicBezTo>
                    <a:pt x="105" y="121"/>
                    <a:pt x="105" y="121"/>
                    <a:pt x="106" y="121"/>
                  </a:cubicBezTo>
                  <a:close/>
                  <a:moveTo>
                    <a:pt x="107" y="119"/>
                  </a:moveTo>
                  <a:cubicBezTo>
                    <a:pt x="107" y="118"/>
                    <a:pt x="108" y="117"/>
                    <a:pt x="108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08" y="117"/>
                    <a:pt x="107" y="118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lose/>
                  <a:moveTo>
                    <a:pt x="170" y="128"/>
                  </a:moveTo>
                  <a:cubicBezTo>
                    <a:pt x="167" y="127"/>
                    <a:pt x="164" y="126"/>
                    <a:pt x="160" y="125"/>
                  </a:cubicBezTo>
                  <a:cubicBezTo>
                    <a:pt x="161" y="123"/>
                    <a:pt x="163" y="122"/>
                    <a:pt x="164" y="120"/>
                  </a:cubicBezTo>
                  <a:cubicBezTo>
                    <a:pt x="167" y="122"/>
                    <a:pt x="170" y="123"/>
                    <a:pt x="172" y="124"/>
                  </a:cubicBezTo>
                  <a:cubicBezTo>
                    <a:pt x="172" y="126"/>
                    <a:pt x="171" y="127"/>
                    <a:pt x="170" y="128"/>
                  </a:cubicBezTo>
                  <a:close/>
                  <a:moveTo>
                    <a:pt x="167" y="133"/>
                  </a:moveTo>
                  <a:cubicBezTo>
                    <a:pt x="167" y="133"/>
                    <a:pt x="167" y="134"/>
                    <a:pt x="166" y="134"/>
                  </a:cubicBezTo>
                  <a:cubicBezTo>
                    <a:pt x="164" y="133"/>
                    <a:pt x="161" y="131"/>
                    <a:pt x="158" y="130"/>
                  </a:cubicBezTo>
                  <a:cubicBezTo>
                    <a:pt x="158" y="130"/>
                    <a:pt x="157" y="130"/>
                    <a:pt x="156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60" y="130"/>
                    <a:pt x="163" y="132"/>
                    <a:pt x="167" y="133"/>
                  </a:cubicBezTo>
                  <a:close/>
                  <a:moveTo>
                    <a:pt x="164" y="137"/>
                  </a:moveTo>
                  <a:cubicBezTo>
                    <a:pt x="164" y="138"/>
                    <a:pt x="164" y="138"/>
                    <a:pt x="164" y="138"/>
                  </a:cubicBezTo>
                  <a:cubicBezTo>
                    <a:pt x="160" y="136"/>
                    <a:pt x="157" y="135"/>
                    <a:pt x="154" y="133"/>
                  </a:cubicBezTo>
                  <a:cubicBezTo>
                    <a:pt x="154" y="133"/>
                    <a:pt x="154" y="132"/>
                    <a:pt x="154" y="132"/>
                  </a:cubicBezTo>
                  <a:cubicBezTo>
                    <a:pt x="157" y="134"/>
                    <a:pt x="161" y="136"/>
                    <a:pt x="164" y="137"/>
                  </a:cubicBezTo>
                  <a:close/>
                  <a:moveTo>
                    <a:pt x="208" y="152"/>
                  </a:moveTo>
                  <a:cubicBezTo>
                    <a:pt x="206" y="152"/>
                    <a:pt x="205" y="151"/>
                    <a:pt x="204" y="151"/>
                  </a:cubicBezTo>
                  <a:cubicBezTo>
                    <a:pt x="202" y="151"/>
                    <a:pt x="200" y="151"/>
                    <a:pt x="198" y="150"/>
                  </a:cubicBezTo>
                  <a:cubicBezTo>
                    <a:pt x="198" y="150"/>
                    <a:pt x="198" y="150"/>
                    <a:pt x="198" y="149"/>
                  </a:cubicBezTo>
                  <a:cubicBezTo>
                    <a:pt x="202" y="150"/>
                    <a:pt x="205" y="150"/>
                    <a:pt x="209" y="150"/>
                  </a:cubicBezTo>
                  <a:cubicBezTo>
                    <a:pt x="208" y="150"/>
                    <a:pt x="208" y="151"/>
                    <a:pt x="208" y="152"/>
                  </a:cubicBezTo>
                  <a:close/>
                  <a:moveTo>
                    <a:pt x="12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4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lose/>
                  <a:moveTo>
                    <a:pt x="226" y="165"/>
                  </a:moveTo>
                  <a:cubicBezTo>
                    <a:pt x="225" y="168"/>
                    <a:pt x="224" y="171"/>
                    <a:pt x="222" y="174"/>
                  </a:cubicBezTo>
                  <a:cubicBezTo>
                    <a:pt x="220" y="174"/>
                    <a:pt x="218" y="174"/>
                    <a:pt x="216" y="173"/>
                  </a:cubicBezTo>
                  <a:cubicBezTo>
                    <a:pt x="218" y="170"/>
                    <a:pt x="219" y="167"/>
                    <a:pt x="221" y="164"/>
                  </a:cubicBezTo>
                  <a:cubicBezTo>
                    <a:pt x="222" y="164"/>
                    <a:pt x="224" y="164"/>
                    <a:pt x="226" y="165"/>
                  </a:cubicBezTo>
                  <a:close/>
                  <a:moveTo>
                    <a:pt x="222" y="159"/>
                  </a:moveTo>
                  <a:cubicBezTo>
                    <a:pt x="223" y="159"/>
                    <a:pt x="223" y="158"/>
                    <a:pt x="223" y="158"/>
                  </a:cubicBezTo>
                  <a:cubicBezTo>
                    <a:pt x="225" y="158"/>
                    <a:pt x="227" y="158"/>
                    <a:pt x="229" y="158"/>
                  </a:cubicBezTo>
                  <a:cubicBezTo>
                    <a:pt x="229" y="159"/>
                    <a:pt x="228" y="160"/>
                    <a:pt x="228" y="160"/>
                  </a:cubicBezTo>
                  <a:cubicBezTo>
                    <a:pt x="226" y="160"/>
                    <a:pt x="224" y="160"/>
                    <a:pt x="222" y="159"/>
                  </a:cubicBezTo>
                  <a:close/>
                  <a:moveTo>
                    <a:pt x="229" y="165"/>
                  </a:moveTo>
                  <a:cubicBezTo>
                    <a:pt x="232" y="165"/>
                    <a:pt x="236" y="166"/>
                    <a:pt x="239" y="166"/>
                  </a:cubicBezTo>
                  <a:cubicBezTo>
                    <a:pt x="237" y="169"/>
                    <a:pt x="235" y="173"/>
                    <a:pt x="233" y="176"/>
                  </a:cubicBezTo>
                  <a:cubicBezTo>
                    <a:pt x="231" y="176"/>
                    <a:pt x="228" y="175"/>
                    <a:pt x="226" y="175"/>
                  </a:cubicBezTo>
                  <a:cubicBezTo>
                    <a:pt x="227" y="172"/>
                    <a:pt x="228" y="168"/>
                    <a:pt x="229" y="165"/>
                  </a:cubicBezTo>
                  <a:close/>
                  <a:moveTo>
                    <a:pt x="244" y="166"/>
                  </a:moveTo>
                  <a:cubicBezTo>
                    <a:pt x="245" y="166"/>
                    <a:pt x="246" y="166"/>
                    <a:pt x="247" y="167"/>
                  </a:cubicBezTo>
                  <a:cubicBezTo>
                    <a:pt x="244" y="170"/>
                    <a:pt x="242" y="173"/>
                    <a:pt x="240" y="177"/>
                  </a:cubicBezTo>
                  <a:cubicBezTo>
                    <a:pt x="240" y="177"/>
                    <a:pt x="240" y="177"/>
                    <a:pt x="239" y="177"/>
                  </a:cubicBezTo>
                  <a:cubicBezTo>
                    <a:pt x="241" y="173"/>
                    <a:pt x="242" y="170"/>
                    <a:pt x="244" y="166"/>
                  </a:cubicBezTo>
                  <a:close/>
                  <a:moveTo>
                    <a:pt x="277" y="159"/>
                  </a:moveTo>
                  <a:cubicBezTo>
                    <a:pt x="276" y="161"/>
                    <a:pt x="276" y="162"/>
                    <a:pt x="275" y="164"/>
                  </a:cubicBezTo>
                  <a:cubicBezTo>
                    <a:pt x="273" y="164"/>
                    <a:pt x="272" y="164"/>
                    <a:pt x="270" y="163"/>
                  </a:cubicBezTo>
                  <a:cubicBezTo>
                    <a:pt x="271" y="162"/>
                    <a:pt x="271" y="161"/>
                    <a:pt x="272" y="159"/>
                  </a:cubicBezTo>
                  <a:cubicBezTo>
                    <a:pt x="273" y="159"/>
                    <a:pt x="275" y="159"/>
                    <a:pt x="277" y="159"/>
                  </a:cubicBezTo>
                  <a:close/>
                  <a:moveTo>
                    <a:pt x="297" y="163"/>
                  </a:moveTo>
                  <a:cubicBezTo>
                    <a:pt x="295" y="163"/>
                    <a:pt x="293" y="163"/>
                    <a:pt x="290" y="164"/>
                  </a:cubicBezTo>
                  <a:cubicBezTo>
                    <a:pt x="291" y="162"/>
                    <a:pt x="292" y="160"/>
                    <a:pt x="292" y="159"/>
                  </a:cubicBezTo>
                  <a:cubicBezTo>
                    <a:pt x="294" y="159"/>
                    <a:pt x="297" y="159"/>
                    <a:pt x="299" y="158"/>
                  </a:cubicBezTo>
                  <a:cubicBezTo>
                    <a:pt x="298" y="160"/>
                    <a:pt x="298" y="162"/>
                    <a:pt x="297" y="163"/>
                  </a:cubicBezTo>
                  <a:close/>
                  <a:moveTo>
                    <a:pt x="287" y="164"/>
                  </a:moveTo>
                  <a:cubicBezTo>
                    <a:pt x="285" y="164"/>
                    <a:pt x="283" y="164"/>
                    <a:pt x="281" y="164"/>
                  </a:cubicBezTo>
                  <a:cubicBezTo>
                    <a:pt x="282" y="162"/>
                    <a:pt x="282" y="161"/>
                    <a:pt x="283" y="159"/>
                  </a:cubicBezTo>
                  <a:cubicBezTo>
                    <a:pt x="285" y="159"/>
                    <a:pt x="287" y="159"/>
                    <a:pt x="289" y="159"/>
                  </a:cubicBezTo>
                  <a:cubicBezTo>
                    <a:pt x="289" y="160"/>
                    <a:pt x="288" y="162"/>
                    <a:pt x="287" y="164"/>
                  </a:cubicBezTo>
                  <a:close/>
                  <a:moveTo>
                    <a:pt x="265" y="163"/>
                  </a:moveTo>
                  <a:cubicBezTo>
                    <a:pt x="264" y="163"/>
                    <a:pt x="263" y="163"/>
                    <a:pt x="263" y="163"/>
                  </a:cubicBezTo>
                  <a:cubicBezTo>
                    <a:pt x="259" y="163"/>
                    <a:pt x="256" y="163"/>
                    <a:pt x="253" y="163"/>
                  </a:cubicBezTo>
                  <a:cubicBezTo>
                    <a:pt x="254" y="161"/>
                    <a:pt x="255" y="160"/>
                    <a:pt x="256" y="159"/>
                  </a:cubicBezTo>
                  <a:cubicBezTo>
                    <a:pt x="259" y="159"/>
                    <a:pt x="263" y="159"/>
                    <a:pt x="267" y="159"/>
                  </a:cubicBezTo>
                  <a:cubicBezTo>
                    <a:pt x="267" y="161"/>
                    <a:pt x="266" y="162"/>
                    <a:pt x="265" y="163"/>
                  </a:cubicBezTo>
                  <a:close/>
                  <a:moveTo>
                    <a:pt x="259" y="167"/>
                  </a:moveTo>
                  <a:cubicBezTo>
                    <a:pt x="261" y="167"/>
                    <a:pt x="262" y="167"/>
                    <a:pt x="263" y="168"/>
                  </a:cubicBezTo>
                  <a:cubicBezTo>
                    <a:pt x="262" y="170"/>
                    <a:pt x="260" y="173"/>
                    <a:pt x="259" y="176"/>
                  </a:cubicBezTo>
                  <a:cubicBezTo>
                    <a:pt x="256" y="176"/>
                    <a:pt x="253" y="176"/>
                    <a:pt x="250" y="177"/>
                  </a:cubicBezTo>
                  <a:cubicBezTo>
                    <a:pt x="248" y="177"/>
                    <a:pt x="246" y="177"/>
                    <a:pt x="244" y="177"/>
                  </a:cubicBezTo>
                  <a:cubicBezTo>
                    <a:pt x="246" y="174"/>
                    <a:pt x="248" y="170"/>
                    <a:pt x="250" y="167"/>
                  </a:cubicBezTo>
                  <a:cubicBezTo>
                    <a:pt x="253" y="167"/>
                    <a:pt x="256" y="167"/>
                    <a:pt x="259" y="167"/>
                  </a:cubicBezTo>
                  <a:close/>
                  <a:moveTo>
                    <a:pt x="268" y="168"/>
                  </a:moveTo>
                  <a:cubicBezTo>
                    <a:pt x="270" y="168"/>
                    <a:pt x="272" y="168"/>
                    <a:pt x="273" y="168"/>
                  </a:cubicBezTo>
                  <a:cubicBezTo>
                    <a:pt x="272" y="170"/>
                    <a:pt x="272" y="172"/>
                    <a:pt x="271" y="174"/>
                  </a:cubicBezTo>
                  <a:cubicBezTo>
                    <a:pt x="269" y="174"/>
                    <a:pt x="267" y="175"/>
                    <a:pt x="264" y="175"/>
                  </a:cubicBezTo>
                  <a:cubicBezTo>
                    <a:pt x="266" y="173"/>
                    <a:pt x="267" y="170"/>
                    <a:pt x="268" y="168"/>
                  </a:cubicBezTo>
                  <a:close/>
                  <a:moveTo>
                    <a:pt x="279" y="168"/>
                  </a:moveTo>
                  <a:cubicBezTo>
                    <a:pt x="281" y="168"/>
                    <a:pt x="283" y="168"/>
                    <a:pt x="285" y="168"/>
                  </a:cubicBezTo>
                  <a:cubicBezTo>
                    <a:pt x="285" y="169"/>
                    <a:pt x="284" y="170"/>
                    <a:pt x="284" y="171"/>
                  </a:cubicBezTo>
                  <a:cubicBezTo>
                    <a:pt x="282" y="172"/>
                    <a:pt x="279" y="172"/>
                    <a:pt x="277" y="173"/>
                  </a:cubicBezTo>
                  <a:cubicBezTo>
                    <a:pt x="277" y="171"/>
                    <a:pt x="278" y="169"/>
                    <a:pt x="279" y="168"/>
                  </a:cubicBezTo>
                  <a:close/>
                  <a:moveTo>
                    <a:pt x="289" y="168"/>
                  </a:moveTo>
                  <a:cubicBezTo>
                    <a:pt x="291" y="167"/>
                    <a:pt x="294" y="167"/>
                    <a:pt x="297" y="167"/>
                  </a:cubicBezTo>
                  <a:cubicBezTo>
                    <a:pt x="297" y="167"/>
                    <a:pt x="297" y="168"/>
                    <a:pt x="296" y="168"/>
                  </a:cubicBezTo>
                  <a:cubicBezTo>
                    <a:pt x="294" y="169"/>
                    <a:pt x="291" y="170"/>
                    <a:pt x="288" y="170"/>
                  </a:cubicBezTo>
                  <a:cubicBezTo>
                    <a:pt x="288" y="169"/>
                    <a:pt x="289" y="168"/>
                    <a:pt x="289" y="168"/>
                  </a:cubicBezTo>
                  <a:close/>
                  <a:moveTo>
                    <a:pt x="303" y="163"/>
                  </a:moveTo>
                  <a:cubicBezTo>
                    <a:pt x="304" y="161"/>
                    <a:pt x="304" y="160"/>
                    <a:pt x="304" y="158"/>
                  </a:cubicBezTo>
                  <a:cubicBezTo>
                    <a:pt x="305" y="158"/>
                    <a:pt x="306" y="158"/>
                    <a:pt x="307" y="158"/>
                  </a:cubicBezTo>
                  <a:cubicBezTo>
                    <a:pt x="307" y="160"/>
                    <a:pt x="307" y="161"/>
                    <a:pt x="306" y="163"/>
                  </a:cubicBezTo>
                  <a:cubicBezTo>
                    <a:pt x="305" y="163"/>
                    <a:pt x="304" y="163"/>
                    <a:pt x="303" y="163"/>
                  </a:cubicBezTo>
                  <a:close/>
                  <a:moveTo>
                    <a:pt x="305" y="153"/>
                  </a:moveTo>
                  <a:cubicBezTo>
                    <a:pt x="306" y="153"/>
                    <a:pt x="306" y="152"/>
                    <a:pt x="306" y="152"/>
                  </a:cubicBezTo>
                  <a:cubicBezTo>
                    <a:pt x="307" y="151"/>
                    <a:pt x="308" y="151"/>
                    <a:pt x="309" y="151"/>
                  </a:cubicBezTo>
                  <a:cubicBezTo>
                    <a:pt x="309" y="152"/>
                    <a:pt x="309" y="152"/>
                    <a:pt x="308" y="153"/>
                  </a:cubicBezTo>
                  <a:cubicBezTo>
                    <a:pt x="307" y="153"/>
                    <a:pt x="306" y="153"/>
                    <a:pt x="305" y="153"/>
                  </a:cubicBezTo>
                  <a:close/>
                  <a:moveTo>
                    <a:pt x="300" y="154"/>
                  </a:moveTo>
                  <a:cubicBezTo>
                    <a:pt x="298" y="154"/>
                    <a:pt x="296" y="154"/>
                    <a:pt x="295" y="154"/>
                  </a:cubicBezTo>
                  <a:cubicBezTo>
                    <a:pt x="295" y="154"/>
                    <a:pt x="295" y="153"/>
                    <a:pt x="295" y="153"/>
                  </a:cubicBezTo>
                  <a:cubicBezTo>
                    <a:pt x="297" y="153"/>
                    <a:pt x="298" y="153"/>
                    <a:pt x="300" y="152"/>
                  </a:cubicBezTo>
                  <a:cubicBezTo>
                    <a:pt x="300" y="153"/>
                    <a:pt x="300" y="153"/>
                    <a:pt x="300" y="154"/>
                  </a:cubicBezTo>
                  <a:close/>
                  <a:moveTo>
                    <a:pt x="292" y="154"/>
                  </a:moveTo>
                  <a:cubicBezTo>
                    <a:pt x="291" y="154"/>
                    <a:pt x="291" y="154"/>
                    <a:pt x="290" y="154"/>
                  </a:cubicBezTo>
                  <a:cubicBezTo>
                    <a:pt x="289" y="154"/>
                    <a:pt x="287" y="154"/>
                    <a:pt x="285" y="154"/>
                  </a:cubicBezTo>
                  <a:cubicBezTo>
                    <a:pt x="285" y="154"/>
                    <a:pt x="285" y="154"/>
                    <a:pt x="285" y="154"/>
                  </a:cubicBezTo>
                  <a:cubicBezTo>
                    <a:pt x="287" y="154"/>
                    <a:pt x="290" y="154"/>
                    <a:pt x="292" y="153"/>
                  </a:cubicBezTo>
                  <a:cubicBezTo>
                    <a:pt x="292" y="154"/>
                    <a:pt x="292" y="154"/>
                    <a:pt x="292" y="154"/>
                  </a:cubicBezTo>
                  <a:close/>
                  <a:moveTo>
                    <a:pt x="251" y="159"/>
                  </a:moveTo>
                  <a:cubicBezTo>
                    <a:pt x="251" y="160"/>
                    <a:pt x="250" y="161"/>
                    <a:pt x="249" y="162"/>
                  </a:cubicBezTo>
                  <a:cubicBezTo>
                    <a:pt x="248" y="162"/>
                    <a:pt x="247" y="162"/>
                    <a:pt x="246" y="162"/>
                  </a:cubicBezTo>
                  <a:cubicBezTo>
                    <a:pt x="246" y="161"/>
                    <a:pt x="246" y="160"/>
                    <a:pt x="247" y="159"/>
                  </a:cubicBezTo>
                  <a:cubicBezTo>
                    <a:pt x="248" y="159"/>
                    <a:pt x="250" y="159"/>
                    <a:pt x="251" y="159"/>
                  </a:cubicBezTo>
                  <a:close/>
                  <a:moveTo>
                    <a:pt x="241" y="162"/>
                  </a:moveTo>
                  <a:cubicBezTo>
                    <a:pt x="238" y="161"/>
                    <a:pt x="234" y="161"/>
                    <a:pt x="231" y="161"/>
                  </a:cubicBezTo>
                  <a:cubicBezTo>
                    <a:pt x="231" y="160"/>
                    <a:pt x="232" y="159"/>
                    <a:pt x="232" y="158"/>
                  </a:cubicBezTo>
                  <a:cubicBezTo>
                    <a:pt x="235" y="159"/>
                    <a:pt x="239" y="159"/>
                    <a:pt x="242" y="159"/>
                  </a:cubicBezTo>
                  <a:cubicBezTo>
                    <a:pt x="242" y="160"/>
                    <a:pt x="241" y="161"/>
                    <a:pt x="241" y="162"/>
                  </a:cubicBezTo>
                  <a:close/>
                  <a:moveTo>
                    <a:pt x="219" y="158"/>
                  </a:moveTo>
                  <a:cubicBezTo>
                    <a:pt x="219" y="158"/>
                    <a:pt x="219" y="158"/>
                    <a:pt x="219" y="159"/>
                  </a:cubicBezTo>
                  <a:cubicBezTo>
                    <a:pt x="216" y="158"/>
                    <a:pt x="213" y="158"/>
                    <a:pt x="210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2" y="157"/>
                    <a:pt x="214" y="157"/>
                    <a:pt x="216" y="157"/>
                  </a:cubicBezTo>
                  <a:cubicBezTo>
                    <a:pt x="217" y="157"/>
                    <a:pt x="218" y="157"/>
                    <a:pt x="219" y="158"/>
                  </a:cubicBezTo>
                  <a:close/>
                  <a:moveTo>
                    <a:pt x="206" y="157"/>
                  </a:moveTo>
                  <a:cubicBezTo>
                    <a:pt x="204" y="156"/>
                    <a:pt x="203" y="156"/>
                    <a:pt x="201" y="156"/>
                  </a:cubicBezTo>
                  <a:cubicBezTo>
                    <a:pt x="203" y="156"/>
                    <a:pt x="204" y="156"/>
                    <a:pt x="206" y="156"/>
                  </a:cubicBezTo>
                  <a:cubicBezTo>
                    <a:pt x="206" y="156"/>
                    <a:pt x="206" y="157"/>
                    <a:pt x="206" y="157"/>
                  </a:cubicBezTo>
                  <a:close/>
                  <a:moveTo>
                    <a:pt x="169" y="147"/>
                  </a:moveTo>
                  <a:cubicBezTo>
                    <a:pt x="169" y="147"/>
                    <a:pt x="169" y="147"/>
                    <a:pt x="168" y="147"/>
                  </a:cubicBezTo>
                  <a:cubicBezTo>
                    <a:pt x="166" y="146"/>
                    <a:pt x="164" y="146"/>
                    <a:pt x="163" y="145"/>
                  </a:cubicBezTo>
                  <a:cubicBezTo>
                    <a:pt x="163" y="145"/>
                    <a:pt x="163" y="145"/>
                    <a:pt x="163" y="144"/>
                  </a:cubicBezTo>
                  <a:cubicBezTo>
                    <a:pt x="165" y="145"/>
                    <a:pt x="168" y="146"/>
                    <a:pt x="170" y="147"/>
                  </a:cubicBezTo>
                  <a:cubicBezTo>
                    <a:pt x="170" y="147"/>
                    <a:pt x="170" y="147"/>
                    <a:pt x="169" y="147"/>
                  </a:cubicBezTo>
                  <a:close/>
                  <a:moveTo>
                    <a:pt x="143" y="143"/>
                  </a:moveTo>
                  <a:cubicBezTo>
                    <a:pt x="143" y="143"/>
                    <a:pt x="142" y="143"/>
                    <a:pt x="142" y="143"/>
                  </a:cubicBezTo>
                  <a:cubicBezTo>
                    <a:pt x="141" y="143"/>
                    <a:pt x="139" y="143"/>
                    <a:pt x="138" y="142"/>
                  </a:cubicBezTo>
                  <a:cubicBezTo>
                    <a:pt x="138" y="142"/>
                    <a:pt x="138" y="141"/>
                    <a:pt x="139" y="141"/>
                  </a:cubicBezTo>
                  <a:cubicBezTo>
                    <a:pt x="140" y="142"/>
                    <a:pt x="142" y="142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lose/>
                  <a:moveTo>
                    <a:pt x="135" y="141"/>
                  </a:moveTo>
                  <a:cubicBezTo>
                    <a:pt x="135" y="141"/>
                    <a:pt x="134" y="141"/>
                    <a:pt x="134" y="142"/>
                  </a:cubicBezTo>
                  <a:cubicBezTo>
                    <a:pt x="133" y="141"/>
                    <a:pt x="131" y="141"/>
                    <a:pt x="130" y="141"/>
                  </a:cubicBezTo>
                  <a:cubicBezTo>
                    <a:pt x="129" y="140"/>
                    <a:pt x="127" y="139"/>
                    <a:pt x="126" y="138"/>
                  </a:cubicBezTo>
                  <a:cubicBezTo>
                    <a:pt x="126" y="137"/>
                    <a:pt x="126" y="137"/>
                    <a:pt x="127" y="136"/>
                  </a:cubicBezTo>
                  <a:cubicBezTo>
                    <a:pt x="128" y="136"/>
                    <a:pt x="129" y="136"/>
                    <a:pt x="131" y="136"/>
                  </a:cubicBezTo>
                  <a:cubicBezTo>
                    <a:pt x="132" y="137"/>
                    <a:pt x="134" y="138"/>
                    <a:pt x="136" y="139"/>
                  </a:cubicBezTo>
                  <a:cubicBezTo>
                    <a:pt x="135" y="140"/>
                    <a:pt x="135" y="140"/>
                    <a:pt x="135" y="141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7" y="136"/>
                    <a:pt x="116" y="137"/>
                    <a:pt x="116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6" y="137"/>
                    <a:pt x="117" y="136"/>
                    <a:pt x="118" y="135"/>
                  </a:cubicBezTo>
                  <a:close/>
                  <a:moveTo>
                    <a:pt x="101" y="139"/>
                  </a:moveTo>
                  <a:cubicBezTo>
                    <a:pt x="101" y="139"/>
                    <a:pt x="101" y="139"/>
                    <a:pt x="101" y="140"/>
                  </a:cubicBezTo>
                  <a:cubicBezTo>
                    <a:pt x="103" y="141"/>
                    <a:pt x="104" y="142"/>
                    <a:pt x="106" y="144"/>
                  </a:cubicBezTo>
                  <a:cubicBezTo>
                    <a:pt x="105" y="144"/>
                    <a:pt x="105" y="145"/>
                    <a:pt x="105" y="145"/>
                  </a:cubicBezTo>
                  <a:cubicBezTo>
                    <a:pt x="102" y="144"/>
                    <a:pt x="99" y="143"/>
                    <a:pt x="96" y="142"/>
                  </a:cubicBezTo>
                  <a:cubicBezTo>
                    <a:pt x="97" y="140"/>
                    <a:pt x="98" y="139"/>
                    <a:pt x="99" y="137"/>
                  </a:cubicBezTo>
                  <a:cubicBezTo>
                    <a:pt x="100" y="138"/>
                    <a:pt x="100" y="139"/>
                    <a:pt x="101" y="139"/>
                  </a:cubicBezTo>
                  <a:close/>
                  <a:moveTo>
                    <a:pt x="115" y="145"/>
                  </a:moveTo>
                  <a:cubicBezTo>
                    <a:pt x="115" y="144"/>
                    <a:pt x="115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5" y="146"/>
                    <a:pt x="114" y="147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3" y="147"/>
                    <a:pt x="114" y="146"/>
                    <a:pt x="115" y="145"/>
                  </a:cubicBezTo>
                  <a:close/>
                  <a:moveTo>
                    <a:pt x="120" y="139"/>
                  </a:moveTo>
                  <a:cubicBezTo>
                    <a:pt x="120" y="138"/>
                    <a:pt x="120" y="138"/>
                    <a:pt x="121" y="137"/>
                  </a:cubicBezTo>
                  <a:cubicBezTo>
                    <a:pt x="121" y="137"/>
                    <a:pt x="121" y="137"/>
                    <a:pt x="121" y="138"/>
                  </a:cubicBezTo>
                  <a:cubicBezTo>
                    <a:pt x="120" y="138"/>
                    <a:pt x="120" y="138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lose/>
                  <a:moveTo>
                    <a:pt x="144" y="148"/>
                  </a:moveTo>
                  <a:cubicBezTo>
                    <a:pt x="144" y="148"/>
                    <a:pt x="144" y="148"/>
                    <a:pt x="145" y="148"/>
                  </a:cubicBezTo>
                  <a:cubicBezTo>
                    <a:pt x="148" y="149"/>
                    <a:pt x="152" y="149"/>
                    <a:pt x="156" y="150"/>
                  </a:cubicBezTo>
                  <a:cubicBezTo>
                    <a:pt x="155" y="151"/>
                    <a:pt x="154" y="153"/>
                    <a:pt x="153" y="154"/>
                  </a:cubicBezTo>
                  <a:cubicBezTo>
                    <a:pt x="150" y="152"/>
                    <a:pt x="147" y="151"/>
                    <a:pt x="143" y="149"/>
                  </a:cubicBezTo>
                  <a:cubicBezTo>
                    <a:pt x="144" y="149"/>
                    <a:pt x="144" y="148"/>
                    <a:pt x="144" y="148"/>
                  </a:cubicBezTo>
                  <a:close/>
                  <a:moveTo>
                    <a:pt x="159" y="151"/>
                  </a:moveTo>
                  <a:cubicBezTo>
                    <a:pt x="161" y="151"/>
                    <a:pt x="163" y="151"/>
                    <a:pt x="164" y="151"/>
                  </a:cubicBezTo>
                  <a:cubicBezTo>
                    <a:pt x="165" y="151"/>
                    <a:pt x="166" y="152"/>
                    <a:pt x="166" y="152"/>
                  </a:cubicBezTo>
                  <a:cubicBezTo>
                    <a:pt x="165" y="154"/>
                    <a:pt x="164" y="156"/>
                    <a:pt x="162" y="158"/>
                  </a:cubicBezTo>
                  <a:cubicBezTo>
                    <a:pt x="160" y="157"/>
                    <a:pt x="158" y="156"/>
                    <a:pt x="157" y="155"/>
                  </a:cubicBezTo>
                  <a:cubicBezTo>
                    <a:pt x="157" y="154"/>
                    <a:pt x="158" y="152"/>
                    <a:pt x="159" y="151"/>
                  </a:cubicBezTo>
                  <a:close/>
                  <a:moveTo>
                    <a:pt x="170" y="153"/>
                  </a:moveTo>
                  <a:cubicBezTo>
                    <a:pt x="172" y="154"/>
                    <a:pt x="173" y="154"/>
                    <a:pt x="174" y="154"/>
                  </a:cubicBezTo>
                  <a:cubicBezTo>
                    <a:pt x="175" y="154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4" y="157"/>
                    <a:pt x="172" y="159"/>
                    <a:pt x="171" y="161"/>
                  </a:cubicBezTo>
                  <a:cubicBezTo>
                    <a:pt x="169" y="161"/>
                    <a:pt x="168" y="160"/>
                    <a:pt x="166" y="159"/>
                  </a:cubicBezTo>
                  <a:cubicBezTo>
                    <a:pt x="168" y="157"/>
                    <a:pt x="169" y="155"/>
                    <a:pt x="170" y="153"/>
                  </a:cubicBezTo>
                  <a:close/>
                  <a:moveTo>
                    <a:pt x="180" y="156"/>
                  </a:moveTo>
                  <a:cubicBezTo>
                    <a:pt x="182" y="157"/>
                    <a:pt x="185" y="157"/>
                    <a:pt x="187" y="158"/>
                  </a:cubicBezTo>
                  <a:cubicBezTo>
                    <a:pt x="186" y="160"/>
                    <a:pt x="184" y="163"/>
                    <a:pt x="183" y="165"/>
                  </a:cubicBezTo>
                  <a:cubicBezTo>
                    <a:pt x="181" y="164"/>
                    <a:pt x="178" y="164"/>
                    <a:pt x="176" y="163"/>
                  </a:cubicBezTo>
                  <a:cubicBezTo>
                    <a:pt x="177" y="160"/>
                    <a:pt x="179" y="158"/>
                    <a:pt x="180" y="156"/>
                  </a:cubicBezTo>
                  <a:close/>
                  <a:moveTo>
                    <a:pt x="193" y="159"/>
                  </a:moveTo>
                  <a:cubicBezTo>
                    <a:pt x="196" y="160"/>
                    <a:pt x="200" y="161"/>
                    <a:pt x="204" y="161"/>
                  </a:cubicBezTo>
                  <a:cubicBezTo>
                    <a:pt x="202" y="164"/>
                    <a:pt x="201" y="167"/>
                    <a:pt x="199" y="170"/>
                  </a:cubicBezTo>
                  <a:cubicBezTo>
                    <a:pt x="196" y="169"/>
                    <a:pt x="192" y="168"/>
                    <a:pt x="188" y="167"/>
                  </a:cubicBezTo>
                  <a:cubicBezTo>
                    <a:pt x="190" y="164"/>
                    <a:pt x="191" y="162"/>
                    <a:pt x="193" y="159"/>
                  </a:cubicBezTo>
                  <a:close/>
                  <a:moveTo>
                    <a:pt x="207" y="162"/>
                  </a:moveTo>
                  <a:cubicBezTo>
                    <a:pt x="210" y="163"/>
                    <a:pt x="213" y="163"/>
                    <a:pt x="216" y="163"/>
                  </a:cubicBezTo>
                  <a:cubicBezTo>
                    <a:pt x="215" y="166"/>
                    <a:pt x="213" y="169"/>
                    <a:pt x="211" y="172"/>
                  </a:cubicBezTo>
                  <a:cubicBezTo>
                    <a:pt x="209" y="172"/>
                    <a:pt x="206" y="171"/>
                    <a:pt x="203" y="171"/>
                  </a:cubicBezTo>
                  <a:cubicBezTo>
                    <a:pt x="205" y="168"/>
                    <a:pt x="206" y="165"/>
                    <a:pt x="207" y="162"/>
                  </a:cubicBezTo>
                  <a:close/>
                  <a:moveTo>
                    <a:pt x="312" y="157"/>
                  </a:moveTo>
                  <a:cubicBezTo>
                    <a:pt x="317" y="157"/>
                    <a:pt x="321" y="157"/>
                    <a:pt x="325" y="156"/>
                  </a:cubicBezTo>
                  <a:cubicBezTo>
                    <a:pt x="325" y="158"/>
                    <a:pt x="324" y="159"/>
                    <a:pt x="324" y="161"/>
                  </a:cubicBezTo>
                  <a:cubicBezTo>
                    <a:pt x="320" y="162"/>
                    <a:pt x="316" y="162"/>
                    <a:pt x="312" y="162"/>
                  </a:cubicBezTo>
                  <a:cubicBezTo>
                    <a:pt x="312" y="161"/>
                    <a:pt x="312" y="159"/>
                    <a:pt x="312" y="157"/>
                  </a:cubicBezTo>
                  <a:close/>
                  <a:moveTo>
                    <a:pt x="313" y="152"/>
                  </a:moveTo>
                  <a:cubicBezTo>
                    <a:pt x="313" y="152"/>
                    <a:pt x="313" y="151"/>
                    <a:pt x="313" y="150"/>
                  </a:cubicBezTo>
                  <a:cubicBezTo>
                    <a:pt x="318" y="150"/>
                    <a:pt x="323" y="149"/>
                    <a:pt x="327" y="148"/>
                  </a:cubicBezTo>
                  <a:cubicBezTo>
                    <a:pt x="327" y="149"/>
                    <a:pt x="327" y="150"/>
                    <a:pt x="327" y="151"/>
                  </a:cubicBezTo>
                  <a:cubicBezTo>
                    <a:pt x="322" y="152"/>
                    <a:pt x="318" y="152"/>
                    <a:pt x="313" y="152"/>
                  </a:cubicBezTo>
                  <a:close/>
                  <a:moveTo>
                    <a:pt x="325" y="145"/>
                  </a:moveTo>
                  <a:cubicBezTo>
                    <a:pt x="326" y="145"/>
                    <a:pt x="327" y="144"/>
                    <a:pt x="329" y="144"/>
                  </a:cubicBezTo>
                  <a:cubicBezTo>
                    <a:pt x="329" y="144"/>
                    <a:pt x="328" y="144"/>
                    <a:pt x="328" y="144"/>
                  </a:cubicBezTo>
                  <a:cubicBezTo>
                    <a:pt x="327" y="145"/>
                    <a:pt x="326" y="145"/>
                    <a:pt x="325" y="145"/>
                  </a:cubicBezTo>
                  <a:close/>
                  <a:moveTo>
                    <a:pt x="192" y="149"/>
                  </a:moveTo>
                  <a:cubicBezTo>
                    <a:pt x="191" y="148"/>
                    <a:pt x="190" y="148"/>
                    <a:pt x="189" y="148"/>
                  </a:cubicBezTo>
                  <a:cubicBezTo>
                    <a:pt x="188" y="148"/>
                    <a:pt x="187" y="147"/>
                    <a:pt x="186" y="147"/>
                  </a:cubicBezTo>
                  <a:cubicBezTo>
                    <a:pt x="186" y="147"/>
                    <a:pt x="186" y="147"/>
                    <a:pt x="186" y="146"/>
                  </a:cubicBezTo>
                  <a:cubicBezTo>
                    <a:pt x="188" y="147"/>
                    <a:pt x="190" y="148"/>
                    <a:pt x="193" y="148"/>
                  </a:cubicBezTo>
                  <a:cubicBezTo>
                    <a:pt x="192" y="148"/>
                    <a:pt x="192" y="149"/>
                    <a:pt x="192" y="149"/>
                  </a:cubicBezTo>
                  <a:close/>
                  <a:moveTo>
                    <a:pt x="181" y="145"/>
                  </a:moveTo>
                  <a:cubicBezTo>
                    <a:pt x="179" y="145"/>
                    <a:pt x="178" y="144"/>
                    <a:pt x="176" y="144"/>
                  </a:cubicBezTo>
                  <a:cubicBezTo>
                    <a:pt x="176" y="143"/>
                    <a:pt x="176" y="143"/>
                    <a:pt x="177" y="143"/>
                  </a:cubicBezTo>
                  <a:cubicBezTo>
                    <a:pt x="178" y="144"/>
                    <a:pt x="180" y="144"/>
                    <a:pt x="181" y="145"/>
                  </a:cubicBezTo>
                  <a:cubicBezTo>
                    <a:pt x="181" y="145"/>
                    <a:pt x="181" y="145"/>
                    <a:pt x="181" y="145"/>
                  </a:cubicBezTo>
                  <a:close/>
                  <a:moveTo>
                    <a:pt x="173" y="142"/>
                  </a:moveTo>
                  <a:cubicBezTo>
                    <a:pt x="171" y="141"/>
                    <a:pt x="168" y="140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ubicBezTo>
                    <a:pt x="169" y="140"/>
                    <a:pt x="171" y="141"/>
                    <a:pt x="173" y="142"/>
                  </a:cubicBezTo>
                  <a:cubicBezTo>
                    <a:pt x="173" y="142"/>
                    <a:pt x="173" y="142"/>
                    <a:pt x="173" y="142"/>
                  </a:cubicBezTo>
                  <a:close/>
                  <a:moveTo>
                    <a:pt x="160" y="143"/>
                  </a:moveTo>
                  <a:cubicBezTo>
                    <a:pt x="160" y="143"/>
                    <a:pt x="160" y="144"/>
                    <a:pt x="160" y="144"/>
                  </a:cubicBezTo>
                  <a:cubicBezTo>
                    <a:pt x="156" y="142"/>
                    <a:pt x="153" y="141"/>
                    <a:pt x="149" y="139"/>
                  </a:cubicBezTo>
                  <a:cubicBezTo>
                    <a:pt x="149" y="139"/>
                    <a:pt x="150" y="139"/>
                    <a:pt x="150" y="138"/>
                  </a:cubicBezTo>
                  <a:cubicBezTo>
                    <a:pt x="153" y="140"/>
                    <a:pt x="157" y="142"/>
                    <a:pt x="160" y="143"/>
                  </a:cubicBezTo>
                  <a:close/>
                  <a:moveTo>
                    <a:pt x="147" y="138"/>
                  </a:moveTo>
                  <a:cubicBezTo>
                    <a:pt x="146" y="138"/>
                    <a:pt x="145" y="137"/>
                    <a:pt x="144" y="137"/>
                  </a:cubicBezTo>
                  <a:cubicBezTo>
                    <a:pt x="143" y="136"/>
                    <a:pt x="143" y="136"/>
                    <a:pt x="142" y="135"/>
                  </a:cubicBezTo>
                  <a:cubicBezTo>
                    <a:pt x="142" y="135"/>
                    <a:pt x="142" y="135"/>
                    <a:pt x="142" y="134"/>
                  </a:cubicBezTo>
                  <a:cubicBezTo>
                    <a:pt x="144" y="135"/>
                    <a:pt x="146" y="136"/>
                    <a:pt x="147" y="137"/>
                  </a:cubicBezTo>
                  <a:cubicBezTo>
                    <a:pt x="147" y="137"/>
                    <a:pt x="147" y="138"/>
                    <a:pt x="147" y="138"/>
                  </a:cubicBezTo>
                  <a:close/>
                  <a:moveTo>
                    <a:pt x="139" y="134"/>
                  </a:moveTo>
                  <a:cubicBezTo>
                    <a:pt x="137" y="132"/>
                    <a:pt x="134" y="130"/>
                    <a:pt x="132" y="129"/>
                  </a:cubicBezTo>
                  <a:cubicBezTo>
                    <a:pt x="132" y="129"/>
                    <a:pt x="132" y="128"/>
                    <a:pt x="132" y="128"/>
                  </a:cubicBezTo>
                  <a:cubicBezTo>
                    <a:pt x="135" y="130"/>
                    <a:pt x="137" y="132"/>
                    <a:pt x="140" y="133"/>
                  </a:cubicBezTo>
                  <a:cubicBezTo>
                    <a:pt x="140" y="133"/>
                    <a:pt x="140" y="134"/>
                    <a:pt x="139" y="134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30"/>
                  </a:cubicBezTo>
                  <a:cubicBezTo>
                    <a:pt x="121" y="130"/>
                    <a:pt x="121" y="130"/>
                    <a:pt x="121" y="131"/>
                  </a:cubicBezTo>
                  <a:cubicBezTo>
                    <a:pt x="121" y="131"/>
                    <a:pt x="120" y="131"/>
                    <a:pt x="120" y="130"/>
                  </a:cubicBezTo>
                  <a:cubicBezTo>
                    <a:pt x="120" y="130"/>
                    <a:pt x="121" y="129"/>
                    <a:pt x="121" y="128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11" y="128"/>
                  </a:moveTo>
                  <a:cubicBezTo>
                    <a:pt x="111" y="128"/>
                    <a:pt x="111" y="128"/>
                    <a:pt x="112" y="129"/>
                  </a:cubicBezTo>
                  <a:cubicBezTo>
                    <a:pt x="112" y="130"/>
                    <a:pt x="113" y="131"/>
                    <a:pt x="114" y="131"/>
                  </a:cubicBezTo>
                  <a:cubicBezTo>
                    <a:pt x="113" y="133"/>
                    <a:pt x="112" y="135"/>
                    <a:pt x="111" y="137"/>
                  </a:cubicBezTo>
                  <a:cubicBezTo>
                    <a:pt x="108" y="137"/>
                    <a:pt x="105" y="137"/>
                    <a:pt x="102" y="137"/>
                  </a:cubicBezTo>
                  <a:cubicBezTo>
                    <a:pt x="102" y="136"/>
                    <a:pt x="101" y="135"/>
                    <a:pt x="101" y="135"/>
                  </a:cubicBezTo>
                  <a:cubicBezTo>
                    <a:pt x="103" y="131"/>
                    <a:pt x="105" y="127"/>
                    <a:pt x="107" y="124"/>
                  </a:cubicBezTo>
                  <a:cubicBezTo>
                    <a:pt x="109" y="125"/>
                    <a:pt x="110" y="127"/>
                    <a:pt x="111" y="128"/>
                  </a:cubicBezTo>
                  <a:close/>
                  <a:moveTo>
                    <a:pt x="101" y="122"/>
                  </a:moveTo>
                  <a:cubicBezTo>
                    <a:pt x="99" y="124"/>
                    <a:pt x="97" y="127"/>
                    <a:pt x="95" y="130"/>
                  </a:cubicBezTo>
                  <a:cubicBezTo>
                    <a:pt x="94" y="128"/>
                    <a:pt x="93" y="127"/>
                    <a:pt x="92" y="126"/>
                  </a:cubicBezTo>
                  <a:cubicBezTo>
                    <a:pt x="93" y="124"/>
                    <a:pt x="95" y="122"/>
                    <a:pt x="96" y="120"/>
                  </a:cubicBezTo>
                  <a:cubicBezTo>
                    <a:pt x="97" y="120"/>
                    <a:pt x="98" y="120"/>
                    <a:pt x="99" y="120"/>
                  </a:cubicBezTo>
                  <a:cubicBezTo>
                    <a:pt x="101" y="120"/>
                    <a:pt x="101" y="116"/>
                    <a:pt x="99" y="116"/>
                  </a:cubicBezTo>
                  <a:cubicBezTo>
                    <a:pt x="100" y="115"/>
                    <a:pt x="100" y="114"/>
                    <a:pt x="101" y="114"/>
                  </a:cubicBezTo>
                  <a:cubicBezTo>
                    <a:pt x="101" y="115"/>
                    <a:pt x="102" y="117"/>
                    <a:pt x="103" y="118"/>
                  </a:cubicBezTo>
                  <a:cubicBezTo>
                    <a:pt x="102" y="119"/>
                    <a:pt x="102" y="121"/>
                    <a:pt x="101" y="122"/>
                  </a:cubicBezTo>
                  <a:close/>
                  <a:moveTo>
                    <a:pt x="81" y="134"/>
                  </a:moveTo>
                  <a:cubicBezTo>
                    <a:pt x="81" y="133"/>
                    <a:pt x="80" y="132"/>
                    <a:pt x="80" y="131"/>
                  </a:cubicBezTo>
                  <a:cubicBezTo>
                    <a:pt x="81" y="129"/>
                    <a:pt x="81" y="128"/>
                    <a:pt x="82" y="127"/>
                  </a:cubicBezTo>
                  <a:cubicBezTo>
                    <a:pt x="83" y="127"/>
                    <a:pt x="84" y="128"/>
                    <a:pt x="85" y="128"/>
                  </a:cubicBezTo>
                  <a:cubicBezTo>
                    <a:pt x="84" y="130"/>
                    <a:pt x="82" y="132"/>
                    <a:pt x="81" y="134"/>
                  </a:cubicBezTo>
                  <a:close/>
                  <a:moveTo>
                    <a:pt x="85" y="123"/>
                  </a:moveTo>
                  <a:cubicBezTo>
                    <a:pt x="85" y="123"/>
                    <a:pt x="85" y="122"/>
                    <a:pt x="86" y="122"/>
                  </a:cubicBezTo>
                  <a:cubicBezTo>
                    <a:pt x="86" y="123"/>
                    <a:pt x="87" y="124"/>
                    <a:pt x="88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4"/>
                    <a:pt x="85" y="123"/>
                  </a:cubicBezTo>
                  <a:close/>
                  <a:moveTo>
                    <a:pt x="80" y="119"/>
                  </a:moveTo>
                  <a:cubicBezTo>
                    <a:pt x="81" y="118"/>
                    <a:pt x="81" y="117"/>
                    <a:pt x="82" y="117"/>
                  </a:cubicBezTo>
                  <a:cubicBezTo>
                    <a:pt x="82" y="117"/>
                    <a:pt x="82" y="118"/>
                    <a:pt x="83" y="118"/>
                  </a:cubicBezTo>
                  <a:cubicBezTo>
                    <a:pt x="82" y="118"/>
                    <a:pt x="81" y="119"/>
                    <a:pt x="81" y="119"/>
                  </a:cubicBezTo>
                  <a:cubicBezTo>
                    <a:pt x="81" y="119"/>
                    <a:pt x="80" y="119"/>
                    <a:pt x="80" y="119"/>
                  </a:cubicBezTo>
                  <a:close/>
                  <a:moveTo>
                    <a:pt x="87" y="121"/>
                  </a:moveTo>
                  <a:cubicBezTo>
                    <a:pt x="88" y="121"/>
                    <a:pt x="89" y="121"/>
                    <a:pt x="90" y="121"/>
                  </a:cubicBezTo>
                  <a:cubicBezTo>
                    <a:pt x="90" y="121"/>
                    <a:pt x="89" y="122"/>
                    <a:pt x="89" y="123"/>
                  </a:cubicBezTo>
                  <a:cubicBezTo>
                    <a:pt x="88" y="122"/>
                    <a:pt x="88" y="122"/>
                    <a:pt x="87" y="121"/>
                  </a:cubicBezTo>
                  <a:close/>
                  <a:moveTo>
                    <a:pt x="85" y="118"/>
                  </a:moveTo>
                  <a:cubicBezTo>
                    <a:pt x="85" y="118"/>
                    <a:pt x="85" y="118"/>
                    <a:pt x="84" y="118"/>
                  </a:cubicBezTo>
                  <a:cubicBezTo>
                    <a:pt x="84" y="117"/>
                    <a:pt x="83" y="116"/>
                    <a:pt x="82" y="116"/>
                  </a:cubicBezTo>
                  <a:cubicBezTo>
                    <a:pt x="85" y="111"/>
                    <a:pt x="88" y="106"/>
                    <a:pt x="90" y="102"/>
                  </a:cubicBezTo>
                  <a:cubicBezTo>
                    <a:pt x="92" y="103"/>
                    <a:pt x="93" y="104"/>
                    <a:pt x="94" y="105"/>
                  </a:cubicBezTo>
                  <a:cubicBezTo>
                    <a:pt x="91" y="109"/>
                    <a:pt x="88" y="113"/>
                    <a:pt x="85" y="118"/>
                  </a:cubicBezTo>
                  <a:close/>
                  <a:moveTo>
                    <a:pt x="79" y="124"/>
                  </a:moveTo>
                  <a:cubicBezTo>
                    <a:pt x="79" y="124"/>
                    <a:pt x="80" y="125"/>
                    <a:pt x="80" y="125"/>
                  </a:cubicBezTo>
                  <a:cubicBezTo>
                    <a:pt x="79" y="126"/>
                    <a:pt x="79" y="127"/>
                    <a:pt x="78" y="128"/>
                  </a:cubicBezTo>
                  <a:cubicBezTo>
                    <a:pt x="78" y="127"/>
                    <a:pt x="77" y="126"/>
                    <a:pt x="77" y="125"/>
                  </a:cubicBezTo>
                  <a:cubicBezTo>
                    <a:pt x="77" y="125"/>
                    <a:pt x="77" y="125"/>
                    <a:pt x="77" y="124"/>
                  </a:cubicBezTo>
                  <a:cubicBezTo>
                    <a:pt x="78" y="124"/>
                    <a:pt x="78" y="124"/>
                    <a:pt x="79" y="124"/>
                  </a:cubicBezTo>
                  <a:close/>
                  <a:moveTo>
                    <a:pt x="75" y="128"/>
                  </a:moveTo>
                  <a:cubicBezTo>
                    <a:pt x="75" y="129"/>
                    <a:pt x="76" y="130"/>
                    <a:pt x="76" y="130"/>
                  </a:cubicBezTo>
                  <a:cubicBezTo>
                    <a:pt x="75" y="133"/>
                    <a:pt x="73" y="135"/>
                    <a:pt x="72" y="137"/>
                  </a:cubicBezTo>
                  <a:cubicBezTo>
                    <a:pt x="72" y="137"/>
                    <a:pt x="71" y="136"/>
                    <a:pt x="71" y="135"/>
                  </a:cubicBezTo>
                  <a:cubicBezTo>
                    <a:pt x="72" y="133"/>
                    <a:pt x="73" y="130"/>
                    <a:pt x="75" y="128"/>
                  </a:cubicBezTo>
                  <a:close/>
                  <a:moveTo>
                    <a:pt x="88" y="131"/>
                  </a:moveTo>
                  <a:cubicBezTo>
                    <a:pt x="89" y="131"/>
                    <a:pt x="90" y="132"/>
                    <a:pt x="91" y="132"/>
                  </a:cubicBezTo>
                  <a:cubicBezTo>
                    <a:pt x="92" y="133"/>
                    <a:pt x="93" y="131"/>
                    <a:pt x="93" y="131"/>
                  </a:cubicBezTo>
                  <a:cubicBezTo>
                    <a:pt x="92" y="130"/>
                    <a:pt x="91" y="129"/>
                    <a:pt x="90" y="128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9"/>
                    <a:pt x="92" y="131"/>
                    <a:pt x="94" y="132"/>
                  </a:cubicBezTo>
                  <a:cubicBezTo>
                    <a:pt x="91" y="135"/>
                    <a:pt x="88" y="139"/>
                    <a:pt x="85" y="143"/>
                  </a:cubicBezTo>
                  <a:cubicBezTo>
                    <a:pt x="84" y="142"/>
                    <a:pt x="83" y="141"/>
                    <a:pt x="83" y="140"/>
                  </a:cubicBezTo>
                  <a:cubicBezTo>
                    <a:pt x="84" y="137"/>
                    <a:pt x="86" y="134"/>
                    <a:pt x="88" y="131"/>
                  </a:cubicBezTo>
                  <a:close/>
                  <a:moveTo>
                    <a:pt x="97" y="135"/>
                  </a:moveTo>
                  <a:cubicBezTo>
                    <a:pt x="97" y="135"/>
                    <a:pt x="97" y="135"/>
                    <a:pt x="97" y="136"/>
                  </a:cubicBezTo>
                  <a:cubicBezTo>
                    <a:pt x="95" y="140"/>
                    <a:pt x="92" y="145"/>
                    <a:pt x="90" y="150"/>
                  </a:cubicBezTo>
                  <a:cubicBezTo>
                    <a:pt x="89" y="149"/>
                    <a:pt x="89" y="148"/>
                    <a:pt x="88" y="148"/>
                  </a:cubicBezTo>
                  <a:cubicBezTo>
                    <a:pt x="91" y="144"/>
                    <a:pt x="94" y="139"/>
                    <a:pt x="97" y="135"/>
                  </a:cubicBezTo>
                  <a:close/>
                  <a:moveTo>
                    <a:pt x="96" y="143"/>
                  </a:moveTo>
                  <a:cubicBezTo>
                    <a:pt x="98" y="144"/>
                    <a:pt x="100" y="146"/>
                    <a:pt x="102" y="148"/>
                  </a:cubicBezTo>
                  <a:cubicBezTo>
                    <a:pt x="100" y="151"/>
                    <a:pt x="98" y="154"/>
                    <a:pt x="95" y="156"/>
                  </a:cubicBezTo>
                  <a:cubicBezTo>
                    <a:pt x="94" y="155"/>
                    <a:pt x="92" y="153"/>
                    <a:pt x="91" y="151"/>
                  </a:cubicBezTo>
                  <a:cubicBezTo>
                    <a:pt x="92" y="148"/>
                    <a:pt x="94" y="145"/>
                    <a:pt x="96" y="143"/>
                  </a:cubicBezTo>
                  <a:close/>
                  <a:moveTo>
                    <a:pt x="117" y="151"/>
                  </a:moveTo>
                  <a:cubicBezTo>
                    <a:pt x="118" y="149"/>
                    <a:pt x="120" y="147"/>
                    <a:pt x="121" y="145"/>
                  </a:cubicBezTo>
                  <a:cubicBezTo>
                    <a:pt x="124" y="145"/>
                    <a:pt x="128" y="146"/>
                    <a:pt x="131" y="146"/>
                  </a:cubicBezTo>
                  <a:cubicBezTo>
                    <a:pt x="129" y="149"/>
                    <a:pt x="128" y="153"/>
                    <a:pt x="126" y="156"/>
                  </a:cubicBezTo>
                  <a:cubicBezTo>
                    <a:pt x="123" y="154"/>
                    <a:pt x="120" y="153"/>
                    <a:pt x="117" y="151"/>
                  </a:cubicBezTo>
                  <a:close/>
                  <a:moveTo>
                    <a:pt x="133" y="152"/>
                  </a:moveTo>
                  <a:cubicBezTo>
                    <a:pt x="133" y="151"/>
                    <a:pt x="134" y="149"/>
                    <a:pt x="135" y="148"/>
                  </a:cubicBezTo>
                  <a:cubicBezTo>
                    <a:pt x="136" y="149"/>
                    <a:pt x="137" y="150"/>
                    <a:pt x="138" y="150"/>
                  </a:cubicBezTo>
                  <a:cubicBezTo>
                    <a:pt x="136" y="153"/>
                    <a:pt x="135" y="156"/>
                    <a:pt x="133" y="159"/>
                  </a:cubicBezTo>
                  <a:cubicBezTo>
                    <a:pt x="132" y="159"/>
                    <a:pt x="131" y="158"/>
                    <a:pt x="130" y="158"/>
                  </a:cubicBezTo>
                  <a:cubicBezTo>
                    <a:pt x="131" y="156"/>
                    <a:pt x="132" y="154"/>
                    <a:pt x="133" y="152"/>
                  </a:cubicBezTo>
                  <a:close/>
                  <a:moveTo>
                    <a:pt x="142" y="152"/>
                  </a:moveTo>
                  <a:cubicBezTo>
                    <a:pt x="145" y="154"/>
                    <a:pt x="148" y="156"/>
                    <a:pt x="151" y="157"/>
                  </a:cubicBezTo>
                  <a:cubicBezTo>
                    <a:pt x="150" y="159"/>
                    <a:pt x="149" y="161"/>
                    <a:pt x="148" y="163"/>
                  </a:cubicBezTo>
                  <a:cubicBezTo>
                    <a:pt x="148" y="163"/>
                    <a:pt x="147" y="164"/>
                    <a:pt x="147" y="165"/>
                  </a:cubicBezTo>
                  <a:cubicBezTo>
                    <a:pt x="145" y="165"/>
                    <a:pt x="143" y="164"/>
                    <a:pt x="142" y="163"/>
                  </a:cubicBezTo>
                  <a:cubicBezTo>
                    <a:pt x="140" y="163"/>
                    <a:pt x="138" y="162"/>
                    <a:pt x="137" y="161"/>
                  </a:cubicBezTo>
                  <a:cubicBezTo>
                    <a:pt x="138" y="158"/>
                    <a:pt x="140" y="155"/>
                    <a:pt x="142" y="152"/>
                  </a:cubicBezTo>
                  <a:close/>
                  <a:moveTo>
                    <a:pt x="155" y="159"/>
                  </a:moveTo>
                  <a:cubicBezTo>
                    <a:pt x="156" y="160"/>
                    <a:pt x="158" y="161"/>
                    <a:pt x="160" y="161"/>
                  </a:cubicBezTo>
                  <a:cubicBezTo>
                    <a:pt x="159" y="163"/>
                    <a:pt x="158" y="164"/>
                    <a:pt x="157" y="165"/>
                  </a:cubicBezTo>
                  <a:cubicBezTo>
                    <a:pt x="157" y="166"/>
                    <a:pt x="156" y="167"/>
                    <a:pt x="155" y="168"/>
                  </a:cubicBezTo>
                  <a:cubicBezTo>
                    <a:pt x="154" y="168"/>
                    <a:pt x="152" y="167"/>
                    <a:pt x="151" y="167"/>
                  </a:cubicBezTo>
                  <a:cubicBezTo>
                    <a:pt x="152" y="164"/>
                    <a:pt x="153" y="162"/>
                    <a:pt x="155" y="159"/>
                  </a:cubicBezTo>
                  <a:close/>
                  <a:moveTo>
                    <a:pt x="173" y="167"/>
                  </a:moveTo>
                  <a:cubicBezTo>
                    <a:pt x="176" y="168"/>
                    <a:pt x="178" y="168"/>
                    <a:pt x="181" y="169"/>
                  </a:cubicBezTo>
                  <a:cubicBezTo>
                    <a:pt x="180" y="171"/>
                    <a:pt x="179" y="172"/>
                    <a:pt x="178" y="173"/>
                  </a:cubicBezTo>
                  <a:cubicBezTo>
                    <a:pt x="175" y="173"/>
                    <a:pt x="172" y="172"/>
                    <a:pt x="170" y="172"/>
                  </a:cubicBezTo>
                  <a:cubicBezTo>
                    <a:pt x="171" y="170"/>
                    <a:pt x="172" y="168"/>
                    <a:pt x="173" y="167"/>
                  </a:cubicBezTo>
                  <a:close/>
                  <a:moveTo>
                    <a:pt x="186" y="171"/>
                  </a:moveTo>
                  <a:cubicBezTo>
                    <a:pt x="189" y="172"/>
                    <a:pt x="193" y="173"/>
                    <a:pt x="197" y="174"/>
                  </a:cubicBezTo>
                  <a:cubicBezTo>
                    <a:pt x="197" y="175"/>
                    <a:pt x="196" y="175"/>
                    <a:pt x="196" y="176"/>
                  </a:cubicBezTo>
                  <a:cubicBezTo>
                    <a:pt x="193" y="175"/>
                    <a:pt x="191" y="175"/>
                    <a:pt x="188" y="175"/>
                  </a:cubicBezTo>
                  <a:cubicBezTo>
                    <a:pt x="187" y="175"/>
                    <a:pt x="185" y="174"/>
                    <a:pt x="184" y="174"/>
                  </a:cubicBezTo>
                  <a:cubicBezTo>
                    <a:pt x="184" y="173"/>
                    <a:pt x="185" y="172"/>
                    <a:pt x="186" y="171"/>
                  </a:cubicBezTo>
                  <a:close/>
                  <a:moveTo>
                    <a:pt x="200" y="175"/>
                  </a:moveTo>
                  <a:cubicBezTo>
                    <a:pt x="202" y="175"/>
                    <a:pt x="204" y="176"/>
                    <a:pt x="206" y="176"/>
                  </a:cubicBezTo>
                  <a:cubicBezTo>
                    <a:pt x="204" y="176"/>
                    <a:pt x="202" y="176"/>
                    <a:pt x="200" y="176"/>
                  </a:cubicBezTo>
                  <a:cubicBezTo>
                    <a:pt x="200" y="176"/>
                    <a:pt x="200" y="175"/>
                    <a:pt x="200" y="175"/>
                  </a:cubicBezTo>
                  <a:close/>
                  <a:moveTo>
                    <a:pt x="305" y="170"/>
                  </a:moveTo>
                  <a:cubicBezTo>
                    <a:pt x="305" y="170"/>
                    <a:pt x="305" y="170"/>
                    <a:pt x="305" y="170"/>
                  </a:cubicBezTo>
                  <a:cubicBezTo>
                    <a:pt x="304" y="171"/>
                    <a:pt x="304" y="171"/>
                    <a:pt x="303" y="171"/>
                  </a:cubicBezTo>
                  <a:cubicBezTo>
                    <a:pt x="304" y="170"/>
                    <a:pt x="304" y="170"/>
                    <a:pt x="305" y="170"/>
                  </a:cubicBezTo>
                  <a:close/>
                  <a:moveTo>
                    <a:pt x="311" y="166"/>
                  </a:moveTo>
                  <a:cubicBezTo>
                    <a:pt x="311" y="166"/>
                    <a:pt x="311" y="166"/>
                    <a:pt x="311" y="166"/>
                  </a:cubicBezTo>
                  <a:cubicBezTo>
                    <a:pt x="315" y="165"/>
                    <a:pt x="319" y="165"/>
                    <a:pt x="323" y="164"/>
                  </a:cubicBezTo>
                  <a:cubicBezTo>
                    <a:pt x="323" y="165"/>
                    <a:pt x="323" y="166"/>
                    <a:pt x="322" y="167"/>
                  </a:cubicBezTo>
                  <a:cubicBezTo>
                    <a:pt x="318" y="168"/>
                    <a:pt x="314" y="168"/>
                    <a:pt x="310" y="169"/>
                  </a:cubicBezTo>
                  <a:cubicBezTo>
                    <a:pt x="310" y="168"/>
                    <a:pt x="311" y="167"/>
                    <a:pt x="311" y="166"/>
                  </a:cubicBezTo>
                  <a:close/>
                  <a:moveTo>
                    <a:pt x="328" y="164"/>
                  </a:moveTo>
                  <a:cubicBezTo>
                    <a:pt x="332" y="163"/>
                    <a:pt x="335" y="163"/>
                    <a:pt x="338" y="162"/>
                  </a:cubicBezTo>
                  <a:cubicBezTo>
                    <a:pt x="338" y="162"/>
                    <a:pt x="338" y="163"/>
                    <a:pt x="338" y="163"/>
                  </a:cubicBezTo>
                  <a:cubicBezTo>
                    <a:pt x="334" y="164"/>
                    <a:pt x="331" y="165"/>
                    <a:pt x="328" y="166"/>
                  </a:cubicBezTo>
                  <a:cubicBezTo>
                    <a:pt x="328" y="165"/>
                    <a:pt x="328" y="164"/>
                    <a:pt x="328" y="164"/>
                  </a:cubicBezTo>
                  <a:close/>
                  <a:moveTo>
                    <a:pt x="342" y="161"/>
                  </a:moveTo>
                  <a:cubicBezTo>
                    <a:pt x="346" y="161"/>
                    <a:pt x="349" y="160"/>
                    <a:pt x="353" y="159"/>
                  </a:cubicBezTo>
                  <a:cubicBezTo>
                    <a:pt x="353" y="159"/>
                    <a:pt x="353" y="160"/>
                    <a:pt x="353" y="160"/>
                  </a:cubicBezTo>
                  <a:cubicBezTo>
                    <a:pt x="349" y="161"/>
                    <a:pt x="345" y="162"/>
                    <a:pt x="341" y="163"/>
                  </a:cubicBezTo>
                  <a:cubicBezTo>
                    <a:pt x="341" y="162"/>
                    <a:pt x="342" y="162"/>
                    <a:pt x="342" y="161"/>
                  </a:cubicBezTo>
                  <a:close/>
                  <a:moveTo>
                    <a:pt x="358" y="158"/>
                  </a:moveTo>
                  <a:cubicBezTo>
                    <a:pt x="359" y="158"/>
                    <a:pt x="360" y="157"/>
                    <a:pt x="361" y="157"/>
                  </a:cubicBezTo>
                  <a:cubicBezTo>
                    <a:pt x="364" y="157"/>
                    <a:pt x="366" y="156"/>
                    <a:pt x="369" y="155"/>
                  </a:cubicBezTo>
                  <a:cubicBezTo>
                    <a:pt x="369" y="155"/>
                    <a:pt x="368" y="156"/>
                    <a:pt x="368" y="156"/>
                  </a:cubicBezTo>
                  <a:cubicBezTo>
                    <a:pt x="365" y="157"/>
                    <a:pt x="361" y="158"/>
                    <a:pt x="358" y="159"/>
                  </a:cubicBezTo>
                  <a:cubicBezTo>
                    <a:pt x="358" y="158"/>
                    <a:pt x="358" y="158"/>
                    <a:pt x="358" y="158"/>
                  </a:cubicBezTo>
                  <a:close/>
                  <a:moveTo>
                    <a:pt x="374" y="154"/>
                  </a:moveTo>
                  <a:cubicBezTo>
                    <a:pt x="375" y="153"/>
                    <a:pt x="377" y="152"/>
                    <a:pt x="378" y="152"/>
                  </a:cubicBezTo>
                  <a:cubicBezTo>
                    <a:pt x="378" y="152"/>
                    <a:pt x="378" y="153"/>
                    <a:pt x="378" y="153"/>
                  </a:cubicBezTo>
                  <a:cubicBezTo>
                    <a:pt x="376" y="154"/>
                    <a:pt x="375" y="154"/>
                    <a:pt x="373" y="155"/>
                  </a:cubicBezTo>
                  <a:cubicBezTo>
                    <a:pt x="373" y="154"/>
                    <a:pt x="374" y="154"/>
                    <a:pt x="374" y="154"/>
                  </a:cubicBezTo>
                  <a:close/>
                  <a:moveTo>
                    <a:pt x="428" y="131"/>
                  </a:moveTo>
                  <a:cubicBezTo>
                    <a:pt x="426" y="132"/>
                    <a:pt x="424" y="134"/>
                    <a:pt x="422" y="135"/>
                  </a:cubicBezTo>
                  <a:cubicBezTo>
                    <a:pt x="422" y="133"/>
                    <a:pt x="423" y="131"/>
                    <a:pt x="423" y="128"/>
                  </a:cubicBezTo>
                  <a:cubicBezTo>
                    <a:pt x="425" y="127"/>
                    <a:pt x="428" y="125"/>
                    <a:pt x="430" y="124"/>
                  </a:cubicBezTo>
                  <a:cubicBezTo>
                    <a:pt x="430" y="126"/>
                    <a:pt x="429" y="128"/>
                    <a:pt x="429" y="131"/>
                  </a:cubicBezTo>
                  <a:cubicBezTo>
                    <a:pt x="429" y="131"/>
                    <a:pt x="428" y="131"/>
                    <a:pt x="428" y="131"/>
                  </a:cubicBezTo>
                  <a:close/>
                  <a:moveTo>
                    <a:pt x="417" y="138"/>
                  </a:moveTo>
                  <a:cubicBezTo>
                    <a:pt x="415" y="139"/>
                    <a:pt x="413" y="141"/>
                    <a:pt x="411" y="142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10" y="142"/>
                    <a:pt x="409" y="142"/>
                    <a:pt x="409" y="143"/>
                  </a:cubicBezTo>
                  <a:cubicBezTo>
                    <a:pt x="410" y="140"/>
                    <a:pt x="410" y="138"/>
                    <a:pt x="411" y="136"/>
                  </a:cubicBezTo>
                  <a:cubicBezTo>
                    <a:pt x="414" y="134"/>
                    <a:pt x="417" y="132"/>
                    <a:pt x="419" y="130"/>
                  </a:cubicBezTo>
                  <a:cubicBezTo>
                    <a:pt x="419" y="133"/>
                    <a:pt x="418" y="136"/>
                    <a:pt x="417" y="138"/>
                  </a:cubicBezTo>
                  <a:close/>
                  <a:moveTo>
                    <a:pt x="406" y="143"/>
                  </a:moveTo>
                  <a:cubicBezTo>
                    <a:pt x="406" y="142"/>
                    <a:pt x="406" y="140"/>
                    <a:pt x="407" y="138"/>
                  </a:cubicBezTo>
                  <a:cubicBezTo>
                    <a:pt x="407" y="138"/>
                    <a:pt x="407" y="138"/>
                    <a:pt x="408" y="137"/>
                  </a:cubicBezTo>
                  <a:cubicBezTo>
                    <a:pt x="407" y="139"/>
                    <a:pt x="407" y="141"/>
                    <a:pt x="406" y="143"/>
                  </a:cubicBezTo>
                  <a:close/>
                  <a:moveTo>
                    <a:pt x="397" y="147"/>
                  </a:moveTo>
                  <a:cubicBezTo>
                    <a:pt x="392" y="149"/>
                    <a:pt x="387" y="151"/>
                    <a:pt x="382" y="152"/>
                  </a:cubicBezTo>
                  <a:cubicBezTo>
                    <a:pt x="383" y="151"/>
                    <a:pt x="383" y="151"/>
                    <a:pt x="383" y="150"/>
                  </a:cubicBezTo>
                  <a:cubicBezTo>
                    <a:pt x="388" y="148"/>
                    <a:pt x="393" y="146"/>
                    <a:pt x="398" y="143"/>
                  </a:cubicBezTo>
                  <a:cubicBezTo>
                    <a:pt x="397" y="144"/>
                    <a:pt x="397" y="146"/>
                    <a:pt x="397" y="147"/>
                  </a:cubicBezTo>
                  <a:close/>
                  <a:moveTo>
                    <a:pt x="375" y="160"/>
                  </a:moveTo>
                  <a:cubicBezTo>
                    <a:pt x="375" y="160"/>
                    <a:pt x="375" y="160"/>
                    <a:pt x="375" y="161"/>
                  </a:cubicBezTo>
                  <a:cubicBezTo>
                    <a:pt x="374" y="161"/>
                    <a:pt x="373" y="162"/>
                    <a:pt x="371" y="162"/>
                  </a:cubicBezTo>
                  <a:cubicBezTo>
                    <a:pt x="372" y="162"/>
                    <a:pt x="372" y="162"/>
                    <a:pt x="372" y="161"/>
                  </a:cubicBezTo>
                  <a:cubicBezTo>
                    <a:pt x="373" y="161"/>
                    <a:pt x="374" y="160"/>
                    <a:pt x="375" y="160"/>
                  </a:cubicBezTo>
                  <a:close/>
                  <a:moveTo>
                    <a:pt x="433" y="128"/>
                  </a:moveTo>
                  <a:cubicBezTo>
                    <a:pt x="434" y="126"/>
                    <a:pt x="434" y="123"/>
                    <a:pt x="435" y="121"/>
                  </a:cubicBezTo>
                  <a:cubicBezTo>
                    <a:pt x="436" y="120"/>
                    <a:pt x="438" y="119"/>
                    <a:pt x="439" y="118"/>
                  </a:cubicBezTo>
                  <a:cubicBezTo>
                    <a:pt x="439" y="120"/>
                    <a:pt x="438" y="123"/>
                    <a:pt x="437" y="125"/>
                  </a:cubicBezTo>
                  <a:cubicBezTo>
                    <a:pt x="436" y="126"/>
                    <a:pt x="434" y="127"/>
                    <a:pt x="433" y="128"/>
                  </a:cubicBezTo>
                  <a:close/>
                  <a:moveTo>
                    <a:pt x="398" y="138"/>
                  </a:moveTo>
                  <a:cubicBezTo>
                    <a:pt x="394" y="140"/>
                    <a:pt x="390" y="142"/>
                    <a:pt x="386" y="144"/>
                  </a:cubicBezTo>
                  <a:cubicBezTo>
                    <a:pt x="386" y="144"/>
                    <a:pt x="386" y="143"/>
                    <a:pt x="387" y="142"/>
                  </a:cubicBezTo>
                  <a:cubicBezTo>
                    <a:pt x="391" y="141"/>
                    <a:pt x="395" y="139"/>
                    <a:pt x="399" y="138"/>
                  </a:cubicBezTo>
                  <a:cubicBezTo>
                    <a:pt x="399" y="138"/>
                    <a:pt x="398" y="138"/>
                    <a:pt x="398" y="138"/>
                  </a:cubicBezTo>
                  <a:close/>
                  <a:moveTo>
                    <a:pt x="380" y="147"/>
                  </a:moveTo>
                  <a:cubicBezTo>
                    <a:pt x="379" y="147"/>
                    <a:pt x="377" y="148"/>
                    <a:pt x="375" y="149"/>
                  </a:cubicBezTo>
                  <a:cubicBezTo>
                    <a:pt x="375" y="148"/>
                    <a:pt x="375" y="147"/>
                    <a:pt x="375" y="146"/>
                  </a:cubicBezTo>
                  <a:cubicBezTo>
                    <a:pt x="377" y="145"/>
                    <a:pt x="379" y="145"/>
                    <a:pt x="381" y="144"/>
                  </a:cubicBezTo>
                  <a:cubicBezTo>
                    <a:pt x="381" y="145"/>
                    <a:pt x="381" y="146"/>
                    <a:pt x="380" y="147"/>
                  </a:cubicBezTo>
                  <a:close/>
                  <a:moveTo>
                    <a:pt x="370" y="151"/>
                  </a:moveTo>
                  <a:cubicBezTo>
                    <a:pt x="369" y="151"/>
                    <a:pt x="367" y="152"/>
                    <a:pt x="366" y="152"/>
                  </a:cubicBezTo>
                  <a:cubicBezTo>
                    <a:pt x="363" y="153"/>
                    <a:pt x="361" y="153"/>
                    <a:pt x="359" y="154"/>
                  </a:cubicBezTo>
                  <a:cubicBezTo>
                    <a:pt x="359" y="153"/>
                    <a:pt x="359" y="151"/>
                    <a:pt x="360" y="150"/>
                  </a:cubicBezTo>
                  <a:cubicBezTo>
                    <a:pt x="364" y="149"/>
                    <a:pt x="368" y="148"/>
                    <a:pt x="371" y="147"/>
                  </a:cubicBezTo>
                  <a:cubicBezTo>
                    <a:pt x="371" y="148"/>
                    <a:pt x="371" y="149"/>
                    <a:pt x="370" y="151"/>
                  </a:cubicBezTo>
                  <a:close/>
                  <a:moveTo>
                    <a:pt x="354" y="155"/>
                  </a:moveTo>
                  <a:cubicBezTo>
                    <a:pt x="350" y="156"/>
                    <a:pt x="347" y="157"/>
                    <a:pt x="343" y="158"/>
                  </a:cubicBezTo>
                  <a:cubicBezTo>
                    <a:pt x="343" y="156"/>
                    <a:pt x="343" y="155"/>
                    <a:pt x="344" y="153"/>
                  </a:cubicBezTo>
                  <a:cubicBezTo>
                    <a:pt x="348" y="153"/>
                    <a:pt x="352" y="152"/>
                    <a:pt x="356" y="151"/>
                  </a:cubicBezTo>
                  <a:cubicBezTo>
                    <a:pt x="355" y="152"/>
                    <a:pt x="355" y="154"/>
                    <a:pt x="354" y="155"/>
                  </a:cubicBezTo>
                  <a:close/>
                  <a:moveTo>
                    <a:pt x="339" y="159"/>
                  </a:moveTo>
                  <a:cubicBezTo>
                    <a:pt x="336" y="159"/>
                    <a:pt x="332" y="160"/>
                    <a:pt x="329" y="160"/>
                  </a:cubicBezTo>
                  <a:cubicBezTo>
                    <a:pt x="329" y="159"/>
                    <a:pt x="330" y="157"/>
                    <a:pt x="330" y="155"/>
                  </a:cubicBezTo>
                  <a:cubicBezTo>
                    <a:pt x="333" y="155"/>
                    <a:pt x="337" y="154"/>
                    <a:pt x="341" y="154"/>
                  </a:cubicBezTo>
                  <a:cubicBezTo>
                    <a:pt x="340" y="155"/>
                    <a:pt x="340" y="157"/>
                    <a:pt x="339" y="159"/>
                  </a:cubicBezTo>
                  <a:close/>
                  <a:moveTo>
                    <a:pt x="330" y="150"/>
                  </a:moveTo>
                  <a:cubicBezTo>
                    <a:pt x="330" y="150"/>
                    <a:pt x="330" y="149"/>
                    <a:pt x="330" y="148"/>
                  </a:cubicBezTo>
                  <a:cubicBezTo>
                    <a:pt x="335" y="147"/>
                    <a:pt x="339" y="147"/>
                    <a:pt x="343" y="146"/>
                  </a:cubicBezTo>
                  <a:cubicBezTo>
                    <a:pt x="343" y="147"/>
                    <a:pt x="343" y="148"/>
                    <a:pt x="342" y="149"/>
                  </a:cubicBezTo>
                  <a:cubicBezTo>
                    <a:pt x="338" y="149"/>
                    <a:pt x="334" y="150"/>
                    <a:pt x="330" y="150"/>
                  </a:cubicBezTo>
                  <a:close/>
                  <a:moveTo>
                    <a:pt x="331" y="144"/>
                  </a:moveTo>
                  <a:cubicBezTo>
                    <a:pt x="331" y="144"/>
                    <a:pt x="331" y="144"/>
                    <a:pt x="331" y="144"/>
                  </a:cubicBezTo>
                  <a:cubicBezTo>
                    <a:pt x="335" y="142"/>
                    <a:pt x="340" y="141"/>
                    <a:pt x="345" y="139"/>
                  </a:cubicBezTo>
                  <a:cubicBezTo>
                    <a:pt x="345" y="140"/>
                    <a:pt x="345" y="141"/>
                    <a:pt x="344" y="142"/>
                  </a:cubicBezTo>
                  <a:cubicBezTo>
                    <a:pt x="340" y="143"/>
                    <a:pt x="335" y="143"/>
                    <a:pt x="331" y="144"/>
                  </a:cubicBezTo>
                  <a:close/>
                  <a:moveTo>
                    <a:pt x="260" y="153"/>
                  </a:moveTo>
                  <a:cubicBezTo>
                    <a:pt x="260" y="153"/>
                    <a:pt x="260" y="153"/>
                    <a:pt x="260" y="153"/>
                  </a:cubicBezTo>
                  <a:cubicBezTo>
                    <a:pt x="262" y="153"/>
                    <a:pt x="263" y="153"/>
                    <a:pt x="264" y="153"/>
                  </a:cubicBezTo>
                  <a:cubicBezTo>
                    <a:pt x="263" y="153"/>
                    <a:pt x="261" y="153"/>
                    <a:pt x="260" y="153"/>
                  </a:cubicBezTo>
                  <a:close/>
                  <a:moveTo>
                    <a:pt x="255" y="153"/>
                  </a:moveTo>
                  <a:cubicBezTo>
                    <a:pt x="253" y="154"/>
                    <a:pt x="251" y="154"/>
                    <a:pt x="248" y="154"/>
                  </a:cubicBezTo>
                  <a:cubicBezTo>
                    <a:pt x="249" y="153"/>
                    <a:pt x="249" y="153"/>
                    <a:pt x="249" y="152"/>
                  </a:cubicBezTo>
                  <a:cubicBezTo>
                    <a:pt x="251" y="152"/>
                    <a:pt x="253" y="152"/>
                    <a:pt x="256" y="153"/>
                  </a:cubicBezTo>
                  <a:cubicBezTo>
                    <a:pt x="256" y="153"/>
                    <a:pt x="255" y="153"/>
                    <a:pt x="255" y="153"/>
                  </a:cubicBezTo>
                  <a:close/>
                  <a:moveTo>
                    <a:pt x="231" y="153"/>
                  </a:moveTo>
                  <a:cubicBezTo>
                    <a:pt x="229" y="153"/>
                    <a:pt x="227" y="153"/>
                    <a:pt x="225" y="153"/>
                  </a:cubicBezTo>
                  <a:cubicBezTo>
                    <a:pt x="225" y="152"/>
                    <a:pt x="225" y="151"/>
                    <a:pt x="226" y="150"/>
                  </a:cubicBezTo>
                  <a:cubicBezTo>
                    <a:pt x="228" y="150"/>
                    <a:pt x="230" y="150"/>
                    <a:pt x="232" y="151"/>
                  </a:cubicBezTo>
                  <a:cubicBezTo>
                    <a:pt x="232" y="152"/>
                    <a:pt x="232" y="153"/>
                    <a:pt x="231" y="153"/>
                  </a:cubicBezTo>
                  <a:close/>
                  <a:moveTo>
                    <a:pt x="195" y="144"/>
                  </a:moveTo>
                  <a:cubicBezTo>
                    <a:pt x="193" y="143"/>
                    <a:pt x="191" y="143"/>
                    <a:pt x="188" y="142"/>
                  </a:cubicBezTo>
                  <a:cubicBezTo>
                    <a:pt x="189" y="142"/>
                    <a:pt x="189" y="141"/>
                    <a:pt x="189" y="141"/>
                  </a:cubicBezTo>
                  <a:cubicBezTo>
                    <a:pt x="192" y="141"/>
                    <a:pt x="194" y="142"/>
                    <a:pt x="196" y="142"/>
                  </a:cubicBezTo>
                  <a:cubicBezTo>
                    <a:pt x="196" y="143"/>
                    <a:pt x="195" y="144"/>
                    <a:pt x="195" y="144"/>
                  </a:cubicBezTo>
                  <a:close/>
                  <a:moveTo>
                    <a:pt x="184" y="141"/>
                  </a:moveTo>
                  <a:cubicBezTo>
                    <a:pt x="182" y="140"/>
                    <a:pt x="181" y="139"/>
                    <a:pt x="179" y="139"/>
                  </a:cubicBezTo>
                  <a:cubicBezTo>
                    <a:pt x="179" y="138"/>
                    <a:pt x="179" y="138"/>
                    <a:pt x="180" y="138"/>
                  </a:cubicBezTo>
                  <a:cubicBezTo>
                    <a:pt x="181" y="138"/>
                    <a:pt x="183" y="139"/>
                    <a:pt x="185" y="139"/>
                  </a:cubicBezTo>
                  <a:cubicBezTo>
                    <a:pt x="185" y="140"/>
                    <a:pt x="184" y="140"/>
                    <a:pt x="184" y="141"/>
                  </a:cubicBezTo>
                  <a:close/>
                  <a:moveTo>
                    <a:pt x="176" y="138"/>
                  </a:moveTo>
                  <a:cubicBezTo>
                    <a:pt x="173" y="137"/>
                    <a:pt x="171" y="136"/>
                    <a:pt x="169" y="135"/>
                  </a:cubicBezTo>
                  <a:cubicBezTo>
                    <a:pt x="169" y="135"/>
                    <a:pt x="169" y="134"/>
                    <a:pt x="169" y="134"/>
                  </a:cubicBezTo>
                  <a:cubicBezTo>
                    <a:pt x="172" y="135"/>
                    <a:pt x="174" y="136"/>
                    <a:pt x="176" y="137"/>
                  </a:cubicBezTo>
                  <a:cubicBezTo>
                    <a:pt x="176" y="137"/>
                    <a:pt x="176" y="137"/>
                    <a:pt x="176" y="138"/>
                  </a:cubicBezTo>
                  <a:close/>
                  <a:moveTo>
                    <a:pt x="172" y="129"/>
                  </a:moveTo>
                  <a:cubicBezTo>
                    <a:pt x="173" y="128"/>
                    <a:pt x="174" y="126"/>
                    <a:pt x="174" y="125"/>
                  </a:cubicBezTo>
                  <a:cubicBezTo>
                    <a:pt x="177" y="126"/>
                    <a:pt x="179" y="127"/>
                    <a:pt x="182" y="128"/>
                  </a:cubicBezTo>
                  <a:cubicBezTo>
                    <a:pt x="181" y="129"/>
                    <a:pt x="180" y="130"/>
                    <a:pt x="179" y="132"/>
                  </a:cubicBezTo>
                  <a:cubicBezTo>
                    <a:pt x="177" y="131"/>
                    <a:pt x="175" y="130"/>
                    <a:pt x="172" y="129"/>
                  </a:cubicBezTo>
                  <a:close/>
                  <a:moveTo>
                    <a:pt x="155" y="128"/>
                  </a:moveTo>
                  <a:cubicBezTo>
                    <a:pt x="155" y="128"/>
                    <a:pt x="155" y="128"/>
                    <a:pt x="154" y="128"/>
                  </a:cubicBezTo>
                  <a:cubicBezTo>
                    <a:pt x="153" y="127"/>
                    <a:pt x="150" y="126"/>
                    <a:pt x="148" y="125"/>
                  </a:cubicBezTo>
                  <a:cubicBezTo>
                    <a:pt x="149" y="125"/>
                    <a:pt x="149" y="125"/>
                    <a:pt x="149" y="124"/>
                  </a:cubicBezTo>
                  <a:cubicBezTo>
                    <a:pt x="151" y="125"/>
                    <a:pt x="153" y="127"/>
                    <a:pt x="155" y="128"/>
                  </a:cubicBezTo>
                  <a:close/>
                  <a:moveTo>
                    <a:pt x="150" y="130"/>
                  </a:moveTo>
                  <a:cubicBezTo>
                    <a:pt x="151" y="130"/>
                    <a:pt x="151" y="131"/>
                    <a:pt x="152" y="131"/>
                  </a:cubicBezTo>
                  <a:cubicBezTo>
                    <a:pt x="152" y="131"/>
                    <a:pt x="152" y="132"/>
                    <a:pt x="151" y="132"/>
                  </a:cubicBezTo>
                  <a:cubicBezTo>
                    <a:pt x="150" y="131"/>
                    <a:pt x="148" y="130"/>
                    <a:pt x="146" y="129"/>
                  </a:cubicBezTo>
                  <a:cubicBezTo>
                    <a:pt x="146" y="129"/>
                    <a:pt x="146" y="128"/>
                    <a:pt x="146" y="128"/>
                  </a:cubicBezTo>
                  <a:cubicBezTo>
                    <a:pt x="148" y="129"/>
                    <a:pt x="149" y="129"/>
                    <a:pt x="150" y="130"/>
                  </a:cubicBezTo>
                  <a:close/>
                  <a:moveTo>
                    <a:pt x="144" y="128"/>
                  </a:moveTo>
                  <a:cubicBezTo>
                    <a:pt x="141" y="126"/>
                    <a:pt x="138" y="12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9" y="124"/>
                    <a:pt x="142" y="126"/>
                    <a:pt x="144" y="127"/>
                  </a:cubicBezTo>
                  <a:cubicBezTo>
                    <a:pt x="144" y="127"/>
                    <a:pt x="144" y="127"/>
                    <a:pt x="144" y="128"/>
                  </a:cubicBezTo>
                  <a:close/>
                  <a:moveTo>
                    <a:pt x="133" y="122"/>
                  </a:moveTo>
                  <a:cubicBezTo>
                    <a:pt x="132" y="122"/>
                    <a:pt x="132" y="122"/>
                    <a:pt x="132" y="122"/>
                  </a:cubicBezTo>
                  <a:cubicBezTo>
                    <a:pt x="132" y="121"/>
                    <a:pt x="132" y="121"/>
                    <a:pt x="133" y="120"/>
                  </a:cubicBezTo>
                  <a:cubicBezTo>
                    <a:pt x="133" y="121"/>
                    <a:pt x="133" y="121"/>
                    <a:pt x="134" y="121"/>
                  </a:cubicBezTo>
                  <a:cubicBezTo>
                    <a:pt x="133" y="121"/>
                    <a:pt x="133" y="122"/>
                    <a:pt x="133" y="122"/>
                  </a:cubicBezTo>
                  <a:close/>
                  <a:moveTo>
                    <a:pt x="128" y="120"/>
                  </a:moveTo>
                  <a:cubicBezTo>
                    <a:pt x="127" y="120"/>
                    <a:pt x="127" y="120"/>
                    <a:pt x="126" y="119"/>
                  </a:cubicBezTo>
                  <a:cubicBezTo>
                    <a:pt x="126" y="118"/>
                    <a:pt x="127" y="118"/>
                    <a:pt x="127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29" y="119"/>
                    <a:pt x="129" y="120"/>
                    <a:pt x="128" y="120"/>
                  </a:cubicBezTo>
                  <a:close/>
                  <a:moveTo>
                    <a:pt x="123" y="118"/>
                  </a:moveTo>
                  <a:cubicBezTo>
                    <a:pt x="122" y="118"/>
                    <a:pt x="120" y="117"/>
                    <a:pt x="119" y="117"/>
                  </a:cubicBezTo>
                  <a:cubicBezTo>
                    <a:pt x="119" y="116"/>
                    <a:pt x="118" y="117"/>
                    <a:pt x="118" y="118"/>
                  </a:cubicBezTo>
                  <a:cubicBezTo>
                    <a:pt x="118" y="117"/>
                    <a:pt x="117" y="117"/>
                    <a:pt x="116" y="116"/>
                  </a:cubicBezTo>
                  <a:cubicBezTo>
                    <a:pt x="115" y="116"/>
                    <a:pt x="114" y="117"/>
                    <a:pt x="114" y="118"/>
                  </a:cubicBezTo>
                  <a:cubicBezTo>
                    <a:pt x="115" y="121"/>
                    <a:pt x="117" y="123"/>
                    <a:pt x="118" y="125"/>
                  </a:cubicBezTo>
                  <a:cubicBezTo>
                    <a:pt x="118" y="126"/>
                    <a:pt x="117" y="127"/>
                    <a:pt x="116" y="128"/>
                  </a:cubicBezTo>
                  <a:cubicBezTo>
                    <a:pt x="114" y="127"/>
                    <a:pt x="112" y="126"/>
                    <a:pt x="110" y="123"/>
                  </a:cubicBezTo>
                  <a:cubicBezTo>
                    <a:pt x="110" y="123"/>
                    <a:pt x="109" y="122"/>
                    <a:pt x="109" y="122"/>
                  </a:cubicBezTo>
                  <a:cubicBezTo>
                    <a:pt x="109" y="120"/>
                    <a:pt x="110" y="119"/>
                    <a:pt x="111" y="118"/>
                  </a:cubicBezTo>
                  <a:cubicBezTo>
                    <a:pt x="111" y="118"/>
                    <a:pt x="111" y="118"/>
                    <a:pt x="112" y="119"/>
                  </a:cubicBezTo>
                  <a:cubicBezTo>
                    <a:pt x="113" y="119"/>
                    <a:pt x="114" y="117"/>
                    <a:pt x="113" y="117"/>
                  </a:cubicBezTo>
                  <a:cubicBezTo>
                    <a:pt x="113" y="116"/>
                    <a:pt x="112" y="116"/>
                    <a:pt x="112" y="116"/>
                  </a:cubicBezTo>
                  <a:cubicBezTo>
                    <a:pt x="114" y="114"/>
                    <a:pt x="116" y="111"/>
                    <a:pt x="117" y="109"/>
                  </a:cubicBezTo>
                  <a:cubicBezTo>
                    <a:pt x="120" y="111"/>
                    <a:pt x="122" y="113"/>
                    <a:pt x="124" y="115"/>
                  </a:cubicBezTo>
                  <a:cubicBezTo>
                    <a:pt x="124" y="116"/>
                    <a:pt x="123" y="117"/>
                    <a:pt x="123" y="118"/>
                  </a:cubicBezTo>
                  <a:close/>
                  <a:moveTo>
                    <a:pt x="110" y="114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1" y="111"/>
                    <a:pt x="113" y="108"/>
                    <a:pt x="114" y="105"/>
                  </a:cubicBezTo>
                  <a:cubicBezTo>
                    <a:pt x="115" y="105"/>
                    <a:pt x="115" y="106"/>
                    <a:pt x="115" y="106"/>
                  </a:cubicBezTo>
                  <a:cubicBezTo>
                    <a:pt x="114" y="109"/>
                    <a:pt x="112" y="112"/>
                    <a:pt x="110" y="114"/>
                  </a:cubicBezTo>
                  <a:close/>
                  <a:moveTo>
                    <a:pt x="107" y="112"/>
                  </a:moveTo>
                  <a:cubicBezTo>
                    <a:pt x="106" y="111"/>
                    <a:pt x="105" y="110"/>
                    <a:pt x="104" y="110"/>
                  </a:cubicBezTo>
                  <a:cubicBezTo>
                    <a:pt x="106" y="106"/>
                    <a:pt x="108" y="103"/>
                    <a:pt x="111" y="99"/>
                  </a:cubicBezTo>
                  <a:cubicBezTo>
                    <a:pt x="111" y="100"/>
                    <a:pt x="112" y="101"/>
                    <a:pt x="112" y="102"/>
                  </a:cubicBezTo>
                  <a:cubicBezTo>
                    <a:pt x="111" y="105"/>
                    <a:pt x="109" y="109"/>
                    <a:pt x="107" y="112"/>
                  </a:cubicBezTo>
                  <a:close/>
                  <a:moveTo>
                    <a:pt x="106" y="114"/>
                  </a:moveTo>
                  <a:cubicBezTo>
                    <a:pt x="105" y="115"/>
                    <a:pt x="105" y="115"/>
                    <a:pt x="104" y="116"/>
                  </a:cubicBezTo>
                  <a:cubicBezTo>
                    <a:pt x="103" y="115"/>
                    <a:pt x="103" y="114"/>
                    <a:pt x="102" y="112"/>
                  </a:cubicBezTo>
                  <a:cubicBezTo>
                    <a:pt x="102" y="112"/>
                    <a:pt x="102" y="112"/>
                    <a:pt x="102" y="111"/>
                  </a:cubicBezTo>
                  <a:cubicBezTo>
                    <a:pt x="103" y="112"/>
                    <a:pt x="105" y="113"/>
                    <a:pt x="106" y="114"/>
                  </a:cubicBezTo>
                  <a:close/>
                  <a:moveTo>
                    <a:pt x="109" y="66"/>
                  </a:moveTo>
                  <a:cubicBezTo>
                    <a:pt x="109" y="65"/>
                    <a:pt x="110" y="63"/>
                    <a:pt x="110" y="62"/>
                  </a:cubicBezTo>
                  <a:cubicBezTo>
                    <a:pt x="111" y="63"/>
                    <a:pt x="112" y="63"/>
                    <a:pt x="112" y="64"/>
                  </a:cubicBezTo>
                  <a:cubicBezTo>
                    <a:pt x="111" y="64"/>
                    <a:pt x="110" y="65"/>
                    <a:pt x="109" y="66"/>
                  </a:cubicBezTo>
                  <a:close/>
                  <a:moveTo>
                    <a:pt x="111" y="61"/>
                  </a:moveTo>
                  <a:cubicBezTo>
                    <a:pt x="113" y="57"/>
                    <a:pt x="115" y="53"/>
                    <a:pt x="117" y="49"/>
                  </a:cubicBezTo>
                  <a:cubicBezTo>
                    <a:pt x="119" y="52"/>
                    <a:pt x="122" y="55"/>
                    <a:pt x="125" y="58"/>
                  </a:cubicBezTo>
                  <a:cubicBezTo>
                    <a:pt x="121" y="60"/>
                    <a:pt x="117" y="61"/>
                    <a:pt x="114" y="63"/>
                  </a:cubicBezTo>
                  <a:cubicBezTo>
                    <a:pt x="113" y="63"/>
                    <a:pt x="112" y="62"/>
                    <a:pt x="111" y="61"/>
                  </a:cubicBezTo>
                  <a:close/>
                  <a:moveTo>
                    <a:pt x="114" y="44"/>
                  </a:moveTo>
                  <a:cubicBezTo>
                    <a:pt x="113" y="43"/>
                    <a:pt x="112" y="42"/>
                    <a:pt x="111" y="41"/>
                  </a:cubicBezTo>
                  <a:cubicBezTo>
                    <a:pt x="114" y="39"/>
                    <a:pt x="118" y="38"/>
                    <a:pt x="121" y="37"/>
                  </a:cubicBezTo>
                  <a:cubicBezTo>
                    <a:pt x="119" y="39"/>
                    <a:pt x="118" y="41"/>
                    <a:pt x="117" y="43"/>
                  </a:cubicBezTo>
                  <a:cubicBezTo>
                    <a:pt x="116" y="44"/>
                    <a:pt x="115" y="44"/>
                    <a:pt x="114" y="44"/>
                  </a:cubicBezTo>
                  <a:close/>
                  <a:moveTo>
                    <a:pt x="124" y="35"/>
                  </a:moveTo>
                  <a:cubicBezTo>
                    <a:pt x="125" y="35"/>
                    <a:pt x="126" y="35"/>
                    <a:pt x="126" y="34"/>
                  </a:cubicBezTo>
                  <a:cubicBezTo>
                    <a:pt x="128" y="36"/>
                    <a:pt x="129" y="37"/>
                    <a:pt x="131" y="38"/>
                  </a:cubicBezTo>
                  <a:cubicBezTo>
                    <a:pt x="127" y="39"/>
                    <a:pt x="124" y="41"/>
                    <a:pt x="120" y="42"/>
                  </a:cubicBezTo>
                  <a:cubicBezTo>
                    <a:pt x="122" y="40"/>
                    <a:pt x="123" y="38"/>
                    <a:pt x="124" y="35"/>
                  </a:cubicBezTo>
                  <a:close/>
                  <a:moveTo>
                    <a:pt x="124" y="30"/>
                  </a:moveTo>
                  <a:cubicBezTo>
                    <a:pt x="122" y="29"/>
                    <a:pt x="120" y="27"/>
                    <a:pt x="118" y="26"/>
                  </a:cubicBezTo>
                  <a:cubicBezTo>
                    <a:pt x="122" y="25"/>
                    <a:pt x="126" y="24"/>
                    <a:pt x="130" y="23"/>
                  </a:cubicBezTo>
                  <a:cubicBezTo>
                    <a:pt x="128" y="25"/>
                    <a:pt x="126" y="28"/>
                    <a:pt x="125" y="30"/>
                  </a:cubicBezTo>
                  <a:cubicBezTo>
                    <a:pt x="125" y="30"/>
                    <a:pt x="124" y="30"/>
                    <a:pt x="124" y="30"/>
                  </a:cubicBezTo>
                  <a:close/>
                  <a:moveTo>
                    <a:pt x="100" y="30"/>
                  </a:moveTo>
                  <a:cubicBezTo>
                    <a:pt x="102" y="31"/>
                    <a:pt x="104" y="33"/>
                    <a:pt x="105" y="35"/>
                  </a:cubicBezTo>
                  <a:cubicBezTo>
                    <a:pt x="105" y="36"/>
                    <a:pt x="104" y="37"/>
                    <a:pt x="103" y="39"/>
                  </a:cubicBezTo>
                  <a:cubicBezTo>
                    <a:pt x="98" y="40"/>
                    <a:pt x="93" y="42"/>
                    <a:pt x="89" y="43"/>
                  </a:cubicBezTo>
                  <a:cubicBezTo>
                    <a:pt x="87" y="42"/>
                    <a:pt x="85" y="41"/>
                    <a:pt x="84" y="39"/>
                  </a:cubicBezTo>
                  <a:cubicBezTo>
                    <a:pt x="85" y="37"/>
                    <a:pt x="86" y="35"/>
                    <a:pt x="87" y="33"/>
                  </a:cubicBezTo>
                  <a:cubicBezTo>
                    <a:pt x="91" y="32"/>
                    <a:pt x="96" y="31"/>
                    <a:pt x="100" y="30"/>
                  </a:cubicBezTo>
                  <a:close/>
                  <a:moveTo>
                    <a:pt x="88" y="43"/>
                  </a:moveTo>
                  <a:cubicBezTo>
                    <a:pt x="86" y="44"/>
                    <a:pt x="83" y="45"/>
                    <a:pt x="81" y="45"/>
                  </a:cubicBezTo>
                  <a:cubicBezTo>
                    <a:pt x="82" y="43"/>
                    <a:pt x="83" y="41"/>
                    <a:pt x="84" y="39"/>
                  </a:cubicBezTo>
                  <a:cubicBezTo>
                    <a:pt x="85" y="41"/>
                    <a:pt x="87" y="42"/>
                    <a:pt x="88" y="43"/>
                  </a:cubicBezTo>
                  <a:close/>
                  <a:moveTo>
                    <a:pt x="93" y="47"/>
                  </a:moveTo>
                  <a:cubicBezTo>
                    <a:pt x="94" y="48"/>
                    <a:pt x="95" y="49"/>
                    <a:pt x="96" y="49"/>
                  </a:cubicBezTo>
                  <a:cubicBezTo>
                    <a:pt x="95" y="51"/>
                    <a:pt x="94" y="52"/>
                    <a:pt x="93" y="54"/>
                  </a:cubicBezTo>
                  <a:cubicBezTo>
                    <a:pt x="89" y="56"/>
                    <a:pt x="84" y="58"/>
                    <a:pt x="80" y="60"/>
                  </a:cubicBezTo>
                  <a:cubicBezTo>
                    <a:pt x="78" y="59"/>
                    <a:pt x="77" y="57"/>
                    <a:pt x="76" y="56"/>
                  </a:cubicBezTo>
                  <a:cubicBezTo>
                    <a:pt x="76" y="54"/>
                    <a:pt x="77" y="52"/>
                    <a:pt x="78" y="51"/>
                  </a:cubicBezTo>
                  <a:cubicBezTo>
                    <a:pt x="83" y="49"/>
                    <a:pt x="88" y="48"/>
                    <a:pt x="93" y="47"/>
                  </a:cubicBezTo>
                  <a:close/>
                  <a:moveTo>
                    <a:pt x="74" y="54"/>
                  </a:moveTo>
                  <a:cubicBezTo>
                    <a:pt x="73" y="53"/>
                    <a:pt x="73" y="53"/>
                    <a:pt x="72" y="52"/>
                  </a:cubicBezTo>
                  <a:cubicBezTo>
                    <a:pt x="73" y="52"/>
                    <a:pt x="74" y="52"/>
                    <a:pt x="75" y="51"/>
                  </a:cubicBezTo>
                  <a:cubicBezTo>
                    <a:pt x="75" y="52"/>
                    <a:pt x="74" y="53"/>
                    <a:pt x="74" y="54"/>
                  </a:cubicBezTo>
                  <a:close/>
                  <a:moveTo>
                    <a:pt x="73" y="55"/>
                  </a:moveTo>
                  <a:cubicBezTo>
                    <a:pt x="71" y="58"/>
                    <a:pt x="69" y="62"/>
                    <a:pt x="67" y="66"/>
                  </a:cubicBezTo>
                  <a:cubicBezTo>
                    <a:pt x="64" y="67"/>
                    <a:pt x="61" y="69"/>
                    <a:pt x="57" y="70"/>
                  </a:cubicBezTo>
                  <a:cubicBezTo>
                    <a:pt x="60" y="65"/>
                    <a:pt x="63" y="59"/>
                    <a:pt x="66" y="53"/>
                  </a:cubicBezTo>
                  <a:cubicBezTo>
                    <a:pt x="68" y="53"/>
                    <a:pt x="69" y="53"/>
                    <a:pt x="71" y="52"/>
                  </a:cubicBezTo>
                  <a:cubicBezTo>
                    <a:pt x="72" y="53"/>
                    <a:pt x="73" y="54"/>
                    <a:pt x="73" y="55"/>
                  </a:cubicBezTo>
                  <a:close/>
                  <a:moveTo>
                    <a:pt x="41" y="55"/>
                  </a:moveTo>
                  <a:cubicBezTo>
                    <a:pt x="37" y="55"/>
                    <a:pt x="34" y="56"/>
                    <a:pt x="31" y="57"/>
                  </a:cubicBezTo>
                  <a:cubicBezTo>
                    <a:pt x="32" y="54"/>
                    <a:pt x="33" y="51"/>
                    <a:pt x="35" y="47"/>
                  </a:cubicBezTo>
                  <a:cubicBezTo>
                    <a:pt x="37" y="50"/>
                    <a:pt x="39" y="52"/>
                    <a:pt x="41" y="55"/>
                  </a:cubicBezTo>
                  <a:close/>
                  <a:moveTo>
                    <a:pt x="43" y="58"/>
                  </a:moveTo>
                  <a:cubicBezTo>
                    <a:pt x="42" y="62"/>
                    <a:pt x="40" y="66"/>
                    <a:pt x="38" y="70"/>
                  </a:cubicBezTo>
                  <a:cubicBezTo>
                    <a:pt x="35" y="67"/>
                    <a:pt x="32" y="64"/>
                    <a:pt x="29" y="62"/>
                  </a:cubicBezTo>
                  <a:cubicBezTo>
                    <a:pt x="29" y="61"/>
                    <a:pt x="30" y="60"/>
                    <a:pt x="30" y="60"/>
                  </a:cubicBezTo>
                  <a:cubicBezTo>
                    <a:pt x="34" y="59"/>
                    <a:pt x="39" y="58"/>
                    <a:pt x="43" y="58"/>
                  </a:cubicBezTo>
                  <a:close/>
                  <a:moveTo>
                    <a:pt x="29" y="63"/>
                  </a:moveTo>
                  <a:cubicBezTo>
                    <a:pt x="32" y="65"/>
                    <a:pt x="34" y="69"/>
                    <a:pt x="37" y="72"/>
                  </a:cubicBezTo>
                  <a:cubicBezTo>
                    <a:pt x="36" y="74"/>
                    <a:pt x="35" y="76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1" y="76"/>
                    <a:pt x="28" y="73"/>
                    <a:pt x="26" y="71"/>
                  </a:cubicBezTo>
                  <a:cubicBezTo>
                    <a:pt x="27" y="68"/>
                    <a:pt x="28" y="65"/>
                    <a:pt x="29" y="63"/>
                  </a:cubicBezTo>
                  <a:close/>
                  <a:moveTo>
                    <a:pt x="21" y="68"/>
                  </a:moveTo>
                  <a:cubicBezTo>
                    <a:pt x="20" y="66"/>
                    <a:pt x="18" y="65"/>
                    <a:pt x="16" y="63"/>
                  </a:cubicBezTo>
                  <a:cubicBezTo>
                    <a:pt x="16" y="63"/>
                    <a:pt x="16" y="62"/>
                    <a:pt x="16" y="62"/>
                  </a:cubicBezTo>
                  <a:cubicBezTo>
                    <a:pt x="19" y="62"/>
                    <a:pt x="22" y="61"/>
                    <a:pt x="24" y="61"/>
                  </a:cubicBezTo>
                  <a:cubicBezTo>
                    <a:pt x="23" y="63"/>
                    <a:pt x="22" y="65"/>
                    <a:pt x="21" y="68"/>
                  </a:cubicBezTo>
                  <a:close/>
                  <a:moveTo>
                    <a:pt x="44" y="90"/>
                  </a:moveTo>
                  <a:cubicBezTo>
                    <a:pt x="44" y="91"/>
                    <a:pt x="43" y="92"/>
                    <a:pt x="43" y="93"/>
                  </a:cubicBezTo>
                  <a:cubicBezTo>
                    <a:pt x="39" y="94"/>
                    <a:pt x="36" y="95"/>
                    <a:pt x="32" y="96"/>
                  </a:cubicBezTo>
                  <a:cubicBezTo>
                    <a:pt x="33" y="91"/>
                    <a:pt x="35" y="87"/>
                    <a:pt x="37" y="82"/>
                  </a:cubicBezTo>
                  <a:cubicBezTo>
                    <a:pt x="39" y="85"/>
                    <a:pt x="42" y="88"/>
                    <a:pt x="44" y="90"/>
                  </a:cubicBezTo>
                  <a:close/>
                  <a:moveTo>
                    <a:pt x="47" y="91"/>
                  </a:moveTo>
                  <a:cubicBezTo>
                    <a:pt x="48" y="90"/>
                    <a:pt x="48" y="88"/>
                    <a:pt x="49" y="87"/>
                  </a:cubicBezTo>
                  <a:cubicBezTo>
                    <a:pt x="50" y="88"/>
                    <a:pt x="51" y="90"/>
                    <a:pt x="52" y="91"/>
                  </a:cubicBezTo>
                  <a:cubicBezTo>
                    <a:pt x="50" y="91"/>
                    <a:pt x="49" y="92"/>
                    <a:pt x="48" y="92"/>
                  </a:cubicBezTo>
                  <a:cubicBezTo>
                    <a:pt x="47" y="92"/>
                    <a:pt x="47" y="91"/>
                    <a:pt x="47" y="91"/>
                  </a:cubicBezTo>
                  <a:close/>
                  <a:moveTo>
                    <a:pt x="53" y="93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53" y="94"/>
                    <a:pt x="52" y="95"/>
                    <a:pt x="52" y="96"/>
                  </a:cubicBezTo>
                  <a:cubicBezTo>
                    <a:pt x="51" y="95"/>
                    <a:pt x="50" y="94"/>
                    <a:pt x="49" y="94"/>
                  </a:cubicBezTo>
                  <a:cubicBezTo>
                    <a:pt x="50" y="93"/>
                    <a:pt x="52" y="93"/>
                    <a:pt x="53" y="93"/>
                  </a:cubicBezTo>
                  <a:close/>
                  <a:moveTo>
                    <a:pt x="54" y="99"/>
                  </a:moveTo>
                  <a:cubicBezTo>
                    <a:pt x="55" y="98"/>
                    <a:pt x="55" y="97"/>
                    <a:pt x="56" y="96"/>
                  </a:cubicBezTo>
                  <a:cubicBezTo>
                    <a:pt x="57" y="98"/>
                    <a:pt x="59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7" y="102"/>
                    <a:pt x="56" y="100"/>
                    <a:pt x="54" y="99"/>
                  </a:cubicBezTo>
                  <a:close/>
                  <a:moveTo>
                    <a:pt x="56" y="104"/>
                  </a:moveTo>
                  <a:cubicBezTo>
                    <a:pt x="54" y="105"/>
                    <a:pt x="52" y="106"/>
                    <a:pt x="50" y="107"/>
                  </a:cubicBezTo>
                  <a:cubicBezTo>
                    <a:pt x="51" y="105"/>
                    <a:pt x="52" y="103"/>
                    <a:pt x="53" y="101"/>
                  </a:cubicBezTo>
                  <a:cubicBezTo>
                    <a:pt x="54" y="102"/>
                    <a:pt x="55" y="103"/>
                    <a:pt x="56" y="104"/>
                  </a:cubicBezTo>
                  <a:close/>
                  <a:moveTo>
                    <a:pt x="62" y="104"/>
                  </a:moveTo>
                  <a:cubicBezTo>
                    <a:pt x="62" y="105"/>
                    <a:pt x="63" y="107"/>
                    <a:pt x="64" y="108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3" y="108"/>
                    <a:pt x="61" y="106"/>
                    <a:pt x="60" y="105"/>
                  </a:cubicBezTo>
                  <a:cubicBezTo>
                    <a:pt x="60" y="105"/>
                    <a:pt x="61" y="104"/>
                    <a:pt x="62" y="104"/>
                  </a:cubicBezTo>
                  <a:close/>
                  <a:moveTo>
                    <a:pt x="68" y="112"/>
                  </a:moveTo>
                  <a:cubicBezTo>
                    <a:pt x="70" y="115"/>
                    <a:pt x="72" y="118"/>
                    <a:pt x="75" y="120"/>
                  </a:cubicBezTo>
                  <a:cubicBezTo>
                    <a:pt x="75" y="120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18"/>
                    <a:pt x="70" y="116"/>
                    <a:pt x="68" y="113"/>
                  </a:cubicBezTo>
                  <a:cubicBezTo>
                    <a:pt x="68" y="113"/>
                    <a:pt x="68" y="113"/>
                    <a:pt x="68" y="112"/>
                  </a:cubicBezTo>
                  <a:close/>
                  <a:moveTo>
                    <a:pt x="71" y="122"/>
                  </a:moveTo>
                  <a:cubicBezTo>
                    <a:pt x="69" y="123"/>
                    <a:pt x="67" y="124"/>
                    <a:pt x="65" y="125"/>
                  </a:cubicBezTo>
                  <a:cubicBezTo>
                    <a:pt x="64" y="124"/>
                    <a:pt x="64" y="124"/>
                    <a:pt x="64" y="123"/>
                  </a:cubicBezTo>
                  <a:cubicBezTo>
                    <a:pt x="65" y="121"/>
                    <a:pt x="65" y="119"/>
                    <a:pt x="66" y="117"/>
                  </a:cubicBezTo>
                  <a:cubicBezTo>
                    <a:pt x="68" y="119"/>
                    <a:pt x="69" y="120"/>
                    <a:pt x="71" y="122"/>
                  </a:cubicBezTo>
                  <a:close/>
                  <a:moveTo>
                    <a:pt x="63" y="125"/>
                  </a:moveTo>
                  <a:cubicBezTo>
                    <a:pt x="63" y="125"/>
                    <a:pt x="63" y="125"/>
                    <a:pt x="64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lose/>
                  <a:moveTo>
                    <a:pt x="53" y="139"/>
                  </a:moveTo>
                  <a:cubicBezTo>
                    <a:pt x="52" y="137"/>
                    <a:pt x="50" y="136"/>
                    <a:pt x="49" y="134"/>
                  </a:cubicBezTo>
                  <a:cubicBezTo>
                    <a:pt x="51" y="133"/>
                    <a:pt x="53" y="133"/>
                    <a:pt x="55" y="132"/>
                  </a:cubicBezTo>
                  <a:cubicBezTo>
                    <a:pt x="54" y="134"/>
                    <a:pt x="54" y="137"/>
                    <a:pt x="53" y="139"/>
                  </a:cubicBezTo>
                  <a:close/>
                  <a:moveTo>
                    <a:pt x="66" y="144"/>
                  </a:moveTo>
                  <a:cubicBezTo>
                    <a:pt x="66" y="145"/>
                    <a:pt x="67" y="145"/>
                    <a:pt x="67" y="146"/>
                  </a:cubicBezTo>
                  <a:cubicBezTo>
                    <a:pt x="66" y="148"/>
                    <a:pt x="65" y="150"/>
                    <a:pt x="64" y="153"/>
                  </a:cubicBezTo>
                  <a:cubicBezTo>
                    <a:pt x="63" y="152"/>
                    <a:pt x="63" y="152"/>
                    <a:pt x="63" y="151"/>
                  </a:cubicBezTo>
                  <a:cubicBezTo>
                    <a:pt x="64" y="149"/>
                    <a:pt x="65" y="147"/>
                    <a:pt x="66" y="144"/>
                  </a:cubicBezTo>
                  <a:close/>
                  <a:moveTo>
                    <a:pt x="68" y="140"/>
                  </a:moveTo>
                  <a:cubicBezTo>
                    <a:pt x="69" y="139"/>
                    <a:pt x="69" y="138"/>
                    <a:pt x="70" y="137"/>
                  </a:cubicBezTo>
                  <a:cubicBezTo>
                    <a:pt x="70" y="137"/>
                    <a:pt x="71" y="138"/>
                    <a:pt x="71" y="139"/>
                  </a:cubicBezTo>
                  <a:cubicBezTo>
                    <a:pt x="71" y="140"/>
                    <a:pt x="70" y="141"/>
                    <a:pt x="69" y="142"/>
                  </a:cubicBezTo>
                  <a:cubicBezTo>
                    <a:pt x="69" y="142"/>
                    <a:pt x="68" y="141"/>
                    <a:pt x="68" y="140"/>
                  </a:cubicBezTo>
                  <a:close/>
                  <a:moveTo>
                    <a:pt x="73" y="142"/>
                  </a:moveTo>
                  <a:cubicBezTo>
                    <a:pt x="74" y="143"/>
                    <a:pt x="74" y="144"/>
                    <a:pt x="75" y="145"/>
                  </a:cubicBezTo>
                  <a:cubicBezTo>
                    <a:pt x="74" y="146"/>
                    <a:pt x="74" y="147"/>
                    <a:pt x="74" y="149"/>
                  </a:cubicBezTo>
                  <a:cubicBezTo>
                    <a:pt x="73" y="147"/>
                    <a:pt x="72" y="146"/>
                    <a:pt x="71" y="145"/>
                  </a:cubicBezTo>
                  <a:cubicBezTo>
                    <a:pt x="72" y="144"/>
                    <a:pt x="72" y="143"/>
                    <a:pt x="73" y="142"/>
                  </a:cubicBezTo>
                  <a:close/>
                  <a:moveTo>
                    <a:pt x="77" y="155"/>
                  </a:move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3"/>
                    <a:pt x="78" y="151"/>
                    <a:pt x="79" y="149"/>
                  </a:cubicBezTo>
                  <a:cubicBezTo>
                    <a:pt x="79" y="149"/>
                    <a:pt x="79" y="150"/>
                    <a:pt x="80" y="150"/>
                  </a:cubicBezTo>
                  <a:cubicBezTo>
                    <a:pt x="79" y="152"/>
                    <a:pt x="78" y="153"/>
                    <a:pt x="77" y="155"/>
                  </a:cubicBezTo>
                  <a:close/>
                  <a:moveTo>
                    <a:pt x="80" y="146"/>
                  </a:moveTo>
                  <a:cubicBezTo>
                    <a:pt x="80" y="144"/>
                    <a:pt x="81" y="142"/>
                    <a:pt x="82" y="140"/>
                  </a:cubicBezTo>
                  <a:cubicBezTo>
                    <a:pt x="83" y="141"/>
                    <a:pt x="84" y="143"/>
                    <a:pt x="84" y="144"/>
                  </a:cubicBezTo>
                  <a:cubicBezTo>
                    <a:pt x="83" y="145"/>
                    <a:pt x="82" y="147"/>
                    <a:pt x="81" y="148"/>
                  </a:cubicBezTo>
                  <a:cubicBezTo>
                    <a:pt x="81" y="148"/>
                    <a:pt x="80" y="147"/>
                    <a:pt x="80" y="146"/>
                  </a:cubicBezTo>
                  <a:close/>
                  <a:moveTo>
                    <a:pt x="87" y="149"/>
                  </a:moveTo>
                  <a:cubicBezTo>
                    <a:pt x="88" y="150"/>
                    <a:pt x="88" y="151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3"/>
                    <a:pt x="86" y="152"/>
                    <a:pt x="85" y="151"/>
                  </a:cubicBezTo>
                  <a:cubicBezTo>
                    <a:pt x="86" y="151"/>
                    <a:pt x="86" y="150"/>
                    <a:pt x="87" y="149"/>
                  </a:cubicBezTo>
                  <a:close/>
                  <a:moveTo>
                    <a:pt x="89" y="153"/>
                  </a:moveTo>
                  <a:cubicBezTo>
                    <a:pt x="90" y="154"/>
                    <a:pt x="91" y="155"/>
                    <a:pt x="92" y="156"/>
                  </a:cubicBezTo>
                  <a:cubicBezTo>
                    <a:pt x="91" y="156"/>
                    <a:pt x="90" y="155"/>
                    <a:pt x="89" y="154"/>
                  </a:cubicBezTo>
                  <a:cubicBezTo>
                    <a:pt x="89" y="154"/>
                    <a:pt x="89" y="154"/>
                    <a:pt x="89" y="153"/>
                  </a:cubicBezTo>
                  <a:close/>
                  <a:moveTo>
                    <a:pt x="99" y="164"/>
                  </a:moveTo>
                  <a:cubicBezTo>
                    <a:pt x="100" y="165"/>
                    <a:pt x="101" y="165"/>
                    <a:pt x="102" y="166"/>
                  </a:cubicBezTo>
                  <a:cubicBezTo>
                    <a:pt x="101" y="167"/>
                    <a:pt x="100" y="169"/>
                    <a:pt x="99" y="170"/>
                  </a:cubicBezTo>
                  <a:cubicBezTo>
                    <a:pt x="98" y="169"/>
                    <a:pt x="96" y="169"/>
                    <a:pt x="94" y="168"/>
                  </a:cubicBezTo>
                  <a:cubicBezTo>
                    <a:pt x="96" y="167"/>
                    <a:pt x="98" y="166"/>
                    <a:pt x="99" y="164"/>
                  </a:cubicBezTo>
                  <a:close/>
                  <a:moveTo>
                    <a:pt x="103" y="172"/>
                  </a:moveTo>
                  <a:cubicBezTo>
                    <a:pt x="104" y="171"/>
                    <a:pt x="105" y="169"/>
                    <a:pt x="106" y="168"/>
                  </a:cubicBezTo>
                  <a:cubicBezTo>
                    <a:pt x="110" y="170"/>
                    <a:pt x="113" y="171"/>
                    <a:pt x="117" y="172"/>
                  </a:cubicBezTo>
                  <a:cubicBezTo>
                    <a:pt x="116" y="174"/>
                    <a:pt x="115" y="177"/>
                    <a:pt x="115" y="179"/>
                  </a:cubicBezTo>
                  <a:cubicBezTo>
                    <a:pt x="111" y="177"/>
                    <a:pt x="107" y="175"/>
                    <a:pt x="103" y="172"/>
                  </a:cubicBezTo>
                  <a:cubicBezTo>
                    <a:pt x="103" y="172"/>
                    <a:pt x="103" y="172"/>
                    <a:pt x="103" y="172"/>
                  </a:cubicBezTo>
                  <a:close/>
                  <a:moveTo>
                    <a:pt x="123" y="174"/>
                  </a:moveTo>
                  <a:cubicBezTo>
                    <a:pt x="123" y="174"/>
                    <a:pt x="124" y="174"/>
                    <a:pt x="125" y="174"/>
                  </a:cubicBezTo>
                  <a:cubicBezTo>
                    <a:pt x="124" y="177"/>
                    <a:pt x="122" y="180"/>
                    <a:pt x="121" y="183"/>
                  </a:cubicBezTo>
                  <a:cubicBezTo>
                    <a:pt x="120" y="182"/>
                    <a:pt x="119" y="182"/>
                    <a:pt x="118" y="181"/>
                  </a:cubicBezTo>
                  <a:cubicBezTo>
                    <a:pt x="120" y="179"/>
                    <a:pt x="121" y="176"/>
                    <a:pt x="123" y="174"/>
                  </a:cubicBezTo>
                  <a:close/>
                  <a:moveTo>
                    <a:pt x="125" y="170"/>
                  </a:moveTo>
                  <a:cubicBezTo>
                    <a:pt x="125" y="168"/>
                    <a:pt x="126" y="166"/>
                    <a:pt x="127" y="163"/>
                  </a:cubicBezTo>
                  <a:cubicBezTo>
                    <a:pt x="128" y="164"/>
                    <a:pt x="129" y="164"/>
                    <a:pt x="130" y="165"/>
                  </a:cubicBezTo>
                  <a:cubicBezTo>
                    <a:pt x="129" y="167"/>
                    <a:pt x="128" y="168"/>
                    <a:pt x="127" y="170"/>
                  </a:cubicBezTo>
                  <a:cubicBezTo>
                    <a:pt x="126" y="170"/>
                    <a:pt x="125" y="170"/>
                    <a:pt x="125" y="170"/>
                  </a:cubicBezTo>
                  <a:close/>
                  <a:moveTo>
                    <a:pt x="134" y="167"/>
                  </a:moveTo>
                  <a:cubicBezTo>
                    <a:pt x="137" y="168"/>
                    <a:pt x="140" y="169"/>
                    <a:pt x="144" y="171"/>
                  </a:cubicBezTo>
                  <a:cubicBezTo>
                    <a:pt x="143" y="172"/>
                    <a:pt x="143" y="173"/>
                    <a:pt x="142" y="174"/>
                  </a:cubicBezTo>
                  <a:cubicBezTo>
                    <a:pt x="139" y="173"/>
                    <a:pt x="135" y="172"/>
                    <a:pt x="132" y="171"/>
                  </a:cubicBezTo>
                  <a:cubicBezTo>
                    <a:pt x="132" y="170"/>
                    <a:pt x="133" y="168"/>
                    <a:pt x="134" y="167"/>
                  </a:cubicBezTo>
                  <a:close/>
                  <a:moveTo>
                    <a:pt x="149" y="172"/>
                  </a:moveTo>
                  <a:cubicBezTo>
                    <a:pt x="150" y="173"/>
                    <a:pt x="150" y="173"/>
                    <a:pt x="151" y="173"/>
                  </a:cubicBezTo>
                  <a:cubicBezTo>
                    <a:pt x="150" y="174"/>
                    <a:pt x="150" y="175"/>
                    <a:pt x="149" y="175"/>
                  </a:cubicBezTo>
                  <a:cubicBezTo>
                    <a:pt x="149" y="175"/>
                    <a:pt x="148" y="175"/>
                    <a:pt x="148" y="175"/>
                  </a:cubicBezTo>
                  <a:cubicBezTo>
                    <a:pt x="148" y="174"/>
                    <a:pt x="148" y="173"/>
                    <a:pt x="149" y="172"/>
                  </a:cubicBezTo>
                  <a:close/>
                  <a:moveTo>
                    <a:pt x="147" y="179"/>
                  </a:moveTo>
                  <a:cubicBezTo>
                    <a:pt x="146" y="180"/>
                    <a:pt x="146" y="180"/>
                    <a:pt x="146" y="181"/>
                  </a:cubicBezTo>
                  <a:cubicBezTo>
                    <a:pt x="146" y="180"/>
                    <a:pt x="146" y="180"/>
                    <a:pt x="146" y="179"/>
                  </a:cubicBezTo>
                  <a:cubicBezTo>
                    <a:pt x="147" y="179"/>
                    <a:pt x="147" y="179"/>
                    <a:pt x="147" y="179"/>
                  </a:cubicBezTo>
                  <a:close/>
                  <a:moveTo>
                    <a:pt x="142" y="187"/>
                  </a:moveTo>
                  <a:cubicBezTo>
                    <a:pt x="142" y="189"/>
                    <a:pt x="141" y="190"/>
                    <a:pt x="141" y="192"/>
                  </a:cubicBezTo>
                  <a:cubicBezTo>
                    <a:pt x="140" y="191"/>
                    <a:pt x="139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0"/>
                    <a:pt x="141" y="188"/>
                    <a:pt x="142" y="187"/>
                  </a:cubicBezTo>
                  <a:close/>
                  <a:moveTo>
                    <a:pt x="151" y="184"/>
                  </a:moveTo>
                  <a:cubicBezTo>
                    <a:pt x="151" y="183"/>
                    <a:pt x="152" y="182"/>
                    <a:pt x="153" y="181"/>
                  </a:cubicBezTo>
                  <a:cubicBezTo>
                    <a:pt x="154" y="181"/>
                    <a:pt x="156" y="182"/>
                    <a:pt x="158" y="182"/>
                  </a:cubicBezTo>
                  <a:cubicBezTo>
                    <a:pt x="156" y="185"/>
                    <a:pt x="153" y="191"/>
                    <a:pt x="150" y="194"/>
                  </a:cubicBezTo>
                  <a:cubicBezTo>
                    <a:pt x="148" y="193"/>
                    <a:pt x="146" y="193"/>
                    <a:pt x="144" y="192"/>
                  </a:cubicBezTo>
                  <a:cubicBezTo>
                    <a:pt x="146" y="190"/>
                    <a:pt x="149" y="186"/>
                    <a:pt x="151" y="184"/>
                  </a:cubicBezTo>
                  <a:close/>
                  <a:moveTo>
                    <a:pt x="166" y="180"/>
                  </a:moveTo>
                  <a:cubicBezTo>
                    <a:pt x="166" y="179"/>
                    <a:pt x="165" y="179"/>
                    <a:pt x="165" y="179"/>
                  </a:cubicBezTo>
                  <a:cubicBezTo>
                    <a:pt x="165" y="178"/>
                    <a:pt x="165" y="178"/>
                    <a:pt x="166" y="177"/>
                  </a:cubicBezTo>
                  <a:cubicBezTo>
                    <a:pt x="169" y="178"/>
                    <a:pt x="171" y="179"/>
                    <a:pt x="174" y="179"/>
                  </a:cubicBezTo>
                  <a:cubicBezTo>
                    <a:pt x="174" y="180"/>
                    <a:pt x="173" y="180"/>
                    <a:pt x="173" y="181"/>
                  </a:cubicBezTo>
                  <a:cubicBezTo>
                    <a:pt x="171" y="181"/>
                    <a:pt x="169" y="180"/>
                    <a:pt x="166" y="180"/>
                  </a:cubicBezTo>
                  <a:close/>
                  <a:moveTo>
                    <a:pt x="180" y="180"/>
                  </a:moveTo>
                  <a:cubicBezTo>
                    <a:pt x="181" y="180"/>
                    <a:pt x="182" y="180"/>
                    <a:pt x="184" y="181"/>
                  </a:cubicBezTo>
                  <a:cubicBezTo>
                    <a:pt x="186" y="181"/>
                    <a:pt x="189" y="181"/>
                    <a:pt x="192" y="182"/>
                  </a:cubicBezTo>
                  <a:cubicBezTo>
                    <a:pt x="191" y="183"/>
                    <a:pt x="191" y="184"/>
                    <a:pt x="190" y="185"/>
                  </a:cubicBezTo>
                  <a:cubicBezTo>
                    <a:pt x="186" y="184"/>
                    <a:pt x="182" y="183"/>
                    <a:pt x="178" y="182"/>
                  </a:cubicBezTo>
                  <a:cubicBezTo>
                    <a:pt x="178" y="182"/>
                    <a:pt x="179" y="181"/>
                    <a:pt x="180" y="180"/>
                  </a:cubicBezTo>
                  <a:close/>
                  <a:moveTo>
                    <a:pt x="196" y="182"/>
                  </a:moveTo>
                  <a:cubicBezTo>
                    <a:pt x="199" y="182"/>
                    <a:pt x="202" y="183"/>
                    <a:pt x="205" y="183"/>
                  </a:cubicBezTo>
                  <a:cubicBezTo>
                    <a:pt x="204" y="184"/>
                    <a:pt x="203" y="186"/>
                    <a:pt x="202" y="188"/>
                  </a:cubicBezTo>
                  <a:cubicBezTo>
                    <a:pt x="199" y="187"/>
                    <a:pt x="196" y="186"/>
                    <a:pt x="193" y="186"/>
                  </a:cubicBezTo>
                  <a:cubicBezTo>
                    <a:pt x="194" y="185"/>
                    <a:pt x="195" y="183"/>
                    <a:pt x="196" y="182"/>
                  </a:cubicBezTo>
                  <a:close/>
                  <a:moveTo>
                    <a:pt x="210" y="183"/>
                  </a:moveTo>
                  <a:cubicBezTo>
                    <a:pt x="213" y="184"/>
                    <a:pt x="215" y="184"/>
                    <a:pt x="218" y="184"/>
                  </a:cubicBezTo>
                  <a:cubicBezTo>
                    <a:pt x="217" y="186"/>
                    <a:pt x="216" y="188"/>
                    <a:pt x="215" y="190"/>
                  </a:cubicBezTo>
                  <a:cubicBezTo>
                    <a:pt x="212" y="189"/>
                    <a:pt x="210" y="189"/>
                    <a:pt x="207" y="188"/>
                  </a:cubicBezTo>
                  <a:cubicBezTo>
                    <a:pt x="208" y="187"/>
                    <a:pt x="209" y="185"/>
                    <a:pt x="210" y="183"/>
                  </a:cubicBezTo>
                  <a:close/>
                  <a:moveTo>
                    <a:pt x="222" y="184"/>
                  </a:moveTo>
                  <a:cubicBezTo>
                    <a:pt x="224" y="184"/>
                    <a:pt x="226" y="184"/>
                    <a:pt x="228" y="184"/>
                  </a:cubicBezTo>
                  <a:cubicBezTo>
                    <a:pt x="227" y="186"/>
                    <a:pt x="225" y="188"/>
                    <a:pt x="224" y="190"/>
                  </a:cubicBezTo>
                  <a:cubicBezTo>
                    <a:pt x="223" y="190"/>
                    <a:pt x="221" y="190"/>
                    <a:pt x="219" y="190"/>
                  </a:cubicBezTo>
                  <a:cubicBezTo>
                    <a:pt x="220" y="188"/>
                    <a:pt x="221" y="186"/>
                    <a:pt x="222" y="184"/>
                  </a:cubicBezTo>
                  <a:close/>
                  <a:moveTo>
                    <a:pt x="232" y="191"/>
                  </a:moveTo>
                  <a:cubicBezTo>
                    <a:pt x="233" y="189"/>
                    <a:pt x="234" y="186"/>
                    <a:pt x="236" y="184"/>
                  </a:cubicBezTo>
                  <a:cubicBezTo>
                    <a:pt x="236" y="184"/>
                    <a:pt x="236" y="184"/>
                    <a:pt x="236" y="184"/>
                  </a:cubicBezTo>
                  <a:cubicBezTo>
                    <a:pt x="235" y="186"/>
                    <a:pt x="233" y="189"/>
                    <a:pt x="232" y="191"/>
                  </a:cubicBezTo>
                  <a:cubicBezTo>
                    <a:pt x="232" y="191"/>
                    <a:pt x="232" y="191"/>
                    <a:pt x="232" y="191"/>
                  </a:cubicBezTo>
                  <a:close/>
                  <a:moveTo>
                    <a:pt x="260" y="184"/>
                  </a:moveTo>
                  <a:cubicBezTo>
                    <a:pt x="262" y="184"/>
                    <a:pt x="264" y="184"/>
                    <a:pt x="266" y="183"/>
                  </a:cubicBezTo>
                  <a:cubicBezTo>
                    <a:pt x="266" y="185"/>
                    <a:pt x="265" y="187"/>
                    <a:pt x="264" y="189"/>
                  </a:cubicBezTo>
                  <a:cubicBezTo>
                    <a:pt x="261" y="190"/>
                    <a:pt x="258" y="190"/>
                    <a:pt x="256" y="190"/>
                  </a:cubicBezTo>
                  <a:cubicBezTo>
                    <a:pt x="257" y="188"/>
                    <a:pt x="258" y="186"/>
                    <a:pt x="260" y="184"/>
                  </a:cubicBezTo>
                  <a:close/>
                  <a:moveTo>
                    <a:pt x="271" y="183"/>
                  </a:moveTo>
                  <a:cubicBezTo>
                    <a:pt x="274" y="183"/>
                    <a:pt x="277" y="183"/>
                    <a:pt x="280" y="182"/>
                  </a:cubicBezTo>
                  <a:cubicBezTo>
                    <a:pt x="279" y="184"/>
                    <a:pt x="278" y="186"/>
                    <a:pt x="278" y="188"/>
                  </a:cubicBezTo>
                  <a:cubicBezTo>
                    <a:pt x="275" y="188"/>
                    <a:pt x="271" y="189"/>
                    <a:pt x="268" y="189"/>
                  </a:cubicBezTo>
                  <a:cubicBezTo>
                    <a:pt x="269" y="187"/>
                    <a:pt x="270" y="185"/>
                    <a:pt x="271" y="183"/>
                  </a:cubicBezTo>
                  <a:close/>
                  <a:moveTo>
                    <a:pt x="276" y="193"/>
                  </a:moveTo>
                  <a:cubicBezTo>
                    <a:pt x="276" y="193"/>
                    <a:pt x="276" y="193"/>
                    <a:pt x="276" y="194"/>
                  </a:cubicBezTo>
                  <a:cubicBezTo>
                    <a:pt x="272" y="194"/>
                    <a:pt x="269" y="195"/>
                    <a:pt x="266" y="195"/>
                  </a:cubicBezTo>
                  <a:cubicBezTo>
                    <a:pt x="266" y="195"/>
                    <a:pt x="265" y="195"/>
                    <a:pt x="265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9" y="194"/>
                    <a:pt x="273" y="193"/>
                    <a:pt x="276" y="193"/>
                  </a:cubicBezTo>
                  <a:close/>
                  <a:moveTo>
                    <a:pt x="280" y="192"/>
                  </a:moveTo>
                  <a:cubicBezTo>
                    <a:pt x="283" y="192"/>
                    <a:pt x="287" y="192"/>
                    <a:pt x="290" y="191"/>
                  </a:cubicBezTo>
                  <a:cubicBezTo>
                    <a:pt x="290" y="191"/>
                    <a:pt x="290" y="192"/>
                    <a:pt x="289" y="192"/>
                  </a:cubicBezTo>
                  <a:cubicBezTo>
                    <a:pt x="286" y="192"/>
                    <a:pt x="283" y="193"/>
                    <a:pt x="280" y="193"/>
                  </a:cubicBezTo>
                  <a:cubicBezTo>
                    <a:pt x="280" y="193"/>
                    <a:pt x="280" y="193"/>
                    <a:pt x="280" y="192"/>
                  </a:cubicBezTo>
                  <a:close/>
                  <a:moveTo>
                    <a:pt x="296" y="197"/>
                  </a:moveTo>
                  <a:cubicBezTo>
                    <a:pt x="296" y="197"/>
                    <a:pt x="297" y="197"/>
                    <a:pt x="298" y="197"/>
                  </a:cubicBezTo>
                  <a:cubicBezTo>
                    <a:pt x="297" y="200"/>
                    <a:pt x="296" y="203"/>
                    <a:pt x="296" y="206"/>
                  </a:cubicBezTo>
                  <a:cubicBezTo>
                    <a:pt x="295" y="206"/>
                    <a:pt x="294" y="206"/>
                    <a:pt x="293" y="206"/>
                  </a:cubicBezTo>
                  <a:cubicBezTo>
                    <a:pt x="294" y="203"/>
                    <a:pt x="295" y="200"/>
                    <a:pt x="296" y="197"/>
                  </a:cubicBezTo>
                  <a:close/>
                  <a:moveTo>
                    <a:pt x="297" y="191"/>
                  </a:moveTo>
                  <a:cubicBezTo>
                    <a:pt x="297" y="191"/>
                    <a:pt x="297" y="190"/>
                    <a:pt x="297" y="190"/>
                  </a:cubicBezTo>
                  <a:cubicBezTo>
                    <a:pt x="298" y="190"/>
                    <a:pt x="299" y="190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299" y="191"/>
                    <a:pt x="298" y="191"/>
                    <a:pt x="297" y="191"/>
                  </a:cubicBezTo>
                  <a:close/>
                  <a:moveTo>
                    <a:pt x="298" y="185"/>
                  </a:moveTo>
                  <a:cubicBezTo>
                    <a:pt x="299" y="183"/>
                    <a:pt x="299" y="181"/>
                    <a:pt x="300" y="178"/>
                  </a:cubicBezTo>
                  <a:cubicBezTo>
                    <a:pt x="301" y="178"/>
                    <a:pt x="302" y="178"/>
                    <a:pt x="303" y="177"/>
                  </a:cubicBezTo>
                  <a:cubicBezTo>
                    <a:pt x="303" y="179"/>
                    <a:pt x="303" y="180"/>
                    <a:pt x="303" y="181"/>
                  </a:cubicBezTo>
                  <a:cubicBezTo>
                    <a:pt x="302" y="182"/>
                    <a:pt x="302" y="183"/>
                    <a:pt x="302" y="184"/>
                  </a:cubicBezTo>
                  <a:cubicBezTo>
                    <a:pt x="300" y="185"/>
                    <a:pt x="299" y="185"/>
                    <a:pt x="298" y="185"/>
                  </a:cubicBezTo>
                  <a:close/>
                  <a:moveTo>
                    <a:pt x="307" y="182"/>
                  </a:moveTo>
                  <a:cubicBezTo>
                    <a:pt x="308" y="180"/>
                    <a:pt x="308" y="178"/>
                    <a:pt x="309" y="176"/>
                  </a:cubicBezTo>
                  <a:cubicBezTo>
                    <a:pt x="313" y="175"/>
                    <a:pt x="317" y="174"/>
                    <a:pt x="321" y="173"/>
                  </a:cubicBezTo>
                  <a:cubicBezTo>
                    <a:pt x="320" y="175"/>
                    <a:pt x="320" y="177"/>
                    <a:pt x="319" y="179"/>
                  </a:cubicBezTo>
                  <a:cubicBezTo>
                    <a:pt x="319" y="180"/>
                    <a:pt x="319" y="180"/>
                    <a:pt x="318" y="181"/>
                  </a:cubicBezTo>
                  <a:cubicBezTo>
                    <a:pt x="315" y="182"/>
                    <a:pt x="311" y="183"/>
                    <a:pt x="307" y="183"/>
                  </a:cubicBezTo>
                  <a:cubicBezTo>
                    <a:pt x="307" y="183"/>
                    <a:pt x="307" y="182"/>
                    <a:pt x="307" y="182"/>
                  </a:cubicBezTo>
                  <a:close/>
                  <a:moveTo>
                    <a:pt x="326" y="172"/>
                  </a:moveTo>
                  <a:cubicBezTo>
                    <a:pt x="327" y="172"/>
                    <a:pt x="328" y="172"/>
                    <a:pt x="329" y="171"/>
                  </a:cubicBezTo>
                  <a:cubicBezTo>
                    <a:pt x="331" y="171"/>
                    <a:pt x="333" y="170"/>
                    <a:pt x="336" y="170"/>
                  </a:cubicBezTo>
                  <a:cubicBezTo>
                    <a:pt x="335" y="172"/>
                    <a:pt x="334" y="174"/>
                    <a:pt x="334" y="177"/>
                  </a:cubicBezTo>
                  <a:cubicBezTo>
                    <a:pt x="330" y="178"/>
                    <a:pt x="327" y="179"/>
                    <a:pt x="324" y="179"/>
                  </a:cubicBezTo>
                  <a:cubicBezTo>
                    <a:pt x="325" y="177"/>
                    <a:pt x="326" y="175"/>
                    <a:pt x="326" y="172"/>
                  </a:cubicBezTo>
                  <a:close/>
                  <a:moveTo>
                    <a:pt x="340" y="169"/>
                  </a:moveTo>
                  <a:cubicBezTo>
                    <a:pt x="344" y="168"/>
                    <a:pt x="347" y="167"/>
                    <a:pt x="351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9"/>
                    <a:pt x="350" y="170"/>
                    <a:pt x="350" y="171"/>
                  </a:cubicBezTo>
                  <a:cubicBezTo>
                    <a:pt x="346" y="173"/>
                    <a:pt x="342" y="174"/>
                    <a:pt x="338" y="175"/>
                  </a:cubicBezTo>
                  <a:cubicBezTo>
                    <a:pt x="338" y="173"/>
                    <a:pt x="339" y="171"/>
                    <a:pt x="340" y="169"/>
                  </a:cubicBezTo>
                  <a:close/>
                  <a:moveTo>
                    <a:pt x="356" y="165"/>
                  </a:moveTo>
                  <a:cubicBezTo>
                    <a:pt x="360" y="164"/>
                    <a:pt x="363" y="164"/>
                    <a:pt x="366" y="163"/>
                  </a:cubicBezTo>
                  <a:cubicBezTo>
                    <a:pt x="366" y="163"/>
                    <a:pt x="366" y="164"/>
                    <a:pt x="365" y="165"/>
                  </a:cubicBezTo>
                  <a:cubicBezTo>
                    <a:pt x="362" y="166"/>
                    <a:pt x="359" y="168"/>
                    <a:pt x="355" y="169"/>
                  </a:cubicBezTo>
                  <a:cubicBezTo>
                    <a:pt x="356" y="168"/>
                    <a:pt x="356" y="166"/>
                    <a:pt x="356" y="165"/>
                  </a:cubicBezTo>
                  <a:close/>
                  <a:moveTo>
                    <a:pt x="363" y="172"/>
                  </a:moveTo>
                  <a:cubicBezTo>
                    <a:pt x="362" y="174"/>
                    <a:pt x="361" y="175"/>
                    <a:pt x="361" y="177"/>
                  </a:cubicBezTo>
                  <a:cubicBezTo>
                    <a:pt x="358" y="178"/>
                    <a:pt x="356" y="179"/>
                    <a:pt x="353" y="179"/>
                  </a:cubicBezTo>
                  <a:cubicBezTo>
                    <a:pt x="353" y="178"/>
                    <a:pt x="354" y="177"/>
                    <a:pt x="354" y="175"/>
                  </a:cubicBezTo>
                  <a:cubicBezTo>
                    <a:pt x="357" y="174"/>
                    <a:pt x="360" y="173"/>
                    <a:pt x="363" y="172"/>
                  </a:cubicBezTo>
                  <a:close/>
                  <a:moveTo>
                    <a:pt x="368" y="174"/>
                  </a:moveTo>
                  <a:cubicBezTo>
                    <a:pt x="369" y="173"/>
                    <a:pt x="369" y="171"/>
                    <a:pt x="369" y="170"/>
                  </a:cubicBezTo>
                  <a:cubicBezTo>
                    <a:pt x="371" y="169"/>
                    <a:pt x="372" y="169"/>
                    <a:pt x="373" y="168"/>
                  </a:cubicBezTo>
                  <a:cubicBezTo>
                    <a:pt x="372" y="170"/>
                    <a:pt x="371" y="171"/>
                    <a:pt x="371" y="173"/>
                  </a:cubicBezTo>
                  <a:cubicBezTo>
                    <a:pt x="370" y="173"/>
                    <a:pt x="369" y="174"/>
                    <a:pt x="368" y="174"/>
                  </a:cubicBezTo>
                  <a:cubicBezTo>
                    <a:pt x="368" y="174"/>
                    <a:pt x="368" y="174"/>
                    <a:pt x="368" y="174"/>
                  </a:cubicBezTo>
                  <a:close/>
                  <a:moveTo>
                    <a:pt x="375" y="170"/>
                  </a:moveTo>
                  <a:cubicBezTo>
                    <a:pt x="376" y="169"/>
                    <a:pt x="376" y="167"/>
                    <a:pt x="377" y="166"/>
                  </a:cubicBezTo>
                  <a:cubicBezTo>
                    <a:pt x="378" y="166"/>
                    <a:pt x="380" y="165"/>
                    <a:pt x="381" y="164"/>
                  </a:cubicBezTo>
                  <a:cubicBezTo>
                    <a:pt x="385" y="163"/>
                    <a:pt x="388" y="161"/>
                    <a:pt x="391" y="160"/>
                  </a:cubicBezTo>
                  <a:cubicBezTo>
                    <a:pt x="387" y="162"/>
                    <a:pt x="383" y="165"/>
                    <a:pt x="379" y="168"/>
                  </a:cubicBezTo>
                  <a:cubicBezTo>
                    <a:pt x="378" y="168"/>
                    <a:pt x="377" y="169"/>
                    <a:pt x="375" y="170"/>
                  </a:cubicBezTo>
                  <a:close/>
                  <a:moveTo>
                    <a:pt x="443" y="121"/>
                  </a:moveTo>
                  <a:cubicBezTo>
                    <a:pt x="444" y="119"/>
                    <a:pt x="444" y="117"/>
                    <a:pt x="444" y="115"/>
                  </a:cubicBezTo>
                  <a:cubicBezTo>
                    <a:pt x="446" y="114"/>
                    <a:pt x="448" y="112"/>
                    <a:pt x="450" y="111"/>
                  </a:cubicBezTo>
                  <a:cubicBezTo>
                    <a:pt x="450" y="113"/>
                    <a:pt x="449" y="115"/>
                    <a:pt x="449" y="118"/>
                  </a:cubicBezTo>
                  <a:cubicBezTo>
                    <a:pt x="447" y="119"/>
                    <a:pt x="445" y="120"/>
                    <a:pt x="443" y="121"/>
                  </a:cubicBezTo>
                  <a:close/>
                  <a:moveTo>
                    <a:pt x="407" y="130"/>
                  </a:moveTo>
                  <a:cubicBezTo>
                    <a:pt x="407" y="130"/>
                    <a:pt x="407" y="130"/>
                    <a:pt x="407" y="130"/>
                  </a:cubicBezTo>
                  <a:cubicBezTo>
                    <a:pt x="407" y="130"/>
                    <a:pt x="407" y="130"/>
                    <a:pt x="408" y="130"/>
                  </a:cubicBezTo>
                  <a:cubicBezTo>
                    <a:pt x="407" y="130"/>
                    <a:pt x="407" y="130"/>
                    <a:pt x="407" y="130"/>
                  </a:cubicBezTo>
                  <a:close/>
                  <a:moveTo>
                    <a:pt x="399" y="133"/>
                  </a:moveTo>
                  <a:cubicBezTo>
                    <a:pt x="396" y="134"/>
                    <a:pt x="392" y="136"/>
                    <a:pt x="389" y="137"/>
                  </a:cubicBezTo>
                  <a:cubicBezTo>
                    <a:pt x="389" y="136"/>
                    <a:pt x="390" y="136"/>
                    <a:pt x="390" y="135"/>
                  </a:cubicBezTo>
                  <a:cubicBezTo>
                    <a:pt x="393" y="134"/>
                    <a:pt x="396" y="133"/>
                    <a:pt x="399" y="132"/>
                  </a:cubicBezTo>
                  <a:cubicBezTo>
                    <a:pt x="399" y="133"/>
                    <a:pt x="399" y="133"/>
                    <a:pt x="399" y="133"/>
                  </a:cubicBezTo>
                  <a:close/>
                  <a:moveTo>
                    <a:pt x="373" y="142"/>
                  </a:moveTo>
                  <a:cubicBezTo>
                    <a:pt x="369" y="143"/>
                    <a:pt x="365" y="144"/>
                    <a:pt x="361" y="145"/>
                  </a:cubicBezTo>
                  <a:cubicBezTo>
                    <a:pt x="361" y="144"/>
                    <a:pt x="362" y="143"/>
                    <a:pt x="362" y="142"/>
                  </a:cubicBezTo>
                  <a:cubicBezTo>
                    <a:pt x="366" y="141"/>
                    <a:pt x="370" y="140"/>
                    <a:pt x="374" y="139"/>
                  </a:cubicBezTo>
                  <a:cubicBezTo>
                    <a:pt x="374" y="140"/>
                    <a:pt x="373" y="141"/>
                    <a:pt x="373" y="142"/>
                  </a:cubicBezTo>
                  <a:close/>
                  <a:moveTo>
                    <a:pt x="357" y="146"/>
                  </a:moveTo>
                  <a:cubicBezTo>
                    <a:pt x="353" y="147"/>
                    <a:pt x="349" y="147"/>
                    <a:pt x="345" y="148"/>
                  </a:cubicBezTo>
                  <a:cubicBezTo>
                    <a:pt x="345" y="147"/>
                    <a:pt x="345" y="146"/>
                    <a:pt x="346" y="145"/>
                  </a:cubicBezTo>
                  <a:cubicBezTo>
                    <a:pt x="350" y="145"/>
                    <a:pt x="354" y="144"/>
                    <a:pt x="358" y="143"/>
                  </a:cubicBezTo>
                  <a:cubicBezTo>
                    <a:pt x="358" y="144"/>
                    <a:pt x="358" y="145"/>
                    <a:pt x="357" y="146"/>
                  </a:cubicBezTo>
                  <a:close/>
                  <a:moveTo>
                    <a:pt x="347" y="141"/>
                  </a:moveTo>
                  <a:cubicBezTo>
                    <a:pt x="347" y="140"/>
                    <a:pt x="347" y="139"/>
                    <a:pt x="347" y="138"/>
                  </a:cubicBezTo>
                  <a:cubicBezTo>
                    <a:pt x="348" y="138"/>
                    <a:pt x="348" y="138"/>
                    <a:pt x="349" y="138"/>
                  </a:cubicBezTo>
                  <a:cubicBezTo>
                    <a:pt x="353" y="137"/>
                    <a:pt x="357" y="136"/>
                    <a:pt x="361" y="135"/>
                  </a:cubicBezTo>
                  <a:cubicBezTo>
                    <a:pt x="361" y="136"/>
                    <a:pt x="360" y="138"/>
                    <a:pt x="360" y="139"/>
                  </a:cubicBezTo>
                  <a:cubicBezTo>
                    <a:pt x="355" y="140"/>
                    <a:pt x="351" y="141"/>
                    <a:pt x="347" y="141"/>
                  </a:cubicBezTo>
                  <a:close/>
                  <a:moveTo>
                    <a:pt x="311" y="142"/>
                  </a:moveTo>
                  <a:cubicBezTo>
                    <a:pt x="310" y="142"/>
                    <a:pt x="308" y="142"/>
                    <a:pt x="307" y="143"/>
                  </a:cubicBezTo>
                  <a:cubicBezTo>
                    <a:pt x="307" y="143"/>
                    <a:pt x="307" y="142"/>
                    <a:pt x="307" y="142"/>
                  </a:cubicBezTo>
                  <a:cubicBezTo>
                    <a:pt x="309" y="142"/>
                    <a:pt x="310" y="142"/>
                    <a:pt x="311" y="142"/>
                  </a:cubicBezTo>
                  <a:cubicBezTo>
                    <a:pt x="311" y="142"/>
                    <a:pt x="311" y="142"/>
                    <a:pt x="311" y="142"/>
                  </a:cubicBezTo>
                  <a:close/>
                  <a:moveTo>
                    <a:pt x="304" y="143"/>
                  </a:moveTo>
                  <a:cubicBezTo>
                    <a:pt x="302" y="144"/>
                    <a:pt x="301" y="144"/>
                    <a:pt x="299" y="144"/>
                  </a:cubicBezTo>
                  <a:cubicBezTo>
                    <a:pt x="300" y="144"/>
                    <a:pt x="300" y="143"/>
                    <a:pt x="300" y="142"/>
                  </a:cubicBezTo>
                  <a:cubicBezTo>
                    <a:pt x="302" y="142"/>
                    <a:pt x="303" y="142"/>
                    <a:pt x="304" y="142"/>
                  </a:cubicBezTo>
                  <a:cubicBezTo>
                    <a:pt x="304" y="143"/>
                    <a:pt x="304" y="143"/>
                    <a:pt x="304" y="143"/>
                  </a:cubicBezTo>
                  <a:close/>
                  <a:moveTo>
                    <a:pt x="271" y="149"/>
                  </a:moveTo>
                  <a:cubicBezTo>
                    <a:pt x="268" y="149"/>
                    <a:pt x="266" y="149"/>
                    <a:pt x="263" y="149"/>
                  </a:cubicBezTo>
                  <a:cubicBezTo>
                    <a:pt x="264" y="147"/>
                    <a:pt x="266" y="145"/>
                    <a:pt x="267" y="143"/>
                  </a:cubicBezTo>
                  <a:cubicBezTo>
                    <a:pt x="267" y="142"/>
                    <a:pt x="268" y="142"/>
                    <a:pt x="268" y="142"/>
                  </a:cubicBezTo>
                  <a:cubicBezTo>
                    <a:pt x="269" y="142"/>
                    <a:pt x="271" y="142"/>
                    <a:pt x="273" y="142"/>
                  </a:cubicBezTo>
                  <a:cubicBezTo>
                    <a:pt x="272" y="144"/>
                    <a:pt x="272" y="146"/>
                    <a:pt x="271" y="149"/>
                  </a:cubicBezTo>
                  <a:close/>
                  <a:moveTo>
                    <a:pt x="258" y="149"/>
                  </a:moveTo>
                  <a:cubicBezTo>
                    <a:pt x="255" y="149"/>
                    <a:pt x="253" y="149"/>
                    <a:pt x="250" y="149"/>
                  </a:cubicBezTo>
                  <a:cubicBezTo>
                    <a:pt x="251" y="146"/>
                    <a:pt x="252" y="143"/>
                    <a:pt x="252" y="140"/>
                  </a:cubicBezTo>
                  <a:cubicBezTo>
                    <a:pt x="256" y="141"/>
                    <a:pt x="260" y="141"/>
                    <a:pt x="263" y="141"/>
                  </a:cubicBezTo>
                  <a:cubicBezTo>
                    <a:pt x="262" y="144"/>
                    <a:pt x="260" y="146"/>
                    <a:pt x="258" y="149"/>
                  </a:cubicBezTo>
                  <a:close/>
                  <a:moveTo>
                    <a:pt x="239" y="138"/>
                  </a:moveTo>
                  <a:cubicBezTo>
                    <a:pt x="237" y="141"/>
                    <a:pt x="236" y="144"/>
                    <a:pt x="234" y="147"/>
                  </a:cubicBezTo>
                  <a:cubicBezTo>
                    <a:pt x="232" y="146"/>
                    <a:pt x="229" y="146"/>
                    <a:pt x="227" y="145"/>
                  </a:cubicBezTo>
                  <a:cubicBezTo>
                    <a:pt x="227" y="143"/>
                    <a:pt x="228" y="140"/>
                    <a:pt x="228" y="137"/>
                  </a:cubicBezTo>
                  <a:cubicBezTo>
                    <a:pt x="231" y="137"/>
                    <a:pt x="234" y="137"/>
                    <a:pt x="237" y="138"/>
                  </a:cubicBezTo>
                  <a:cubicBezTo>
                    <a:pt x="238" y="138"/>
                    <a:pt x="238" y="138"/>
                    <a:pt x="239" y="138"/>
                  </a:cubicBezTo>
                  <a:close/>
                  <a:moveTo>
                    <a:pt x="214" y="135"/>
                  </a:moveTo>
                  <a:cubicBezTo>
                    <a:pt x="214" y="138"/>
                    <a:pt x="213" y="140"/>
                    <a:pt x="212" y="142"/>
                  </a:cubicBezTo>
                  <a:cubicBezTo>
                    <a:pt x="209" y="141"/>
                    <a:pt x="207" y="141"/>
                    <a:pt x="205" y="140"/>
                  </a:cubicBezTo>
                  <a:cubicBezTo>
                    <a:pt x="206" y="138"/>
                    <a:pt x="207" y="136"/>
                    <a:pt x="209" y="135"/>
                  </a:cubicBezTo>
                  <a:cubicBezTo>
                    <a:pt x="211" y="135"/>
                    <a:pt x="212" y="135"/>
                    <a:pt x="214" y="135"/>
                  </a:cubicBezTo>
                  <a:close/>
                  <a:moveTo>
                    <a:pt x="199" y="138"/>
                  </a:moveTo>
                  <a:cubicBezTo>
                    <a:pt x="197" y="138"/>
                    <a:pt x="194" y="137"/>
                    <a:pt x="192" y="136"/>
                  </a:cubicBezTo>
                  <a:cubicBezTo>
                    <a:pt x="193" y="135"/>
                    <a:pt x="194" y="133"/>
                    <a:pt x="195" y="131"/>
                  </a:cubicBezTo>
                  <a:cubicBezTo>
                    <a:pt x="197" y="132"/>
                    <a:pt x="200" y="133"/>
                    <a:pt x="202" y="133"/>
                  </a:cubicBezTo>
                  <a:cubicBezTo>
                    <a:pt x="201" y="135"/>
                    <a:pt x="200" y="137"/>
                    <a:pt x="199" y="138"/>
                  </a:cubicBezTo>
                  <a:close/>
                  <a:moveTo>
                    <a:pt x="188" y="135"/>
                  </a:moveTo>
                  <a:cubicBezTo>
                    <a:pt x="186" y="134"/>
                    <a:pt x="184" y="134"/>
                    <a:pt x="182" y="133"/>
                  </a:cubicBezTo>
                  <a:cubicBezTo>
                    <a:pt x="183" y="131"/>
                    <a:pt x="183" y="130"/>
                    <a:pt x="184" y="128"/>
                  </a:cubicBezTo>
                  <a:cubicBezTo>
                    <a:pt x="184" y="128"/>
                    <a:pt x="185" y="129"/>
                    <a:pt x="185" y="129"/>
                  </a:cubicBezTo>
                  <a:cubicBezTo>
                    <a:pt x="185" y="129"/>
                    <a:pt x="186" y="129"/>
                    <a:pt x="186" y="129"/>
                  </a:cubicBezTo>
                  <a:cubicBezTo>
                    <a:pt x="187" y="129"/>
                    <a:pt x="189" y="130"/>
                    <a:pt x="191" y="130"/>
                  </a:cubicBezTo>
                  <a:cubicBezTo>
                    <a:pt x="190" y="132"/>
                    <a:pt x="189" y="133"/>
                    <a:pt x="188" y="135"/>
                  </a:cubicBezTo>
                  <a:close/>
                  <a:moveTo>
                    <a:pt x="149" y="106"/>
                  </a:moveTo>
                  <a:cubicBezTo>
                    <a:pt x="150" y="107"/>
                    <a:pt x="151" y="109"/>
                    <a:pt x="153" y="111"/>
                  </a:cubicBezTo>
                  <a:cubicBezTo>
                    <a:pt x="152" y="110"/>
                    <a:pt x="151" y="110"/>
                    <a:pt x="150" y="109"/>
                  </a:cubicBezTo>
                  <a:cubicBezTo>
                    <a:pt x="149" y="109"/>
                    <a:pt x="148" y="108"/>
                    <a:pt x="148" y="108"/>
                  </a:cubicBezTo>
                  <a:cubicBezTo>
                    <a:pt x="148" y="107"/>
                    <a:pt x="149" y="106"/>
                    <a:pt x="149" y="106"/>
                  </a:cubicBezTo>
                  <a:close/>
                  <a:moveTo>
                    <a:pt x="155" y="116"/>
                  </a:moveTo>
                  <a:cubicBezTo>
                    <a:pt x="153" y="117"/>
                    <a:pt x="152" y="118"/>
                    <a:pt x="150" y="120"/>
                  </a:cubicBezTo>
                  <a:cubicBezTo>
                    <a:pt x="147" y="118"/>
                    <a:pt x="145" y="116"/>
                    <a:pt x="142" y="114"/>
                  </a:cubicBezTo>
                  <a:cubicBezTo>
                    <a:pt x="144" y="113"/>
                    <a:pt x="145" y="112"/>
                    <a:pt x="146" y="110"/>
                  </a:cubicBezTo>
                  <a:cubicBezTo>
                    <a:pt x="149" y="112"/>
                    <a:pt x="152" y="114"/>
                    <a:pt x="155" y="116"/>
                  </a:cubicBezTo>
                  <a:close/>
                  <a:moveTo>
                    <a:pt x="147" y="123"/>
                  </a:moveTo>
                  <a:cubicBezTo>
                    <a:pt x="147" y="123"/>
                    <a:pt x="146" y="124"/>
                    <a:pt x="146" y="124"/>
                  </a:cubicBezTo>
                  <a:cubicBezTo>
                    <a:pt x="143" y="123"/>
                    <a:pt x="141" y="122"/>
                    <a:pt x="138" y="120"/>
                  </a:cubicBezTo>
                  <a:cubicBezTo>
                    <a:pt x="139" y="119"/>
                    <a:pt x="140" y="118"/>
                    <a:pt x="141" y="117"/>
                  </a:cubicBezTo>
                  <a:cubicBezTo>
                    <a:pt x="143" y="119"/>
                    <a:pt x="145" y="121"/>
                    <a:pt x="147" y="123"/>
                  </a:cubicBezTo>
                  <a:close/>
                  <a:moveTo>
                    <a:pt x="136" y="119"/>
                  </a:moveTo>
                  <a:cubicBezTo>
                    <a:pt x="135" y="119"/>
                    <a:pt x="135" y="118"/>
                    <a:pt x="134" y="118"/>
                  </a:cubicBezTo>
                  <a:cubicBezTo>
                    <a:pt x="135" y="117"/>
                    <a:pt x="137" y="115"/>
                    <a:pt x="138" y="114"/>
                  </a:cubicBezTo>
                  <a:cubicBezTo>
                    <a:pt x="138" y="114"/>
                    <a:pt x="138" y="115"/>
                    <a:pt x="139" y="115"/>
                  </a:cubicBezTo>
                  <a:cubicBezTo>
                    <a:pt x="138" y="116"/>
                    <a:pt x="137" y="118"/>
                    <a:pt x="136" y="119"/>
                  </a:cubicBezTo>
                  <a:close/>
                  <a:moveTo>
                    <a:pt x="131" y="116"/>
                  </a:moveTo>
                  <a:cubicBezTo>
                    <a:pt x="130" y="116"/>
                    <a:pt x="129" y="115"/>
                    <a:pt x="128" y="115"/>
                  </a:cubicBezTo>
                  <a:cubicBezTo>
                    <a:pt x="130" y="111"/>
                    <a:pt x="131" y="108"/>
                    <a:pt x="133" y="104"/>
                  </a:cubicBezTo>
                  <a:cubicBezTo>
                    <a:pt x="133" y="106"/>
                    <a:pt x="134" y="108"/>
                    <a:pt x="135" y="110"/>
                  </a:cubicBezTo>
                  <a:cubicBezTo>
                    <a:pt x="134" y="112"/>
                    <a:pt x="132" y="114"/>
                    <a:pt x="131" y="116"/>
                  </a:cubicBezTo>
                  <a:close/>
                  <a:moveTo>
                    <a:pt x="126" y="113"/>
                  </a:moveTo>
                  <a:cubicBezTo>
                    <a:pt x="123" y="111"/>
                    <a:pt x="121" y="109"/>
                    <a:pt x="119" y="107"/>
                  </a:cubicBezTo>
                  <a:cubicBezTo>
                    <a:pt x="121" y="104"/>
                    <a:pt x="123" y="100"/>
                    <a:pt x="126" y="97"/>
                  </a:cubicBezTo>
                  <a:cubicBezTo>
                    <a:pt x="128" y="98"/>
                    <a:pt x="129" y="100"/>
                    <a:pt x="131" y="101"/>
                  </a:cubicBezTo>
                  <a:cubicBezTo>
                    <a:pt x="129" y="105"/>
                    <a:pt x="127" y="109"/>
                    <a:pt x="126" y="113"/>
                  </a:cubicBezTo>
                  <a:close/>
                  <a:moveTo>
                    <a:pt x="116" y="105"/>
                  </a:moveTo>
                  <a:cubicBezTo>
                    <a:pt x="116" y="104"/>
                    <a:pt x="116" y="104"/>
                    <a:pt x="115" y="103"/>
                  </a:cubicBezTo>
                  <a:cubicBezTo>
                    <a:pt x="117" y="100"/>
                    <a:pt x="118" y="96"/>
                    <a:pt x="120" y="92"/>
                  </a:cubicBezTo>
                  <a:cubicBezTo>
                    <a:pt x="121" y="93"/>
                    <a:pt x="122" y="94"/>
                    <a:pt x="124" y="95"/>
                  </a:cubicBezTo>
                  <a:cubicBezTo>
                    <a:pt x="121" y="98"/>
                    <a:pt x="119" y="102"/>
                    <a:pt x="116" y="105"/>
                  </a:cubicBezTo>
                  <a:close/>
                  <a:moveTo>
                    <a:pt x="113" y="101"/>
                  </a:moveTo>
                  <a:cubicBezTo>
                    <a:pt x="112" y="100"/>
                    <a:pt x="112" y="99"/>
                    <a:pt x="111" y="98"/>
                  </a:cubicBezTo>
                  <a:cubicBezTo>
                    <a:pt x="113" y="95"/>
                    <a:pt x="115" y="93"/>
                    <a:pt x="116" y="90"/>
                  </a:cubicBezTo>
                  <a:cubicBezTo>
                    <a:pt x="117" y="90"/>
                    <a:pt x="117" y="90"/>
                    <a:pt x="118" y="91"/>
                  </a:cubicBezTo>
                  <a:cubicBezTo>
                    <a:pt x="116" y="94"/>
                    <a:pt x="115" y="98"/>
                    <a:pt x="113" y="101"/>
                  </a:cubicBezTo>
                  <a:close/>
                  <a:moveTo>
                    <a:pt x="110" y="95"/>
                  </a:moveTo>
                  <a:cubicBezTo>
                    <a:pt x="109" y="94"/>
                    <a:pt x="109" y="94"/>
                    <a:pt x="109" y="94"/>
                  </a:cubicBezTo>
                  <a:cubicBezTo>
                    <a:pt x="109" y="93"/>
                    <a:pt x="108" y="93"/>
                    <a:pt x="109" y="94"/>
                  </a:cubicBezTo>
                  <a:cubicBezTo>
                    <a:pt x="109" y="94"/>
                    <a:pt x="109" y="95"/>
                    <a:pt x="109" y="95"/>
                  </a:cubicBezTo>
                  <a:cubicBezTo>
                    <a:pt x="106" y="99"/>
                    <a:pt x="104" y="103"/>
                    <a:pt x="101" y="107"/>
                  </a:cubicBezTo>
                  <a:cubicBezTo>
                    <a:pt x="100" y="106"/>
                    <a:pt x="99" y="106"/>
                    <a:pt x="98" y="105"/>
                  </a:cubicBezTo>
                  <a:cubicBezTo>
                    <a:pt x="103" y="99"/>
                    <a:pt x="107" y="92"/>
                    <a:pt x="112" y="86"/>
                  </a:cubicBezTo>
                  <a:cubicBezTo>
                    <a:pt x="113" y="87"/>
                    <a:pt x="113" y="87"/>
                    <a:pt x="114" y="88"/>
                  </a:cubicBezTo>
                  <a:cubicBezTo>
                    <a:pt x="113" y="90"/>
                    <a:pt x="111" y="92"/>
                    <a:pt x="110" y="95"/>
                  </a:cubicBezTo>
                  <a:close/>
                  <a:moveTo>
                    <a:pt x="113" y="85"/>
                  </a:moveTo>
                  <a:cubicBezTo>
                    <a:pt x="116" y="81"/>
                    <a:pt x="119" y="77"/>
                    <a:pt x="121" y="73"/>
                  </a:cubicBezTo>
                  <a:cubicBezTo>
                    <a:pt x="121" y="73"/>
                    <a:pt x="121" y="74"/>
                    <a:pt x="121" y="74"/>
                  </a:cubicBezTo>
                  <a:cubicBezTo>
                    <a:pt x="119" y="78"/>
                    <a:pt x="117" y="82"/>
                    <a:pt x="115" y="86"/>
                  </a:cubicBezTo>
                  <a:cubicBezTo>
                    <a:pt x="115" y="86"/>
                    <a:pt x="114" y="85"/>
                    <a:pt x="113" y="85"/>
                  </a:cubicBezTo>
                  <a:close/>
                  <a:moveTo>
                    <a:pt x="118" y="66"/>
                  </a:moveTo>
                  <a:cubicBezTo>
                    <a:pt x="120" y="65"/>
                    <a:pt x="123" y="63"/>
                    <a:pt x="126" y="62"/>
                  </a:cubicBezTo>
                  <a:cubicBezTo>
                    <a:pt x="124" y="64"/>
                    <a:pt x="123" y="67"/>
                    <a:pt x="121" y="69"/>
                  </a:cubicBezTo>
                  <a:cubicBezTo>
                    <a:pt x="120" y="68"/>
                    <a:pt x="119" y="67"/>
                    <a:pt x="118" y="66"/>
                  </a:cubicBezTo>
                  <a:close/>
                  <a:moveTo>
                    <a:pt x="136" y="41"/>
                  </a:move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0"/>
                    <a:pt x="137" y="40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lose/>
                  <a:moveTo>
                    <a:pt x="136" y="17"/>
                  </a:moveTo>
                  <a:cubicBezTo>
                    <a:pt x="136" y="17"/>
                    <a:pt x="136" y="17"/>
                    <a:pt x="136" y="16"/>
                  </a:cubicBezTo>
                  <a:cubicBezTo>
                    <a:pt x="136" y="17"/>
                    <a:pt x="137" y="17"/>
                    <a:pt x="137" y="17"/>
                  </a:cubicBezTo>
                  <a:cubicBezTo>
                    <a:pt x="137" y="17"/>
                    <a:pt x="136" y="17"/>
                    <a:pt x="136" y="17"/>
                  </a:cubicBezTo>
                  <a:close/>
                  <a:moveTo>
                    <a:pt x="82" y="38"/>
                  </a:moveTo>
                  <a:cubicBezTo>
                    <a:pt x="81" y="37"/>
                    <a:pt x="80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0" y="36"/>
                    <a:pt x="81" y="37"/>
                    <a:pt x="82" y="38"/>
                  </a:cubicBezTo>
                  <a:cubicBezTo>
                    <a:pt x="81" y="41"/>
                    <a:pt x="79" y="43"/>
                    <a:pt x="78" y="46"/>
                  </a:cubicBezTo>
                  <a:cubicBezTo>
                    <a:pt x="75" y="47"/>
                    <a:pt x="72" y="47"/>
                    <a:pt x="69" y="48"/>
                  </a:cubicBezTo>
                  <a:cubicBezTo>
                    <a:pt x="69" y="48"/>
                    <a:pt x="69" y="48"/>
                    <a:pt x="68" y="48"/>
                  </a:cubicBezTo>
                  <a:cubicBezTo>
                    <a:pt x="70" y="44"/>
                    <a:pt x="72" y="40"/>
                    <a:pt x="73" y="36"/>
                  </a:cubicBezTo>
                  <a:cubicBezTo>
                    <a:pt x="75" y="36"/>
                    <a:pt x="76" y="36"/>
                    <a:pt x="78" y="35"/>
                  </a:cubicBezTo>
                  <a:cubicBezTo>
                    <a:pt x="80" y="35"/>
                    <a:pt x="83" y="34"/>
                    <a:pt x="85" y="33"/>
                  </a:cubicBezTo>
                  <a:cubicBezTo>
                    <a:pt x="84" y="35"/>
                    <a:pt x="83" y="37"/>
                    <a:pt x="82" y="38"/>
                  </a:cubicBezTo>
                  <a:close/>
                  <a:moveTo>
                    <a:pt x="68" y="47"/>
                  </a:moveTo>
                  <a:cubicBezTo>
                    <a:pt x="66" y="44"/>
                    <a:pt x="64" y="42"/>
                    <a:pt x="61" y="39"/>
                  </a:cubicBezTo>
                  <a:cubicBezTo>
                    <a:pt x="65" y="38"/>
                    <a:pt x="69" y="37"/>
                    <a:pt x="73" y="36"/>
                  </a:cubicBezTo>
                  <a:cubicBezTo>
                    <a:pt x="71" y="40"/>
                    <a:pt x="70" y="43"/>
                    <a:pt x="68" y="47"/>
                  </a:cubicBezTo>
                  <a:close/>
                  <a:moveTo>
                    <a:pt x="56" y="37"/>
                  </a:moveTo>
                  <a:cubicBezTo>
                    <a:pt x="56" y="36"/>
                    <a:pt x="57" y="35"/>
                    <a:pt x="57" y="34"/>
                  </a:cubicBezTo>
                  <a:cubicBezTo>
                    <a:pt x="57" y="34"/>
                    <a:pt x="57" y="34"/>
                    <a:pt x="58" y="34"/>
                  </a:cubicBezTo>
                  <a:cubicBezTo>
                    <a:pt x="63" y="33"/>
                    <a:pt x="69" y="33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2"/>
                    <a:pt x="75" y="32"/>
                    <a:pt x="74" y="32"/>
                  </a:cubicBezTo>
                  <a:cubicBezTo>
                    <a:pt x="68" y="34"/>
                    <a:pt x="62" y="35"/>
                    <a:pt x="56" y="37"/>
                  </a:cubicBezTo>
                  <a:close/>
                  <a:moveTo>
                    <a:pt x="56" y="34"/>
                  </a:moveTo>
                  <a:cubicBezTo>
                    <a:pt x="56" y="35"/>
                    <a:pt x="55" y="36"/>
                    <a:pt x="54" y="37"/>
                  </a:cubicBezTo>
                  <a:cubicBezTo>
                    <a:pt x="49" y="38"/>
                    <a:pt x="43" y="39"/>
                    <a:pt x="37" y="40"/>
                  </a:cubicBezTo>
                  <a:cubicBezTo>
                    <a:pt x="38" y="39"/>
                    <a:pt x="38" y="38"/>
                    <a:pt x="38" y="37"/>
                  </a:cubicBezTo>
                  <a:cubicBezTo>
                    <a:pt x="44" y="36"/>
                    <a:pt x="50" y="35"/>
                    <a:pt x="56" y="34"/>
                  </a:cubicBezTo>
                  <a:close/>
                  <a:moveTo>
                    <a:pt x="34" y="41"/>
                  </a:moveTo>
                  <a:cubicBezTo>
                    <a:pt x="29" y="41"/>
                    <a:pt x="24" y="42"/>
                    <a:pt x="19" y="42"/>
                  </a:cubicBezTo>
                  <a:cubicBezTo>
                    <a:pt x="24" y="40"/>
                    <a:pt x="30" y="39"/>
                    <a:pt x="36" y="38"/>
                  </a:cubicBezTo>
                  <a:cubicBezTo>
                    <a:pt x="35" y="39"/>
                    <a:pt x="35" y="40"/>
                    <a:pt x="34" y="41"/>
                  </a:cubicBezTo>
                  <a:close/>
                  <a:moveTo>
                    <a:pt x="24" y="59"/>
                  </a:moveTo>
                  <a:cubicBezTo>
                    <a:pt x="22" y="59"/>
                    <a:pt x="19" y="60"/>
                    <a:pt x="16" y="61"/>
                  </a:cubicBezTo>
                  <a:cubicBezTo>
                    <a:pt x="17" y="58"/>
                    <a:pt x="17" y="56"/>
                    <a:pt x="18" y="54"/>
                  </a:cubicBezTo>
                  <a:cubicBezTo>
                    <a:pt x="20" y="55"/>
                    <a:pt x="22" y="57"/>
                    <a:pt x="24" y="59"/>
                  </a:cubicBezTo>
                  <a:close/>
                  <a:moveTo>
                    <a:pt x="15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7" y="65"/>
                    <a:pt x="19" y="67"/>
                    <a:pt x="21" y="68"/>
                  </a:cubicBezTo>
                  <a:cubicBezTo>
                    <a:pt x="19" y="73"/>
                    <a:pt x="18" y="77"/>
                    <a:pt x="17" y="82"/>
                  </a:cubicBezTo>
                  <a:cubicBezTo>
                    <a:pt x="17" y="82"/>
                    <a:pt x="16" y="82"/>
                    <a:pt x="16" y="82"/>
                  </a:cubicBezTo>
                  <a:cubicBezTo>
                    <a:pt x="16" y="76"/>
                    <a:pt x="16" y="70"/>
                    <a:pt x="15" y="64"/>
                  </a:cubicBezTo>
                  <a:close/>
                  <a:moveTo>
                    <a:pt x="25" y="72"/>
                  </a:moveTo>
                  <a:cubicBezTo>
                    <a:pt x="28" y="74"/>
                    <a:pt x="30" y="76"/>
                    <a:pt x="33" y="79"/>
                  </a:cubicBezTo>
                  <a:cubicBezTo>
                    <a:pt x="29" y="80"/>
                    <a:pt x="26" y="80"/>
                    <a:pt x="22" y="81"/>
                  </a:cubicBezTo>
                  <a:cubicBezTo>
                    <a:pt x="23" y="78"/>
                    <a:pt x="24" y="75"/>
                    <a:pt x="25" y="72"/>
                  </a:cubicBezTo>
                  <a:close/>
                  <a:moveTo>
                    <a:pt x="32" y="97"/>
                  </a:moveTo>
                  <a:cubicBezTo>
                    <a:pt x="35" y="96"/>
                    <a:pt x="39" y="96"/>
                    <a:pt x="42" y="95"/>
                  </a:cubicBezTo>
                  <a:cubicBezTo>
                    <a:pt x="40" y="98"/>
                    <a:pt x="39" y="102"/>
                    <a:pt x="37" y="105"/>
                  </a:cubicBezTo>
                  <a:cubicBezTo>
                    <a:pt x="35" y="103"/>
                    <a:pt x="33" y="101"/>
                    <a:pt x="31" y="99"/>
                  </a:cubicBezTo>
                  <a:cubicBezTo>
                    <a:pt x="31" y="98"/>
                    <a:pt x="31" y="97"/>
                    <a:pt x="32" y="97"/>
                  </a:cubicBezTo>
                  <a:close/>
                  <a:moveTo>
                    <a:pt x="45" y="111"/>
                  </a:moveTo>
                  <a:cubicBezTo>
                    <a:pt x="44" y="111"/>
                    <a:pt x="44" y="111"/>
                    <a:pt x="44" y="112"/>
                  </a:cubicBezTo>
                  <a:cubicBezTo>
                    <a:pt x="44" y="112"/>
                    <a:pt x="44" y="111"/>
                    <a:pt x="44" y="111"/>
                  </a:cubicBezTo>
                  <a:cubicBezTo>
                    <a:pt x="44" y="111"/>
                    <a:pt x="44" y="111"/>
                    <a:pt x="45" y="111"/>
                  </a:cubicBezTo>
                  <a:close/>
                  <a:moveTo>
                    <a:pt x="49" y="109"/>
                  </a:moveTo>
                  <a:cubicBezTo>
                    <a:pt x="52" y="108"/>
                    <a:pt x="55" y="107"/>
                    <a:pt x="58" y="106"/>
                  </a:cubicBezTo>
                  <a:cubicBezTo>
                    <a:pt x="59" y="108"/>
                    <a:pt x="61" y="110"/>
                    <a:pt x="63" y="112"/>
                  </a:cubicBezTo>
                  <a:cubicBezTo>
                    <a:pt x="61" y="117"/>
                    <a:pt x="59" y="121"/>
                    <a:pt x="57" y="126"/>
                  </a:cubicBezTo>
                  <a:cubicBezTo>
                    <a:pt x="54" y="122"/>
                    <a:pt x="50" y="118"/>
                    <a:pt x="47" y="115"/>
                  </a:cubicBezTo>
                  <a:cubicBezTo>
                    <a:pt x="48" y="113"/>
                    <a:pt x="49" y="111"/>
                    <a:pt x="49" y="109"/>
                  </a:cubicBezTo>
                  <a:close/>
                  <a:moveTo>
                    <a:pt x="54" y="129"/>
                  </a:moveTo>
                  <a:cubicBezTo>
                    <a:pt x="52" y="130"/>
                    <a:pt x="49" y="131"/>
                    <a:pt x="46" y="131"/>
                  </a:cubicBezTo>
                  <a:cubicBezTo>
                    <a:pt x="45" y="130"/>
                    <a:pt x="43" y="128"/>
                    <a:pt x="42" y="127"/>
                  </a:cubicBezTo>
                  <a:cubicBezTo>
                    <a:pt x="43" y="124"/>
                    <a:pt x="44" y="121"/>
                    <a:pt x="46" y="118"/>
                  </a:cubicBezTo>
                  <a:cubicBezTo>
                    <a:pt x="48" y="121"/>
                    <a:pt x="51" y="125"/>
                    <a:pt x="54" y="129"/>
                  </a:cubicBezTo>
                  <a:close/>
                  <a:moveTo>
                    <a:pt x="43" y="132"/>
                  </a:moveTo>
                  <a:cubicBezTo>
                    <a:pt x="42" y="132"/>
                    <a:pt x="41" y="132"/>
                    <a:pt x="40" y="132"/>
                  </a:cubicBezTo>
                  <a:cubicBezTo>
                    <a:pt x="41" y="132"/>
                    <a:pt x="41" y="131"/>
                    <a:pt x="41" y="130"/>
                  </a:cubicBezTo>
                  <a:cubicBezTo>
                    <a:pt x="42" y="131"/>
                    <a:pt x="42" y="131"/>
                    <a:pt x="43" y="132"/>
                  </a:cubicBezTo>
                  <a:close/>
                  <a:moveTo>
                    <a:pt x="59" y="161"/>
                  </a:moveTo>
                  <a:cubicBezTo>
                    <a:pt x="59" y="159"/>
                    <a:pt x="60" y="157"/>
                    <a:pt x="61" y="155"/>
                  </a:cubicBezTo>
                  <a:cubicBezTo>
                    <a:pt x="61" y="155"/>
                    <a:pt x="62" y="156"/>
                    <a:pt x="62" y="156"/>
                  </a:cubicBezTo>
                  <a:cubicBezTo>
                    <a:pt x="62" y="158"/>
                    <a:pt x="61" y="159"/>
                    <a:pt x="61" y="160"/>
                  </a:cubicBezTo>
                  <a:cubicBezTo>
                    <a:pt x="60" y="160"/>
                    <a:pt x="59" y="161"/>
                    <a:pt x="59" y="161"/>
                  </a:cubicBezTo>
                  <a:close/>
                  <a:moveTo>
                    <a:pt x="67" y="158"/>
                  </a:moveTo>
                  <a:cubicBezTo>
                    <a:pt x="67" y="157"/>
                    <a:pt x="66" y="156"/>
                    <a:pt x="66" y="156"/>
                  </a:cubicBezTo>
                  <a:cubicBezTo>
                    <a:pt x="67" y="153"/>
                    <a:pt x="68" y="151"/>
                    <a:pt x="69" y="149"/>
                  </a:cubicBezTo>
                  <a:cubicBezTo>
                    <a:pt x="70" y="150"/>
                    <a:pt x="71" y="151"/>
                    <a:pt x="72" y="153"/>
                  </a:cubicBezTo>
                  <a:cubicBezTo>
                    <a:pt x="71" y="153"/>
                    <a:pt x="70" y="153"/>
                    <a:pt x="70" y="154"/>
                  </a:cubicBezTo>
                  <a:cubicBezTo>
                    <a:pt x="69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7" y="158"/>
                  </a:cubicBezTo>
                  <a:close/>
                  <a:moveTo>
                    <a:pt x="83" y="161"/>
                  </a:moveTo>
                  <a:cubicBezTo>
                    <a:pt x="82" y="160"/>
                    <a:pt x="80" y="158"/>
                    <a:pt x="78" y="157"/>
                  </a:cubicBezTo>
                  <a:cubicBezTo>
                    <a:pt x="78" y="157"/>
                    <a:pt x="78" y="157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9" y="156"/>
                    <a:pt x="79" y="156"/>
                  </a:cubicBezTo>
                  <a:cubicBezTo>
                    <a:pt x="80" y="155"/>
                    <a:pt x="81" y="154"/>
                    <a:pt x="83" y="153"/>
                  </a:cubicBezTo>
                  <a:cubicBezTo>
                    <a:pt x="84" y="154"/>
                    <a:pt x="85" y="155"/>
                    <a:pt x="86" y="156"/>
                  </a:cubicBezTo>
                  <a:cubicBezTo>
                    <a:pt x="85" y="158"/>
                    <a:pt x="84" y="159"/>
                    <a:pt x="84" y="161"/>
                  </a:cubicBezTo>
                  <a:cubicBezTo>
                    <a:pt x="84" y="161"/>
                    <a:pt x="83" y="161"/>
                    <a:pt x="83" y="161"/>
                  </a:cubicBezTo>
                  <a:close/>
                  <a:moveTo>
                    <a:pt x="87" y="157"/>
                  </a:moveTo>
                  <a:cubicBezTo>
                    <a:pt x="89" y="158"/>
                    <a:pt x="90" y="159"/>
                    <a:pt x="92" y="160"/>
                  </a:cubicBezTo>
                  <a:cubicBezTo>
                    <a:pt x="92" y="161"/>
                    <a:pt x="91" y="161"/>
                    <a:pt x="91" y="161"/>
                  </a:cubicBezTo>
                  <a:cubicBezTo>
                    <a:pt x="90" y="162"/>
                    <a:pt x="91" y="163"/>
                    <a:pt x="92" y="163"/>
                  </a:cubicBezTo>
                  <a:cubicBezTo>
                    <a:pt x="93" y="164"/>
                    <a:pt x="95" y="163"/>
                    <a:pt x="97" y="162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5" y="164"/>
                    <a:pt x="94" y="166"/>
                    <a:pt x="92" y="167"/>
                  </a:cubicBezTo>
                  <a:cubicBezTo>
                    <a:pt x="92" y="167"/>
                    <a:pt x="91" y="166"/>
                    <a:pt x="91" y="166"/>
                  </a:cubicBezTo>
                  <a:cubicBezTo>
                    <a:pt x="89" y="164"/>
                    <a:pt x="87" y="162"/>
                    <a:pt x="85" y="161"/>
                  </a:cubicBezTo>
                  <a:cubicBezTo>
                    <a:pt x="85" y="160"/>
                    <a:pt x="86" y="159"/>
                    <a:pt x="87" y="157"/>
                  </a:cubicBezTo>
                  <a:close/>
                  <a:moveTo>
                    <a:pt x="124" y="185"/>
                  </a:moveTo>
                  <a:cubicBezTo>
                    <a:pt x="126" y="182"/>
                    <a:pt x="128" y="178"/>
                    <a:pt x="130" y="175"/>
                  </a:cubicBezTo>
                  <a:cubicBezTo>
                    <a:pt x="133" y="176"/>
                    <a:pt x="137" y="177"/>
                    <a:pt x="140" y="178"/>
                  </a:cubicBezTo>
                  <a:cubicBezTo>
                    <a:pt x="138" y="182"/>
                    <a:pt x="137" y="185"/>
                    <a:pt x="137" y="186"/>
                  </a:cubicBezTo>
                  <a:cubicBezTo>
                    <a:pt x="136" y="185"/>
                    <a:pt x="135" y="185"/>
                    <a:pt x="135" y="186"/>
                  </a:cubicBezTo>
                  <a:cubicBezTo>
                    <a:pt x="135" y="188"/>
                    <a:pt x="135" y="188"/>
                    <a:pt x="136" y="189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4" y="190"/>
                    <a:pt x="132" y="189"/>
                    <a:pt x="130" y="188"/>
                  </a:cubicBezTo>
                  <a:cubicBezTo>
                    <a:pt x="128" y="187"/>
                    <a:pt x="126" y="186"/>
                    <a:pt x="124" y="185"/>
                  </a:cubicBezTo>
                  <a:close/>
                  <a:moveTo>
                    <a:pt x="175" y="186"/>
                  </a:moveTo>
                  <a:cubicBezTo>
                    <a:pt x="179" y="187"/>
                    <a:pt x="183" y="188"/>
                    <a:pt x="187" y="189"/>
                  </a:cubicBezTo>
                  <a:cubicBezTo>
                    <a:pt x="184" y="192"/>
                    <a:pt x="182" y="195"/>
                    <a:pt x="179" y="198"/>
                  </a:cubicBezTo>
                  <a:cubicBezTo>
                    <a:pt x="174" y="198"/>
                    <a:pt x="169" y="197"/>
                    <a:pt x="165" y="197"/>
                  </a:cubicBezTo>
                  <a:cubicBezTo>
                    <a:pt x="168" y="193"/>
                    <a:pt x="172" y="190"/>
                    <a:pt x="175" y="186"/>
                  </a:cubicBezTo>
                  <a:close/>
                  <a:moveTo>
                    <a:pt x="190" y="190"/>
                  </a:moveTo>
                  <a:cubicBezTo>
                    <a:pt x="193" y="191"/>
                    <a:pt x="196" y="191"/>
                    <a:pt x="199" y="192"/>
                  </a:cubicBezTo>
                  <a:cubicBezTo>
                    <a:pt x="197" y="194"/>
                    <a:pt x="195" y="197"/>
                    <a:pt x="193" y="199"/>
                  </a:cubicBezTo>
                  <a:cubicBezTo>
                    <a:pt x="189" y="199"/>
                    <a:pt x="186" y="199"/>
                    <a:pt x="182" y="199"/>
                  </a:cubicBezTo>
                  <a:cubicBezTo>
                    <a:pt x="185" y="196"/>
                    <a:pt x="187" y="193"/>
                    <a:pt x="190" y="190"/>
                  </a:cubicBezTo>
                  <a:close/>
                  <a:moveTo>
                    <a:pt x="217" y="194"/>
                  </a:moveTo>
                  <a:cubicBezTo>
                    <a:pt x="218" y="195"/>
                    <a:pt x="220" y="195"/>
                    <a:pt x="221" y="195"/>
                  </a:cubicBezTo>
                  <a:cubicBezTo>
                    <a:pt x="220" y="196"/>
                    <a:pt x="219" y="198"/>
                    <a:pt x="218" y="199"/>
                  </a:cubicBezTo>
                  <a:cubicBezTo>
                    <a:pt x="217" y="199"/>
                    <a:pt x="216" y="199"/>
                    <a:pt x="214" y="199"/>
                  </a:cubicBezTo>
                  <a:cubicBezTo>
                    <a:pt x="215" y="198"/>
                    <a:pt x="216" y="196"/>
                    <a:pt x="217" y="194"/>
                  </a:cubicBezTo>
                  <a:close/>
                  <a:moveTo>
                    <a:pt x="211" y="205"/>
                  </a:moveTo>
                  <a:cubicBezTo>
                    <a:pt x="212" y="205"/>
                    <a:pt x="213" y="205"/>
                    <a:pt x="214" y="205"/>
                  </a:cubicBezTo>
                  <a:cubicBezTo>
                    <a:pt x="213" y="207"/>
                    <a:pt x="211" y="210"/>
                    <a:pt x="209" y="212"/>
                  </a:cubicBezTo>
                  <a:cubicBezTo>
                    <a:pt x="209" y="212"/>
                    <a:pt x="209" y="213"/>
                    <a:pt x="209" y="213"/>
                  </a:cubicBezTo>
                  <a:cubicBezTo>
                    <a:pt x="208" y="212"/>
                    <a:pt x="207" y="212"/>
                    <a:pt x="205" y="212"/>
                  </a:cubicBezTo>
                  <a:cubicBezTo>
                    <a:pt x="207" y="210"/>
                    <a:pt x="209" y="207"/>
                    <a:pt x="211" y="205"/>
                  </a:cubicBezTo>
                  <a:close/>
                  <a:moveTo>
                    <a:pt x="231" y="199"/>
                  </a:moveTo>
                  <a:cubicBezTo>
                    <a:pt x="231" y="197"/>
                    <a:pt x="232" y="196"/>
                    <a:pt x="232" y="195"/>
                  </a:cubicBezTo>
                  <a:cubicBezTo>
                    <a:pt x="238" y="195"/>
                    <a:pt x="243" y="195"/>
                    <a:pt x="248" y="195"/>
                  </a:cubicBezTo>
                  <a:cubicBezTo>
                    <a:pt x="247" y="196"/>
                    <a:pt x="247" y="197"/>
                    <a:pt x="246" y="197"/>
                  </a:cubicBezTo>
                  <a:cubicBezTo>
                    <a:pt x="241" y="198"/>
                    <a:pt x="236" y="198"/>
                    <a:pt x="231" y="199"/>
                  </a:cubicBezTo>
                  <a:close/>
                  <a:moveTo>
                    <a:pt x="252" y="195"/>
                  </a:moveTo>
                  <a:cubicBezTo>
                    <a:pt x="255" y="195"/>
                    <a:pt x="258" y="195"/>
                    <a:pt x="261" y="194"/>
                  </a:cubicBezTo>
                  <a:cubicBezTo>
                    <a:pt x="261" y="195"/>
                    <a:pt x="261" y="195"/>
                    <a:pt x="261" y="196"/>
                  </a:cubicBezTo>
                  <a:cubicBezTo>
                    <a:pt x="258" y="196"/>
                    <a:pt x="254" y="196"/>
                    <a:pt x="251" y="197"/>
                  </a:cubicBezTo>
                  <a:cubicBezTo>
                    <a:pt x="252" y="196"/>
                    <a:pt x="252" y="196"/>
                    <a:pt x="252" y="195"/>
                  </a:cubicBezTo>
                  <a:close/>
                  <a:moveTo>
                    <a:pt x="262" y="201"/>
                  </a:moveTo>
                  <a:cubicBezTo>
                    <a:pt x="266" y="201"/>
                    <a:pt x="270" y="200"/>
                    <a:pt x="274" y="200"/>
                  </a:cubicBezTo>
                  <a:cubicBezTo>
                    <a:pt x="272" y="204"/>
                    <a:pt x="271" y="208"/>
                    <a:pt x="270" y="212"/>
                  </a:cubicBezTo>
                  <a:cubicBezTo>
                    <a:pt x="264" y="213"/>
                    <a:pt x="259" y="214"/>
                    <a:pt x="254" y="214"/>
                  </a:cubicBezTo>
                  <a:cubicBezTo>
                    <a:pt x="257" y="211"/>
                    <a:pt x="260" y="206"/>
                    <a:pt x="262" y="201"/>
                  </a:cubicBezTo>
                  <a:close/>
                  <a:moveTo>
                    <a:pt x="305" y="195"/>
                  </a:moveTo>
                  <a:cubicBezTo>
                    <a:pt x="308" y="195"/>
                    <a:pt x="310" y="194"/>
                    <a:pt x="313" y="194"/>
                  </a:cubicBezTo>
                  <a:cubicBezTo>
                    <a:pt x="312" y="196"/>
                    <a:pt x="311" y="199"/>
                    <a:pt x="311" y="201"/>
                  </a:cubicBezTo>
                  <a:cubicBezTo>
                    <a:pt x="308" y="202"/>
                    <a:pt x="305" y="203"/>
                    <a:pt x="303" y="204"/>
                  </a:cubicBezTo>
                  <a:cubicBezTo>
                    <a:pt x="304" y="201"/>
                    <a:pt x="304" y="198"/>
                    <a:pt x="305" y="195"/>
                  </a:cubicBezTo>
                  <a:close/>
                  <a:moveTo>
                    <a:pt x="306" y="190"/>
                  </a:moveTo>
                  <a:cubicBezTo>
                    <a:pt x="306" y="189"/>
                    <a:pt x="306" y="189"/>
                    <a:pt x="306" y="188"/>
                  </a:cubicBezTo>
                  <a:cubicBezTo>
                    <a:pt x="309" y="188"/>
                    <a:pt x="313" y="187"/>
                    <a:pt x="316" y="186"/>
                  </a:cubicBezTo>
                  <a:cubicBezTo>
                    <a:pt x="316" y="187"/>
                    <a:pt x="316" y="187"/>
                    <a:pt x="316" y="188"/>
                  </a:cubicBezTo>
                  <a:cubicBezTo>
                    <a:pt x="312" y="189"/>
                    <a:pt x="309" y="189"/>
                    <a:pt x="306" y="190"/>
                  </a:cubicBezTo>
                  <a:close/>
                  <a:moveTo>
                    <a:pt x="322" y="185"/>
                  </a:moveTo>
                  <a:cubicBezTo>
                    <a:pt x="326" y="184"/>
                    <a:pt x="329" y="183"/>
                    <a:pt x="332" y="182"/>
                  </a:cubicBezTo>
                  <a:cubicBezTo>
                    <a:pt x="331" y="183"/>
                    <a:pt x="331" y="184"/>
                    <a:pt x="331" y="185"/>
                  </a:cubicBezTo>
                  <a:cubicBezTo>
                    <a:pt x="328" y="186"/>
                    <a:pt x="325" y="186"/>
                    <a:pt x="322" y="187"/>
                  </a:cubicBezTo>
                  <a:cubicBezTo>
                    <a:pt x="322" y="186"/>
                    <a:pt x="322" y="185"/>
                    <a:pt x="322" y="185"/>
                  </a:cubicBezTo>
                  <a:close/>
                  <a:moveTo>
                    <a:pt x="336" y="181"/>
                  </a:moveTo>
                  <a:cubicBezTo>
                    <a:pt x="340" y="180"/>
                    <a:pt x="344" y="179"/>
                    <a:pt x="349" y="177"/>
                  </a:cubicBezTo>
                  <a:cubicBezTo>
                    <a:pt x="348" y="179"/>
                    <a:pt x="348" y="180"/>
                    <a:pt x="348" y="181"/>
                  </a:cubicBezTo>
                  <a:cubicBezTo>
                    <a:pt x="343" y="182"/>
                    <a:pt x="339" y="183"/>
                    <a:pt x="335" y="184"/>
                  </a:cubicBezTo>
                  <a:cubicBezTo>
                    <a:pt x="335" y="183"/>
                    <a:pt x="336" y="182"/>
                    <a:pt x="336" y="181"/>
                  </a:cubicBezTo>
                  <a:close/>
                  <a:moveTo>
                    <a:pt x="441" y="133"/>
                  </a:moveTo>
                  <a:cubicBezTo>
                    <a:pt x="443" y="132"/>
                    <a:pt x="444" y="131"/>
                    <a:pt x="446" y="130"/>
                  </a:cubicBezTo>
                  <a:cubicBezTo>
                    <a:pt x="445" y="132"/>
                    <a:pt x="445" y="135"/>
                    <a:pt x="444" y="138"/>
                  </a:cubicBezTo>
                  <a:cubicBezTo>
                    <a:pt x="443" y="139"/>
                    <a:pt x="444" y="140"/>
                    <a:pt x="444" y="140"/>
                  </a:cubicBezTo>
                  <a:cubicBezTo>
                    <a:pt x="442" y="143"/>
                    <a:pt x="440" y="145"/>
                    <a:pt x="437" y="147"/>
                  </a:cubicBezTo>
                  <a:cubicBezTo>
                    <a:pt x="439" y="143"/>
                    <a:pt x="440" y="138"/>
                    <a:pt x="441" y="133"/>
                  </a:cubicBezTo>
                  <a:close/>
                  <a:moveTo>
                    <a:pt x="469" y="102"/>
                  </a:moveTo>
                  <a:cubicBezTo>
                    <a:pt x="470" y="99"/>
                    <a:pt x="470" y="95"/>
                    <a:pt x="470" y="92"/>
                  </a:cubicBezTo>
                  <a:cubicBezTo>
                    <a:pt x="471" y="91"/>
                    <a:pt x="471" y="91"/>
                    <a:pt x="472" y="90"/>
                  </a:cubicBezTo>
                  <a:cubicBezTo>
                    <a:pt x="472" y="91"/>
                    <a:pt x="472" y="92"/>
                    <a:pt x="472" y="93"/>
                  </a:cubicBezTo>
                  <a:cubicBezTo>
                    <a:pt x="472" y="94"/>
                    <a:pt x="471" y="96"/>
                    <a:pt x="471" y="98"/>
                  </a:cubicBezTo>
                  <a:cubicBezTo>
                    <a:pt x="471" y="99"/>
                    <a:pt x="470" y="101"/>
                    <a:pt x="469" y="102"/>
                  </a:cubicBezTo>
                  <a:close/>
                  <a:moveTo>
                    <a:pt x="462" y="99"/>
                  </a:moveTo>
                  <a:cubicBezTo>
                    <a:pt x="460" y="103"/>
                    <a:pt x="458" y="107"/>
                    <a:pt x="455" y="111"/>
                  </a:cubicBezTo>
                  <a:cubicBezTo>
                    <a:pt x="455" y="110"/>
                    <a:pt x="456" y="109"/>
                    <a:pt x="456" y="108"/>
                  </a:cubicBezTo>
                  <a:cubicBezTo>
                    <a:pt x="456" y="108"/>
                    <a:pt x="456" y="108"/>
                    <a:pt x="456" y="107"/>
                  </a:cubicBezTo>
                  <a:cubicBezTo>
                    <a:pt x="457" y="107"/>
                    <a:pt x="456" y="107"/>
                    <a:pt x="456" y="107"/>
                  </a:cubicBezTo>
                  <a:cubicBezTo>
                    <a:pt x="456" y="107"/>
                    <a:pt x="456" y="107"/>
                    <a:pt x="456" y="107"/>
                  </a:cubicBezTo>
                  <a:cubicBezTo>
                    <a:pt x="456" y="106"/>
                    <a:pt x="456" y="105"/>
                    <a:pt x="456" y="104"/>
                  </a:cubicBezTo>
                  <a:cubicBezTo>
                    <a:pt x="458" y="102"/>
                    <a:pt x="460" y="101"/>
                    <a:pt x="462" y="99"/>
                  </a:cubicBezTo>
                  <a:close/>
                  <a:moveTo>
                    <a:pt x="450" y="110"/>
                  </a:moveTo>
                  <a:cubicBezTo>
                    <a:pt x="448" y="111"/>
                    <a:pt x="446" y="112"/>
                    <a:pt x="444" y="113"/>
                  </a:cubicBezTo>
                  <a:cubicBezTo>
                    <a:pt x="444" y="113"/>
                    <a:pt x="444" y="113"/>
                    <a:pt x="444" y="113"/>
                  </a:cubicBezTo>
                  <a:cubicBezTo>
                    <a:pt x="447" y="112"/>
                    <a:pt x="449" y="110"/>
                    <a:pt x="451" y="108"/>
                  </a:cubicBezTo>
                  <a:cubicBezTo>
                    <a:pt x="451" y="109"/>
                    <a:pt x="451" y="110"/>
                    <a:pt x="450" y="110"/>
                  </a:cubicBezTo>
                  <a:close/>
                  <a:moveTo>
                    <a:pt x="413" y="126"/>
                  </a:moveTo>
                  <a:cubicBezTo>
                    <a:pt x="414" y="124"/>
                    <a:pt x="414" y="122"/>
                    <a:pt x="415" y="120"/>
                  </a:cubicBezTo>
                  <a:cubicBezTo>
                    <a:pt x="417" y="120"/>
                    <a:pt x="419" y="119"/>
                    <a:pt x="422" y="118"/>
                  </a:cubicBezTo>
                  <a:cubicBezTo>
                    <a:pt x="422" y="119"/>
                    <a:pt x="421" y="121"/>
                    <a:pt x="421" y="123"/>
                  </a:cubicBezTo>
                  <a:cubicBezTo>
                    <a:pt x="418" y="124"/>
                    <a:pt x="416" y="125"/>
                    <a:pt x="413" y="126"/>
                  </a:cubicBezTo>
                  <a:close/>
                  <a:moveTo>
                    <a:pt x="411" y="126"/>
                  </a:moveTo>
                  <a:cubicBezTo>
                    <a:pt x="410" y="127"/>
                    <a:pt x="408" y="127"/>
                    <a:pt x="407" y="128"/>
                  </a:cubicBezTo>
                  <a:cubicBezTo>
                    <a:pt x="407" y="126"/>
                    <a:pt x="407" y="125"/>
                    <a:pt x="406" y="123"/>
                  </a:cubicBezTo>
                  <a:cubicBezTo>
                    <a:pt x="409" y="122"/>
                    <a:pt x="411" y="122"/>
                    <a:pt x="413" y="121"/>
                  </a:cubicBezTo>
                  <a:cubicBezTo>
                    <a:pt x="412" y="123"/>
                    <a:pt x="412" y="124"/>
                    <a:pt x="411" y="126"/>
                  </a:cubicBezTo>
                  <a:close/>
                  <a:moveTo>
                    <a:pt x="404" y="127"/>
                  </a:moveTo>
                  <a:cubicBezTo>
                    <a:pt x="403" y="125"/>
                    <a:pt x="399" y="125"/>
                    <a:pt x="399" y="128"/>
                  </a:cubicBezTo>
                  <a:cubicBezTo>
                    <a:pt x="399" y="129"/>
                    <a:pt x="399" y="129"/>
                    <a:pt x="399" y="130"/>
                  </a:cubicBezTo>
                  <a:cubicBezTo>
                    <a:pt x="397" y="130"/>
                    <a:pt x="394" y="131"/>
                    <a:pt x="392" y="132"/>
                  </a:cubicBezTo>
                  <a:cubicBezTo>
                    <a:pt x="392" y="131"/>
                    <a:pt x="393" y="130"/>
                    <a:pt x="393" y="129"/>
                  </a:cubicBezTo>
                  <a:cubicBezTo>
                    <a:pt x="394" y="128"/>
                    <a:pt x="394" y="128"/>
                    <a:pt x="394" y="127"/>
                  </a:cubicBezTo>
                  <a:cubicBezTo>
                    <a:pt x="397" y="126"/>
                    <a:pt x="401" y="125"/>
                    <a:pt x="404" y="124"/>
                  </a:cubicBezTo>
                  <a:cubicBezTo>
                    <a:pt x="404" y="125"/>
                    <a:pt x="404" y="126"/>
                    <a:pt x="404" y="127"/>
                  </a:cubicBezTo>
                  <a:close/>
                  <a:moveTo>
                    <a:pt x="388" y="131"/>
                  </a:moveTo>
                  <a:cubicBezTo>
                    <a:pt x="385" y="131"/>
                    <a:pt x="383" y="131"/>
                    <a:pt x="381" y="131"/>
                  </a:cubicBezTo>
                  <a:cubicBezTo>
                    <a:pt x="384" y="130"/>
                    <a:pt x="386" y="129"/>
                    <a:pt x="389" y="128"/>
                  </a:cubicBezTo>
                  <a:cubicBezTo>
                    <a:pt x="388" y="129"/>
                    <a:pt x="388" y="130"/>
                    <a:pt x="388" y="131"/>
                  </a:cubicBezTo>
                  <a:close/>
                  <a:moveTo>
                    <a:pt x="377" y="132"/>
                  </a:moveTo>
                  <a:cubicBezTo>
                    <a:pt x="376" y="133"/>
                    <a:pt x="376" y="134"/>
                    <a:pt x="375" y="136"/>
                  </a:cubicBezTo>
                  <a:cubicBezTo>
                    <a:pt x="371" y="137"/>
                    <a:pt x="367" y="138"/>
                    <a:pt x="363" y="138"/>
                  </a:cubicBezTo>
                  <a:cubicBezTo>
                    <a:pt x="363" y="137"/>
                    <a:pt x="364" y="136"/>
                    <a:pt x="365" y="134"/>
                  </a:cubicBezTo>
                  <a:cubicBezTo>
                    <a:pt x="369" y="134"/>
                    <a:pt x="373" y="133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lose/>
                  <a:moveTo>
                    <a:pt x="193" y="126"/>
                  </a:moveTo>
                  <a:cubicBezTo>
                    <a:pt x="191" y="125"/>
                    <a:pt x="188" y="124"/>
                    <a:pt x="186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9" y="124"/>
                    <a:pt x="191" y="125"/>
                    <a:pt x="193" y="126"/>
                  </a:cubicBezTo>
                  <a:cubicBezTo>
                    <a:pt x="193" y="126"/>
                    <a:pt x="193" y="126"/>
                    <a:pt x="193" y="126"/>
                  </a:cubicBezTo>
                  <a:close/>
                  <a:moveTo>
                    <a:pt x="175" y="119"/>
                  </a:moveTo>
                  <a:cubicBezTo>
                    <a:pt x="175" y="119"/>
                    <a:pt x="175" y="119"/>
                    <a:pt x="175" y="119"/>
                  </a:cubicBezTo>
                  <a:cubicBezTo>
                    <a:pt x="172" y="118"/>
                    <a:pt x="170" y="116"/>
                    <a:pt x="167" y="114"/>
                  </a:cubicBezTo>
                  <a:cubicBezTo>
                    <a:pt x="170" y="116"/>
                    <a:pt x="173" y="117"/>
                    <a:pt x="176" y="118"/>
                  </a:cubicBezTo>
                  <a:cubicBezTo>
                    <a:pt x="175" y="119"/>
                    <a:pt x="175" y="119"/>
                    <a:pt x="175" y="119"/>
                  </a:cubicBezTo>
                  <a:close/>
                  <a:moveTo>
                    <a:pt x="149" y="10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8" y="105"/>
                    <a:pt x="147" y="106"/>
                    <a:pt x="146" y="107"/>
                  </a:cubicBezTo>
                  <a:cubicBezTo>
                    <a:pt x="145" y="107"/>
                    <a:pt x="145" y="106"/>
                    <a:pt x="144" y="106"/>
                  </a:cubicBezTo>
                  <a:cubicBezTo>
                    <a:pt x="145" y="105"/>
                    <a:pt x="146" y="103"/>
                    <a:pt x="147" y="102"/>
                  </a:cubicBezTo>
                  <a:cubicBezTo>
                    <a:pt x="147" y="103"/>
                    <a:pt x="148" y="103"/>
                    <a:pt x="149" y="103"/>
                  </a:cubicBezTo>
                  <a:close/>
                  <a:moveTo>
                    <a:pt x="144" y="109"/>
                  </a:moveTo>
                  <a:cubicBezTo>
                    <a:pt x="143" y="111"/>
                    <a:pt x="142" y="112"/>
                    <a:pt x="141" y="113"/>
                  </a:cubicBezTo>
                  <a:cubicBezTo>
                    <a:pt x="140" y="113"/>
                    <a:pt x="140" y="112"/>
                    <a:pt x="139" y="112"/>
                  </a:cubicBezTo>
                  <a:cubicBezTo>
                    <a:pt x="140" y="110"/>
                    <a:pt x="141" y="109"/>
                    <a:pt x="142" y="108"/>
                  </a:cubicBezTo>
                  <a:cubicBezTo>
                    <a:pt x="143" y="109"/>
                    <a:pt x="143" y="109"/>
                    <a:pt x="144" y="109"/>
                  </a:cubicBezTo>
                  <a:close/>
                  <a:moveTo>
                    <a:pt x="137" y="108"/>
                  </a:moveTo>
                  <a:cubicBezTo>
                    <a:pt x="136" y="107"/>
                    <a:pt x="135" y="105"/>
                    <a:pt x="134" y="103"/>
                  </a:cubicBezTo>
                  <a:cubicBezTo>
                    <a:pt x="135" y="104"/>
                    <a:pt x="137" y="105"/>
                    <a:pt x="139" y="106"/>
                  </a:cubicBezTo>
                  <a:cubicBezTo>
                    <a:pt x="138" y="107"/>
                    <a:pt x="137" y="108"/>
                    <a:pt x="137" y="108"/>
                  </a:cubicBezTo>
                  <a:close/>
                  <a:moveTo>
                    <a:pt x="125" y="94"/>
                  </a:moveTo>
                  <a:cubicBezTo>
                    <a:pt x="123" y="92"/>
                    <a:pt x="122" y="91"/>
                    <a:pt x="120" y="90"/>
                  </a:cubicBezTo>
                  <a:cubicBezTo>
                    <a:pt x="121" y="87"/>
                    <a:pt x="122" y="83"/>
                    <a:pt x="123" y="80"/>
                  </a:cubicBezTo>
                  <a:cubicBezTo>
                    <a:pt x="123" y="80"/>
                    <a:pt x="122" y="79"/>
                    <a:pt x="122" y="80"/>
                  </a:cubicBezTo>
                  <a:cubicBezTo>
                    <a:pt x="121" y="83"/>
                    <a:pt x="120" y="86"/>
                    <a:pt x="119" y="89"/>
                  </a:cubicBezTo>
                  <a:cubicBezTo>
                    <a:pt x="118" y="88"/>
                    <a:pt x="118" y="88"/>
                    <a:pt x="117" y="88"/>
                  </a:cubicBezTo>
                  <a:cubicBezTo>
                    <a:pt x="119" y="84"/>
                    <a:pt x="121" y="81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80"/>
                    <a:pt x="128" y="84"/>
                    <a:pt x="131" y="87"/>
                  </a:cubicBezTo>
                  <a:cubicBezTo>
                    <a:pt x="129" y="89"/>
                    <a:pt x="127" y="91"/>
                    <a:pt x="125" y="94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5" y="67"/>
                    <a:pt x="127" y="64"/>
                    <a:pt x="129" y="61"/>
                  </a:cubicBezTo>
                  <a:cubicBezTo>
                    <a:pt x="129" y="62"/>
                    <a:pt x="130" y="62"/>
                    <a:pt x="130" y="62"/>
                  </a:cubicBezTo>
                  <a:cubicBezTo>
                    <a:pt x="128" y="65"/>
                    <a:pt x="126" y="68"/>
                    <a:pt x="123" y="71"/>
                  </a:cubicBezTo>
                  <a:close/>
                  <a:moveTo>
                    <a:pt x="132" y="55"/>
                  </a:moveTo>
                  <a:cubicBezTo>
                    <a:pt x="134" y="51"/>
                    <a:pt x="136" y="47"/>
                    <a:pt x="137" y="44"/>
                  </a:cubicBezTo>
                  <a:cubicBezTo>
                    <a:pt x="138" y="44"/>
                    <a:pt x="139" y="45"/>
                    <a:pt x="139" y="45"/>
                  </a:cubicBezTo>
                  <a:cubicBezTo>
                    <a:pt x="138" y="49"/>
                    <a:pt x="136" y="52"/>
                    <a:pt x="134" y="56"/>
                  </a:cubicBezTo>
                  <a:cubicBezTo>
                    <a:pt x="134" y="55"/>
                    <a:pt x="133" y="54"/>
                    <a:pt x="132" y="55"/>
                  </a:cubicBezTo>
                  <a:close/>
                  <a:moveTo>
                    <a:pt x="86" y="29"/>
                  </a:moveTo>
                  <a:cubicBezTo>
                    <a:pt x="82" y="30"/>
                    <a:pt x="79" y="31"/>
                    <a:pt x="75" y="32"/>
                  </a:cubicBezTo>
                  <a:cubicBezTo>
                    <a:pt x="75" y="32"/>
                    <a:pt x="75" y="32"/>
                    <a:pt x="75" y="31"/>
                  </a:cubicBezTo>
                  <a:cubicBezTo>
                    <a:pt x="78" y="31"/>
                    <a:pt x="80" y="30"/>
                    <a:pt x="83" y="30"/>
                  </a:cubicBezTo>
                  <a:cubicBezTo>
                    <a:pt x="84" y="29"/>
                    <a:pt x="85" y="29"/>
                    <a:pt x="86" y="29"/>
                  </a:cubicBezTo>
                  <a:close/>
                  <a:moveTo>
                    <a:pt x="17" y="53"/>
                  </a:moveTo>
                  <a:cubicBezTo>
                    <a:pt x="16" y="56"/>
                    <a:pt x="16" y="58"/>
                    <a:pt x="15" y="60"/>
                  </a:cubicBezTo>
                  <a:cubicBezTo>
                    <a:pt x="14" y="57"/>
                    <a:pt x="14" y="54"/>
                    <a:pt x="13" y="51"/>
                  </a:cubicBezTo>
                  <a:cubicBezTo>
                    <a:pt x="14" y="51"/>
                    <a:pt x="16" y="52"/>
                    <a:pt x="17" y="53"/>
                  </a:cubicBezTo>
                  <a:close/>
                  <a:moveTo>
                    <a:pt x="16" y="84"/>
                  </a:move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lose/>
                  <a:moveTo>
                    <a:pt x="20" y="91"/>
                  </a:moveTo>
                  <a:cubicBezTo>
                    <a:pt x="22" y="93"/>
                    <a:pt x="24" y="95"/>
                    <a:pt x="26" y="97"/>
                  </a:cubicBezTo>
                  <a:cubicBezTo>
                    <a:pt x="25" y="97"/>
                    <a:pt x="24" y="97"/>
                    <a:pt x="24" y="97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25" y="97"/>
                    <a:pt x="26" y="97"/>
                    <a:pt x="27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6" y="101"/>
                    <a:pt x="24" y="105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2" y="105"/>
                    <a:pt x="20" y="101"/>
                    <a:pt x="19" y="96"/>
                  </a:cubicBezTo>
                  <a:cubicBezTo>
                    <a:pt x="20" y="95"/>
                    <a:pt x="20" y="93"/>
                    <a:pt x="20" y="91"/>
                  </a:cubicBezTo>
                  <a:close/>
                  <a:moveTo>
                    <a:pt x="26" y="113"/>
                  </a:moveTo>
                  <a:cubicBezTo>
                    <a:pt x="26" y="114"/>
                    <a:pt x="26" y="114"/>
                    <a:pt x="27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6" y="114"/>
                    <a:pt x="26" y="114"/>
                    <a:pt x="26" y="113"/>
                  </a:cubicBezTo>
                  <a:close/>
                  <a:moveTo>
                    <a:pt x="27" y="112"/>
                  </a:moveTo>
                  <a:cubicBezTo>
                    <a:pt x="28" y="108"/>
                    <a:pt x="29" y="104"/>
                    <a:pt x="30" y="101"/>
                  </a:cubicBezTo>
                  <a:cubicBezTo>
                    <a:pt x="32" y="103"/>
                    <a:pt x="34" y="105"/>
                    <a:pt x="36" y="107"/>
                  </a:cubicBezTo>
                  <a:cubicBezTo>
                    <a:pt x="36" y="109"/>
                    <a:pt x="35" y="111"/>
                    <a:pt x="35" y="113"/>
                  </a:cubicBezTo>
                  <a:cubicBezTo>
                    <a:pt x="32" y="113"/>
                    <a:pt x="30" y="113"/>
                    <a:pt x="28" y="114"/>
                  </a:cubicBezTo>
                  <a:cubicBezTo>
                    <a:pt x="28" y="113"/>
                    <a:pt x="27" y="113"/>
                    <a:pt x="27" y="112"/>
                  </a:cubicBezTo>
                  <a:close/>
                  <a:moveTo>
                    <a:pt x="34" y="114"/>
                  </a:moveTo>
                  <a:cubicBezTo>
                    <a:pt x="34" y="115"/>
                    <a:pt x="33" y="116"/>
                    <a:pt x="33" y="118"/>
                  </a:cubicBezTo>
                  <a:cubicBezTo>
                    <a:pt x="32" y="117"/>
                    <a:pt x="30" y="116"/>
                    <a:pt x="29" y="114"/>
                  </a:cubicBezTo>
                  <a:cubicBezTo>
                    <a:pt x="31" y="114"/>
                    <a:pt x="32" y="114"/>
                    <a:pt x="34" y="114"/>
                  </a:cubicBezTo>
                  <a:close/>
                  <a:moveTo>
                    <a:pt x="38" y="113"/>
                  </a:moveTo>
                  <a:cubicBezTo>
                    <a:pt x="39" y="113"/>
                    <a:pt x="40" y="112"/>
                    <a:pt x="41" y="112"/>
                  </a:cubicBezTo>
                  <a:cubicBezTo>
                    <a:pt x="41" y="113"/>
                    <a:pt x="42" y="114"/>
                    <a:pt x="43" y="115"/>
                  </a:cubicBezTo>
                  <a:cubicBezTo>
                    <a:pt x="41" y="118"/>
                    <a:pt x="40" y="121"/>
                    <a:pt x="39" y="124"/>
                  </a:cubicBezTo>
                  <a:cubicBezTo>
                    <a:pt x="38" y="123"/>
                    <a:pt x="37" y="122"/>
                    <a:pt x="36" y="121"/>
                  </a:cubicBezTo>
                  <a:cubicBezTo>
                    <a:pt x="37" y="118"/>
                    <a:pt x="37" y="115"/>
                    <a:pt x="38" y="113"/>
                  </a:cubicBezTo>
                  <a:close/>
                  <a:moveTo>
                    <a:pt x="38" y="126"/>
                  </a:moveTo>
                  <a:cubicBezTo>
                    <a:pt x="37" y="129"/>
                    <a:pt x="36" y="131"/>
                    <a:pt x="36" y="133"/>
                  </a:cubicBezTo>
                  <a:cubicBezTo>
                    <a:pt x="35" y="133"/>
                    <a:pt x="34" y="133"/>
                    <a:pt x="33" y="133"/>
                  </a:cubicBezTo>
                  <a:cubicBezTo>
                    <a:pt x="34" y="130"/>
                    <a:pt x="34" y="126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lose/>
                  <a:moveTo>
                    <a:pt x="39" y="155"/>
                  </a:moveTo>
                  <a:cubicBezTo>
                    <a:pt x="39" y="153"/>
                    <a:pt x="38" y="151"/>
                    <a:pt x="38" y="150"/>
                  </a:cubicBezTo>
                  <a:cubicBezTo>
                    <a:pt x="42" y="153"/>
                    <a:pt x="45" y="158"/>
                    <a:pt x="47" y="162"/>
                  </a:cubicBezTo>
                  <a:cubicBezTo>
                    <a:pt x="47" y="163"/>
                    <a:pt x="47" y="163"/>
                    <a:pt x="47" y="164"/>
                  </a:cubicBezTo>
                  <a:cubicBezTo>
                    <a:pt x="45" y="165"/>
                    <a:pt x="43" y="165"/>
                    <a:pt x="41" y="165"/>
                  </a:cubicBezTo>
                  <a:cubicBezTo>
                    <a:pt x="40" y="162"/>
                    <a:pt x="39" y="159"/>
                    <a:pt x="38" y="157"/>
                  </a:cubicBezTo>
                  <a:cubicBezTo>
                    <a:pt x="39" y="156"/>
                    <a:pt x="39" y="156"/>
                    <a:pt x="39" y="155"/>
                  </a:cubicBezTo>
                  <a:close/>
                  <a:moveTo>
                    <a:pt x="46" y="180"/>
                  </a:moveTo>
                  <a:cubicBezTo>
                    <a:pt x="47" y="181"/>
                    <a:pt x="48" y="182"/>
                    <a:pt x="49" y="183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49" y="183"/>
                    <a:pt x="48" y="184"/>
                    <a:pt x="47" y="184"/>
                  </a:cubicBezTo>
                  <a:cubicBezTo>
                    <a:pt x="47" y="183"/>
                    <a:pt x="47" y="182"/>
                    <a:pt x="46" y="180"/>
                  </a:cubicBezTo>
                  <a:close/>
                  <a:moveTo>
                    <a:pt x="53" y="184"/>
                  </a:moveTo>
                  <a:cubicBezTo>
                    <a:pt x="53" y="184"/>
                    <a:pt x="53" y="184"/>
                    <a:pt x="54" y="184"/>
                  </a:cubicBezTo>
                  <a:cubicBezTo>
                    <a:pt x="54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4"/>
                  </a:cubicBezTo>
                  <a:close/>
                  <a:moveTo>
                    <a:pt x="63" y="164"/>
                  </a:moveTo>
                  <a:cubicBezTo>
                    <a:pt x="63" y="164"/>
                    <a:pt x="63" y="163"/>
                    <a:pt x="63" y="163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5" y="162"/>
                    <a:pt x="65" y="163"/>
                    <a:pt x="65" y="163"/>
                  </a:cubicBezTo>
                  <a:cubicBezTo>
                    <a:pt x="64" y="163"/>
                    <a:pt x="63" y="163"/>
                    <a:pt x="63" y="164"/>
                  </a:cubicBezTo>
                  <a:close/>
                  <a:moveTo>
                    <a:pt x="72" y="161"/>
                  </a:moveTo>
                  <a:cubicBezTo>
                    <a:pt x="72" y="160"/>
                    <a:pt x="72" y="160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3" y="160"/>
                    <a:pt x="73" y="160"/>
                    <a:pt x="72" y="161"/>
                  </a:cubicBezTo>
                  <a:close/>
                  <a:moveTo>
                    <a:pt x="195" y="205"/>
                  </a:moveTo>
                  <a:cubicBezTo>
                    <a:pt x="199" y="205"/>
                    <a:pt x="202" y="205"/>
                    <a:pt x="206" y="205"/>
                  </a:cubicBezTo>
                  <a:cubicBezTo>
                    <a:pt x="204" y="207"/>
                    <a:pt x="202" y="209"/>
                    <a:pt x="200" y="211"/>
                  </a:cubicBezTo>
                  <a:cubicBezTo>
                    <a:pt x="197" y="211"/>
                    <a:pt x="194" y="210"/>
                    <a:pt x="191" y="209"/>
                  </a:cubicBezTo>
                  <a:cubicBezTo>
                    <a:pt x="193" y="208"/>
                    <a:pt x="194" y="206"/>
                    <a:pt x="195" y="205"/>
                  </a:cubicBezTo>
                  <a:close/>
                  <a:moveTo>
                    <a:pt x="238" y="216"/>
                  </a:moveTo>
                  <a:cubicBezTo>
                    <a:pt x="241" y="212"/>
                    <a:pt x="244" y="207"/>
                    <a:pt x="247" y="203"/>
                  </a:cubicBezTo>
                  <a:cubicBezTo>
                    <a:pt x="251" y="203"/>
                    <a:pt x="254" y="202"/>
                    <a:pt x="258" y="202"/>
                  </a:cubicBezTo>
                  <a:cubicBezTo>
                    <a:pt x="257" y="205"/>
                    <a:pt x="254" y="210"/>
                    <a:pt x="252" y="215"/>
                  </a:cubicBezTo>
                  <a:cubicBezTo>
                    <a:pt x="248" y="215"/>
                    <a:pt x="243" y="216"/>
                    <a:pt x="239" y="216"/>
                  </a:cubicBezTo>
                  <a:cubicBezTo>
                    <a:pt x="239" y="216"/>
                    <a:pt x="239" y="216"/>
                    <a:pt x="238" y="216"/>
                  </a:cubicBezTo>
                  <a:close/>
                  <a:moveTo>
                    <a:pt x="308" y="210"/>
                  </a:moveTo>
                  <a:cubicBezTo>
                    <a:pt x="308" y="210"/>
                    <a:pt x="308" y="211"/>
                    <a:pt x="308" y="211"/>
                  </a:cubicBezTo>
                  <a:cubicBezTo>
                    <a:pt x="307" y="211"/>
                    <a:pt x="305" y="211"/>
                    <a:pt x="304" y="212"/>
                  </a:cubicBezTo>
                  <a:cubicBezTo>
                    <a:pt x="305" y="211"/>
                    <a:pt x="307" y="211"/>
                    <a:pt x="308" y="210"/>
                  </a:cubicBezTo>
                  <a:close/>
                  <a:moveTo>
                    <a:pt x="320" y="198"/>
                  </a:moveTo>
                  <a:cubicBezTo>
                    <a:pt x="320" y="198"/>
                    <a:pt x="319" y="198"/>
                    <a:pt x="319" y="198"/>
                  </a:cubicBezTo>
                  <a:cubicBezTo>
                    <a:pt x="320" y="196"/>
                    <a:pt x="320" y="194"/>
                    <a:pt x="320" y="193"/>
                  </a:cubicBezTo>
                  <a:cubicBezTo>
                    <a:pt x="323" y="192"/>
                    <a:pt x="326" y="191"/>
                    <a:pt x="329" y="191"/>
                  </a:cubicBezTo>
                  <a:cubicBezTo>
                    <a:pt x="328" y="192"/>
                    <a:pt x="328" y="193"/>
                    <a:pt x="327" y="194"/>
                  </a:cubicBezTo>
                  <a:cubicBezTo>
                    <a:pt x="325" y="196"/>
                    <a:pt x="322" y="197"/>
                    <a:pt x="320" y="198"/>
                  </a:cubicBezTo>
                  <a:close/>
                  <a:moveTo>
                    <a:pt x="333" y="190"/>
                  </a:moveTo>
                  <a:cubicBezTo>
                    <a:pt x="337" y="189"/>
                    <a:pt x="340" y="188"/>
                    <a:pt x="343" y="187"/>
                  </a:cubicBezTo>
                  <a:cubicBezTo>
                    <a:pt x="340" y="189"/>
                    <a:pt x="336" y="191"/>
                    <a:pt x="332" y="192"/>
                  </a:cubicBezTo>
                  <a:cubicBezTo>
                    <a:pt x="333" y="191"/>
                    <a:pt x="333" y="191"/>
                    <a:pt x="333" y="190"/>
                  </a:cubicBezTo>
                  <a:close/>
                  <a:moveTo>
                    <a:pt x="370" y="182"/>
                  </a:moveTo>
                  <a:cubicBezTo>
                    <a:pt x="374" y="180"/>
                    <a:pt x="379" y="177"/>
                    <a:pt x="383" y="174"/>
                  </a:cubicBezTo>
                  <a:cubicBezTo>
                    <a:pt x="384" y="174"/>
                    <a:pt x="385" y="173"/>
                    <a:pt x="386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83" y="178"/>
                    <a:pt x="379" y="184"/>
                    <a:pt x="374" y="189"/>
                  </a:cubicBezTo>
                  <a:cubicBezTo>
                    <a:pt x="374" y="189"/>
                    <a:pt x="373" y="189"/>
                    <a:pt x="374" y="190"/>
                  </a:cubicBezTo>
                  <a:cubicBezTo>
                    <a:pt x="370" y="191"/>
                    <a:pt x="367" y="193"/>
                    <a:pt x="364" y="194"/>
                  </a:cubicBezTo>
                  <a:cubicBezTo>
                    <a:pt x="366" y="190"/>
                    <a:pt x="368" y="186"/>
                    <a:pt x="370" y="182"/>
                  </a:cubicBezTo>
                  <a:close/>
                  <a:moveTo>
                    <a:pt x="392" y="169"/>
                  </a:moveTo>
                  <a:cubicBezTo>
                    <a:pt x="393" y="169"/>
                    <a:pt x="394" y="168"/>
                    <a:pt x="394" y="168"/>
                  </a:cubicBezTo>
                  <a:cubicBezTo>
                    <a:pt x="393" y="171"/>
                    <a:pt x="392" y="174"/>
                    <a:pt x="391" y="177"/>
                  </a:cubicBezTo>
                  <a:cubicBezTo>
                    <a:pt x="388" y="179"/>
                    <a:pt x="385" y="181"/>
                    <a:pt x="382" y="184"/>
                  </a:cubicBezTo>
                  <a:cubicBezTo>
                    <a:pt x="382" y="184"/>
                    <a:pt x="382" y="185"/>
                    <a:pt x="382" y="185"/>
                  </a:cubicBezTo>
                  <a:cubicBezTo>
                    <a:pt x="381" y="186"/>
                    <a:pt x="380" y="187"/>
                    <a:pt x="378" y="187"/>
                  </a:cubicBezTo>
                  <a:cubicBezTo>
                    <a:pt x="384" y="182"/>
                    <a:pt x="389" y="176"/>
                    <a:pt x="392" y="169"/>
                  </a:cubicBezTo>
                  <a:close/>
                  <a:moveTo>
                    <a:pt x="475" y="90"/>
                  </a:moveTo>
                  <a:cubicBezTo>
                    <a:pt x="475" y="89"/>
                    <a:pt x="475" y="88"/>
                    <a:pt x="475" y="88"/>
                  </a:cubicBezTo>
                  <a:cubicBezTo>
                    <a:pt x="476" y="86"/>
                    <a:pt x="477" y="85"/>
                    <a:pt x="478" y="84"/>
                  </a:cubicBezTo>
                  <a:cubicBezTo>
                    <a:pt x="477" y="86"/>
                    <a:pt x="476" y="88"/>
                    <a:pt x="475" y="90"/>
                  </a:cubicBezTo>
                  <a:close/>
                  <a:moveTo>
                    <a:pt x="452" y="104"/>
                  </a:moveTo>
                  <a:cubicBezTo>
                    <a:pt x="452" y="104"/>
                    <a:pt x="452" y="104"/>
                    <a:pt x="452" y="104"/>
                  </a:cubicBezTo>
                  <a:cubicBezTo>
                    <a:pt x="450" y="106"/>
                    <a:pt x="447" y="108"/>
                    <a:pt x="445" y="109"/>
                  </a:cubicBezTo>
                  <a:cubicBezTo>
                    <a:pt x="445" y="109"/>
                    <a:pt x="445" y="108"/>
                    <a:pt x="445" y="108"/>
                  </a:cubicBezTo>
                  <a:cubicBezTo>
                    <a:pt x="447" y="107"/>
                    <a:pt x="450" y="106"/>
                    <a:pt x="452" y="104"/>
                  </a:cubicBezTo>
                  <a:close/>
                  <a:moveTo>
                    <a:pt x="440" y="112"/>
                  </a:moveTo>
                  <a:cubicBezTo>
                    <a:pt x="439" y="113"/>
                    <a:pt x="437" y="114"/>
                    <a:pt x="435" y="116"/>
                  </a:cubicBezTo>
                  <a:cubicBezTo>
                    <a:pt x="436" y="114"/>
                    <a:pt x="436" y="113"/>
                    <a:pt x="436" y="112"/>
                  </a:cubicBezTo>
                  <a:cubicBezTo>
                    <a:pt x="437" y="111"/>
                    <a:pt x="439" y="111"/>
                    <a:pt x="441" y="110"/>
                  </a:cubicBezTo>
                  <a:cubicBezTo>
                    <a:pt x="441" y="111"/>
                    <a:pt x="441" y="112"/>
                    <a:pt x="440" y="112"/>
                  </a:cubicBezTo>
                  <a:close/>
                  <a:moveTo>
                    <a:pt x="432" y="113"/>
                  </a:moveTo>
                  <a:cubicBezTo>
                    <a:pt x="432" y="115"/>
                    <a:pt x="432" y="116"/>
                    <a:pt x="431" y="118"/>
                  </a:cubicBezTo>
                  <a:cubicBezTo>
                    <a:pt x="429" y="119"/>
                    <a:pt x="426" y="121"/>
                    <a:pt x="424" y="122"/>
                  </a:cubicBezTo>
                  <a:cubicBezTo>
                    <a:pt x="424" y="122"/>
                    <a:pt x="424" y="122"/>
                    <a:pt x="423" y="122"/>
                  </a:cubicBezTo>
                  <a:cubicBezTo>
                    <a:pt x="424" y="120"/>
                    <a:pt x="423" y="119"/>
                    <a:pt x="423" y="117"/>
                  </a:cubicBezTo>
                  <a:cubicBezTo>
                    <a:pt x="426" y="116"/>
                    <a:pt x="429" y="115"/>
                    <a:pt x="432" y="113"/>
                  </a:cubicBezTo>
                  <a:close/>
                  <a:moveTo>
                    <a:pt x="140" y="104"/>
                  </a:moveTo>
                  <a:cubicBezTo>
                    <a:pt x="138" y="103"/>
                    <a:pt x="136" y="101"/>
                    <a:pt x="134" y="100"/>
                  </a:cubicBezTo>
                  <a:cubicBezTo>
                    <a:pt x="135" y="97"/>
                    <a:pt x="136" y="94"/>
                    <a:pt x="137" y="91"/>
                  </a:cubicBezTo>
                  <a:cubicBezTo>
                    <a:pt x="137" y="92"/>
                    <a:pt x="138" y="92"/>
                    <a:pt x="138" y="92"/>
                  </a:cubicBezTo>
                  <a:cubicBezTo>
                    <a:pt x="137" y="94"/>
                    <a:pt x="138" y="96"/>
                    <a:pt x="140" y="97"/>
                  </a:cubicBezTo>
                  <a:cubicBezTo>
                    <a:pt x="141" y="98"/>
                    <a:pt x="142" y="99"/>
                    <a:pt x="144" y="100"/>
                  </a:cubicBezTo>
                  <a:cubicBezTo>
                    <a:pt x="143" y="101"/>
                    <a:pt x="141" y="103"/>
                    <a:pt x="140" y="104"/>
                  </a:cubicBezTo>
                  <a:close/>
                  <a:moveTo>
                    <a:pt x="25" y="116"/>
                  </a:moveTo>
                  <a:cubicBezTo>
                    <a:pt x="25" y="116"/>
                    <a:pt x="26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5"/>
                    <a:pt x="27" y="115"/>
                  </a:cubicBezTo>
                  <a:cubicBezTo>
                    <a:pt x="29" y="116"/>
                    <a:pt x="31" y="118"/>
                    <a:pt x="32" y="120"/>
                  </a:cubicBezTo>
                  <a:cubicBezTo>
                    <a:pt x="31" y="123"/>
                    <a:pt x="30" y="127"/>
                    <a:pt x="29" y="131"/>
                  </a:cubicBezTo>
                  <a:cubicBezTo>
                    <a:pt x="29" y="129"/>
                    <a:pt x="28" y="128"/>
                    <a:pt x="28" y="126"/>
                  </a:cubicBezTo>
                  <a:cubicBezTo>
                    <a:pt x="27" y="123"/>
                    <a:pt x="26" y="119"/>
                    <a:pt x="25" y="116"/>
                  </a:cubicBezTo>
                  <a:close/>
                  <a:moveTo>
                    <a:pt x="48" y="186"/>
                  </a:moveTo>
                  <a:cubicBezTo>
                    <a:pt x="48" y="186"/>
                    <a:pt x="49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8"/>
                    <a:pt x="52" y="188"/>
                    <a:pt x="53" y="186"/>
                  </a:cubicBezTo>
                  <a:cubicBezTo>
                    <a:pt x="53" y="186"/>
                    <a:pt x="53" y="187"/>
                    <a:pt x="53" y="187"/>
                  </a:cubicBezTo>
                  <a:cubicBezTo>
                    <a:pt x="52" y="190"/>
                    <a:pt x="52" y="193"/>
                    <a:pt x="51" y="195"/>
                  </a:cubicBezTo>
                  <a:cubicBezTo>
                    <a:pt x="50" y="192"/>
                    <a:pt x="49" y="189"/>
                    <a:pt x="48" y="186"/>
                  </a:cubicBezTo>
                  <a:close/>
                  <a:moveTo>
                    <a:pt x="327" y="206"/>
                  </a:moveTo>
                  <a:cubicBezTo>
                    <a:pt x="328" y="205"/>
                    <a:pt x="328" y="204"/>
                    <a:pt x="329" y="203"/>
                  </a:cubicBezTo>
                  <a:cubicBezTo>
                    <a:pt x="333" y="201"/>
                    <a:pt x="337" y="199"/>
                    <a:pt x="341" y="197"/>
                  </a:cubicBezTo>
                  <a:cubicBezTo>
                    <a:pt x="340" y="199"/>
                    <a:pt x="339" y="201"/>
                    <a:pt x="338" y="203"/>
                  </a:cubicBezTo>
                  <a:cubicBezTo>
                    <a:pt x="334" y="204"/>
                    <a:pt x="331" y="205"/>
                    <a:pt x="327" y="2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08940" y="2401570"/>
            <a:ext cx="4599305" cy="151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Minimum Spanning Tree</a:t>
            </a: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8940" y="4265930"/>
            <a:ext cx="4257675" cy="758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3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Section 9.5 </a:t>
            </a:r>
          </a:p>
        </p:txBody>
      </p:sp>
      <p:pic>
        <p:nvPicPr>
          <p:cNvPr id="9" name="PA_库_PicturePlaceholder 1"/>
          <p:cNvPicPr>
            <a:picLocks noGrp="1"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4787900" y="1844675"/>
            <a:ext cx="4356100" cy="3258820"/>
          </a:xfrm>
          <a:custGeom>
            <a:avLst/>
            <a:gdLst>
              <a:gd name="connsiteX0" fmla="*/ 0 w 8115300"/>
              <a:gd name="connsiteY0" fmla="*/ 6858000 h 6858000"/>
              <a:gd name="connsiteX1" fmla="*/ 1714500 w 8115300"/>
              <a:gd name="connsiteY1" fmla="*/ 0 h 6858000"/>
              <a:gd name="connsiteX2" fmla="*/ 6400800 w 8115300"/>
              <a:gd name="connsiteY2" fmla="*/ 0 h 6858000"/>
              <a:gd name="connsiteX3" fmla="*/ 8115300 w 8115300"/>
              <a:gd name="connsiteY3" fmla="*/ 6858000 h 6858000"/>
              <a:gd name="connsiteX4" fmla="*/ 0 w 8115300"/>
              <a:gd name="connsiteY4" fmla="*/ 6858000 h 6858000"/>
              <a:gd name="connsiteX0-1" fmla="*/ 0 w 6438900"/>
              <a:gd name="connsiteY0-2" fmla="*/ 6858000 h 6858000"/>
              <a:gd name="connsiteX1-3" fmla="*/ 1714500 w 6438900"/>
              <a:gd name="connsiteY1-4" fmla="*/ 0 h 6858000"/>
              <a:gd name="connsiteX2-5" fmla="*/ 6400800 w 6438900"/>
              <a:gd name="connsiteY2-6" fmla="*/ 0 h 6858000"/>
              <a:gd name="connsiteX3-7" fmla="*/ 6438900 w 6438900"/>
              <a:gd name="connsiteY3-8" fmla="*/ 6858000 h 6858000"/>
              <a:gd name="connsiteX4-9" fmla="*/ 0 w 6438900"/>
              <a:gd name="connsiteY4-10" fmla="*/ 6858000 h 6858000"/>
              <a:gd name="connsiteX0-11" fmla="*/ 0 w 6400800"/>
              <a:gd name="connsiteY0-12" fmla="*/ 6858000 h 6858000"/>
              <a:gd name="connsiteX1-13" fmla="*/ 1714500 w 6400800"/>
              <a:gd name="connsiteY1-14" fmla="*/ 0 h 6858000"/>
              <a:gd name="connsiteX2-15" fmla="*/ 6400800 w 6400800"/>
              <a:gd name="connsiteY2-16" fmla="*/ 0 h 6858000"/>
              <a:gd name="connsiteX3-17" fmla="*/ 6400800 w 6400800"/>
              <a:gd name="connsiteY3-18" fmla="*/ 6838950 h 6858000"/>
              <a:gd name="connsiteX4-19" fmla="*/ 0 w 6400800"/>
              <a:gd name="connsiteY4-20" fmla="*/ 6858000 h 6858000"/>
              <a:gd name="connsiteX0-21" fmla="*/ 0 w 6419850"/>
              <a:gd name="connsiteY0-22" fmla="*/ 6858000 h 6877050"/>
              <a:gd name="connsiteX1-23" fmla="*/ 1714500 w 6419850"/>
              <a:gd name="connsiteY1-24" fmla="*/ 0 h 6877050"/>
              <a:gd name="connsiteX2-25" fmla="*/ 6400800 w 6419850"/>
              <a:gd name="connsiteY2-26" fmla="*/ 0 h 6877050"/>
              <a:gd name="connsiteX3-27" fmla="*/ 6419850 w 6419850"/>
              <a:gd name="connsiteY3-28" fmla="*/ 6877050 h 6877050"/>
              <a:gd name="connsiteX4-29" fmla="*/ 0 w 6419850"/>
              <a:gd name="connsiteY4-30" fmla="*/ 6858000 h 6877050"/>
              <a:gd name="connsiteX0-31" fmla="*/ 0 w 6400800"/>
              <a:gd name="connsiteY0-32" fmla="*/ 6858000 h 6858000"/>
              <a:gd name="connsiteX1-33" fmla="*/ 1714500 w 6400800"/>
              <a:gd name="connsiteY1-34" fmla="*/ 0 h 6858000"/>
              <a:gd name="connsiteX2-35" fmla="*/ 6400800 w 6400800"/>
              <a:gd name="connsiteY2-36" fmla="*/ 0 h 6858000"/>
              <a:gd name="connsiteX3-37" fmla="*/ 6381750 w 6400800"/>
              <a:gd name="connsiteY3-38" fmla="*/ 6838950 h 6858000"/>
              <a:gd name="connsiteX4-39" fmla="*/ 0 w 6400800"/>
              <a:gd name="connsiteY4-4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00800" h="6858000">
                <a:moveTo>
                  <a:pt x="0" y="6858000"/>
                </a:moveTo>
                <a:lnTo>
                  <a:pt x="1714500" y="0"/>
                </a:lnTo>
                <a:lnTo>
                  <a:pt x="6400800" y="0"/>
                </a:lnTo>
                <a:lnTo>
                  <a:pt x="6381750" y="683895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9-4 Graph Algorithms IV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9EC88C-58BB-4F76-AC34-854FB2954CE8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1079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804035"/>
            <a:ext cx="8676640" cy="4434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39" name="Freeform 1380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7933055" y="5085080"/>
            <a:ext cx="845185" cy="1158875"/>
          </a:xfrm>
          <a:custGeom>
            <a:avLst/>
            <a:gdLst>
              <a:gd name="T0" fmla="*/ 301 w 505"/>
              <a:gd name="T1" fmla="*/ 8 h 694"/>
              <a:gd name="T2" fmla="*/ 87 w 505"/>
              <a:gd name="T3" fmla="*/ 207 h 694"/>
              <a:gd name="T4" fmla="*/ 46 w 505"/>
              <a:gd name="T5" fmla="*/ 431 h 694"/>
              <a:gd name="T6" fmla="*/ 224 w 505"/>
              <a:gd name="T7" fmla="*/ 596 h 694"/>
              <a:gd name="T8" fmla="*/ 238 w 505"/>
              <a:gd name="T9" fmla="*/ 688 h 694"/>
              <a:gd name="T10" fmla="*/ 421 w 505"/>
              <a:gd name="T11" fmla="*/ 510 h 694"/>
              <a:gd name="T12" fmla="*/ 381 w 505"/>
              <a:gd name="T13" fmla="*/ 480 h 694"/>
              <a:gd name="T14" fmla="*/ 378 w 505"/>
              <a:gd name="T15" fmla="*/ 492 h 694"/>
              <a:gd name="T16" fmla="*/ 351 w 505"/>
              <a:gd name="T17" fmla="*/ 104 h 694"/>
              <a:gd name="T18" fmla="*/ 288 w 505"/>
              <a:gd name="T19" fmla="*/ 134 h 694"/>
              <a:gd name="T20" fmla="*/ 282 w 505"/>
              <a:gd name="T21" fmla="*/ 180 h 694"/>
              <a:gd name="T22" fmla="*/ 251 w 505"/>
              <a:gd name="T23" fmla="*/ 95 h 694"/>
              <a:gd name="T24" fmla="*/ 230 w 505"/>
              <a:gd name="T25" fmla="*/ 179 h 694"/>
              <a:gd name="T26" fmla="*/ 176 w 505"/>
              <a:gd name="T27" fmla="*/ 197 h 694"/>
              <a:gd name="T28" fmla="*/ 128 w 505"/>
              <a:gd name="T29" fmla="*/ 180 h 694"/>
              <a:gd name="T30" fmla="*/ 367 w 505"/>
              <a:gd name="T31" fmla="*/ 457 h 694"/>
              <a:gd name="T32" fmla="*/ 180 w 505"/>
              <a:gd name="T33" fmla="*/ 320 h 694"/>
              <a:gd name="T34" fmla="*/ 209 w 505"/>
              <a:gd name="T35" fmla="*/ 303 h 694"/>
              <a:gd name="T36" fmla="*/ 156 w 505"/>
              <a:gd name="T37" fmla="*/ 452 h 694"/>
              <a:gd name="T38" fmla="*/ 109 w 505"/>
              <a:gd name="T39" fmla="*/ 401 h 694"/>
              <a:gd name="T40" fmla="*/ 167 w 505"/>
              <a:gd name="T41" fmla="*/ 316 h 694"/>
              <a:gd name="T42" fmla="*/ 175 w 505"/>
              <a:gd name="T43" fmla="*/ 205 h 694"/>
              <a:gd name="T44" fmla="*/ 143 w 505"/>
              <a:gd name="T45" fmla="*/ 277 h 694"/>
              <a:gd name="T46" fmla="*/ 168 w 505"/>
              <a:gd name="T47" fmla="*/ 404 h 694"/>
              <a:gd name="T48" fmla="*/ 241 w 505"/>
              <a:gd name="T49" fmla="*/ 221 h 694"/>
              <a:gd name="T50" fmla="*/ 254 w 505"/>
              <a:gd name="T51" fmla="*/ 222 h 694"/>
              <a:gd name="T52" fmla="*/ 316 w 505"/>
              <a:gd name="T53" fmla="*/ 163 h 694"/>
              <a:gd name="T54" fmla="*/ 329 w 505"/>
              <a:gd name="T55" fmla="*/ 234 h 694"/>
              <a:gd name="T56" fmla="*/ 326 w 505"/>
              <a:gd name="T57" fmla="*/ 257 h 694"/>
              <a:gd name="T58" fmla="*/ 360 w 505"/>
              <a:gd name="T59" fmla="*/ 311 h 694"/>
              <a:gd name="T60" fmla="*/ 337 w 505"/>
              <a:gd name="T61" fmla="*/ 195 h 694"/>
              <a:gd name="T62" fmla="*/ 405 w 505"/>
              <a:gd name="T63" fmla="*/ 95 h 694"/>
              <a:gd name="T64" fmla="*/ 413 w 505"/>
              <a:gd name="T65" fmla="*/ 93 h 694"/>
              <a:gd name="T66" fmla="*/ 358 w 505"/>
              <a:gd name="T67" fmla="*/ 295 h 694"/>
              <a:gd name="T68" fmla="*/ 406 w 505"/>
              <a:gd name="T69" fmla="*/ 212 h 694"/>
              <a:gd name="T70" fmla="*/ 372 w 505"/>
              <a:gd name="T71" fmla="*/ 344 h 694"/>
              <a:gd name="T72" fmla="*/ 358 w 505"/>
              <a:gd name="T73" fmla="*/ 201 h 694"/>
              <a:gd name="T74" fmla="*/ 339 w 505"/>
              <a:gd name="T75" fmla="*/ 405 h 694"/>
              <a:gd name="T76" fmla="*/ 462 w 505"/>
              <a:gd name="T77" fmla="*/ 240 h 694"/>
              <a:gd name="T78" fmla="*/ 358 w 505"/>
              <a:gd name="T79" fmla="*/ 434 h 694"/>
              <a:gd name="T80" fmla="*/ 79 w 505"/>
              <a:gd name="T81" fmla="*/ 302 h 694"/>
              <a:gd name="T82" fmla="*/ 76 w 505"/>
              <a:gd name="T83" fmla="*/ 389 h 694"/>
              <a:gd name="T84" fmla="*/ 94 w 505"/>
              <a:gd name="T85" fmla="*/ 473 h 694"/>
              <a:gd name="T86" fmla="*/ 160 w 505"/>
              <a:gd name="T87" fmla="*/ 472 h 694"/>
              <a:gd name="T88" fmla="*/ 175 w 505"/>
              <a:gd name="T89" fmla="*/ 467 h 694"/>
              <a:gd name="T90" fmla="*/ 213 w 505"/>
              <a:gd name="T91" fmla="*/ 533 h 694"/>
              <a:gd name="T92" fmla="*/ 163 w 505"/>
              <a:gd name="T93" fmla="*/ 445 h 694"/>
              <a:gd name="T94" fmla="*/ 172 w 505"/>
              <a:gd name="T95" fmla="*/ 408 h 694"/>
              <a:gd name="T96" fmla="*/ 205 w 505"/>
              <a:gd name="T97" fmla="*/ 320 h 694"/>
              <a:gd name="T98" fmla="*/ 487 w 505"/>
              <a:gd name="T99" fmla="*/ 249 h 694"/>
              <a:gd name="T100" fmla="*/ 117 w 505"/>
              <a:gd name="T101" fmla="*/ 110 h 694"/>
              <a:gd name="T102" fmla="*/ 123 w 505"/>
              <a:gd name="T103" fmla="*/ 504 h 694"/>
              <a:gd name="T104" fmla="*/ 408 w 505"/>
              <a:gd name="T105" fmla="*/ 488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5" h="694">
                <a:moveTo>
                  <a:pt x="493" y="389"/>
                </a:moveTo>
                <a:cubicBezTo>
                  <a:pt x="489" y="375"/>
                  <a:pt x="481" y="360"/>
                  <a:pt x="472" y="348"/>
                </a:cubicBezTo>
                <a:cubicBezTo>
                  <a:pt x="500" y="319"/>
                  <a:pt x="501" y="274"/>
                  <a:pt x="495" y="236"/>
                </a:cubicBezTo>
                <a:cubicBezTo>
                  <a:pt x="487" y="187"/>
                  <a:pt x="469" y="139"/>
                  <a:pt x="445" y="97"/>
                </a:cubicBezTo>
                <a:cubicBezTo>
                  <a:pt x="420" y="52"/>
                  <a:pt x="379" y="20"/>
                  <a:pt x="328" y="11"/>
                </a:cubicBezTo>
                <a:cubicBezTo>
                  <a:pt x="319" y="9"/>
                  <a:pt x="310" y="8"/>
                  <a:pt x="301" y="8"/>
                </a:cubicBezTo>
                <a:cubicBezTo>
                  <a:pt x="259" y="0"/>
                  <a:pt x="213" y="2"/>
                  <a:pt x="172" y="16"/>
                </a:cubicBezTo>
                <a:cubicBezTo>
                  <a:pt x="150" y="24"/>
                  <a:pt x="129" y="36"/>
                  <a:pt x="113" y="53"/>
                </a:cubicBezTo>
                <a:cubicBezTo>
                  <a:pt x="89" y="77"/>
                  <a:pt x="87" y="113"/>
                  <a:pt x="89" y="145"/>
                </a:cubicBezTo>
                <a:cubicBezTo>
                  <a:pt x="90" y="165"/>
                  <a:pt x="91" y="184"/>
                  <a:pt x="88" y="203"/>
                </a:cubicBezTo>
                <a:cubicBezTo>
                  <a:pt x="87" y="203"/>
                  <a:pt x="86" y="204"/>
                  <a:pt x="87" y="206"/>
                </a:cubicBezTo>
                <a:cubicBezTo>
                  <a:pt x="87" y="206"/>
                  <a:pt x="87" y="207"/>
                  <a:pt x="87" y="207"/>
                </a:cubicBezTo>
                <a:cubicBezTo>
                  <a:pt x="85" y="219"/>
                  <a:pt x="80" y="231"/>
                  <a:pt x="73" y="242"/>
                </a:cubicBezTo>
                <a:cubicBezTo>
                  <a:pt x="65" y="253"/>
                  <a:pt x="55" y="263"/>
                  <a:pt x="46" y="272"/>
                </a:cubicBezTo>
                <a:cubicBezTo>
                  <a:pt x="45" y="272"/>
                  <a:pt x="45" y="273"/>
                  <a:pt x="45" y="273"/>
                </a:cubicBezTo>
                <a:cubicBezTo>
                  <a:pt x="38" y="278"/>
                  <a:pt x="33" y="284"/>
                  <a:pt x="29" y="291"/>
                </a:cubicBezTo>
                <a:cubicBezTo>
                  <a:pt x="28" y="293"/>
                  <a:pt x="26" y="296"/>
                  <a:pt x="25" y="298"/>
                </a:cubicBezTo>
                <a:cubicBezTo>
                  <a:pt x="0" y="341"/>
                  <a:pt x="23" y="393"/>
                  <a:pt x="46" y="431"/>
                </a:cubicBezTo>
                <a:cubicBezTo>
                  <a:pt x="45" y="432"/>
                  <a:pt x="44" y="433"/>
                  <a:pt x="43" y="434"/>
                </a:cubicBezTo>
                <a:cubicBezTo>
                  <a:pt x="42" y="435"/>
                  <a:pt x="44" y="438"/>
                  <a:pt x="45" y="437"/>
                </a:cubicBezTo>
                <a:cubicBezTo>
                  <a:pt x="46" y="436"/>
                  <a:pt x="47" y="435"/>
                  <a:pt x="48" y="435"/>
                </a:cubicBezTo>
                <a:cubicBezTo>
                  <a:pt x="75" y="478"/>
                  <a:pt x="111" y="519"/>
                  <a:pt x="155" y="545"/>
                </a:cubicBezTo>
                <a:cubicBezTo>
                  <a:pt x="175" y="556"/>
                  <a:pt x="196" y="563"/>
                  <a:pt x="218" y="559"/>
                </a:cubicBezTo>
                <a:cubicBezTo>
                  <a:pt x="220" y="571"/>
                  <a:pt x="222" y="583"/>
                  <a:pt x="224" y="596"/>
                </a:cubicBezTo>
                <a:cubicBezTo>
                  <a:pt x="224" y="598"/>
                  <a:pt x="225" y="601"/>
                  <a:pt x="225" y="603"/>
                </a:cubicBezTo>
                <a:cubicBezTo>
                  <a:pt x="225" y="624"/>
                  <a:pt x="225" y="645"/>
                  <a:pt x="225" y="666"/>
                </a:cubicBezTo>
                <a:cubicBezTo>
                  <a:pt x="225" y="668"/>
                  <a:pt x="227" y="669"/>
                  <a:pt x="228" y="670"/>
                </a:cubicBezTo>
                <a:cubicBezTo>
                  <a:pt x="228" y="672"/>
                  <a:pt x="228" y="674"/>
                  <a:pt x="228" y="677"/>
                </a:cubicBezTo>
                <a:cubicBezTo>
                  <a:pt x="228" y="679"/>
                  <a:pt x="229" y="681"/>
                  <a:pt x="231" y="682"/>
                </a:cubicBezTo>
                <a:cubicBezTo>
                  <a:pt x="232" y="685"/>
                  <a:pt x="234" y="687"/>
                  <a:pt x="238" y="688"/>
                </a:cubicBezTo>
                <a:cubicBezTo>
                  <a:pt x="260" y="694"/>
                  <a:pt x="284" y="688"/>
                  <a:pt x="306" y="688"/>
                </a:cubicBezTo>
                <a:cubicBezTo>
                  <a:pt x="313" y="688"/>
                  <a:pt x="319" y="681"/>
                  <a:pt x="317" y="674"/>
                </a:cubicBezTo>
                <a:cubicBezTo>
                  <a:pt x="314" y="664"/>
                  <a:pt x="312" y="654"/>
                  <a:pt x="310" y="644"/>
                </a:cubicBezTo>
                <a:cubicBezTo>
                  <a:pt x="309" y="611"/>
                  <a:pt x="308" y="577"/>
                  <a:pt x="306" y="544"/>
                </a:cubicBezTo>
                <a:cubicBezTo>
                  <a:pt x="317" y="537"/>
                  <a:pt x="330" y="530"/>
                  <a:pt x="344" y="523"/>
                </a:cubicBezTo>
                <a:cubicBezTo>
                  <a:pt x="370" y="517"/>
                  <a:pt x="396" y="515"/>
                  <a:pt x="421" y="510"/>
                </a:cubicBezTo>
                <a:cubicBezTo>
                  <a:pt x="453" y="504"/>
                  <a:pt x="483" y="490"/>
                  <a:pt x="496" y="457"/>
                </a:cubicBezTo>
                <a:cubicBezTo>
                  <a:pt x="504" y="434"/>
                  <a:pt x="501" y="411"/>
                  <a:pt x="493" y="389"/>
                </a:cubicBezTo>
                <a:close/>
                <a:moveTo>
                  <a:pt x="378" y="492"/>
                </a:moveTo>
                <a:cubicBezTo>
                  <a:pt x="367" y="493"/>
                  <a:pt x="356" y="495"/>
                  <a:pt x="345" y="497"/>
                </a:cubicBezTo>
                <a:cubicBezTo>
                  <a:pt x="354" y="487"/>
                  <a:pt x="363" y="476"/>
                  <a:pt x="372" y="465"/>
                </a:cubicBezTo>
                <a:cubicBezTo>
                  <a:pt x="375" y="470"/>
                  <a:pt x="378" y="475"/>
                  <a:pt x="381" y="480"/>
                </a:cubicBezTo>
                <a:cubicBezTo>
                  <a:pt x="382" y="481"/>
                  <a:pt x="385" y="481"/>
                  <a:pt x="384" y="479"/>
                </a:cubicBezTo>
                <a:cubicBezTo>
                  <a:pt x="382" y="472"/>
                  <a:pt x="379" y="466"/>
                  <a:pt x="375" y="460"/>
                </a:cubicBezTo>
                <a:cubicBezTo>
                  <a:pt x="384" y="450"/>
                  <a:pt x="392" y="439"/>
                  <a:pt x="401" y="428"/>
                </a:cubicBezTo>
                <a:cubicBezTo>
                  <a:pt x="420" y="405"/>
                  <a:pt x="439" y="382"/>
                  <a:pt x="454" y="356"/>
                </a:cubicBezTo>
                <a:cubicBezTo>
                  <a:pt x="455" y="356"/>
                  <a:pt x="455" y="356"/>
                  <a:pt x="455" y="357"/>
                </a:cubicBezTo>
                <a:cubicBezTo>
                  <a:pt x="505" y="415"/>
                  <a:pt x="441" y="458"/>
                  <a:pt x="378" y="492"/>
                </a:cubicBezTo>
                <a:close/>
                <a:moveTo>
                  <a:pt x="121" y="127"/>
                </a:moveTo>
                <a:cubicBezTo>
                  <a:pt x="124" y="97"/>
                  <a:pt x="155" y="71"/>
                  <a:pt x="178" y="55"/>
                </a:cubicBezTo>
                <a:cubicBezTo>
                  <a:pt x="195" y="43"/>
                  <a:pt x="215" y="34"/>
                  <a:pt x="235" y="27"/>
                </a:cubicBezTo>
                <a:cubicBezTo>
                  <a:pt x="258" y="26"/>
                  <a:pt x="281" y="28"/>
                  <a:pt x="302" y="32"/>
                </a:cubicBezTo>
                <a:cubicBezTo>
                  <a:pt x="325" y="36"/>
                  <a:pt x="349" y="44"/>
                  <a:pt x="371" y="56"/>
                </a:cubicBezTo>
                <a:cubicBezTo>
                  <a:pt x="367" y="73"/>
                  <a:pt x="360" y="89"/>
                  <a:pt x="351" y="104"/>
                </a:cubicBezTo>
                <a:cubicBezTo>
                  <a:pt x="336" y="78"/>
                  <a:pt x="318" y="53"/>
                  <a:pt x="296" y="33"/>
                </a:cubicBezTo>
                <a:cubicBezTo>
                  <a:pt x="295" y="32"/>
                  <a:pt x="292" y="34"/>
                  <a:pt x="294" y="36"/>
                </a:cubicBezTo>
                <a:cubicBezTo>
                  <a:pt x="316" y="56"/>
                  <a:pt x="333" y="82"/>
                  <a:pt x="349" y="108"/>
                </a:cubicBezTo>
                <a:cubicBezTo>
                  <a:pt x="341" y="120"/>
                  <a:pt x="333" y="131"/>
                  <a:pt x="325" y="142"/>
                </a:cubicBezTo>
                <a:cubicBezTo>
                  <a:pt x="320" y="148"/>
                  <a:pt x="316" y="154"/>
                  <a:pt x="312" y="160"/>
                </a:cubicBezTo>
                <a:cubicBezTo>
                  <a:pt x="304" y="151"/>
                  <a:pt x="296" y="143"/>
                  <a:pt x="288" y="134"/>
                </a:cubicBezTo>
                <a:cubicBezTo>
                  <a:pt x="267" y="109"/>
                  <a:pt x="251" y="82"/>
                  <a:pt x="241" y="51"/>
                </a:cubicBezTo>
                <a:cubicBezTo>
                  <a:pt x="241" y="50"/>
                  <a:pt x="240" y="50"/>
                  <a:pt x="240" y="51"/>
                </a:cubicBezTo>
                <a:cubicBezTo>
                  <a:pt x="252" y="94"/>
                  <a:pt x="278" y="132"/>
                  <a:pt x="308" y="165"/>
                </a:cubicBezTo>
                <a:cubicBezTo>
                  <a:pt x="304" y="172"/>
                  <a:pt x="300" y="178"/>
                  <a:pt x="297" y="185"/>
                </a:cubicBezTo>
                <a:cubicBezTo>
                  <a:pt x="293" y="192"/>
                  <a:pt x="289" y="200"/>
                  <a:pt x="286" y="208"/>
                </a:cubicBezTo>
                <a:cubicBezTo>
                  <a:pt x="285" y="198"/>
                  <a:pt x="283" y="189"/>
                  <a:pt x="282" y="180"/>
                </a:cubicBezTo>
                <a:cubicBezTo>
                  <a:pt x="280" y="171"/>
                  <a:pt x="267" y="173"/>
                  <a:pt x="265" y="180"/>
                </a:cubicBezTo>
                <a:cubicBezTo>
                  <a:pt x="262" y="191"/>
                  <a:pt x="259" y="201"/>
                  <a:pt x="257" y="211"/>
                </a:cubicBezTo>
                <a:cubicBezTo>
                  <a:pt x="254" y="207"/>
                  <a:pt x="251" y="203"/>
                  <a:pt x="248" y="199"/>
                </a:cubicBezTo>
                <a:cubicBezTo>
                  <a:pt x="243" y="190"/>
                  <a:pt x="238" y="182"/>
                  <a:pt x="234" y="173"/>
                </a:cubicBezTo>
                <a:cubicBezTo>
                  <a:pt x="242" y="147"/>
                  <a:pt x="249" y="121"/>
                  <a:pt x="252" y="95"/>
                </a:cubicBezTo>
                <a:cubicBezTo>
                  <a:pt x="252" y="95"/>
                  <a:pt x="251" y="95"/>
                  <a:pt x="251" y="95"/>
                </a:cubicBezTo>
                <a:cubicBezTo>
                  <a:pt x="248" y="121"/>
                  <a:pt x="241" y="146"/>
                  <a:pt x="233" y="171"/>
                </a:cubicBezTo>
                <a:cubicBezTo>
                  <a:pt x="231" y="166"/>
                  <a:pt x="228" y="161"/>
                  <a:pt x="226" y="156"/>
                </a:cubicBezTo>
                <a:cubicBezTo>
                  <a:pt x="213" y="128"/>
                  <a:pt x="202" y="100"/>
                  <a:pt x="186" y="73"/>
                </a:cubicBezTo>
                <a:cubicBezTo>
                  <a:pt x="186" y="73"/>
                  <a:pt x="186" y="73"/>
                  <a:pt x="186" y="73"/>
                </a:cubicBezTo>
                <a:cubicBezTo>
                  <a:pt x="200" y="101"/>
                  <a:pt x="209" y="130"/>
                  <a:pt x="221" y="159"/>
                </a:cubicBezTo>
                <a:cubicBezTo>
                  <a:pt x="224" y="165"/>
                  <a:pt x="227" y="172"/>
                  <a:pt x="230" y="179"/>
                </a:cubicBezTo>
                <a:cubicBezTo>
                  <a:pt x="222" y="201"/>
                  <a:pt x="213" y="223"/>
                  <a:pt x="203" y="244"/>
                </a:cubicBezTo>
                <a:cubicBezTo>
                  <a:pt x="201" y="240"/>
                  <a:pt x="199" y="236"/>
                  <a:pt x="197" y="232"/>
                </a:cubicBezTo>
                <a:cubicBezTo>
                  <a:pt x="191" y="221"/>
                  <a:pt x="185" y="210"/>
                  <a:pt x="178" y="200"/>
                </a:cubicBezTo>
                <a:cubicBezTo>
                  <a:pt x="188" y="176"/>
                  <a:pt x="198" y="152"/>
                  <a:pt x="208" y="128"/>
                </a:cubicBezTo>
                <a:cubicBezTo>
                  <a:pt x="209" y="128"/>
                  <a:pt x="208" y="127"/>
                  <a:pt x="208" y="128"/>
                </a:cubicBezTo>
                <a:cubicBezTo>
                  <a:pt x="197" y="151"/>
                  <a:pt x="187" y="174"/>
                  <a:pt x="176" y="197"/>
                </a:cubicBezTo>
                <a:cubicBezTo>
                  <a:pt x="170" y="188"/>
                  <a:pt x="163" y="179"/>
                  <a:pt x="154" y="171"/>
                </a:cubicBezTo>
                <a:cubicBezTo>
                  <a:pt x="153" y="171"/>
                  <a:pt x="153" y="172"/>
                  <a:pt x="153" y="172"/>
                </a:cubicBezTo>
                <a:cubicBezTo>
                  <a:pt x="161" y="182"/>
                  <a:pt x="168" y="192"/>
                  <a:pt x="174" y="203"/>
                </a:cubicBezTo>
                <a:cubicBezTo>
                  <a:pt x="163" y="227"/>
                  <a:pt x="152" y="250"/>
                  <a:pt x="140" y="274"/>
                </a:cubicBezTo>
                <a:cubicBezTo>
                  <a:pt x="129" y="261"/>
                  <a:pt x="119" y="248"/>
                  <a:pt x="109" y="235"/>
                </a:cubicBezTo>
                <a:cubicBezTo>
                  <a:pt x="121" y="220"/>
                  <a:pt x="127" y="199"/>
                  <a:pt x="128" y="180"/>
                </a:cubicBezTo>
                <a:cubicBezTo>
                  <a:pt x="128" y="162"/>
                  <a:pt x="120" y="145"/>
                  <a:pt x="121" y="127"/>
                </a:cubicBezTo>
                <a:close/>
                <a:moveTo>
                  <a:pt x="305" y="508"/>
                </a:moveTo>
                <a:cubicBezTo>
                  <a:pt x="308" y="495"/>
                  <a:pt x="312" y="482"/>
                  <a:pt x="316" y="469"/>
                </a:cubicBezTo>
                <a:cubicBezTo>
                  <a:pt x="322" y="449"/>
                  <a:pt x="329" y="428"/>
                  <a:pt x="337" y="408"/>
                </a:cubicBezTo>
                <a:cubicBezTo>
                  <a:pt x="342" y="416"/>
                  <a:pt x="347" y="424"/>
                  <a:pt x="352" y="432"/>
                </a:cubicBezTo>
                <a:cubicBezTo>
                  <a:pt x="358" y="440"/>
                  <a:pt x="362" y="449"/>
                  <a:pt x="367" y="457"/>
                </a:cubicBezTo>
                <a:cubicBezTo>
                  <a:pt x="355" y="470"/>
                  <a:pt x="345" y="484"/>
                  <a:pt x="337" y="499"/>
                </a:cubicBezTo>
                <a:cubicBezTo>
                  <a:pt x="326" y="501"/>
                  <a:pt x="315" y="504"/>
                  <a:pt x="305" y="508"/>
                </a:cubicBezTo>
                <a:close/>
                <a:moveTo>
                  <a:pt x="195" y="294"/>
                </a:moveTo>
                <a:cubicBezTo>
                  <a:pt x="198" y="301"/>
                  <a:pt x="201" y="308"/>
                  <a:pt x="203" y="316"/>
                </a:cubicBezTo>
                <a:cubicBezTo>
                  <a:pt x="200" y="323"/>
                  <a:pt x="197" y="330"/>
                  <a:pt x="194" y="336"/>
                </a:cubicBezTo>
                <a:cubicBezTo>
                  <a:pt x="190" y="330"/>
                  <a:pt x="184" y="325"/>
                  <a:pt x="180" y="320"/>
                </a:cubicBezTo>
                <a:cubicBezTo>
                  <a:pt x="178" y="317"/>
                  <a:pt x="175" y="315"/>
                  <a:pt x="173" y="312"/>
                </a:cubicBezTo>
                <a:cubicBezTo>
                  <a:pt x="183" y="294"/>
                  <a:pt x="192" y="276"/>
                  <a:pt x="200" y="258"/>
                </a:cubicBezTo>
                <a:cubicBezTo>
                  <a:pt x="201" y="257"/>
                  <a:pt x="201" y="255"/>
                  <a:pt x="202" y="254"/>
                </a:cubicBezTo>
                <a:cubicBezTo>
                  <a:pt x="206" y="262"/>
                  <a:pt x="211" y="270"/>
                  <a:pt x="215" y="277"/>
                </a:cubicBezTo>
                <a:cubicBezTo>
                  <a:pt x="216" y="279"/>
                  <a:pt x="217" y="280"/>
                  <a:pt x="218" y="282"/>
                </a:cubicBezTo>
                <a:cubicBezTo>
                  <a:pt x="215" y="289"/>
                  <a:pt x="212" y="296"/>
                  <a:pt x="209" y="303"/>
                </a:cubicBezTo>
                <a:cubicBezTo>
                  <a:pt x="206" y="299"/>
                  <a:pt x="203" y="295"/>
                  <a:pt x="199" y="291"/>
                </a:cubicBezTo>
                <a:cubicBezTo>
                  <a:pt x="197" y="288"/>
                  <a:pt x="194" y="291"/>
                  <a:pt x="195" y="294"/>
                </a:cubicBezTo>
                <a:close/>
                <a:moveTo>
                  <a:pt x="158" y="444"/>
                </a:moveTo>
                <a:cubicBezTo>
                  <a:pt x="156" y="443"/>
                  <a:pt x="154" y="443"/>
                  <a:pt x="154" y="443"/>
                </a:cubicBezTo>
                <a:cubicBezTo>
                  <a:pt x="150" y="443"/>
                  <a:pt x="149" y="448"/>
                  <a:pt x="153" y="449"/>
                </a:cubicBezTo>
                <a:cubicBezTo>
                  <a:pt x="154" y="450"/>
                  <a:pt x="155" y="451"/>
                  <a:pt x="156" y="452"/>
                </a:cubicBezTo>
                <a:cubicBezTo>
                  <a:pt x="156" y="455"/>
                  <a:pt x="155" y="458"/>
                  <a:pt x="155" y="461"/>
                </a:cubicBezTo>
                <a:cubicBezTo>
                  <a:pt x="128" y="441"/>
                  <a:pt x="101" y="420"/>
                  <a:pt x="82" y="393"/>
                </a:cubicBezTo>
                <a:cubicBezTo>
                  <a:pt x="83" y="391"/>
                  <a:pt x="84" y="389"/>
                  <a:pt x="85" y="388"/>
                </a:cubicBezTo>
                <a:cubicBezTo>
                  <a:pt x="93" y="374"/>
                  <a:pt x="101" y="360"/>
                  <a:pt x="109" y="346"/>
                </a:cubicBezTo>
                <a:cubicBezTo>
                  <a:pt x="116" y="355"/>
                  <a:pt x="123" y="363"/>
                  <a:pt x="130" y="372"/>
                </a:cubicBezTo>
                <a:cubicBezTo>
                  <a:pt x="123" y="382"/>
                  <a:pt x="116" y="392"/>
                  <a:pt x="109" y="401"/>
                </a:cubicBezTo>
                <a:cubicBezTo>
                  <a:pt x="108" y="403"/>
                  <a:pt x="110" y="405"/>
                  <a:pt x="111" y="403"/>
                </a:cubicBezTo>
                <a:cubicBezTo>
                  <a:pt x="120" y="395"/>
                  <a:pt x="127" y="386"/>
                  <a:pt x="134" y="377"/>
                </a:cubicBezTo>
                <a:cubicBezTo>
                  <a:pt x="144" y="389"/>
                  <a:pt x="154" y="401"/>
                  <a:pt x="165" y="412"/>
                </a:cubicBezTo>
                <a:cubicBezTo>
                  <a:pt x="162" y="423"/>
                  <a:pt x="160" y="433"/>
                  <a:pt x="158" y="444"/>
                </a:cubicBezTo>
                <a:close/>
                <a:moveTo>
                  <a:pt x="139" y="284"/>
                </a:moveTo>
                <a:cubicBezTo>
                  <a:pt x="148" y="295"/>
                  <a:pt x="157" y="305"/>
                  <a:pt x="167" y="316"/>
                </a:cubicBezTo>
                <a:cubicBezTo>
                  <a:pt x="156" y="333"/>
                  <a:pt x="146" y="350"/>
                  <a:pt x="134" y="367"/>
                </a:cubicBezTo>
                <a:cubicBezTo>
                  <a:pt x="127" y="358"/>
                  <a:pt x="119" y="349"/>
                  <a:pt x="112" y="340"/>
                </a:cubicBezTo>
                <a:cubicBezTo>
                  <a:pt x="118" y="328"/>
                  <a:pt x="124" y="315"/>
                  <a:pt x="131" y="302"/>
                </a:cubicBezTo>
                <a:cubicBezTo>
                  <a:pt x="133" y="296"/>
                  <a:pt x="136" y="290"/>
                  <a:pt x="139" y="284"/>
                </a:cubicBezTo>
                <a:close/>
                <a:moveTo>
                  <a:pt x="143" y="277"/>
                </a:moveTo>
                <a:cubicBezTo>
                  <a:pt x="154" y="253"/>
                  <a:pt x="165" y="229"/>
                  <a:pt x="175" y="205"/>
                </a:cubicBezTo>
                <a:cubicBezTo>
                  <a:pt x="182" y="217"/>
                  <a:pt x="189" y="230"/>
                  <a:pt x="195" y="242"/>
                </a:cubicBezTo>
                <a:cubicBezTo>
                  <a:pt x="197" y="245"/>
                  <a:pt x="199" y="248"/>
                  <a:pt x="200" y="251"/>
                </a:cubicBezTo>
                <a:cubicBezTo>
                  <a:pt x="199" y="253"/>
                  <a:pt x="199" y="254"/>
                  <a:pt x="198" y="256"/>
                </a:cubicBezTo>
                <a:cubicBezTo>
                  <a:pt x="189" y="274"/>
                  <a:pt x="180" y="292"/>
                  <a:pt x="171" y="309"/>
                </a:cubicBezTo>
                <a:cubicBezTo>
                  <a:pt x="163" y="301"/>
                  <a:pt x="156" y="293"/>
                  <a:pt x="149" y="284"/>
                </a:cubicBezTo>
                <a:cubicBezTo>
                  <a:pt x="147" y="282"/>
                  <a:pt x="145" y="279"/>
                  <a:pt x="143" y="277"/>
                </a:cubicBezTo>
                <a:close/>
                <a:moveTo>
                  <a:pt x="138" y="371"/>
                </a:moveTo>
                <a:cubicBezTo>
                  <a:pt x="144" y="362"/>
                  <a:pt x="150" y="352"/>
                  <a:pt x="156" y="343"/>
                </a:cubicBezTo>
                <a:cubicBezTo>
                  <a:pt x="161" y="335"/>
                  <a:pt x="165" y="327"/>
                  <a:pt x="170" y="319"/>
                </a:cubicBezTo>
                <a:cubicBezTo>
                  <a:pt x="176" y="327"/>
                  <a:pt x="183" y="338"/>
                  <a:pt x="190" y="345"/>
                </a:cubicBezTo>
                <a:cubicBezTo>
                  <a:pt x="187" y="353"/>
                  <a:pt x="184" y="360"/>
                  <a:pt x="181" y="368"/>
                </a:cubicBezTo>
                <a:cubicBezTo>
                  <a:pt x="176" y="380"/>
                  <a:pt x="172" y="392"/>
                  <a:pt x="168" y="404"/>
                </a:cubicBezTo>
                <a:cubicBezTo>
                  <a:pt x="158" y="393"/>
                  <a:pt x="148" y="382"/>
                  <a:pt x="138" y="371"/>
                </a:cubicBezTo>
                <a:close/>
                <a:moveTo>
                  <a:pt x="220" y="284"/>
                </a:moveTo>
                <a:cubicBezTo>
                  <a:pt x="225" y="293"/>
                  <a:pt x="232" y="301"/>
                  <a:pt x="239" y="306"/>
                </a:cubicBezTo>
                <a:cubicBezTo>
                  <a:pt x="242" y="308"/>
                  <a:pt x="245" y="304"/>
                  <a:pt x="243" y="302"/>
                </a:cubicBezTo>
                <a:cubicBezTo>
                  <a:pt x="238" y="293"/>
                  <a:pt x="230" y="285"/>
                  <a:pt x="223" y="276"/>
                </a:cubicBezTo>
                <a:cubicBezTo>
                  <a:pt x="230" y="258"/>
                  <a:pt x="237" y="240"/>
                  <a:pt x="241" y="221"/>
                </a:cubicBezTo>
                <a:cubicBezTo>
                  <a:pt x="242" y="220"/>
                  <a:pt x="240" y="220"/>
                  <a:pt x="240" y="221"/>
                </a:cubicBezTo>
                <a:cubicBezTo>
                  <a:pt x="235" y="239"/>
                  <a:pt x="229" y="257"/>
                  <a:pt x="222" y="274"/>
                </a:cubicBezTo>
                <a:cubicBezTo>
                  <a:pt x="221" y="273"/>
                  <a:pt x="220" y="272"/>
                  <a:pt x="219" y="270"/>
                </a:cubicBezTo>
                <a:cubicBezTo>
                  <a:pt x="214" y="263"/>
                  <a:pt x="209" y="255"/>
                  <a:pt x="205" y="247"/>
                </a:cubicBezTo>
                <a:cubicBezTo>
                  <a:pt x="215" y="226"/>
                  <a:pt x="224" y="204"/>
                  <a:pt x="231" y="181"/>
                </a:cubicBezTo>
                <a:cubicBezTo>
                  <a:pt x="238" y="195"/>
                  <a:pt x="245" y="210"/>
                  <a:pt x="254" y="222"/>
                </a:cubicBezTo>
                <a:cubicBezTo>
                  <a:pt x="244" y="277"/>
                  <a:pt x="246" y="335"/>
                  <a:pt x="248" y="392"/>
                </a:cubicBezTo>
                <a:cubicBezTo>
                  <a:pt x="245" y="381"/>
                  <a:pt x="242" y="369"/>
                  <a:pt x="238" y="358"/>
                </a:cubicBezTo>
                <a:cubicBezTo>
                  <a:pt x="231" y="338"/>
                  <a:pt x="222" y="322"/>
                  <a:pt x="211" y="306"/>
                </a:cubicBezTo>
                <a:cubicBezTo>
                  <a:pt x="214" y="299"/>
                  <a:pt x="217" y="292"/>
                  <a:pt x="220" y="284"/>
                </a:cubicBezTo>
                <a:close/>
                <a:moveTo>
                  <a:pt x="340" y="193"/>
                </a:moveTo>
                <a:cubicBezTo>
                  <a:pt x="333" y="182"/>
                  <a:pt x="324" y="173"/>
                  <a:pt x="316" y="163"/>
                </a:cubicBezTo>
                <a:cubicBezTo>
                  <a:pt x="322" y="154"/>
                  <a:pt x="329" y="145"/>
                  <a:pt x="335" y="136"/>
                </a:cubicBezTo>
                <a:cubicBezTo>
                  <a:pt x="341" y="128"/>
                  <a:pt x="346" y="120"/>
                  <a:pt x="351" y="112"/>
                </a:cubicBezTo>
                <a:cubicBezTo>
                  <a:pt x="357" y="124"/>
                  <a:pt x="364" y="136"/>
                  <a:pt x="370" y="147"/>
                </a:cubicBezTo>
                <a:cubicBezTo>
                  <a:pt x="372" y="152"/>
                  <a:pt x="374" y="156"/>
                  <a:pt x="376" y="160"/>
                </a:cubicBezTo>
                <a:cubicBezTo>
                  <a:pt x="367" y="175"/>
                  <a:pt x="357" y="190"/>
                  <a:pt x="348" y="204"/>
                </a:cubicBezTo>
                <a:cubicBezTo>
                  <a:pt x="342" y="213"/>
                  <a:pt x="336" y="223"/>
                  <a:pt x="329" y="234"/>
                </a:cubicBezTo>
                <a:cubicBezTo>
                  <a:pt x="322" y="220"/>
                  <a:pt x="315" y="206"/>
                  <a:pt x="307" y="193"/>
                </a:cubicBezTo>
                <a:cubicBezTo>
                  <a:pt x="306" y="192"/>
                  <a:pt x="305" y="193"/>
                  <a:pt x="305" y="194"/>
                </a:cubicBezTo>
                <a:cubicBezTo>
                  <a:pt x="313" y="208"/>
                  <a:pt x="321" y="222"/>
                  <a:pt x="328" y="237"/>
                </a:cubicBezTo>
                <a:cubicBezTo>
                  <a:pt x="313" y="261"/>
                  <a:pt x="302" y="287"/>
                  <a:pt x="302" y="314"/>
                </a:cubicBezTo>
                <a:cubicBezTo>
                  <a:pt x="302" y="319"/>
                  <a:pt x="309" y="320"/>
                  <a:pt x="310" y="315"/>
                </a:cubicBezTo>
                <a:cubicBezTo>
                  <a:pt x="314" y="295"/>
                  <a:pt x="318" y="276"/>
                  <a:pt x="326" y="257"/>
                </a:cubicBezTo>
                <a:cubicBezTo>
                  <a:pt x="328" y="253"/>
                  <a:pt x="330" y="249"/>
                  <a:pt x="332" y="246"/>
                </a:cubicBezTo>
                <a:cubicBezTo>
                  <a:pt x="339" y="261"/>
                  <a:pt x="346" y="277"/>
                  <a:pt x="352" y="292"/>
                </a:cubicBezTo>
                <a:cubicBezTo>
                  <a:pt x="340" y="314"/>
                  <a:pt x="327" y="336"/>
                  <a:pt x="314" y="356"/>
                </a:cubicBezTo>
                <a:cubicBezTo>
                  <a:pt x="311" y="361"/>
                  <a:pt x="318" y="365"/>
                  <a:pt x="321" y="360"/>
                </a:cubicBezTo>
                <a:cubicBezTo>
                  <a:pt x="333" y="341"/>
                  <a:pt x="344" y="321"/>
                  <a:pt x="355" y="300"/>
                </a:cubicBezTo>
                <a:cubicBezTo>
                  <a:pt x="357" y="304"/>
                  <a:pt x="358" y="308"/>
                  <a:pt x="360" y="311"/>
                </a:cubicBezTo>
                <a:cubicBezTo>
                  <a:pt x="337" y="351"/>
                  <a:pt x="317" y="391"/>
                  <a:pt x="300" y="433"/>
                </a:cubicBezTo>
                <a:cubicBezTo>
                  <a:pt x="300" y="430"/>
                  <a:pt x="300" y="426"/>
                  <a:pt x="300" y="422"/>
                </a:cubicBezTo>
                <a:cubicBezTo>
                  <a:pt x="296" y="356"/>
                  <a:pt x="296" y="289"/>
                  <a:pt x="288" y="223"/>
                </a:cubicBezTo>
                <a:cubicBezTo>
                  <a:pt x="294" y="207"/>
                  <a:pt x="298" y="193"/>
                  <a:pt x="306" y="178"/>
                </a:cubicBezTo>
                <a:cubicBezTo>
                  <a:pt x="308" y="175"/>
                  <a:pt x="310" y="172"/>
                  <a:pt x="312" y="169"/>
                </a:cubicBezTo>
                <a:cubicBezTo>
                  <a:pt x="320" y="178"/>
                  <a:pt x="329" y="187"/>
                  <a:pt x="337" y="195"/>
                </a:cubicBezTo>
                <a:cubicBezTo>
                  <a:pt x="339" y="197"/>
                  <a:pt x="342" y="195"/>
                  <a:pt x="340" y="193"/>
                </a:cubicBezTo>
                <a:close/>
                <a:moveTo>
                  <a:pt x="413" y="93"/>
                </a:moveTo>
                <a:cubicBezTo>
                  <a:pt x="426" y="114"/>
                  <a:pt x="437" y="137"/>
                  <a:pt x="444" y="161"/>
                </a:cubicBezTo>
                <a:cubicBezTo>
                  <a:pt x="429" y="175"/>
                  <a:pt x="416" y="191"/>
                  <a:pt x="404" y="207"/>
                </a:cubicBezTo>
                <a:cubicBezTo>
                  <a:pt x="397" y="192"/>
                  <a:pt x="390" y="176"/>
                  <a:pt x="382" y="161"/>
                </a:cubicBezTo>
                <a:cubicBezTo>
                  <a:pt x="393" y="140"/>
                  <a:pt x="402" y="119"/>
                  <a:pt x="405" y="95"/>
                </a:cubicBezTo>
                <a:cubicBezTo>
                  <a:pt x="405" y="94"/>
                  <a:pt x="404" y="94"/>
                  <a:pt x="404" y="95"/>
                </a:cubicBezTo>
                <a:cubicBezTo>
                  <a:pt x="399" y="116"/>
                  <a:pt x="390" y="136"/>
                  <a:pt x="379" y="155"/>
                </a:cubicBezTo>
                <a:cubicBezTo>
                  <a:pt x="377" y="152"/>
                  <a:pt x="376" y="148"/>
                  <a:pt x="374" y="145"/>
                </a:cubicBezTo>
                <a:cubicBezTo>
                  <a:pt x="367" y="133"/>
                  <a:pt x="361" y="120"/>
                  <a:pt x="353" y="108"/>
                </a:cubicBezTo>
                <a:cubicBezTo>
                  <a:pt x="362" y="92"/>
                  <a:pt x="369" y="74"/>
                  <a:pt x="371" y="56"/>
                </a:cubicBezTo>
                <a:cubicBezTo>
                  <a:pt x="388" y="66"/>
                  <a:pt x="402" y="78"/>
                  <a:pt x="413" y="93"/>
                </a:cubicBezTo>
                <a:close/>
                <a:moveTo>
                  <a:pt x="377" y="339"/>
                </a:moveTo>
                <a:cubicBezTo>
                  <a:pt x="375" y="334"/>
                  <a:pt x="373" y="329"/>
                  <a:pt x="371" y="325"/>
                </a:cubicBezTo>
                <a:cubicBezTo>
                  <a:pt x="376" y="311"/>
                  <a:pt x="382" y="297"/>
                  <a:pt x="387" y="283"/>
                </a:cubicBezTo>
                <a:cubicBezTo>
                  <a:pt x="389" y="277"/>
                  <a:pt x="381" y="274"/>
                  <a:pt x="378" y="279"/>
                </a:cubicBezTo>
                <a:cubicBezTo>
                  <a:pt x="373" y="288"/>
                  <a:pt x="368" y="297"/>
                  <a:pt x="363" y="306"/>
                </a:cubicBezTo>
                <a:cubicBezTo>
                  <a:pt x="361" y="302"/>
                  <a:pt x="360" y="299"/>
                  <a:pt x="358" y="295"/>
                </a:cubicBezTo>
                <a:cubicBezTo>
                  <a:pt x="372" y="269"/>
                  <a:pt x="387" y="243"/>
                  <a:pt x="403" y="218"/>
                </a:cubicBezTo>
                <a:cubicBezTo>
                  <a:pt x="407" y="227"/>
                  <a:pt x="411" y="237"/>
                  <a:pt x="414" y="247"/>
                </a:cubicBezTo>
                <a:cubicBezTo>
                  <a:pt x="417" y="255"/>
                  <a:pt x="419" y="264"/>
                  <a:pt x="424" y="272"/>
                </a:cubicBezTo>
                <a:cubicBezTo>
                  <a:pt x="425" y="273"/>
                  <a:pt x="428" y="273"/>
                  <a:pt x="428" y="271"/>
                </a:cubicBezTo>
                <a:cubicBezTo>
                  <a:pt x="427" y="253"/>
                  <a:pt x="415" y="233"/>
                  <a:pt x="408" y="216"/>
                </a:cubicBezTo>
                <a:cubicBezTo>
                  <a:pt x="408" y="215"/>
                  <a:pt x="407" y="214"/>
                  <a:pt x="406" y="212"/>
                </a:cubicBezTo>
                <a:cubicBezTo>
                  <a:pt x="418" y="195"/>
                  <a:pt x="431" y="178"/>
                  <a:pt x="445" y="164"/>
                </a:cubicBezTo>
                <a:cubicBezTo>
                  <a:pt x="451" y="183"/>
                  <a:pt x="456" y="202"/>
                  <a:pt x="459" y="221"/>
                </a:cubicBezTo>
                <a:cubicBezTo>
                  <a:pt x="460" y="227"/>
                  <a:pt x="461" y="232"/>
                  <a:pt x="462" y="237"/>
                </a:cubicBezTo>
                <a:cubicBezTo>
                  <a:pt x="434" y="271"/>
                  <a:pt x="404" y="304"/>
                  <a:pt x="377" y="339"/>
                </a:cubicBezTo>
                <a:close/>
                <a:moveTo>
                  <a:pt x="373" y="344"/>
                </a:moveTo>
                <a:cubicBezTo>
                  <a:pt x="372" y="344"/>
                  <a:pt x="372" y="344"/>
                  <a:pt x="372" y="344"/>
                </a:cubicBezTo>
                <a:cubicBezTo>
                  <a:pt x="365" y="353"/>
                  <a:pt x="358" y="362"/>
                  <a:pt x="352" y="371"/>
                </a:cubicBezTo>
                <a:cubicBezTo>
                  <a:pt x="357" y="358"/>
                  <a:pt x="363" y="345"/>
                  <a:pt x="368" y="332"/>
                </a:cubicBezTo>
                <a:cubicBezTo>
                  <a:pt x="369" y="336"/>
                  <a:pt x="371" y="340"/>
                  <a:pt x="373" y="344"/>
                </a:cubicBezTo>
                <a:close/>
                <a:moveTo>
                  <a:pt x="355" y="287"/>
                </a:moveTo>
                <a:cubicBezTo>
                  <a:pt x="348" y="272"/>
                  <a:pt x="341" y="257"/>
                  <a:pt x="334" y="242"/>
                </a:cubicBezTo>
                <a:cubicBezTo>
                  <a:pt x="341" y="228"/>
                  <a:pt x="350" y="215"/>
                  <a:pt x="358" y="201"/>
                </a:cubicBezTo>
                <a:cubicBezTo>
                  <a:pt x="365" y="190"/>
                  <a:pt x="373" y="178"/>
                  <a:pt x="379" y="166"/>
                </a:cubicBezTo>
                <a:cubicBezTo>
                  <a:pt x="387" y="182"/>
                  <a:pt x="394" y="197"/>
                  <a:pt x="400" y="213"/>
                </a:cubicBezTo>
                <a:cubicBezTo>
                  <a:pt x="384" y="236"/>
                  <a:pt x="369" y="262"/>
                  <a:pt x="355" y="287"/>
                </a:cubicBezTo>
                <a:close/>
                <a:moveTo>
                  <a:pt x="358" y="434"/>
                </a:moveTo>
                <a:cubicBezTo>
                  <a:pt x="351" y="424"/>
                  <a:pt x="345" y="415"/>
                  <a:pt x="338" y="405"/>
                </a:cubicBezTo>
                <a:cubicBezTo>
                  <a:pt x="338" y="405"/>
                  <a:pt x="339" y="405"/>
                  <a:pt x="339" y="405"/>
                </a:cubicBezTo>
                <a:cubicBezTo>
                  <a:pt x="350" y="386"/>
                  <a:pt x="362" y="368"/>
                  <a:pt x="375" y="350"/>
                </a:cubicBezTo>
                <a:cubicBezTo>
                  <a:pt x="380" y="364"/>
                  <a:pt x="384" y="380"/>
                  <a:pt x="392" y="392"/>
                </a:cubicBezTo>
                <a:cubicBezTo>
                  <a:pt x="393" y="393"/>
                  <a:pt x="395" y="393"/>
                  <a:pt x="395" y="391"/>
                </a:cubicBezTo>
                <a:cubicBezTo>
                  <a:pt x="393" y="376"/>
                  <a:pt x="385" y="360"/>
                  <a:pt x="379" y="345"/>
                </a:cubicBezTo>
                <a:cubicBezTo>
                  <a:pt x="379" y="345"/>
                  <a:pt x="379" y="345"/>
                  <a:pt x="379" y="344"/>
                </a:cubicBezTo>
                <a:cubicBezTo>
                  <a:pt x="406" y="309"/>
                  <a:pt x="435" y="275"/>
                  <a:pt x="462" y="240"/>
                </a:cubicBezTo>
                <a:cubicBezTo>
                  <a:pt x="467" y="275"/>
                  <a:pt x="464" y="312"/>
                  <a:pt x="441" y="341"/>
                </a:cubicBezTo>
                <a:cubicBezTo>
                  <a:pt x="437" y="347"/>
                  <a:pt x="441" y="360"/>
                  <a:pt x="450" y="356"/>
                </a:cubicBezTo>
                <a:cubicBezTo>
                  <a:pt x="451" y="356"/>
                  <a:pt x="452" y="355"/>
                  <a:pt x="453" y="355"/>
                </a:cubicBezTo>
                <a:cubicBezTo>
                  <a:pt x="435" y="380"/>
                  <a:pt x="414" y="404"/>
                  <a:pt x="394" y="428"/>
                </a:cubicBezTo>
                <a:cubicBezTo>
                  <a:pt x="386" y="436"/>
                  <a:pt x="378" y="444"/>
                  <a:pt x="371" y="453"/>
                </a:cubicBezTo>
                <a:cubicBezTo>
                  <a:pt x="366" y="446"/>
                  <a:pt x="362" y="440"/>
                  <a:pt x="358" y="434"/>
                </a:cubicBezTo>
                <a:close/>
                <a:moveTo>
                  <a:pt x="102" y="242"/>
                </a:moveTo>
                <a:cubicBezTo>
                  <a:pt x="103" y="241"/>
                  <a:pt x="104" y="240"/>
                  <a:pt x="105" y="239"/>
                </a:cubicBezTo>
                <a:cubicBezTo>
                  <a:pt x="115" y="254"/>
                  <a:pt x="125" y="268"/>
                  <a:pt x="137" y="281"/>
                </a:cubicBezTo>
                <a:cubicBezTo>
                  <a:pt x="135" y="285"/>
                  <a:pt x="132" y="289"/>
                  <a:pt x="130" y="294"/>
                </a:cubicBezTo>
                <a:cubicBezTo>
                  <a:pt x="123" y="308"/>
                  <a:pt x="116" y="322"/>
                  <a:pt x="108" y="336"/>
                </a:cubicBezTo>
                <a:cubicBezTo>
                  <a:pt x="98" y="325"/>
                  <a:pt x="89" y="313"/>
                  <a:pt x="79" y="302"/>
                </a:cubicBezTo>
                <a:cubicBezTo>
                  <a:pt x="77" y="300"/>
                  <a:pt x="74" y="303"/>
                  <a:pt x="76" y="305"/>
                </a:cubicBezTo>
                <a:cubicBezTo>
                  <a:pt x="86" y="317"/>
                  <a:pt x="96" y="329"/>
                  <a:pt x="105" y="341"/>
                </a:cubicBezTo>
                <a:cubicBezTo>
                  <a:pt x="97" y="357"/>
                  <a:pt x="87" y="372"/>
                  <a:pt x="78" y="387"/>
                </a:cubicBezTo>
                <a:cubicBezTo>
                  <a:pt x="74" y="381"/>
                  <a:pt x="70" y="375"/>
                  <a:pt x="67" y="369"/>
                </a:cubicBezTo>
                <a:cubicBezTo>
                  <a:pt x="67" y="368"/>
                  <a:pt x="65" y="369"/>
                  <a:pt x="66" y="370"/>
                </a:cubicBezTo>
                <a:cubicBezTo>
                  <a:pt x="69" y="377"/>
                  <a:pt x="72" y="383"/>
                  <a:pt x="76" y="389"/>
                </a:cubicBezTo>
                <a:cubicBezTo>
                  <a:pt x="70" y="399"/>
                  <a:pt x="63" y="409"/>
                  <a:pt x="56" y="419"/>
                </a:cubicBezTo>
                <a:cubicBezTo>
                  <a:pt x="43" y="396"/>
                  <a:pt x="33" y="371"/>
                  <a:pt x="31" y="346"/>
                </a:cubicBezTo>
                <a:cubicBezTo>
                  <a:pt x="30" y="317"/>
                  <a:pt x="45" y="297"/>
                  <a:pt x="65" y="279"/>
                </a:cubicBezTo>
                <a:cubicBezTo>
                  <a:pt x="75" y="270"/>
                  <a:pt x="84" y="261"/>
                  <a:pt x="91" y="251"/>
                </a:cubicBezTo>
                <a:cubicBezTo>
                  <a:pt x="95" y="248"/>
                  <a:pt x="99" y="245"/>
                  <a:pt x="102" y="242"/>
                </a:cubicBezTo>
                <a:close/>
                <a:moveTo>
                  <a:pt x="94" y="473"/>
                </a:moveTo>
                <a:cubicBezTo>
                  <a:pt x="82" y="458"/>
                  <a:pt x="69" y="442"/>
                  <a:pt x="59" y="425"/>
                </a:cubicBezTo>
                <a:cubicBezTo>
                  <a:pt x="67" y="416"/>
                  <a:pt x="74" y="405"/>
                  <a:pt x="80" y="395"/>
                </a:cubicBezTo>
                <a:cubicBezTo>
                  <a:pt x="100" y="424"/>
                  <a:pt x="127" y="445"/>
                  <a:pt x="155" y="468"/>
                </a:cubicBezTo>
                <a:cubicBezTo>
                  <a:pt x="154" y="480"/>
                  <a:pt x="156" y="492"/>
                  <a:pt x="163" y="502"/>
                </a:cubicBezTo>
                <a:cubicBezTo>
                  <a:pt x="164" y="504"/>
                  <a:pt x="167" y="502"/>
                  <a:pt x="166" y="500"/>
                </a:cubicBezTo>
                <a:cubicBezTo>
                  <a:pt x="162" y="492"/>
                  <a:pt x="160" y="482"/>
                  <a:pt x="160" y="472"/>
                </a:cubicBezTo>
                <a:cubicBezTo>
                  <a:pt x="172" y="482"/>
                  <a:pt x="184" y="492"/>
                  <a:pt x="195" y="503"/>
                </a:cubicBezTo>
                <a:cubicBezTo>
                  <a:pt x="198" y="506"/>
                  <a:pt x="203" y="502"/>
                  <a:pt x="200" y="499"/>
                </a:cubicBezTo>
                <a:cubicBezTo>
                  <a:pt x="187" y="487"/>
                  <a:pt x="174" y="476"/>
                  <a:pt x="160" y="466"/>
                </a:cubicBezTo>
                <a:cubicBezTo>
                  <a:pt x="161" y="462"/>
                  <a:pt x="161" y="458"/>
                  <a:pt x="161" y="454"/>
                </a:cubicBezTo>
                <a:cubicBezTo>
                  <a:pt x="162" y="455"/>
                  <a:pt x="162" y="456"/>
                  <a:pt x="163" y="456"/>
                </a:cubicBezTo>
                <a:cubicBezTo>
                  <a:pt x="167" y="461"/>
                  <a:pt x="170" y="464"/>
                  <a:pt x="175" y="467"/>
                </a:cubicBezTo>
                <a:cubicBezTo>
                  <a:pt x="177" y="468"/>
                  <a:pt x="180" y="474"/>
                  <a:pt x="183" y="477"/>
                </a:cubicBezTo>
                <a:cubicBezTo>
                  <a:pt x="187" y="480"/>
                  <a:pt x="190" y="483"/>
                  <a:pt x="194" y="487"/>
                </a:cubicBezTo>
                <a:cubicBezTo>
                  <a:pt x="195" y="489"/>
                  <a:pt x="195" y="490"/>
                  <a:pt x="195" y="489"/>
                </a:cubicBezTo>
                <a:cubicBezTo>
                  <a:pt x="196" y="492"/>
                  <a:pt x="198" y="495"/>
                  <a:pt x="199" y="497"/>
                </a:cubicBezTo>
                <a:cubicBezTo>
                  <a:pt x="202" y="501"/>
                  <a:pt x="204" y="505"/>
                  <a:pt x="206" y="510"/>
                </a:cubicBezTo>
                <a:cubicBezTo>
                  <a:pt x="209" y="515"/>
                  <a:pt x="211" y="525"/>
                  <a:pt x="213" y="533"/>
                </a:cubicBezTo>
                <a:cubicBezTo>
                  <a:pt x="168" y="528"/>
                  <a:pt x="127" y="504"/>
                  <a:pt x="94" y="473"/>
                </a:cubicBezTo>
                <a:close/>
                <a:moveTo>
                  <a:pt x="216" y="457"/>
                </a:moveTo>
                <a:cubicBezTo>
                  <a:pt x="213" y="454"/>
                  <a:pt x="208" y="452"/>
                  <a:pt x="204" y="449"/>
                </a:cubicBezTo>
                <a:cubicBezTo>
                  <a:pt x="197" y="446"/>
                  <a:pt x="191" y="447"/>
                  <a:pt x="185" y="444"/>
                </a:cubicBezTo>
                <a:cubicBezTo>
                  <a:pt x="179" y="443"/>
                  <a:pt x="174" y="442"/>
                  <a:pt x="168" y="443"/>
                </a:cubicBezTo>
                <a:cubicBezTo>
                  <a:pt x="166" y="443"/>
                  <a:pt x="164" y="444"/>
                  <a:pt x="163" y="445"/>
                </a:cubicBezTo>
                <a:cubicBezTo>
                  <a:pt x="163" y="445"/>
                  <a:pt x="163" y="445"/>
                  <a:pt x="163" y="445"/>
                </a:cubicBezTo>
                <a:cubicBezTo>
                  <a:pt x="163" y="443"/>
                  <a:pt x="164" y="441"/>
                  <a:pt x="164" y="439"/>
                </a:cubicBezTo>
                <a:cubicBezTo>
                  <a:pt x="165" y="431"/>
                  <a:pt x="167" y="424"/>
                  <a:pt x="169" y="416"/>
                </a:cubicBezTo>
                <a:cubicBezTo>
                  <a:pt x="181" y="428"/>
                  <a:pt x="192" y="439"/>
                  <a:pt x="205" y="449"/>
                </a:cubicBezTo>
                <a:cubicBezTo>
                  <a:pt x="209" y="452"/>
                  <a:pt x="215" y="447"/>
                  <a:pt x="211" y="443"/>
                </a:cubicBezTo>
                <a:cubicBezTo>
                  <a:pt x="197" y="432"/>
                  <a:pt x="184" y="420"/>
                  <a:pt x="172" y="408"/>
                </a:cubicBezTo>
                <a:cubicBezTo>
                  <a:pt x="176" y="392"/>
                  <a:pt x="182" y="377"/>
                  <a:pt x="187" y="363"/>
                </a:cubicBezTo>
                <a:cubicBezTo>
                  <a:pt x="189" y="358"/>
                  <a:pt x="191" y="353"/>
                  <a:pt x="193" y="348"/>
                </a:cubicBezTo>
                <a:cubicBezTo>
                  <a:pt x="194" y="348"/>
                  <a:pt x="195" y="349"/>
                  <a:pt x="196" y="349"/>
                </a:cubicBezTo>
                <a:cubicBezTo>
                  <a:pt x="198" y="351"/>
                  <a:pt x="200" y="349"/>
                  <a:pt x="199" y="347"/>
                </a:cubicBezTo>
                <a:cubicBezTo>
                  <a:pt x="199" y="344"/>
                  <a:pt x="198" y="342"/>
                  <a:pt x="196" y="340"/>
                </a:cubicBezTo>
                <a:cubicBezTo>
                  <a:pt x="199" y="333"/>
                  <a:pt x="202" y="327"/>
                  <a:pt x="205" y="320"/>
                </a:cubicBezTo>
                <a:cubicBezTo>
                  <a:pt x="210" y="337"/>
                  <a:pt x="214" y="355"/>
                  <a:pt x="216" y="372"/>
                </a:cubicBezTo>
                <a:cubicBezTo>
                  <a:pt x="221" y="400"/>
                  <a:pt x="223" y="428"/>
                  <a:pt x="226" y="456"/>
                </a:cubicBezTo>
                <a:cubicBezTo>
                  <a:pt x="226" y="459"/>
                  <a:pt x="226" y="462"/>
                  <a:pt x="227" y="465"/>
                </a:cubicBezTo>
                <a:cubicBezTo>
                  <a:pt x="223" y="463"/>
                  <a:pt x="220" y="460"/>
                  <a:pt x="216" y="457"/>
                </a:cubicBezTo>
                <a:close/>
                <a:moveTo>
                  <a:pt x="488" y="278"/>
                </a:moveTo>
                <a:cubicBezTo>
                  <a:pt x="488" y="268"/>
                  <a:pt x="487" y="258"/>
                  <a:pt x="487" y="249"/>
                </a:cubicBezTo>
                <a:cubicBezTo>
                  <a:pt x="488" y="258"/>
                  <a:pt x="488" y="268"/>
                  <a:pt x="488" y="278"/>
                </a:cubicBezTo>
                <a:close/>
                <a:moveTo>
                  <a:pt x="113" y="106"/>
                </a:moveTo>
                <a:cubicBezTo>
                  <a:pt x="117" y="77"/>
                  <a:pt x="137" y="58"/>
                  <a:pt x="162" y="45"/>
                </a:cubicBezTo>
                <a:cubicBezTo>
                  <a:pt x="174" y="39"/>
                  <a:pt x="186" y="35"/>
                  <a:pt x="199" y="32"/>
                </a:cubicBezTo>
                <a:cubicBezTo>
                  <a:pt x="190" y="37"/>
                  <a:pt x="181" y="42"/>
                  <a:pt x="173" y="47"/>
                </a:cubicBezTo>
                <a:cubicBezTo>
                  <a:pt x="150" y="62"/>
                  <a:pt x="128" y="84"/>
                  <a:pt x="117" y="110"/>
                </a:cubicBezTo>
                <a:cubicBezTo>
                  <a:pt x="109" y="127"/>
                  <a:pt x="113" y="143"/>
                  <a:pt x="116" y="161"/>
                </a:cubicBezTo>
                <a:cubicBezTo>
                  <a:pt x="121" y="181"/>
                  <a:pt x="118" y="205"/>
                  <a:pt x="106" y="224"/>
                </a:cubicBezTo>
                <a:cubicBezTo>
                  <a:pt x="108" y="219"/>
                  <a:pt x="109" y="215"/>
                  <a:pt x="110" y="210"/>
                </a:cubicBezTo>
                <a:cubicBezTo>
                  <a:pt x="118" y="176"/>
                  <a:pt x="108" y="141"/>
                  <a:pt x="113" y="106"/>
                </a:cubicBezTo>
                <a:close/>
                <a:moveTo>
                  <a:pt x="159" y="532"/>
                </a:moveTo>
                <a:cubicBezTo>
                  <a:pt x="146" y="524"/>
                  <a:pt x="134" y="515"/>
                  <a:pt x="123" y="504"/>
                </a:cubicBezTo>
                <a:cubicBezTo>
                  <a:pt x="135" y="512"/>
                  <a:pt x="148" y="518"/>
                  <a:pt x="160" y="523"/>
                </a:cubicBezTo>
                <a:cubicBezTo>
                  <a:pt x="177" y="531"/>
                  <a:pt x="195" y="534"/>
                  <a:pt x="213" y="534"/>
                </a:cubicBezTo>
                <a:cubicBezTo>
                  <a:pt x="215" y="541"/>
                  <a:pt x="216" y="547"/>
                  <a:pt x="217" y="553"/>
                </a:cubicBezTo>
                <a:cubicBezTo>
                  <a:pt x="197" y="553"/>
                  <a:pt x="176" y="543"/>
                  <a:pt x="159" y="532"/>
                </a:cubicBezTo>
                <a:close/>
                <a:moveTo>
                  <a:pt x="463" y="466"/>
                </a:moveTo>
                <a:cubicBezTo>
                  <a:pt x="449" y="480"/>
                  <a:pt x="429" y="485"/>
                  <a:pt x="408" y="488"/>
                </a:cubicBezTo>
                <a:cubicBezTo>
                  <a:pt x="442" y="467"/>
                  <a:pt x="471" y="443"/>
                  <a:pt x="480" y="415"/>
                </a:cubicBezTo>
                <a:cubicBezTo>
                  <a:pt x="482" y="433"/>
                  <a:pt x="476" y="451"/>
                  <a:pt x="463" y="466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Properties of trees in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K’s algorithm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1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1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E54FF6-624E-42A9-BE39-C1F0F9C6F910}" type="slidenum">
              <a:rPr lang="en-US" altLang="zh-CN" sz="790"/>
              <a:pPr/>
              <a:t>20</a:t>
            </a:fld>
            <a:endParaRPr lang="en-US" altLang="zh-CN" sz="790"/>
          </a:p>
        </p:txBody>
      </p:sp>
      <p:sp>
        <p:nvSpPr>
          <p:cNvPr id="161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972312"/>
            <a:ext cx="7886700" cy="43513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Vertices in different trees are disjoint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True at initialization and Union won’t modify the fact for remaining trees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Trees form equivalent classes under the relation “is connected to”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u connected to u  (reflexivity)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u connected to v implies v connected to u (symmetry)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u  connected to v and v connected to w implies a path from u to w so u connected to w (transitivity)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25393-5E16-4E65-9D9F-E45E64F3AA3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663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Kruskal’s Algorithm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951" name="组合 950"/>
          <p:cNvGrpSpPr/>
          <p:nvPr/>
        </p:nvGrpSpPr>
        <p:grpSpPr>
          <a:xfrm rot="3780000">
            <a:off x="7992745" y="5434330"/>
            <a:ext cx="740410" cy="758825"/>
            <a:chOff x="3282950" y="1154113"/>
            <a:chExt cx="698501" cy="715963"/>
          </a:xfrm>
          <a:solidFill>
            <a:schemeClr val="accent1">
              <a:lumMod val="75000"/>
              <a:alpha val="21000"/>
            </a:schemeClr>
          </a:solidFill>
        </p:grpSpPr>
        <p:sp>
          <p:nvSpPr>
            <p:cNvPr id="17289" name="Freeform 905"/>
            <p:cNvSpPr/>
            <p:nvPr>
              <p:custDataLst>
                <p:tags r:id="rId5"/>
              </p:custDataLst>
            </p:nvPr>
          </p:nvSpPr>
          <p:spPr bwMode="auto">
            <a:xfrm>
              <a:off x="3324225" y="1268413"/>
              <a:ext cx="55563" cy="153988"/>
            </a:xfrm>
            <a:custGeom>
              <a:avLst/>
              <a:gdLst/>
              <a:ahLst/>
              <a:cxnLst>
                <a:cxn ang="0">
                  <a:pos x="96" y="3"/>
                </a:cxn>
                <a:cxn ang="0">
                  <a:pos x="96" y="3"/>
                </a:cxn>
                <a:cxn ang="0">
                  <a:pos x="86" y="18"/>
                </a:cxn>
                <a:cxn ang="0">
                  <a:pos x="77" y="35"/>
                </a:cxn>
                <a:cxn ang="0">
                  <a:pos x="70" y="51"/>
                </a:cxn>
                <a:cxn ang="0">
                  <a:pos x="63" y="69"/>
                </a:cxn>
                <a:cxn ang="0">
                  <a:pos x="50" y="104"/>
                </a:cxn>
                <a:cxn ang="0">
                  <a:pos x="39" y="138"/>
                </a:cxn>
                <a:cxn ang="0">
                  <a:pos x="39" y="138"/>
                </a:cxn>
                <a:cxn ang="0">
                  <a:pos x="27" y="174"/>
                </a:cxn>
                <a:cxn ang="0">
                  <a:pos x="15" y="210"/>
                </a:cxn>
                <a:cxn ang="0">
                  <a:pos x="10" y="229"/>
                </a:cxn>
                <a:cxn ang="0">
                  <a:pos x="5" y="247"/>
                </a:cxn>
                <a:cxn ang="0">
                  <a:pos x="2" y="266"/>
                </a:cxn>
                <a:cxn ang="0">
                  <a:pos x="0" y="285"/>
                </a:cxn>
                <a:cxn ang="0">
                  <a:pos x="0" y="285"/>
                </a:cxn>
                <a:cxn ang="0">
                  <a:pos x="1" y="287"/>
                </a:cxn>
                <a:cxn ang="0">
                  <a:pos x="2" y="288"/>
                </a:cxn>
                <a:cxn ang="0">
                  <a:pos x="3" y="289"/>
                </a:cxn>
                <a:cxn ang="0">
                  <a:pos x="5" y="290"/>
                </a:cxn>
                <a:cxn ang="0">
                  <a:pos x="6" y="289"/>
                </a:cxn>
                <a:cxn ang="0">
                  <a:pos x="8" y="288"/>
                </a:cxn>
                <a:cxn ang="0">
                  <a:pos x="9" y="287"/>
                </a:cxn>
                <a:cxn ang="0">
                  <a:pos x="10" y="285"/>
                </a:cxn>
                <a:cxn ang="0">
                  <a:pos x="10" y="285"/>
                </a:cxn>
                <a:cxn ang="0">
                  <a:pos x="11" y="266"/>
                </a:cxn>
                <a:cxn ang="0">
                  <a:pos x="15" y="247"/>
                </a:cxn>
                <a:cxn ang="0">
                  <a:pos x="19" y="230"/>
                </a:cxn>
                <a:cxn ang="0">
                  <a:pos x="25" y="211"/>
                </a:cxn>
                <a:cxn ang="0">
                  <a:pos x="36" y="176"/>
                </a:cxn>
                <a:cxn ang="0">
                  <a:pos x="48" y="141"/>
                </a:cxn>
                <a:cxn ang="0">
                  <a:pos x="48" y="141"/>
                </a:cxn>
                <a:cxn ang="0">
                  <a:pos x="60" y="107"/>
                </a:cxn>
                <a:cxn ang="0">
                  <a:pos x="71" y="72"/>
                </a:cxn>
                <a:cxn ang="0">
                  <a:pos x="78" y="55"/>
                </a:cxn>
                <a:cxn ang="0">
                  <a:pos x="86" y="39"/>
                </a:cxn>
                <a:cxn ang="0">
                  <a:pos x="94" y="22"/>
                </a:cxn>
                <a:cxn ang="0">
                  <a:pos x="104" y="8"/>
                </a:cxn>
                <a:cxn ang="0">
                  <a:pos x="104" y="8"/>
                </a:cxn>
                <a:cxn ang="0">
                  <a:pos x="105" y="6"/>
                </a:cxn>
                <a:cxn ang="0">
                  <a:pos x="104" y="4"/>
                </a:cxn>
                <a:cxn ang="0">
                  <a:pos x="104" y="3"/>
                </a:cxn>
                <a:cxn ang="0">
                  <a:pos x="102" y="2"/>
                </a:cxn>
                <a:cxn ang="0">
                  <a:pos x="99" y="0"/>
                </a:cxn>
                <a:cxn ang="0">
                  <a:pos x="97" y="2"/>
                </a:cxn>
                <a:cxn ang="0">
                  <a:pos x="96" y="3"/>
                </a:cxn>
                <a:cxn ang="0">
                  <a:pos x="96" y="3"/>
                </a:cxn>
              </a:cxnLst>
              <a:rect l="0" t="0" r="r" b="b"/>
              <a:pathLst>
                <a:path w="105" h="290">
                  <a:moveTo>
                    <a:pt x="96" y="3"/>
                  </a:moveTo>
                  <a:lnTo>
                    <a:pt x="96" y="3"/>
                  </a:lnTo>
                  <a:lnTo>
                    <a:pt x="86" y="18"/>
                  </a:lnTo>
                  <a:lnTo>
                    <a:pt x="77" y="35"/>
                  </a:lnTo>
                  <a:lnTo>
                    <a:pt x="70" y="51"/>
                  </a:lnTo>
                  <a:lnTo>
                    <a:pt x="63" y="69"/>
                  </a:lnTo>
                  <a:lnTo>
                    <a:pt x="50" y="104"/>
                  </a:lnTo>
                  <a:lnTo>
                    <a:pt x="39" y="138"/>
                  </a:lnTo>
                  <a:lnTo>
                    <a:pt x="39" y="138"/>
                  </a:lnTo>
                  <a:lnTo>
                    <a:pt x="27" y="174"/>
                  </a:lnTo>
                  <a:lnTo>
                    <a:pt x="15" y="210"/>
                  </a:lnTo>
                  <a:lnTo>
                    <a:pt x="10" y="229"/>
                  </a:lnTo>
                  <a:lnTo>
                    <a:pt x="5" y="247"/>
                  </a:lnTo>
                  <a:lnTo>
                    <a:pt x="2" y="266"/>
                  </a:lnTo>
                  <a:lnTo>
                    <a:pt x="0" y="285"/>
                  </a:lnTo>
                  <a:lnTo>
                    <a:pt x="0" y="285"/>
                  </a:lnTo>
                  <a:lnTo>
                    <a:pt x="1" y="287"/>
                  </a:lnTo>
                  <a:lnTo>
                    <a:pt x="2" y="288"/>
                  </a:lnTo>
                  <a:lnTo>
                    <a:pt x="3" y="289"/>
                  </a:lnTo>
                  <a:lnTo>
                    <a:pt x="5" y="290"/>
                  </a:lnTo>
                  <a:lnTo>
                    <a:pt x="6" y="289"/>
                  </a:lnTo>
                  <a:lnTo>
                    <a:pt x="8" y="288"/>
                  </a:lnTo>
                  <a:lnTo>
                    <a:pt x="9" y="287"/>
                  </a:lnTo>
                  <a:lnTo>
                    <a:pt x="10" y="285"/>
                  </a:lnTo>
                  <a:lnTo>
                    <a:pt x="10" y="285"/>
                  </a:lnTo>
                  <a:lnTo>
                    <a:pt x="11" y="266"/>
                  </a:lnTo>
                  <a:lnTo>
                    <a:pt x="15" y="247"/>
                  </a:lnTo>
                  <a:lnTo>
                    <a:pt x="19" y="230"/>
                  </a:lnTo>
                  <a:lnTo>
                    <a:pt x="25" y="211"/>
                  </a:lnTo>
                  <a:lnTo>
                    <a:pt x="36" y="176"/>
                  </a:lnTo>
                  <a:lnTo>
                    <a:pt x="48" y="141"/>
                  </a:lnTo>
                  <a:lnTo>
                    <a:pt x="48" y="141"/>
                  </a:lnTo>
                  <a:lnTo>
                    <a:pt x="60" y="107"/>
                  </a:lnTo>
                  <a:lnTo>
                    <a:pt x="71" y="72"/>
                  </a:lnTo>
                  <a:lnTo>
                    <a:pt x="78" y="55"/>
                  </a:lnTo>
                  <a:lnTo>
                    <a:pt x="86" y="39"/>
                  </a:lnTo>
                  <a:lnTo>
                    <a:pt x="94" y="22"/>
                  </a:lnTo>
                  <a:lnTo>
                    <a:pt x="104" y="8"/>
                  </a:lnTo>
                  <a:lnTo>
                    <a:pt x="104" y="8"/>
                  </a:lnTo>
                  <a:lnTo>
                    <a:pt x="105" y="6"/>
                  </a:lnTo>
                  <a:lnTo>
                    <a:pt x="104" y="4"/>
                  </a:lnTo>
                  <a:lnTo>
                    <a:pt x="104" y="3"/>
                  </a:lnTo>
                  <a:lnTo>
                    <a:pt x="102" y="2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96" y="3"/>
                  </a:lnTo>
                  <a:lnTo>
                    <a:pt x="96" y="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0" name="Freeform 906"/>
            <p:cNvSpPr/>
            <p:nvPr>
              <p:custDataLst>
                <p:tags r:id="rId6"/>
              </p:custDataLst>
            </p:nvPr>
          </p:nvSpPr>
          <p:spPr bwMode="auto">
            <a:xfrm>
              <a:off x="3325813" y="1239838"/>
              <a:ext cx="88900" cy="280988"/>
            </a:xfrm>
            <a:custGeom>
              <a:avLst/>
              <a:gdLst/>
              <a:ahLst/>
              <a:cxnLst>
                <a:cxn ang="0">
                  <a:pos x="156" y="4"/>
                </a:cxn>
                <a:cxn ang="0">
                  <a:pos x="152" y="37"/>
                </a:cxn>
                <a:cxn ang="0">
                  <a:pos x="143" y="70"/>
                </a:cxn>
                <a:cxn ang="0">
                  <a:pos x="121" y="134"/>
                </a:cxn>
                <a:cxn ang="0">
                  <a:pos x="108" y="168"/>
                </a:cxn>
                <a:cxn ang="0">
                  <a:pos x="82" y="235"/>
                </a:cxn>
                <a:cxn ang="0">
                  <a:pos x="68" y="268"/>
                </a:cxn>
                <a:cxn ang="0">
                  <a:pos x="58" y="301"/>
                </a:cxn>
                <a:cxn ang="0">
                  <a:pos x="38" y="399"/>
                </a:cxn>
                <a:cxn ang="0">
                  <a:pos x="35" y="416"/>
                </a:cxn>
                <a:cxn ang="0">
                  <a:pos x="26" y="446"/>
                </a:cxn>
                <a:cxn ang="0">
                  <a:pos x="20" y="461"/>
                </a:cxn>
                <a:cxn ang="0">
                  <a:pos x="11" y="492"/>
                </a:cxn>
                <a:cxn ang="0">
                  <a:pos x="2" y="522"/>
                </a:cxn>
                <a:cxn ang="0">
                  <a:pos x="0" y="524"/>
                </a:cxn>
                <a:cxn ang="0">
                  <a:pos x="1" y="528"/>
                </a:cxn>
                <a:cxn ang="0">
                  <a:pos x="1" y="529"/>
                </a:cxn>
                <a:cxn ang="0">
                  <a:pos x="3" y="531"/>
                </a:cxn>
                <a:cxn ang="0">
                  <a:pos x="7" y="531"/>
                </a:cxn>
                <a:cxn ang="0">
                  <a:pos x="9" y="529"/>
                </a:cxn>
                <a:cxn ang="0">
                  <a:pos x="18" y="505"/>
                </a:cxn>
                <a:cxn ang="0">
                  <a:pos x="23" y="480"/>
                </a:cxn>
                <a:cxn ang="0">
                  <a:pos x="29" y="462"/>
                </a:cxn>
                <a:cxn ang="0">
                  <a:pos x="41" y="428"/>
                </a:cxn>
                <a:cxn ang="0">
                  <a:pos x="46" y="410"/>
                </a:cxn>
                <a:cxn ang="0">
                  <a:pos x="59" y="341"/>
                </a:cxn>
                <a:cxn ang="0">
                  <a:pos x="71" y="288"/>
                </a:cxn>
                <a:cxn ang="0">
                  <a:pos x="77" y="271"/>
                </a:cxn>
                <a:cxn ang="0">
                  <a:pos x="105" y="200"/>
                </a:cxn>
                <a:cxn ang="0">
                  <a:pos x="132" y="129"/>
                </a:cxn>
                <a:cxn ang="0">
                  <a:pos x="143" y="98"/>
                </a:cxn>
                <a:cxn ang="0">
                  <a:pos x="158" y="51"/>
                </a:cxn>
                <a:cxn ang="0">
                  <a:pos x="164" y="20"/>
                </a:cxn>
                <a:cxn ang="0">
                  <a:pos x="166" y="4"/>
                </a:cxn>
                <a:cxn ang="0">
                  <a:pos x="164" y="1"/>
                </a:cxn>
                <a:cxn ang="0">
                  <a:pos x="161" y="0"/>
                </a:cxn>
                <a:cxn ang="0">
                  <a:pos x="158" y="1"/>
                </a:cxn>
                <a:cxn ang="0">
                  <a:pos x="156" y="4"/>
                </a:cxn>
              </a:cxnLst>
              <a:rect l="0" t="0" r="r" b="b"/>
              <a:pathLst>
                <a:path w="166" h="531">
                  <a:moveTo>
                    <a:pt x="156" y="4"/>
                  </a:moveTo>
                  <a:lnTo>
                    <a:pt x="156" y="4"/>
                  </a:lnTo>
                  <a:lnTo>
                    <a:pt x="155" y="20"/>
                  </a:lnTo>
                  <a:lnTo>
                    <a:pt x="152" y="37"/>
                  </a:lnTo>
                  <a:lnTo>
                    <a:pt x="148" y="53"/>
                  </a:lnTo>
                  <a:lnTo>
                    <a:pt x="143" y="70"/>
                  </a:lnTo>
                  <a:lnTo>
                    <a:pt x="132" y="103"/>
                  </a:lnTo>
                  <a:lnTo>
                    <a:pt x="121" y="134"/>
                  </a:lnTo>
                  <a:lnTo>
                    <a:pt x="121" y="134"/>
                  </a:lnTo>
                  <a:lnTo>
                    <a:pt x="108" y="168"/>
                  </a:lnTo>
                  <a:lnTo>
                    <a:pt x="95" y="202"/>
                  </a:lnTo>
                  <a:lnTo>
                    <a:pt x="82" y="235"/>
                  </a:lnTo>
                  <a:lnTo>
                    <a:pt x="68" y="268"/>
                  </a:lnTo>
                  <a:lnTo>
                    <a:pt x="68" y="268"/>
                  </a:lnTo>
                  <a:lnTo>
                    <a:pt x="63" y="285"/>
                  </a:lnTo>
                  <a:lnTo>
                    <a:pt x="58" y="301"/>
                  </a:lnTo>
                  <a:lnTo>
                    <a:pt x="51" y="333"/>
                  </a:lnTo>
                  <a:lnTo>
                    <a:pt x="38" y="399"/>
                  </a:lnTo>
                  <a:lnTo>
                    <a:pt x="38" y="399"/>
                  </a:lnTo>
                  <a:lnTo>
                    <a:pt x="35" y="416"/>
                  </a:lnTo>
                  <a:lnTo>
                    <a:pt x="31" y="431"/>
                  </a:lnTo>
                  <a:lnTo>
                    <a:pt x="26" y="446"/>
                  </a:lnTo>
                  <a:lnTo>
                    <a:pt x="20" y="461"/>
                  </a:lnTo>
                  <a:lnTo>
                    <a:pt x="20" y="461"/>
                  </a:lnTo>
                  <a:lnTo>
                    <a:pt x="15" y="476"/>
                  </a:lnTo>
                  <a:lnTo>
                    <a:pt x="11" y="492"/>
                  </a:lnTo>
                  <a:lnTo>
                    <a:pt x="7" y="507"/>
                  </a:lnTo>
                  <a:lnTo>
                    <a:pt x="2" y="522"/>
                  </a:lnTo>
                  <a:lnTo>
                    <a:pt x="2" y="522"/>
                  </a:lnTo>
                  <a:lnTo>
                    <a:pt x="0" y="524"/>
                  </a:lnTo>
                  <a:lnTo>
                    <a:pt x="0" y="526"/>
                  </a:lnTo>
                  <a:lnTo>
                    <a:pt x="1" y="528"/>
                  </a:lnTo>
                  <a:lnTo>
                    <a:pt x="1" y="528"/>
                  </a:lnTo>
                  <a:lnTo>
                    <a:pt x="1" y="529"/>
                  </a:lnTo>
                  <a:lnTo>
                    <a:pt x="1" y="529"/>
                  </a:lnTo>
                  <a:lnTo>
                    <a:pt x="3" y="531"/>
                  </a:lnTo>
                  <a:lnTo>
                    <a:pt x="5" y="531"/>
                  </a:lnTo>
                  <a:lnTo>
                    <a:pt x="7" y="531"/>
                  </a:lnTo>
                  <a:lnTo>
                    <a:pt x="9" y="529"/>
                  </a:lnTo>
                  <a:lnTo>
                    <a:pt x="9" y="529"/>
                  </a:lnTo>
                  <a:lnTo>
                    <a:pt x="13" y="517"/>
                  </a:lnTo>
                  <a:lnTo>
                    <a:pt x="18" y="505"/>
                  </a:lnTo>
                  <a:lnTo>
                    <a:pt x="20" y="492"/>
                  </a:lnTo>
                  <a:lnTo>
                    <a:pt x="23" y="480"/>
                  </a:lnTo>
                  <a:lnTo>
                    <a:pt x="23" y="480"/>
                  </a:lnTo>
                  <a:lnTo>
                    <a:pt x="29" y="462"/>
                  </a:lnTo>
                  <a:lnTo>
                    <a:pt x="35" y="446"/>
                  </a:lnTo>
                  <a:lnTo>
                    <a:pt x="41" y="428"/>
                  </a:lnTo>
                  <a:lnTo>
                    <a:pt x="46" y="410"/>
                  </a:lnTo>
                  <a:lnTo>
                    <a:pt x="46" y="410"/>
                  </a:lnTo>
                  <a:lnTo>
                    <a:pt x="53" y="375"/>
                  </a:lnTo>
                  <a:lnTo>
                    <a:pt x="59" y="341"/>
                  </a:lnTo>
                  <a:lnTo>
                    <a:pt x="67" y="305"/>
                  </a:lnTo>
                  <a:lnTo>
                    <a:pt x="71" y="288"/>
                  </a:lnTo>
                  <a:lnTo>
                    <a:pt x="77" y="271"/>
                  </a:lnTo>
                  <a:lnTo>
                    <a:pt x="77" y="271"/>
                  </a:lnTo>
                  <a:lnTo>
                    <a:pt x="91" y="235"/>
                  </a:lnTo>
                  <a:lnTo>
                    <a:pt x="105" y="200"/>
                  </a:lnTo>
                  <a:lnTo>
                    <a:pt x="120" y="165"/>
                  </a:lnTo>
                  <a:lnTo>
                    <a:pt x="132" y="129"/>
                  </a:lnTo>
                  <a:lnTo>
                    <a:pt x="132" y="129"/>
                  </a:lnTo>
                  <a:lnTo>
                    <a:pt x="143" y="98"/>
                  </a:lnTo>
                  <a:lnTo>
                    <a:pt x="154" y="67"/>
                  </a:lnTo>
                  <a:lnTo>
                    <a:pt x="158" y="51"/>
                  </a:lnTo>
                  <a:lnTo>
                    <a:pt x="162" y="36"/>
                  </a:lnTo>
                  <a:lnTo>
                    <a:pt x="164" y="20"/>
                  </a:lnTo>
                  <a:lnTo>
                    <a:pt x="166" y="4"/>
                  </a:lnTo>
                  <a:lnTo>
                    <a:pt x="166" y="4"/>
                  </a:lnTo>
                  <a:lnTo>
                    <a:pt x="165" y="2"/>
                  </a:lnTo>
                  <a:lnTo>
                    <a:pt x="164" y="1"/>
                  </a:lnTo>
                  <a:lnTo>
                    <a:pt x="163" y="0"/>
                  </a:lnTo>
                  <a:lnTo>
                    <a:pt x="161" y="0"/>
                  </a:lnTo>
                  <a:lnTo>
                    <a:pt x="160" y="0"/>
                  </a:lnTo>
                  <a:lnTo>
                    <a:pt x="158" y="1"/>
                  </a:lnTo>
                  <a:lnTo>
                    <a:pt x="157" y="2"/>
                  </a:lnTo>
                  <a:lnTo>
                    <a:pt x="156" y="4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1" name="Freeform 907"/>
            <p:cNvSpPr/>
            <p:nvPr>
              <p:custDataLst>
                <p:tags r:id="rId7"/>
              </p:custDataLst>
            </p:nvPr>
          </p:nvSpPr>
          <p:spPr bwMode="auto">
            <a:xfrm>
              <a:off x="3338513" y="1404938"/>
              <a:ext cx="58738" cy="168275"/>
            </a:xfrm>
            <a:custGeom>
              <a:avLst/>
              <a:gdLst/>
              <a:ahLst/>
              <a:cxnLst>
                <a:cxn ang="0">
                  <a:pos x="99" y="4"/>
                </a:cxn>
                <a:cxn ang="0">
                  <a:pos x="99" y="4"/>
                </a:cxn>
                <a:cxn ang="0">
                  <a:pos x="98" y="14"/>
                </a:cxn>
                <a:cxn ang="0">
                  <a:pos x="97" y="23"/>
                </a:cxn>
                <a:cxn ang="0">
                  <a:pos x="92" y="43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73" y="103"/>
                </a:cxn>
                <a:cxn ang="0">
                  <a:pos x="68" y="125"/>
                </a:cxn>
                <a:cxn ang="0">
                  <a:pos x="57" y="169"/>
                </a:cxn>
                <a:cxn ang="0">
                  <a:pos x="57" y="169"/>
                </a:cxn>
                <a:cxn ang="0">
                  <a:pos x="51" y="188"/>
                </a:cxn>
                <a:cxn ang="0">
                  <a:pos x="43" y="205"/>
                </a:cxn>
                <a:cxn ang="0">
                  <a:pos x="35" y="223"/>
                </a:cxn>
                <a:cxn ang="0">
                  <a:pos x="26" y="239"/>
                </a:cxn>
                <a:cxn ang="0">
                  <a:pos x="17" y="257"/>
                </a:cxn>
                <a:cxn ang="0">
                  <a:pos x="10" y="274"/>
                </a:cxn>
                <a:cxn ang="0">
                  <a:pos x="4" y="293"/>
                </a:cxn>
                <a:cxn ang="0">
                  <a:pos x="1" y="302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0" y="314"/>
                </a:cxn>
                <a:cxn ang="0">
                  <a:pos x="1" y="316"/>
                </a:cxn>
                <a:cxn ang="0">
                  <a:pos x="2" y="317"/>
                </a:cxn>
                <a:cxn ang="0">
                  <a:pos x="4" y="317"/>
                </a:cxn>
                <a:cxn ang="0">
                  <a:pos x="7" y="316"/>
                </a:cxn>
                <a:cxn ang="0">
                  <a:pos x="9" y="314"/>
                </a:cxn>
                <a:cxn ang="0">
                  <a:pos x="9" y="313"/>
                </a:cxn>
                <a:cxn ang="0">
                  <a:pos x="9" y="313"/>
                </a:cxn>
                <a:cxn ang="0">
                  <a:pos x="11" y="302"/>
                </a:cxn>
                <a:cxn ang="0">
                  <a:pos x="13" y="292"/>
                </a:cxn>
                <a:cxn ang="0">
                  <a:pos x="19" y="273"/>
                </a:cxn>
                <a:cxn ang="0">
                  <a:pos x="28" y="255"/>
                </a:cxn>
                <a:cxn ang="0">
                  <a:pos x="36" y="237"/>
                </a:cxn>
                <a:cxn ang="0">
                  <a:pos x="45" y="220"/>
                </a:cxn>
                <a:cxn ang="0">
                  <a:pos x="54" y="201"/>
                </a:cxn>
                <a:cxn ang="0">
                  <a:pos x="62" y="182"/>
                </a:cxn>
                <a:cxn ang="0">
                  <a:pos x="68" y="164"/>
                </a:cxn>
                <a:cxn ang="0">
                  <a:pos x="68" y="164"/>
                </a:cxn>
                <a:cxn ang="0">
                  <a:pos x="79" y="119"/>
                </a:cxn>
                <a:cxn ang="0">
                  <a:pos x="91" y="76"/>
                </a:cxn>
                <a:cxn ang="0">
                  <a:pos x="91" y="76"/>
                </a:cxn>
                <a:cxn ang="0">
                  <a:pos x="102" y="40"/>
                </a:cxn>
                <a:cxn ang="0">
                  <a:pos x="106" y="22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08" y="2"/>
                </a:cxn>
                <a:cxn ang="0">
                  <a:pos x="107" y="1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1" y="1"/>
                </a:cxn>
                <a:cxn ang="0">
                  <a:pos x="100" y="2"/>
                </a:cxn>
                <a:cxn ang="0">
                  <a:pos x="99" y="4"/>
                </a:cxn>
                <a:cxn ang="0">
                  <a:pos x="99" y="4"/>
                </a:cxn>
              </a:cxnLst>
              <a:rect l="0" t="0" r="r" b="b"/>
              <a:pathLst>
                <a:path w="109" h="317">
                  <a:moveTo>
                    <a:pt x="99" y="4"/>
                  </a:moveTo>
                  <a:lnTo>
                    <a:pt x="99" y="4"/>
                  </a:lnTo>
                  <a:lnTo>
                    <a:pt x="98" y="14"/>
                  </a:lnTo>
                  <a:lnTo>
                    <a:pt x="97" y="23"/>
                  </a:lnTo>
                  <a:lnTo>
                    <a:pt x="92" y="43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73" y="103"/>
                  </a:lnTo>
                  <a:lnTo>
                    <a:pt x="68" y="12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1" y="188"/>
                  </a:lnTo>
                  <a:lnTo>
                    <a:pt x="43" y="205"/>
                  </a:lnTo>
                  <a:lnTo>
                    <a:pt x="35" y="223"/>
                  </a:lnTo>
                  <a:lnTo>
                    <a:pt x="26" y="239"/>
                  </a:lnTo>
                  <a:lnTo>
                    <a:pt x="17" y="257"/>
                  </a:lnTo>
                  <a:lnTo>
                    <a:pt x="10" y="274"/>
                  </a:lnTo>
                  <a:lnTo>
                    <a:pt x="4" y="293"/>
                  </a:lnTo>
                  <a:lnTo>
                    <a:pt x="1" y="302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0" y="314"/>
                  </a:lnTo>
                  <a:lnTo>
                    <a:pt x="1" y="316"/>
                  </a:lnTo>
                  <a:lnTo>
                    <a:pt x="2" y="317"/>
                  </a:lnTo>
                  <a:lnTo>
                    <a:pt x="4" y="317"/>
                  </a:lnTo>
                  <a:lnTo>
                    <a:pt x="7" y="316"/>
                  </a:lnTo>
                  <a:lnTo>
                    <a:pt x="9" y="314"/>
                  </a:lnTo>
                  <a:lnTo>
                    <a:pt x="9" y="313"/>
                  </a:lnTo>
                  <a:lnTo>
                    <a:pt x="9" y="313"/>
                  </a:lnTo>
                  <a:lnTo>
                    <a:pt x="11" y="302"/>
                  </a:lnTo>
                  <a:lnTo>
                    <a:pt x="13" y="292"/>
                  </a:lnTo>
                  <a:lnTo>
                    <a:pt x="19" y="273"/>
                  </a:lnTo>
                  <a:lnTo>
                    <a:pt x="28" y="255"/>
                  </a:lnTo>
                  <a:lnTo>
                    <a:pt x="36" y="237"/>
                  </a:lnTo>
                  <a:lnTo>
                    <a:pt x="45" y="220"/>
                  </a:lnTo>
                  <a:lnTo>
                    <a:pt x="54" y="201"/>
                  </a:lnTo>
                  <a:lnTo>
                    <a:pt x="62" y="182"/>
                  </a:lnTo>
                  <a:lnTo>
                    <a:pt x="68" y="164"/>
                  </a:lnTo>
                  <a:lnTo>
                    <a:pt x="68" y="164"/>
                  </a:lnTo>
                  <a:lnTo>
                    <a:pt x="79" y="119"/>
                  </a:lnTo>
                  <a:lnTo>
                    <a:pt x="91" y="76"/>
                  </a:lnTo>
                  <a:lnTo>
                    <a:pt x="91" y="76"/>
                  </a:lnTo>
                  <a:lnTo>
                    <a:pt x="102" y="40"/>
                  </a:lnTo>
                  <a:lnTo>
                    <a:pt x="106" y="22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08" y="2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1" y="1"/>
                  </a:lnTo>
                  <a:lnTo>
                    <a:pt x="100" y="2"/>
                  </a:lnTo>
                  <a:lnTo>
                    <a:pt x="99" y="4"/>
                  </a:lnTo>
                  <a:lnTo>
                    <a:pt x="99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2" name="Freeform 908"/>
            <p:cNvSpPr/>
            <p:nvPr>
              <p:custDataLst>
                <p:tags r:id="rId8"/>
              </p:custDataLst>
            </p:nvPr>
          </p:nvSpPr>
          <p:spPr bwMode="auto">
            <a:xfrm>
              <a:off x="3365500" y="1427163"/>
              <a:ext cx="58738" cy="169863"/>
            </a:xfrm>
            <a:custGeom>
              <a:avLst/>
              <a:gdLst/>
              <a:ahLst/>
              <a:cxnLst>
                <a:cxn ang="0">
                  <a:pos x="102" y="1"/>
                </a:cxn>
                <a:cxn ang="0">
                  <a:pos x="102" y="1"/>
                </a:cxn>
                <a:cxn ang="0">
                  <a:pos x="97" y="7"/>
                </a:cxn>
                <a:cxn ang="0">
                  <a:pos x="93" y="13"/>
                </a:cxn>
                <a:cxn ang="0">
                  <a:pos x="87" y="26"/>
                </a:cxn>
                <a:cxn ang="0">
                  <a:pos x="82" y="39"/>
                </a:cxn>
                <a:cxn ang="0">
                  <a:pos x="79" y="54"/>
                </a:cxn>
                <a:cxn ang="0">
                  <a:pos x="79" y="54"/>
                </a:cxn>
                <a:cxn ang="0">
                  <a:pos x="72" y="77"/>
                </a:cxn>
                <a:cxn ang="0">
                  <a:pos x="65" y="101"/>
                </a:cxn>
                <a:cxn ang="0">
                  <a:pos x="51" y="148"/>
                </a:cxn>
                <a:cxn ang="0">
                  <a:pos x="51" y="148"/>
                </a:cxn>
                <a:cxn ang="0">
                  <a:pos x="44" y="168"/>
                </a:cxn>
                <a:cxn ang="0">
                  <a:pos x="37" y="190"/>
                </a:cxn>
                <a:cxn ang="0">
                  <a:pos x="20" y="231"/>
                </a:cxn>
                <a:cxn ang="0">
                  <a:pos x="13" y="252"/>
                </a:cxn>
                <a:cxn ang="0">
                  <a:pos x="7" y="274"/>
                </a:cxn>
                <a:cxn ang="0">
                  <a:pos x="2" y="295"/>
                </a:cxn>
                <a:cxn ang="0">
                  <a:pos x="1" y="307"/>
                </a:cxn>
                <a:cxn ang="0">
                  <a:pos x="0" y="317"/>
                </a:cxn>
                <a:cxn ang="0">
                  <a:pos x="0" y="317"/>
                </a:cxn>
                <a:cxn ang="0">
                  <a:pos x="1" y="319"/>
                </a:cxn>
                <a:cxn ang="0">
                  <a:pos x="2" y="321"/>
                </a:cxn>
                <a:cxn ang="0">
                  <a:pos x="3" y="322"/>
                </a:cxn>
                <a:cxn ang="0">
                  <a:pos x="6" y="322"/>
                </a:cxn>
                <a:cxn ang="0">
                  <a:pos x="8" y="322"/>
                </a:cxn>
                <a:cxn ang="0">
                  <a:pos x="9" y="321"/>
                </a:cxn>
                <a:cxn ang="0">
                  <a:pos x="10" y="319"/>
                </a:cxn>
                <a:cxn ang="0">
                  <a:pos x="11" y="317"/>
                </a:cxn>
                <a:cxn ang="0">
                  <a:pos x="11" y="317"/>
                </a:cxn>
                <a:cxn ang="0">
                  <a:pos x="11" y="307"/>
                </a:cxn>
                <a:cxn ang="0">
                  <a:pos x="12" y="296"/>
                </a:cxn>
                <a:cxn ang="0">
                  <a:pos x="16" y="276"/>
                </a:cxn>
                <a:cxn ang="0">
                  <a:pos x="22" y="256"/>
                </a:cxn>
                <a:cxn ang="0">
                  <a:pos x="29" y="237"/>
                </a:cxn>
                <a:cxn ang="0">
                  <a:pos x="44" y="198"/>
                </a:cxn>
                <a:cxn ang="0">
                  <a:pos x="51" y="179"/>
                </a:cxn>
                <a:cxn ang="0">
                  <a:pos x="57" y="159"/>
                </a:cxn>
                <a:cxn ang="0">
                  <a:pos x="57" y="159"/>
                </a:cxn>
                <a:cxn ang="0">
                  <a:pos x="70" y="120"/>
                </a:cxn>
                <a:cxn ang="0">
                  <a:pos x="81" y="81"/>
                </a:cxn>
                <a:cxn ang="0">
                  <a:pos x="81" y="81"/>
                </a:cxn>
                <a:cxn ang="0">
                  <a:pos x="86" y="62"/>
                </a:cxn>
                <a:cxn ang="0">
                  <a:pos x="91" y="42"/>
                </a:cxn>
                <a:cxn ang="0">
                  <a:pos x="94" y="33"/>
                </a:cxn>
                <a:cxn ang="0">
                  <a:pos x="97" y="25"/>
                </a:cxn>
                <a:cxn ang="0">
                  <a:pos x="103" y="16"/>
                </a:cxn>
                <a:cxn ang="0">
                  <a:pos x="109" y="8"/>
                </a:cxn>
                <a:cxn ang="0">
                  <a:pos x="109" y="8"/>
                </a:cxn>
                <a:cxn ang="0">
                  <a:pos x="110" y="6"/>
                </a:cxn>
                <a:cxn ang="0">
                  <a:pos x="110" y="4"/>
                </a:cxn>
                <a:cxn ang="0">
                  <a:pos x="109" y="3"/>
                </a:cxn>
                <a:cxn ang="0">
                  <a:pos x="108" y="1"/>
                </a:cxn>
                <a:cxn ang="0">
                  <a:pos x="107" y="0"/>
                </a:cxn>
                <a:cxn ang="0">
                  <a:pos x="105" y="0"/>
                </a:cxn>
                <a:cxn ang="0">
                  <a:pos x="104" y="0"/>
                </a:cxn>
                <a:cxn ang="0">
                  <a:pos x="102" y="1"/>
                </a:cxn>
                <a:cxn ang="0">
                  <a:pos x="102" y="1"/>
                </a:cxn>
              </a:cxnLst>
              <a:rect l="0" t="0" r="r" b="b"/>
              <a:pathLst>
                <a:path w="110" h="322">
                  <a:moveTo>
                    <a:pt x="102" y="1"/>
                  </a:moveTo>
                  <a:lnTo>
                    <a:pt x="102" y="1"/>
                  </a:lnTo>
                  <a:lnTo>
                    <a:pt x="97" y="7"/>
                  </a:lnTo>
                  <a:lnTo>
                    <a:pt x="93" y="13"/>
                  </a:lnTo>
                  <a:lnTo>
                    <a:pt x="87" y="26"/>
                  </a:lnTo>
                  <a:lnTo>
                    <a:pt x="82" y="39"/>
                  </a:lnTo>
                  <a:lnTo>
                    <a:pt x="79" y="54"/>
                  </a:lnTo>
                  <a:lnTo>
                    <a:pt x="79" y="54"/>
                  </a:lnTo>
                  <a:lnTo>
                    <a:pt x="72" y="77"/>
                  </a:lnTo>
                  <a:lnTo>
                    <a:pt x="65" y="101"/>
                  </a:lnTo>
                  <a:lnTo>
                    <a:pt x="51" y="148"/>
                  </a:lnTo>
                  <a:lnTo>
                    <a:pt x="51" y="148"/>
                  </a:lnTo>
                  <a:lnTo>
                    <a:pt x="44" y="168"/>
                  </a:lnTo>
                  <a:lnTo>
                    <a:pt x="37" y="190"/>
                  </a:lnTo>
                  <a:lnTo>
                    <a:pt x="20" y="231"/>
                  </a:lnTo>
                  <a:lnTo>
                    <a:pt x="13" y="252"/>
                  </a:lnTo>
                  <a:lnTo>
                    <a:pt x="7" y="274"/>
                  </a:lnTo>
                  <a:lnTo>
                    <a:pt x="2" y="295"/>
                  </a:lnTo>
                  <a:lnTo>
                    <a:pt x="1" y="307"/>
                  </a:lnTo>
                  <a:lnTo>
                    <a:pt x="0" y="317"/>
                  </a:lnTo>
                  <a:lnTo>
                    <a:pt x="0" y="317"/>
                  </a:lnTo>
                  <a:lnTo>
                    <a:pt x="1" y="319"/>
                  </a:lnTo>
                  <a:lnTo>
                    <a:pt x="2" y="321"/>
                  </a:lnTo>
                  <a:lnTo>
                    <a:pt x="3" y="322"/>
                  </a:lnTo>
                  <a:lnTo>
                    <a:pt x="6" y="322"/>
                  </a:lnTo>
                  <a:lnTo>
                    <a:pt x="8" y="322"/>
                  </a:lnTo>
                  <a:lnTo>
                    <a:pt x="9" y="321"/>
                  </a:lnTo>
                  <a:lnTo>
                    <a:pt x="10" y="319"/>
                  </a:lnTo>
                  <a:lnTo>
                    <a:pt x="11" y="317"/>
                  </a:lnTo>
                  <a:lnTo>
                    <a:pt x="11" y="317"/>
                  </a:lnTo>
                  <a:lnTo>
                    <a:pt x="11" y="307"/>
                  </a:lnTo>
                  <a:lnTo>
                    <a:pt x="12" y="296"/>
                  </a:lnTo>
                  <a:lnTo>
                    <a:pt x="16" y="276"/>
                  </a:lnTo>
                  <a:lnTo>
                    <a:pt x="22" y="256"/>
                  </a:lnTo>
                  <a:lnTo>
                    <a:pt x="29" y="237"/>
                  </a:lnTo>
                  <a:lnTo>
                    <a:pt x="44" y="198"/>
                  </a:lnTo>
                  <a:lnTo>
                    <a:pt x="51" y="179"/>
                  </a:lnTo>
                  <a:lnTo>
                    <a:pt x="57" y="159"/>
                  </a:lnTo>
                  <a:lnTo>
                    <a:pt x="57" y="159"/>
                  </a:lnTo>
                  <a:lnTo>
                    <a:pt x="70" y="120"/>
                  </a:lnTo>
                  <a:lnTo>
                    <a:pt x="81" y="81"/>
                  </a:lnTo>
                  <a:lnTo>
                    <a:pt x="81" y="81"/>
                  </a:lnTo>
                  <a:lnTo>
                    <a:pt x="86" y="62"/>
                  </a:lnTo>
                  <a:lnTo>
                    <a:pt x="91" y="42"/>
                  </a:lnTo>
                  <a:lnTo>
                    <a:pt x="94" y="33"/>
                  </a:lnTo>
                  <a:lnTo>
                    <a:pt x="97" y="25"/>
                  </a:lnTo>
                  <a:lnTo>
                    <a:pt x="103" y="16"/>
                  </a:lnTo>
                  <a:lnTo>
                    <a:pt x="109" y="8"/>
                  </a:lnTo>
                  <a:lnTo>
                    <a:pt x="109" y="8"/>
                  </a:lnTo>
                  <a:lnTo>
                    <a:pt x="110" y="6"/>
                  </a:lnTo>
                  <a:lnTo>
                    <a:pt x="110" y="4"/>
                  </a:lnTo>
                  <a:lnTo>
                    <a:pt x="109" y="3"/>
                  </a:lnTo>
                  <a:lnTo>
                    <a:pt x="108" y="1"/>
                  </a:lnTo>
                  <a:lnTo>
                    <a:pt x="107" y="0"/>
                  </a:lnTo>
                  <a:lnTo>
                    <a:pt x="105" y="0"/>
                  </a:lnTo>
                  <a:lnTo>
                    <a:pt x="104" y="0"/>
                  </a:lnTo>
                  <a:lnTo>
                    <a:pt x="102" y="1"/>
                  </a:lnTo>
                  <a:lnTo>
                    <a:pt x="102" y="1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3" name="Freeform 909"/>
            <p:cNvSpPr/>
            <p:nvPr>
              <p:custDataLst>
                <p:tags r:id="rId9"/>
              </p:custDataLst>
            </p:nvPr>
          </p:nvSpPr>
          <p:spPr bwMode="auto">
            <a:xfrm>
              <a:off x="3403600" y="1430338"/>
              <a:ext cx="41275" cy="182563"/>
            </a:xfrm>
            <a:custGeom>
              <a:avLst/>
              <a:gdLst/>
              <a:ahLst/>
              <a:cxnLst>
                <a:cxn ang="0">
                  <a:pos x="67" y="4"/>
                </a:cxn>
                <a:cxn ang="0">
                  <a:pos x="62" y="52"/>
                </a:cxn>
                <a:cxn ang="0">
                  <a:pos x="53" y="99"/>
                </a:cxn>
                <a:cxn ang="0">
                  <a:pos x="39" y="171"/>
                </a:cxn>
                <a:cxn ang="0">
                  <a:pos x="35" y="193"/>
                </a:cxn>
                <a:cxn ang="0">
                  <a:pos x="30" y="215"/>
                </a:cxn>
                <a:cxn ang="0">
                  <a:pos x="15" y="255"/>
                </a:cxn>
                <a:cxn ang="0">
                  <a:pos x="10" y="277"/>
                </a:cxn>
                <a:cxn ang="0">
                  <a:pos x="7" y="294"/>
                </a:cxn>
                <a:cxn ang="0">
                  <a:pos x="5" y="310"/>
                </a:cxn>
                <a:cxn ang="0">
                  <a:pos x="5" y="325"/>
                </a:cxn>
                <a:cxn ang="0">
                  <a:pos x="4" y="335"/>
                </a:cxn>
                <a:cxn ang="0">
                  <a:pos x="3" y="337"/>
                </a:cxn>
                <a:cxn ang="0">
                  <a:pos x="0" y="340"/>
                </a:cxn>
                <a:cxn ang="0">
                  <a:pos x="1" y="343"/>
                </a:cxn>
                <a:cxn ang="0">
                  <a:pos x="4" y="345"/>
                </a:cxn>
                <a:cxn ang="0">
                  <a:pos x="7" y="345"/>
                </a:cxn>
                <a:cxn ang="0">
                  <a:pos x="10" y="342"/>
                </a:cxn>
                <a:cxn ang="0">
                  <a:pos x="13" y="334"/>
                </a:cxn>
                <a:cxn ang="0">
                  <a:pos x="14" y="318"/>
                </a:cxn>
                <a:cxn ang="0">
                  <a:pos x="14" y="310"/>
                </a:cxn>
                <a:cxn ang="0">
                  <a:pos x="17" y="285"/>
                </a:cxn>
                <a:cxn ang="0">
                  <a:pos x="23" y="260"/>
                </a:cxn>
                <a:cxn ang="0">
                  <a:pos x="40" y="213"/>
                </a:cxn>
                <a:cxn ang="0">
                  <a:pos x="44" y="201"/>
                </a:cxn>
                <a:cxn ang="0">
                  <a:pos x="47" y="176"/>
                </a:cxn>
                <a:cxn ang="0">
                  <a:pos x="49" y="163"/>
                </a:cxn>
                <a:cxn ang="0">
                  <a:pos x="63" y="107"/>
                </a:cxn>
                <a:cxn ang="0">
                  <a:pos x="65" y="93"/>
                </a:cxn>
                <a:cxn ang="0">
                  <a:pos x="70" y="52"/>
                </a:cxn>
                <a:cxn ang="0">
                  <a:pos x="73" y="28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3" y="0"/>
                </a:cxn>
                <a:cxn ang="0">
                  <a:pos x="70" y="0"/>
                </a:cxn>
                <a:cxn ang="0">
                  <a:pos x="67" y="2"/>
                </a:cxn>
                <a:cxn ang="0">
                  <a:pos x="67" y="4"/>
                </a:cxn>
              </a:cxnLst>
              <a:rect l="0" t="0" r="r" b="b"/>
              <a:pathLst>
                <a:path w="76" h="346">
                  <a:moveTo>
                    <a:pt x="67" y="4"/>
                  </a:moveTo>
                  <a:lnTo>
                    <a:pt x="67" y="4"/>
                  </a:lnTo>
                  <a:lnTo>
                    <a:pt x="65" y="28"/>
                  </a:lnTo>
                  <a:lnTo>
                    <a:pt x="62" y="52"/>
                  </a:lnTo>
                  <a:lnTo>
                    <a:pt x="58" y="76"/>
                  </a:lnTo>
                  <a:lnTo>
                    <a:pt x="53" y="99"/>
                  </a:lnTo>
                  <a:lnTo>
                    <a:pt x="43" y="147"/>
                  </a:lnTo>
                  <a:lnTo>
                    <a:pt x="39" y="171"/>
                  </a:lnTo>
                  <a:lnTo>
                    <a:pt x="35" y="193"/>
                  </a:lnTo>
                  <a:lnTo>
                    <a:pt x="35" y="193"/>
                  </a:lnTo>
                  <a:lnTo>
                    <a:pt x="33" y="205"/>
                  </a:lnTo>
                  <a:lnTo>
                    <a:pt x="30" y="215"/>
                  </a:lnTo>
                  <a:lnTo>
                    <a:pt x="22" y="236"/>
                  </a:lnTo>
                  <a:lnTo>
                    <a:pt x="15" y="255"/>
                  </a:lnTo>
                  <a:lnTo>
                    <a:pt x="12" y="267"/>
                  </a:lnTo>
                  <a:lnTo>
                    <a:pt x="10" y="277"/>
                  </a:lnTo>
                  <a:lnTo>
                    <a:pt x="10" y="277"/>
                  </a:lnTo>
                  <a:lnTo>
                    <a:pt x="7" y="294"/>
                  </a:lnTo>
                  <a:lnTo>
                    <a:pt x="6" y="302"/>
                  </a:lnTo>
                  <a:lnTo>
                    <a:pt x="5" y="310"/>
                  </a:lnTo>
                  <a:lnTo>
                    <a:pt x="5" y="310"/>
                  </a:lnTo>
                  <a:lnTo>
                    <a:pt x="5" y="325"/>
                  </a:lnTo>
                  <a:lnTo>
                    <a:pt x="5" y="333"/>
                  </a:lnTo>
                  <a:lnTo>
                    <a:pt x="4" y="335"/>
                  </a:lnTo>
                  <a:lnTo>
                    <a:pt x="3" y="337"/>
                  </a:lnTo>
                  <a:lnTo>
                    <a:pt x="3" y="337"/>
                  </a:lnTo>
                  <a:lnTo>
                    <a:pt x="1" y="338"/>
                  </a:lnTo>
                  <a:lnTo>
                    <a:pt x="0" y="340"/>
                  </a:lnTo>
                  <a:lnTo>
                    <a:pt x="1" y="342"/>
                  </a:lnTo>
                  <a:lnTo>
                    <a:pt x="1" y="343"/>
                  </a:lnTo>
                  <a:lnTo>
                    <a:pt x="2" y="345"/>
                  </a:lnTo>
                  <a:lnTo>
                    <a:pt x="4" y="345"/>
                  </a:lnTo>
                  <a:lnTo>
                    <a:pt x="5" y="346"/>
                  </a:lnTo>
                  <a:lnTo>
                    <a:pt x="7" y="345"/>
                  </a:lnTo>
                  <a:lnTo>
                    <a:pt x="7" y="345"/>
                  </a:lnTo>
                  <a:lnTo>
                    <a:pt x="10" y="342"/>
                  </a:lnTo>
                  <a:lnTo>
                    <a:pt x="12" y="339"/>
                  </a:lnTo>
                  <a:lnTo>
                    <a:pt x="13" y="334"/>
                  </a:lnTo>
                  <a:lnTo>
                    <a:pt x="14" y="329"/>
                  </a:lnTo>
                  <a:lnTo>
                    <a:pt x="14" y="318"/>
                  </a:lnTo>
                  <a:lnTo>
                    <a:pt x="14" y="310"/>
                  </a:lnTo>
                  <a:lnTo>
                    <a:pt x="14" y="310"/>
                  </a:lnTo>
                  <a:lnTo>
                    <a:pt x="15" y="298"/>
                  </a:lnTo>
                  <a:lnTo>
                    <a:pt x="17" y="285"/>
                  </a:lnTo>
                  <a:lnTo>
                    <a:pt x="19" y="273"/>
                  </a:lnTo>
                  <a:lnTo>
                    <a:pt x="23" y="260"/>
                  </a:lnTo>
                  <a:lnTo>
                    <a:pt x="32" y="236"/>
                  </a:lnTo>
                  <a:lnTo>
                    <a:pt x="40" y="213"/>
                  </a:lnTo>
                  <a:lnTo>
                    <a:pt x="40" y="213"/>
                  </a:lnTo>
                  <a:lnTo>
                    <a:pt x="44" y="201"/>
                  </a:lnTo>
                  <a:lnTo>
                    <a:pt x="46" y="188"/>
                  </a:lnTo>
                  <a:lnTo>
                    <a:pt x="47" y="176"/>
                  </a:lnTo>
                  <a:lnTo>
                    <a:pt x="49" y="163"/>
                  </a:lnTo>
                  <a:lnTo>
                    <a:pt x="49" y="163"/>
                  </a:lnTo>
                  <a:lnTo>
                    <a:pt x="56" y="135"/>
                  </a:lnTo>
                  <a:lnTo>
                    <a:pt x="63" y="107"/>
                  </a:lnTo>
                  <a:lnTo>
                    <a:pt x="63" y="107"/>
                  </a:lnTo>
                  <a:lnTo>
                    <a:pt x="65" y="93"/>
                  </a:lnTo>
                  <a:lnTo>
                    <a:pt x="66" y="79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3" y="28"/>
                  </a:lnTo>
                  <a:lnTo>
                    <a:pt x="75" y="17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70" y="0"/>
                  </a:lnTo>
                  <a:lnTo>
                    <a:pt x="68" y="1"/>
                  </a:lnTo>
                  <a:lnTo>
                    <a:pt x="67" y="2"/>
                  </a:lnTo>
                  <a:lnTo>
                    <a:pt x="67" y="4"/>
                  </a:lnTo>
                  <a:lnTo>
                    <a:pt x="6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4" name="Freeform 910"/>
            <p:cNvSpPr/>
            <p:nvPr>
              <p:custDataLst>
                <p:tags r:id="rId10"/>
              </p:custDataLst>
            </p:nvPr>
          </p:nvSpPr>
          <p:spPr bwMode="auto">
            <a:xfrm>
              <a:off x="3436938" y="1397000"/>
              <a:ext cx="47625" cy="252413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80" y="4"/>
                </a:cxn>
                <a:cxn ang="0">
                  <a:pos x="78" y="20"/>
                </a:cxn>
                <a:cxn ang="0">
                  <a:pos x="76" y="34"/>
                </a:cxn>
                <a:cxn ang="0">
                  <a:pos x="69" y="63"/>
                </a:cxn>
                <a:cxn ang="0">
                  <a:pos x="54" y="121"/>
                </a:cxn>
                <a:cxn ang="0">
                  <a:pos x="54" y="121"/>
                </a:cxn>
                <a:cxn ang="0">
                  <a:pos x="40" y="180"/>
                </a:cxn>
                <a:cxn ang="0">
                  <a:pos x="26" y="238"/>
                </a:cxn>
                <a:cxn ang="0">
                  <a:pos x="26" y="238"/>
                </a:cxn>
                <a:cxn ang="0">
                  <a:pos x="23" y="253"/>
                </a:cxn>
                <a:cxn ang="0">
                  <a:pos x="21" y="269"/>
                </a:cxn>
                <a:cxn ang="0">
                  <a:pos x="19" y="301"/>
                </a:cxn>
                <a:cxn ang="0">
                  <a:pos x="16" y="332"/>
                </a:cxn>
                <a:cxn ang="0">
                  <a:pos x="15" y="347"/>
                </a:cxn>
                <a:cxn ang="0">
                  <a:pos x="12" y="363"/>
                </a:cxn>
                <a:cxn ang="0">
                  <a:pos x="12" y="363"/>
                </a:cxn>
                <a:cxn ang="0">
                  <a:pos x="8" y="391"/>
                </a:cxn>
                <a:cxn ang="0">
                  <a:pos x="4" y="419"/>
                </a:cxn>
                <a:cxn ang="0">
                  <a:pos x="2" y="446"/>
                </a:cxn>
                <a:cxn ang="0">
                  <a:pos x="0" y="474"/>
                </a:cxn>
                <a:cxn ang="0">
                  <a:pos x="0" y="474"/>
                </a:cxn>
                <a:cxn ang="0">
                  <a:pos x="0" y="476"/>
                </a:cxn>
                <a:cxn ang="0">
                  <a:pos x="1" y="477"/>
                </a:cxn>
                <a:cxn ang="0">
                  <a:pos x="3" y="478"/>
                </a:cxn>
                <a:cxn ang="0">
                  <a:pos x="4" y="478"/>
                </a:cxn>
                <a:cxn ang="0">
                  <a:pos x="6" y="478"/>
                </a:cxn>
                <a:cxn ang="0">
                  <a:pos x="8" y="477"/>
                </a:cxn>
                <a:cxn ang="0">
                  <a:pos x="9" y="476"/>
                </a:cxn>
                <a:cxn ang="0">
                  <a:pos x="9" y="474"/>
                </a:cxn>
                <a:cxn ang="0">
                  <a:pos x="9" y="474"/>
                </a:cxn>
                <a:cxn ang="0">
                  <a:pos x="11" y="444"/>
                </a:cxn>
                <a:cxn ang="0">
                  <a:pos x="14" y="415"/>
                </a:cxn>
                <a:cxn ang="0">
                  <a:pos x="18" y="385"/>
                </a:cxn>
                <a:cxn ang="0">
                  <a:pos x="23" y="357"/>
                </a:cxn>
                <a:cxn ang="0">
                  <a:pos x="23" y="357"/>
                </a:cxn>
                <a:cxn ang="0">
                  <a:pos x="25" y="341"/>
                </a:cxn>
                <a:cxn ang="0">
                  <a:pos x="28" y="326"/>
                </a:cxn>
                <a:cxn ang="0">
                  <a:pos x="30" y="295"/>
                </a:cxn>
                <a:cxn ang="0">
                  <a:pos x="33" y="263"/>
                </a:cxn>
                <a:cxn ang="0">
                  <a:pos x="35" y="247"/>
                </a:cxn>
                <a:cxn ang="0">
                  <a:pos x="38" y="232"/>
                </a:cxn>
                <a:cxn ang="0">
                  <a:pos x="38" y="232"/>
                </a:cxn>
                <a:cxn ang="0">
                  <a:pos x="51" y="174"/>
                </a:cxn>
                <a:cxn ang="0">
                  <a:pos x="66" y="116"/>
                </a:cxn>
                <a:cxn ang="0">
                  <a:pos x="66" y="116"/>
                </a:cxn>
                <a:cxn ang="0">
                  <a:pos x="79" y="61"/>
                </a:cxn>
                <a:cxn ang="0">
                  <a:pos x="85" y="32"/>
                </a:cxn>
                <a:cxn ang="0">
                  <a:pos x="90" y="4"/>
                </a:cxn>
                <a:cxn ang="0">
                  <a:pos x="90" y="4"/>
                </a:cxn>
                <a:cxn ang="0">
                  <a:pos x="90" y="3"/>
                </a:cxn>
                <a:cxn ang="0">
                  <a:pos x="88" y="1"/>
                </a:cxn>
                <a:cxn ang="0">
                  <a:pos x="87" y="0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  <a:cxn ang="0">
                  <a:pos x="80" y="4"/>
                </a:cxn>
                <a:cxn ang="0">
                  <a:pos x="80" y="4"/>
                </a:cxn>
              </a:cxnLst>
              <a:rect l="0" t="0" r="r" b="b"/>
              <a:pathLst>
                <a:path w="90" h="478">
                  <a:moveTo>
                    <a:pt x="80" y="4"/>
                  </a:moveTo>
                  <a:lnTo>
                    <a:pt x="80" y="4"/>
                  </a:lnTo>
                  <a:lnTo>
                    <a:pt x="78" y="20"/>
                  </a:lnTo>
                  <a:lnTo>
                    <a:pt x="76" y="34"/>
                  </a:lnTo>
                  <a:lnTo>
                    <a:pt x="69" y="63"/>
                  </a:lnTo>
                  <a:lnTo>
                    <a:pt x="54" y="121"/>
                  </a:lnTo>
                  <a:lnTo>
                    <a:pt x="54" y="121"/>
                  </a:lnTo>
                  <a:lnTo>
                    <a:pt x="40" y="180"/>
                  </a:lnTo>
                  <a:lnTo>
                    <a:pt x="26" y="238"/>
                  </a:lnTo>
                  <a:lnTo>
                    <a:pt x="26" y="238"/>
                  </a:lnTo>
                  <a:lnTo>
                    <a:pt x="23" y="253"/>
                  </a:lnTo>
                  <a:lnTo>
                    <a:pt x="21" y="269"/>
                  </a:lnTo>
                  <a:lnTo>
                    <a:pt x="19" y="301"/>
                  </a:lnTo>
                  <a:lnTo>
                    <a:pt x="16" y="332"/>
                  </a:lnTo>
                  <a:lnTo>
                    <a:pt x="15" y="347"/>
                  </a:lnTo>
                  <a:lnTo>
                    <a:pt x="12" y="363"/>
                  </a:lnTo>
                  <a:lnTo>
                    <a:pt x="12" y="363"/>
                  </a:lnTo>
                  <a:lnTo>
                    <a:pt x="8" y="391"/>
                  </a:lnTo>
                  <a:lnTo>
                    <a:pt x="4" y="419"/>
                  </a:lnTo>
                  <a:lnTo>
                    <a:pt x="2" y="446"/>
                  </a:lnTo>
                  <a:lnTo>
                    <a:pt x="0" y="474"/>
                  </a:lnTo>
                  <a:lnTo>
                    <a:pt x="0" y="474"/>
                  </a:lnTo>
                  <a:lnTo>
                    <a:pt x="0" y="476"/>
                  </a:lnTo>
                  <a:lnTo>
                    <a:pt x="1" y="477"/>
                  </a:lnTo>
                  <a:lnTo>
                    <a:pt x="3" y="478"/>
                  </a:lnTo>
                  <a:lnTo>
                    <a:pt x="4" y="478"/>
                  </a:lnTo>
                  <a:lnTo>
                    <a:pt x="6" y="478"/>
                  </a:lnTo>
                  <a:lnTo>
                    <a:pt x="8" y="477"/>
                  </a:lnTo>
                  <a:lnTo>
                    <a:pt x="9" y="476"/>
                  </a:lnTo>
                  <a:lnTo>
                    <a:pt x="9" y="474"/>
                  </a:lnTo>
                  <a:lnTo>
                    <a:pt x="9" y="474"/>
                  </a:lnTo>
                  <a:lnTo>
                    <a:pt x="11" y="444"/>
                  </a:lnTo>
                  <a:lnTo>
                    <a:pt x="14" y="415"/>
                  </a:lnTo>
                  <a:lnTo>
                    <a:pt x="18" y="385"/>
                  </a:lnTo>
                  <a:lnTo>
                    <a:pt x="23" y="357"/>
                  </a:lnTo>
                  <a:lnTo>
                    <a:pt x="23" y="357"/>
                  </a:lnTo>
                  <a:lnTo>
                    <a:pt x="25" y="341"/>
                  </a:lnTo>
                  <a:lnTo>
                    <a:pt x="28" y="326"/>
                  </a:lnTo>
                  <a:lnTo>
                    <a:pt x="30" y="295"/>
                  </a:lnTo>
                  <a:lnTo>
                    <a:pt x="33" y="263"/>
                  </a:lnTo>
                  <a:lnTo>
                    <a:pt x="35" y="247"/>
                  </a:lnTo>
                  <a:lnTo>
                    <a:pt x="38" y="232"/>
                  </a:lnTo>
                  <a:lnTo>
                    <a:pt x="38" y="232"/>
                  </a:lnTo>
                  <a:lnTo>
                    <a:pt x="51" y="174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79" y="61"/>
                  </a:lnTo>
                  <a:lnTo>
                    <a:pt x="85" y="32"/>
                  </a:lnTo>
                  <a:lnTo>
                    <a:pt x="90" y="4"/>
                  </a:lnTo>
                  <a:lnTo>
                    <a:pt x="90" y="4"/>
                  </a:lnTo>
                  <a:lnTo>
                    <a:pt x="90" y="3"/>
                  </a:lnTo>
                  <a:lnTo>
                    <a:pt x="88" y="1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0" y="4"/>
                  </a:lnTo>
                  <a:lnTo>
                    <a:pt x="80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5" name="Freeform 911"/>
            <p:cNvSpPr/>
            <p:nvPr>
              <p:custDataLst>
                <p:tags r:id="rId11"/>
              </p:custDataLst>
            </p:nvPr>
          </p:nvSpPr>
          <p:spPr bwMode="auto">
            <a:xfrm>
              <a:off x="3457575" y="1241425"/>
              <a:ext cx="104775" cy="455613"/>
            </a:xfrm>
            <a:custGeom>
              <a:avLst/>
              <a:gdLst/>
              <a:ahLst/>
              <a:cxnLst>
                <a:cxn ang="0">
                  <a:pos x="189" y="5"/>
                </a:cxn>
                <a:cxn ang="0">
                  <a:pos x="187" y="12"/>
                </a:cxn>
                <a:cxn ang="0">
                  <a:pos x="185" y="19"/>
                </a:cxn>
                <a:cxn ang="0">
                  <a:pos x="183" y="34"/>
                </a:cxn>
                <a:cxn ang="0">
                  <a:pos x="181" y="47"/>
                </a:cxn>
                <a:cxn ang="0">
                  <a:pos x="173" y="98"/>
                </a:cxn>
                <a:cxn ang="0">
                  <a:pos x="167" y="127"/>
                </a:cxn>
                <a:cxn ang="0">
                  <a:pos x="152" y="182"/>
                </a:cxn>
                <a:cxn ang="0">
                  <a:pos x="142" y="208"/>
                </a:cxn>
                <a:cxn ang="0">
                  <a:pos x="108" y="307"/>
                </a:cxn>
                <a:cxn ang="0">
                  <a:pos x="101" y="334"/>
                </a:cxn>
                <a:cxn ang="0">
                  <a:pos x="88" y="420"/>
                </a:cxn>
                <a:cxn ang="0">
                  <a:pos x="82" y="448"/>
                </a:cxn>
                <a:cxn ang="0">
                  <a:pos x="66" y="533"/>
                </a:cxn>
                <a:cxn ang="0">
                  <a:pos x="41" y="644"/>
                </a:cxn>
                <a:cxn ang="0">
                  <a:pos x="30" y="698"/>
                </a:cxn>
                <a:cxn ang="0">
                  <a:pos x="7" y="804"/>
                </a:cxn>
                <a:cxn ang="0">
                  <a:pos x="0" y="858"/>
                </a:cxn>
                <a:cxn ang="0">
                  <a:pos x="0" y="860"/>
                </a:cxn>
                <a:cxn ang="0">
                  <a:pos x="2" y="862"/>
                </a:cxn>
                <a:cxn ang="0">
                  <a:pos x="7" y="861"/>
                </a:cxn>
                <a:cxn ang="0">
                  <a:pos x="9" y="858"/>
                </a:cxn>
                <a:cxn ang="0">
                  <a:pos x="12" y="830"/>
                </a:cxn>
                <a:cxn ang="0">
                  <a:pos x="29" y="748"/>
                </a:cxn>
                <a:cxn ang="0">
                  <a:pos x="53" y="638"/>
                </a:cxn>
                <a:cxn ang="0">
                  <a:pos x="64" y="580"/>
                </a:cxn>
                <a:cxn ang="0">
                  <a:pos x="89" y="464"/>
                </a:cxn>
                <a:cxn ang="0">
                  <a:pos x="99" y="405"/>
                </a:cxn>
                <a:cxn ang="0">
                  <a:pos x="103" y="379"/>
                </a:cxn>
                <a:cxn ang="0">
                  <a:pos x="113" y="326"/>
                </a:cxn>
                <a:cxn ang="0">
                  <a:pos x="121" y="301"/>
                </a:cxn>
                <a:cxn ang="0">
                  <a:pos x="158" y="195"/>
                </a:cxn>
                <a:cxn ang="0">
                  <a:pos x="174" y="140"/>
                </a:cxn>
                <a:cxn ang="0">
                  <a:pos x="186" y="83"/>
                </a:cxn>
                <a:cxn ang="0">
                  <a:pos x="189" y="60"/>
                </a:cxn>
                <a:cxn ang="0">
                  <a:pos x="192" y="36"/>
                </a:cxn>
                <a:cxn ang="0">
                  <a:pos x="196" y="20"/>
                </a:cxn>
                <a:cxn ang="0">
                  <a:pos x="198" y="5"/>
                </a:cxn>
                <a:cxn ang="0">
                  <a:pos x="198" y="3"/>
                </a:cxn>
                <a:cxn ang="0">
                  <a:pos x="196" y="1"/>
                </a:cxn>
                <a:cxn ang="0">
                  <a:pos x="192" y="1"/>
                </a:cxn>
                <a:cxn ang="0">
                  <a:pos x="190" y="3"/>
                </a:cxn>
                <a:cxn ang="0">
                  <a:pos x="189" y="5"/>
                </a:cxn>
              </a:cxnLst>
              <a:rect l="0" t="0" r="r" b="b"/>
              <a:pathLst>
                <a:path w="198" h="862">
                  <a:moveTo>
                    <a:pt x="189" y="5"/>
                  </a:moveTo>
                  <a:lnTo>
                    <a:pt x="189" y="5"/>
                  </a:lnTo>
                  <a:lnTo>
                    <a:pt x="189" y="9"/>
                  </a:lnTo>
                  <a:lnTo>
                    <a:pt x="187" y="12"/>
                  </a:lnTo>
                  <a:lnTo>
                    <a:pt x="186" y="15"/>
                  </a:lnTo>
                  <a:lnTo>
                    <a:pt x="185" y="19"/>
                  </a:lnTo>
                  <a:lnTo>
                    <a:pt x="185" y="19"/>
                  </a:lnTo>
                  <a:lnTo>
                    <a:pt x="183" y="34"/>
                  </a:lnTo>
                  <a:lnTo>
                    <a:pt x="181" y="47"/>
                  </a:lnTo>
                  <a:lnTo>
                    <a:pt x="181" y="47"/>
                  </a:lnTo>
                  <a:lnTo>
                    <a:pt x="178" y="73"/>
                  </a:lnTo>
                  <a:lnTo>
                    <a:pt x="173" y="98"/>
                  </a:lnTo>
                  <a:lnTo>
                    <a:pt x="173" y="98"/>
                  </a:lnTo>
                  <a:lnTo>
                    <a:pt x="167" y="127"/>
                  </a:lnTo>
                  <a:lnTo>
                    <a:pt x="160" y="154"/>
                  </a:lnTo>
                  <a:lnTo>
                    <a:pt x="152" y="182"/>
                  </a:lnTo>
                  <a:lnTo>
                    <a:pt x="142" y="208"/>
                  </a:lnTo>
                  <a:lnTo>
                    <a:pt x="142" y="208"/>
                  </a:lnTo>
                  <a:lnTo>
                    <a:pt x="108" y="307"/>
                  </a:lnTo>
                  <a:lnTo>
                    <a:pt x="108" y="307"/>
                  </a:lnTo>
                  <a:lnTo>
                    <a:pt x="104" y="321"/>
                  </a:lnTo>
                  <a:lnTo>
                    <a:pt x="101" y="334"/>
                  </a:lnTo>
                  <a:lnTo>
                    <a:pt x="96" y="363"/>
                  </a:lnTo>
                  <a:lnTo>
                    <a:pt x="88" y="420"/>
                  </a:lnTo>
                  <a:lnTo>
                    <a:pt x="88" y="420"/>
                  </a:lnTo>
                  <a:lnTo>
                    <a:pt x="82" y="448"/>
                  </a:lnTo>
                  <a:lnTo>
                    <a:pt x="77" y="476"/>
                  </a:lnTo>
                  <a:lnTo>
                    <a:pt x="66" y="533"/>
                  </a:lnTo>
                  <a:lnTo>
                    <a:pt x="54" y="589"/>
                  </a:lnTo>
                  <a:lnTo>
                    <a:pt x="41" y="644"/>
                  </a:lnTo>
                  <a:lnTo>
                    <a:pt x="41" y="644"/>
                  </a:lnTo>
                  <a:lnTo>
                    <a:pt x="30" y="698"/>
                  </a:lnTo>
                  <a:lnTo>
                    <a:pt x="18" y="751"/>
                  </a:lnTo>
                  <a:lnTo>
                    <a:pt x="7" y="804"/>
                  </a:lnTo>
                  <a:lnTo>
                    <a:pt x="3" y="831"/>
                  </a:lnTo>
                  <a:lnTo>
                    <a:pt x="0" y="858"/>
                  </a:lnTo>
                  <a:lnTo>
                    <a:pt x="0" y="858"/>
                  </a:lnTo>
                  <a:lnTo>
                    <a:pt x="0" y="860"/>
                  </a:lnTo>
                  <a:lnTo>
                    <a:pt x="1" y="861"/>
                  </a:lnTo>
                  <a:lnTo>
                    <a:pt x="2" y="862"/>
                  </a:lnTo>
                  <a:lnTo>
                    <a:pt x="4" y="862"/>
                  </a:lnTo>
                  <a:lnTo>
                    <a:pt x="7" y="861"/>
                  </a:lnTo>
                  <a:lnTo>
                    <a:pt x="8" y="860"/>
                  </a:lnTo>
                  <a:lnTo>
                    <a:pt x="9" y="858"/>
                  </a:lnTo>
                  <a:lnTo>
                    <a:pt x="9" y="858"/>
                  </a:lnTo>
                  <a:lnTo>
                    <a:pt x="12" y="830"/>
                  </a:lnTo>
                  <a:lnTo>
                    <a:pt x="17" y="803"/>
                  </a:lnTo>
                  <a:lnTo>
                    <a:pt x="29" y="748"/>
                  </a:lnTo>
                  <a:lnTo>
                    <a:pt x="40" y="693"/>
                  </a:lnTo>
                  <a:lnTo>
                    <a:pt x="53" y="638"/>
                  </a:lnTo>
                  <a:lnTo>
                    <a:pt x="53" y="638"/>
                  </a:lnTo>
                  <a:lnTo>
                    <a:pt x="64" y="580"/>
                  </a:lnTo>
                  <a:lnTo>
                    <a:pt x="77" y="522"/>
                  </a:lnTo>
                  <a:lnTo>
                    <a:pt x="89" y="464"/>
                  </a:lnTo>
                  <a:lnTo>
                    <a:pt x="95" y="435"/>
                  </a:lnTo>
                  <a:lnTo>
                    <a:pt x="99" y="405"/>
                  </a:lnTo>
                  <a:lnTo>
                    <a:pt x="99" y="405"/>
                  </a:lnTo>
                  <a:lnTo>
                    <a:pt x="103" y="379"/>
                  </a:lnTo>
                  <a:lnTo>
                    <a:pt x="107" y="353"/>
                  </a:lnTo>
                  <a:lnTo>
                    <a:pt x="113" y="326"/>
                  </a:lnTo>
                  <a:lnTo>
                    <a:pt x="121" y="301"/>
                  </a:lnTo>
                  <a:lnTo>
                    <a:pt x="121" y="301"/>
                  </a:lnTo>
                  <a:lnTo>
                    <a:pt x="158" y="195"/>
                  </a:lnTo>
                  <a:lnTo>
                    <a:pt x="158" y="195"/>
                  </a:lnTo>
                  <a:lnTo>
                    <a:pt x="166" y="167"/>
                  </a:lnTo>
                  <a:lnTo>
                    <a:pt x="174" y="140"/>
                  </a:lnTo>
                  <a:lnTo>
                    <a:pt x="181" y="112"/>
                  </a:lnTo>
                  <a:lnTo>
                    <a:pt x="186" y="83"/>
                  </a:lnTo>
                  <a:lnTo>
                    <a:pt x="186" y="83"/>
                  </a:lnTo>
                  <a:lnTo>
                    <a:pt x="189" y="60"/>
                  </a:lnTo>
                  <a:lnTo>
                    <a:pt x="190" y="47"/>
                  </a:lnTo>
                  <a:lnTo>
                    <a:pt x="192" y="36"/>
                  </a:lnTo>
                  <a:lnTo>
                    <a:pt x="192" y="36"/>
                  </a:lnTo>
                  <a:lnTo>
                    <a:pt x="196" y="20"/>
                  </a:lnTo>
                  <a:lnTo>
                    <a:pt x="198" y="12"/>
                  </a:lnTo>
                  <a:lnTo>
                    <a:pt x="198" y="5"/>
                  </a:lnTo>
                  <a:lnTo>
                    <a:pt x="198" y="5"/>
                  </a:lnTo>
                  <a:lnTo>
                    <a:pt x="198" y="3"/>
                  </a:lnTo>
                  <a:lnTo>
                    <a:pt x="197" y="2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2" y="1"/>
                  </a:lnTo>
                  <a:lnTo>
                    <a:pt x="191" y="2"/>
                  </a:lnTo>
                  <a:lnTo>
                    <a:pt x="190" y="3"/>
                  </a:lnTo>
                  <a:lnTo>
                    <a:pt x="189" y="5"/>
                  </a:lnTo>
                  <a:lnTo>
                    <a:pt x="189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6" name="Freeform 912"/>
            <p:cNvSpPr/>
            <p:nvPr>
              <p:custDataLst>
                <p:tags r:id="rId12"/>
              </p:custDataLst>
            </p:nvPr>
          </p:nvSpPr>
          <p:spPr bwMode="auto">
            <a:xfrm>
              <a:off x="3494088" y="1250950"/>
              <a:ext cx="98425" cy="452438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4" y="29"/>
                </a:cxn>
                <a:cxn ang="0">
                  <a:pos x="159" y="100"/>
                </a:cxn>
                <a:cxn ang="0">
                  <a:pos x="150" y="153"/>
                </a:cxn>
                <a:cxn ang="0">
                  <a:pos x="141" y="207"/>
                </a:cxn>
                <a:cxn ang="0">
                  <a:pos x="121" y="315"/>
                </a:cxn>
                <a:cxn ang="0">
                  <a:pos x="104" y="426"/>
                </a:cxn>
                <a:cxn ang="0">
                  <a:pos x="99" y="449"/>
                </a:cxn>
                <a:cxn ang="0">
                  <a:pos x="93" y="472"/>
                </a:cxn>
                <a:cxn ang="0">
                  <a:pos x="91" y="488"/>
                </a:cxn>
                <a:cxn ang="0">
                  <a:pos x="81" y="531"/>
                </a:cxn>
                <a:cxn ang="0">
                  <a:pos x="51" y="644"/>
                </a:cxn>
                <a:cxn ang="0">
                  <a:pos x="44" y="672"/>
                </a:cxn>
                <a:cxn ang="0">
                  <a:pos x="19" y="753"/>
                </a:cxn>
                <a:cxn ang="0">
                  <a:pos x="13" y="780"/>
                </a:cxn>
                <a:cxn ang="0">
                  <a:pos x="7" y="806"/>
                </a:cxn>
                <a:cxn ang="0">
                  <a:pos x="0" y="838"/>
                </a:cxn>
                <a:cxn ang="0">
                  <a:pos x="0" y="848"/>
                </a:cxn>
                <a:cxn ang="0">
                  <a:pos x="1" y="853"/>
                </a:cxn>
                <a:cxn ang="0">
                  <a:pos x="4" y="854"/>
                </a:cxn>
                <a:cxn ang="0">
                  <a:pos x="7" y="853"/>
                </a:cxn>
                <a:cxn ang="0">
                  <a:pos x="9" y="848"/>
                </a:cxn>
                <a:cxn ang="0">
                  <a:pos x="10" y="837"/>
                </a:cxn>
                <a:cxn ang="0">
                  <a:pos x="18" y="800"/>
                </a:cxn>
                <a:cxn ang="0">
                  <a:pos x="23" y="774"/>
                </a:cxn>
                <a:cxn ang="0">
                  <a:pos x="30" y="747"/>
                </a:cxn>
                <a:cxn ang="0">
                  <a:pos x="63" y="638"/>
                </a:cxn>
                <a:cxn ang="0">
                  <a:pos x="92" y="525"/>
                </a:cxn>
                <a:cxn ang="0">
                  <a:pos x="98" y="500"/>
                </a:cxn>
                <a:cxn ang="0">
                  <a:pos x="102" y="476"/>
                </a:cxn>
                <a:cxn ang="0">
                  <a:pos x="109" y="447"/>
                </a:cxn>
                <a:cxn ang="0">
                  <a:pos x="115" y="419"/>
                </a:cxn>
                <a:cxn ang="0">
                  <a:pos x="131" y="309"/>
                </a:cxn>
                <a:cxn ang="0">
                  <a:pos x="151" y="201"/>
                </a:cxn>
                <a:cxn ang="0">
                  <a:pos x="160" y="147"/>
                </a:cxn>
                <a:cxn ang="0">
                  <a:pos x="170" y="93"/>
                </a:cxn>
                <a:cxn ang="0">
                  <a:pos x="183" y="27"/>
                </a:cxn>
                <a:cxn ang="0">
                  <a:pos x="185" y="5"/>
                </a:cxn>
                <a:cxn ang="0">
                  <a:pos x="184" y="3"/>
                </a:cxn>
                <a:cxn ang="0">
                  <a:pos x="182" y="0"/>
                </a:cxn>
                <a:cxn ang="0">
                  <a:pos x="178" y="0"/>
                </a:cxn>
                <a:cxn ang="0">
                  <a:pos x="176" y="3"/>
                </a:cxn>
                <a:cxn ang="0">
                  <a:pos x="175" y="5"/>
                </a:cxn>
              </a:cxnLst>
              <a:rect l="0" t="0" r="r" b="b"/>
              <a:pathLst>
                <a:path w="185" h="854">
                  <a:moveTo>
                    <a:pt x="175" y="5"/>
                  </a:moveTo>
                  <a:lnTo>
                    <a:pt x="175" y="5"/>
                  </a:lnTo>
                  <a:lnTo>
                    <a:pt x="175" y="17"/>
                  </a:lnTo>
                  <a:lnTo>
                    <a:pt x="174" y="29"/>
                  </a:lnTo>
                  <a:lnTo>
                    <a:pt x="170" y="52"/>
                  </a:lnTo>
                  <a:lnTo>
                    <a:pt x="159" y="100"/>
                  </a:lnTo>
                  <a:lnTo>
                    <a:pt x="159" y="100"/>
                  </a:lnTo>
                  <a:lnTo>
                    <a:pt x="150" y="153"/>
                  </a:lnTo>
                  <a:lnTo>
                    <a:pt x="141" y="207"/>
                  </a:lnTo>
                  <a:lnTo>
                    <a:pt x="141" y="207"/>
                  </a:lnTo>
                  <a:lnTo>
                    <a:pt x="130" y="261"/>
                  </a:lnTo>
                  <a:lnTo>
                    <a:pt x="121" y="315"/>
                  </a:lnTo>
                  <a:lnTo>
                    <a:pt x="104" y="426"/>
                  </a:lnTo>
                  <a:lnTo>
                    <a:pt x="104" y="426"/>
                  </a:lnTo>
                  <a:lnTo>
                    <a:pt x="101" y="437"/>
                  </a:lnTo>
                  <a:lnTo>
                    <a:pt x="99" y="449"/>
                  </a:lnTo>
                  <a:lnTo>
                    <a:pt x="96" y="461"/>
                  </a:lnTo>
                  <a:lnTo>
                    <a:pt x="93" y="472"/>
                  </a:lnTo>
                  <a:lnTo>
                    <a:pt x="93" y="472"/>
                  </a:lnTo>
                  <a:lnTo>
                    <a:pt x="91" y="488"/>
                  </a:lnTo>
                  <a:lnTo>
                    <a:pt x="88" y="502"/>
                  </a:lnTo>
                  <a:lnTo>
                    <a:pt x="81" y="531"/>
                  </a:lnTo>
                  <a:lnTo>
                    <a:pt x="81" y="531"/>
                  </a:lnTo>
                  <a:lnTo>
                    <a:pt x="51" y="644"/>
                  </a:lnTo>
                  <a:lnTo>
                    <a:pt x="51" y="644"/>
                  </a:lnTo>
                  <a:lnTo>
                    <a:pt x="44" y="672"/>
                  </a:lnTo>
                  <a:lnTo>
                    <a:pt x="35" y="699"/>
                  </a:lnTo>
                  <a:lnTo>
                    <a:pt x="19" y="753"/>
                  </a:lnTo>
                  <a:lnTo>
                    <a:pt x="19" y="753"/>
                  </a:lnTo>
                  <a:lnTo>
                    <a:pt x="13" y="780"/>
                  </a:lnTo>
                  <a:lnTo>
                    <a:pt x="7" y="806"/>
                  </a:lnTo>
                  <a:lnTo>
                    <a:pt x="7" y="806"/>
                  </a:lnTo>
                  <a:lnTo>
                    <a:pt x="2" y="828"/>
                  </a:lnTo>
                  <a:lnTo>
                    <a:pt x="0" y="838"/>
                  </a:lnTo>
                  <a:lnTo>
                    <a:pt x="0" y="848"/>
                  </a:lnTo>
                  <a:lnTo>
                    <a:pt x="0" y="848"/>
                  </a:lnTo>
                  <a:lnTo>
                    <a:pt x="0" y="851"/>
                  </a:lnTo>
                  <a:lnTo>
                    <a:pt x="1" y="853"/>
                  </a:lnTo>
                  <a:lnTo>
                    <a:pt x="2" y="853"/>
                  </a:lnTo>
                  <a:lnTo>
                    <a:pt x="4" y="854"/>
                  </a:lnTo>
                  <a:lnTo>
                    <a:pt x="6" y="853"/>
                  </a:lnTo>
                  <a:lnTo>
                    <a:pt x="7" y="853"/>
                  </a:lnTo>
                  <a:lnTo>
                    <a:pt x="8" y="851"/>
                  </a:lnTo>
                  <a:lnTo>
                    <a:pt x="9" y="848"/>
                  </a:lnTo>
                  <a:lnTo>
                    <a:pt x="9" y="848"/>
                  </a:lnTo>
                  <a:lnTo>
                    <a:pt x="10" y="837"/>
                  </a:lnTo>
                  <a:lnTo>
                    <a:pt x="13" y="825"/>
                  </a:lnTo>
                  <a:lnTo>
                    <a:pt x="18" y="800"/>
                  </a:lnTo>
                  <a:lnTo>
                    <a:pt x="18" y="800"/>
                  </a:lnTo>
                  <a:lnTo>
                    <a:pt x="23" y="774"/>
                  </a:lnTo>
                  <a:lnTo>
                    <a:pt x="30" y="747"/>
                  </a:lnTo>
                  <a:lnTo>
                    <a:pt x="30" y="747"/>
                  </a:lnTo>
                  <a:lnTo>
                    <a:pt x="47" y="693"/>
                  </a:lnTo>
                  <a:lnTo>
                    <a:pt x="63" y="638"/>
                  </a:lnTo>
                  <a:lnTo>
                    <a:pt x="63" y="638"/>
                  </a:lnTo>
                  <a:lnTo>
                    <a:pt x="92" y="525"/>
                  </a:lnTo>
                  <a:lnTo>
                    <a:pt x="92" y="525"/>
                  </a:lnTo>
                  <a:lnTo>
                    <a:pt x="98" y="500"/>
                  </a:lnTo>
                  <a:lnTo>
                    <a:pt x="102" y="476"/>
                  </a:lnTo>
                  <a:lnTo>
                    <a:pt x="102" y="476"/>
                  </a:lnTo>
                  <a:lnTo>
                    <a:pt x="105" y="461"/>
                  </a:lnTo>
                  <a:lnTo>
                    <a:pt x="109" y="447"/>
                  </a:lnTo>
                  <a:lnTo>
                    <a:pt x="112" y="433"/>
                  </a:lnTo>
                  <a:lnTo>
                    <a:pt x="115" y="419"/>
                  </a:lnTo>
                  <a:lnTo>
                    <a:pt x="115" y="419"/>
                  </a:lnTo>
                  <a:lnTo>
                    <a:pt x="131" y="309"/>
                  </a:lnTo>
                  <a:lnTo>
                    <a:pt x="141" y="255"/>
                  </a:lnTo>
                  <a:lnTo>
                    <a:pt x="151" y="201"/>
                  </a:lnTo>
                  <a:lnTo>
                    <a:pt x="151" y="201"/>
                  </a:lnTo>
                  <a:lnTo>
                    <a:pt x="160" y="147"/>
                  </a:lnTo>
                  <a:lnTo>
                    <a:pt x="170" y="93"/>
                  </a:lnTo>
                  <a:lnTo>
                    <a:pt x="170" y="93"/>
                  </a:lnTo>
                  <a:lnTo>
                    <a:pt x="180" y="50"/>
                  </a:lnTo>
                  <a:lnTo>
                    <a:pt x="183" y="27"/>
                  </a:lnTo>
                  <a:lnTo>
                    <a:pt x="184" y="16"/>
                  </a:lnTo>
                  <a:lnTo>
                    <a:pt x="185" y="5"/>
                  </a:lnTo>
                  <a:lnTo>
                    <a:pt x="185" y="5"/>
                  </a:lnTo>
                  <a:lnTo>
                    <a:pt x="184" y="3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8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7" name="Freeform 913"/>
            <p:cNvSpPr/>
            <p:nvPr>
              <p:custDataLst>
                <p:tags r:id="rId13"/>
              </p:custDataLst>
            </p:nvPr>
          </p:nvSpPr>
          <p:spPr bwMode="auto">
            <a:xfrm>
              <a:off x="3532188" y="1266825"/>
              <a:ext cx="103188" cy="504825"/>
            </a:xfrm>
            <a:custGeom>
              <a:avLst/>
              <a:gdLst/>
              <a:ahLst/>
              <a:cxnLst>
                <a:cxn ang="0">
                  <a:pos x="185" y="5"/>
                </a:cxn>
                <a:cxn ang="0">
                  <a:pos x="181" y="67"/>
                </a:cxn>
                <a:cxn ang="0">
                  <a:pos x="169" y="127"/>
                </a:cxn>
                <a:cxn ang="0">
                  <a:pos x="153" y="187"/>
                </a:cxn>
                <a:cxn ang="0">
                  <a:pos x="136" y="246"/>
                </a:cxn>
                <a:cxn ang="0">
                  <a:pos x="129" y="273"/>
                </a:cxn>
                <a:cxn ang="0">
                  <a:pos x="124" y="327"/>
                </a:cxn>
                <a:cxn ang="0">
                  <a:pos x="123" y="355"/>
                </a:cxn>
                <a:cxn ang="0">
                  <a:pos x="118" y="418"/>
                </a:cxn>
                <a:cxn ang="0">
                  <a:pos x="108" y="481"/>
                </a:cxn>
                <a:cxn ang="0">
                  <a:pos x="101" y="511"/>
                </a:cxn>
                <a:cxn ang="0">
                  <a:pos x="74" y="596"/>
                </a:cxn>
                <a:cxn ang="0">
                  <a:pos x="65" y="627"/>
                </a:cxn>
                <a:cxn ang="0">
                  <a:pos x="53" y="691"/>
                </a:cxn>
                <a:cxn ang="0">
                  <a:pos x="47" y="723"/>
                </a:cxn>
                <a:cxn ang="0">
                  <a:pos x="23" y="846"/>
                </a:cxn>
                <a:cxn ang="0">
                  <a:pos x="20" y="863"/>
                </a:cxn>
                <a:cxn ang="0">
                  <a:pos x="14" y="897"/>
                </a:cxn>
                <a:cxn ang="0">
                  <a:pos x="9" y="913"/>
                </a:cxn>
                <a:cxn ang="0">
                  <a:pos x="6" y="922"/>
                </a:cxn>
                <a:cxn ang="0">
                  <a:pos x="1" y="939"/>
                </a:cxn>
                <a:cxn ang="0">
                  <a:pos x="0" y="949"/>
                </a:cxn>
                <a:cxn ang="0">
                  <a:pos x="2" y="952"/>
                </a:cxn>
                <a:cxn ang="0">
                  <a:pos x="6" y="954"/>
                </a:cxn>
                <a:cxn ang="0">
                  <a:pos x="9" y="952"/>
                </a:cxn>
                <a:cxn ang="0">
                  <a:pos x="11" y="949"/>
                </a:cxn>
                <a:cxn ang="0">
                  <a:pos x="12" y="937"/>
                </a:cxn>
                <a:cxn ang="0">
                  <a:pos x="18" y="914"/>
                </a:cxn>
                <a:cxn ang="0">
                  <a:pos x="21" y="903"/>
                </a:cxn>
                <a:cxn ang="0">
                  <a:pos x="33" y="840"/>
                </a:cxn>
                <a:cxn ang="0">
                  <a:pos x="47" y="774"/>
                </a:cxn>
                <a:cxn ang="0">
                  <a:pos x="59" y="709"/>
                </a:cxn>
                <a:cxn ang="0">
                  <a:pos x="71" y="650"/>
                </a:cxn>
                <a:cxn ang="0">
                  <a:pos x="85" y="591"/>
                </a:cxn>
                <a:cxn ang="0">
                  <a:pos x="94" y="563"/>
                </a:cxn>
                <a:cxn ang="0">
                  <a:pos x="105" y="534"/>
                </a:cxn>
                <a:cxn ang="0">
                  <a:pos x="114" y="500"/>
                </a:cxn>
                <a:cxn ang="0">
                  <a:pos x="120" y="465"/>
                </a:cxn>
                <a:cxn ang="0">
                  <a:pos x="128" y="407"/>
                </a:cxn>
                <a:cxn ang="0">
                  <a:pos x="135" y="320"/>
                </a:cxn>
                <a:cxn ang="0">
                  <a:pos x="143" y="262"/>
                </a:cxn>
                <a:cxn ang="0">
                  <a:pos x="150" y="233"/>
                </a:cxn>
                <a:cxn ang="0">
                  <a:pos x="167" y="177"/>
                </a:cxn>
                <a:cxn ang="0">
                  <a:pos x="181" y="120"/>
                </a:cxn>
                <a:cxn ang="0">
                  <a:pos x="191" y="63"/>
                </a:cxn>
                <a:cxn ang="0">
                  <a:pos x="196" y="5"/>
                </a:cxn>
                <a:cxn ang="0">
                  <a:pos x="195" y="3"/>
                </a:cxn>
                <a:cxn ang="0">
                  <a:pos x="192" y="1"/>
                </a:cxn>
                <a:cxn ang="0">
                  <a:pos x="188" y="1"/>
                </a:cxn>
                <a:cxn ang="0">
                  <a:pos x="186" y="3"/>
                </a:cxn>
                <a:cxn ang="0">
                  <a:pos x="185" y="5"/>
                </a:cxn>
              </a:cxnLst>
              <a:rect l="0" t="0" r="r" b="b"/>
              <a:pathLst>
                <a:path w="196" h="954">
                  <a:moveTo>
                    <a:pt x="185" y="5"/>
                  </a:moveTo>
                  <a:lnTo>
                    <a:pt x="185" y="5"/>
                  </a:lnTo>
                  <a:lnTo>
                    <a:pt x="184" y="36"/>
                  </a:lnTo>
                  <a:lnTo>
                    <a:pt x="181" y="67"/>
                  </a:lnTo>
                  <a:lnTo>
                    <a:pt x="176" y="97"/>
                  </a:lnTo>
                  <a:lnTo>
                    <a:pt x="169" y="127"/>
                  </a:lnTo>
                  <a:lnTo>
                    <a:pt x="162" y="157"/>
                  </a:lnTo>
                  <a:lnTo>
                    <a:pt x="153" y="187"/>
                  </a:lnTo>
                  <a:lnTo>
                    <a:pt x="136" y="246"/>
                  </a:lnTo>
                  <a:lnTo>
                    <a:pt x="136" y="246"/>
                  </a:lnTo>
                  <a:lnTo>
                    <a:pt x="133" y="261"/>
                  </a:lnTo>
                  <a:lnTo>
                    <a:pt x="129" y="273"/>
                  </a:lnTo>
                  <a:lnTo>
                    <a:pt x="126" y="300"/>
                  </a:lnTo>
                  <a:lnTo>
                    <a:pt x="124" y="327"/>
                  </a:lnTo>
                  <a:lnTo>
                    <a:pt x="123" y="355"/>
                  </a:lnTo>
                  <a:lnTo>
                    <a:pt x="123" y="355"/>
                  </a:lnTo>
                  <a:lnTo>
                    <a:pt x="121" y="386"/>
                  </a:lnTo>
                  <a:lnTo>
                    <a:pt x="118" y="418"/>
                  </a:lnTo>
                  <a:lnTo>
                    <a:pt x="113" y="449"/>
                  </a:lnTo>
                  <a:lnTo>
                    <a:pt x="108" y="481"/>
                  </a:lnTo>
                  <a:lnTo>
                    <a:pt x="108" y="481"/>
                  </a:lnTo>
                  <a:lnTo>
                    <a:pt x="101" y="511"/>
                  </a:lnTo>
                  <a:lnTo>
                    <a:pt x="92" y="538"/>
                  </a:lnTo>
                  <a:lnTo>
                    <a:pt x="74" y="596"/>
                  </a:lnTo>
                  <a:lnTo>
                    <a:pt x="74" y="596"/>
                  </a:lnTo>
                  <a:lnTo>
                    <a:pt x="65" y="627"/>
                  </a:lnTo>
                  <a:lnTo>
                    <a:pt x="58" y="659"/>
                  </a:lnTo>
                  <a:lnTo>
                    <a:pt x="53" y="691"/>
                  </a:lnTo>
                  <a:lnTo>
                    <a:pt x="47" y="723"/>
                  </a:lnTo>
                  <a:lnTo>
                    <a:pt x="47" y="723"/>
                  </a:lnTo>
                  <a:lnTo>
                    <a:pt x="34" y="784"/>
                  </a:lnTo>
                  <a:lnTo>
                    <a:pt x="23" y="846"/>
                  </a:lnTo>
                  <a:lnTo>
                    <a:pt x="23" y="846"/>
                  </a:lnTo>
                  <a:lnTo>
                    <a:pt x="20" y="863"/>
                  </a:lnTo>
                  <a:lnTo>
                    <a:pt x="18" y="880"/>
                  </a:lnTo>
                  <a:lnTo>
                    <a:pt x="14" y="897"/>
                  </a:lnTo>
                  <a:lnTo>
                    <a:pt x="12" y="905"/>
                  </a:lnTo>
                  <a:lnTo>
                    <a:pt x="9" y="913"/>
                  </a:lnTo>
                  <a:lnTo>
                    <a:pt x="9" y="913"/>
                  </a:lnTo>
                  <a:lnTo>
                    <a:pt x="6" y="922"/>
                  </a:lnTo>
                  <a:lnTo>
                    <a:pt x="3" y="931"/>
                  </a:lnTo>
                  <a:lnTo>
                    <a:pt x="1" y="939"/>
                  </a:lnTo>
                  <a:lnTo>
                    <a:pt x="0" y="949"/>
                  </a:lnTo>
                  <a:lnTo>
                    <a:pt x="0" y="949"/>
                  </a:lnTo>
                  <a:lnTo>
                    <a:pt x="1" y="951"/>
                  </a:lnTo>
                  <a:lnTo>
                    <a:pt x="2" y="952"/>
                  </a:lnTo>
                  <a:lnTo>
                    <a:pt x="3" y="953"/>
                  </a:lnTo>
                  <a:lnTo>
                    <a:pt x="6" y="954"/>
                  </a:lnTo>
                  <a:lnTo>
                    <a:pt x="7" y="953"/>
                  </a:lnTo>
                  <a:lnTo>
                    <a:pt x="9" y="952"/>
                  </a:lnTo>
                  <a:lnTo>
                    <a:pt x="10" y="951"/>
                  </a:lnTo>
                  <a:lnTo>
                    <a:pt x="11" y="949"/>
                  </a:lnTo>
                  <a:lnTo>
                    <a:pt x="11" y="949"/>
                  </a:lnTo>
                  <a:lnTo>
                    <a:pt x="12" y="937"/>
                  </a:lnTo>
                  <a:lnTo>
                    <a:pt x="15" y="926"/>
                  </a:lnTo>
                  <a:lnTo>
                    <a:pt x="18" y="914"/>
                  </a:lnTo>
                  <a:lnTo>
                    <a:pt x="21" y="903"/>
                  </a:lnTo>
                  <a:lnTo>
                    <a:pt x="21" y="903"/>
                  </a:lnTo>
                  <a:lnTo>
                    <a:pt x="27" y="871"/>
                  </a:lnTo>
                  <a:lnTo>
                    <a:pt x="33" y="840"/>
                  </a:lnTo>
                  <a:lnTo>
                    <a:pt x="33" y="840"/>
                  </a:lnTo>
                  <a:lnTo>
                    <a:pt x="47" y="774"/>
                  </a:lnTo>
                  <a:lnTo>
                    <a:pt x="53" y="741"/>
                  </a:lnTo>
                  <a:lnTo>
                    <a:pt x="59" y="709"/>
                  </a:lnTo>
                  <a:lnTo>
                    <a:pt x="59" y="709"/>
                  </a:lnTo>
                  <a:lnTo>
                    <a:pt x="71" y="650"/>
                  </a:lnTo>
                  <a:lnTo>
                    <a:pt x="77" y="620"/>
                  </a:lnTo>
                  <a:lnTo>
                    <a:pt x="85" y="591"/>
                  </a:lnTo>
                  <a:lnTo>
                    <a:pt x="85" y="591"/>
                  </a:lnTo>
                  <a:lnTo>
                    <a:pt x="94" y="563"/>
                  </a:lnTo>
                  <a:lnTo>
                    <a:pt x="105" y="534"/>
                  </a:lnTo>
                  <a:lnTo>
                    <a:pt x="105" y="534"/>
                  </a:lnTo>
                  <a:lnTo>
                    <a:pt x="110" y="518"/>
                  </a:lnTo>
                  <a:lnTo>
                    <a:pt x="114" y="500"/>
                  </a:lnTo>
                  <a:lnTo>
                    <a:pt x="120" y="465"/>
                  </a:lnTo>
                  <a:lnTo>
                    <a:pt x="120" y="465"/>
                  </a:lnTo>
                  <a:lnTo>
                    <a:pt x="125" y="436"/>
                  </a:lnTo>
                  <a:lnTo>
                    <a:pt x="128" y="407"/>
                  </a:lnTo>
                  <a:lnTo>
                    <a:pt x="133" y="348"/>
                  </a:lnTo>
                  <a:lnTo>
                    <a:pt x="135" y="320"/>
                  </a:lnTo>
                  <a:lnTo>
                    <a:pt x="138" y="291"/>
                  </a:lnTo>
                  <a:lnTo>
                    <a:pt x="143" y="262"/>
                  </a:lnTo>
                  <a:lnTo>
                    <a:pt x="146" y="247"/>
                  </a:lnTo>
                  <a:lnTo>
                    <a:pt x="150" y="233"/>
                  </a:lnTo>
                  <a:lnTo>
                    <a:pt x="150" y="233"/>
                  </a:lnTo>
                  <a:lnTo>
                    <a:pt x="167" y="177"/>
                  </a:lnTo>
                  <a:lnTo>
                    <a:pt x="174" y="149"/>
                  </a:lnTo>
                  <a:lnTo>
                    <a:pt x="181" y="120"/>
                  </a:lnTo>
                  <a:lnTo>
                    <a:pt x="186" y="92"/>
                  </a:lnTo>
                  <a:lnTo>
                    <a:pt x="191" y="63"/>
                  </a:lnTo>
                  <a:lnTo>
                    <a:pt x="195" y="34"/>
                  </a:lnTo>
                  <a:lnTo>
                    <a:pt x="196" y="5"/>
                  </a:lnTo>
                  <a:lnTo>
                    <a:pt x="196" y="5"/>
                  </a:lnTo>
                  <a:lnTo>
                    <a:pt x="195" y="3"/>
                  </a:lnTo>
                  <a:lnTo>
                    <a:pt x="194" y="1"/>
                  </a:lnTo>
                  <a:lnTo>
                    <a:pt x="192" y="1"/>
                  </a:lnTo>
                  <a:lnTo>
                    <a:pt x="190" y="0"/>
                  </a:lnTo>
                  <a:lnTo>
                    <a:pt x="188" y="1"/>
                  </a:lnTo>
                  <a:lnTo>
                    <a:pt x="187" y="1"/>
                  </a:lnTo>
                  <a:lnTo>
                    <a:pt x="186" y="3"/>
                  </a:lnTo>
                  <a:lnTo>
                    <a:pt x="185" y="5"/>
                  </a:lnTo>
                  <a:lnTo>
                    <a:pt x="18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8" name="Freeform 914"/>
            <p:cNvSpPr/>
            <p:nvPr>
              <p:custDataLst>
                <p:tags r:id="rId14"/>
              </p:custDataLst>
            </p:nvPr>
          </p:nvSpPr>
          <p:spPr bwMode="auto">
            <a:xfrm>
              <a:off x="3570288" y="1301750"/>
              <a:ext cx="96838" cy="488950"/>
            </a:xfrm>
            <a:custGeom>
              <a:avLst/>
              <a:gdLst/>
              <a:ahLst/>
              <a:cxnLst>
                <a:cxn ang="0">
                  <a:pos x="175" y="5"/>
                </a:cxn>
                <a:cxn ang="0">
                  <a:pos x="172" y="13"/>
                </a:cxn>
                <a:cxn ang="0">
                  <a:pos x="163" y="30"/>
                </a:cxn>
                <a:cxn ang="0">
                  <a:pos x="161" y="39"/>
                </a:cxn>
                <a:cxn ang="0">
                  <a:pos x="161" y="62"/>
                </a:cxn>
                <a:cxn ang="0">
                  <a:pos x="159" y="87"/>
                </a:cxn>
                <a:cxn ang="0">
                  <a:pos x="149" y="148"/>
                </a:cxn>
                <a:cxn ang="0">
                  <a:pos x="146" y="164"/>
                </a:cxn>
                <a:cxn ang="0">
                  <a:pos x="138" y="193"/>
                </a:cxn>
                <a:cxn ang="0">
                  <a:pos x="135" y="207"/>
                </a:cxn>
                <a:cxn ang="0">
                  <a:pos x="128" y="268"/>
                </a:cxn>
                <a:cxn ang="0">
                  <a:pos x="117" y="361"/>
                </a:cxn>
                <a:cxn ang="0">
                  <a:pos x="106" y="422"/>
                </a:cxn>
                <a:cxn ang="0">
                  <a:pos x="99" y="452"/>
                </a:cxn>
                <a:cxn ang="0">
                  <a:pos x="72" y="538"/>
                </a:cxn>
                <a:cxn ang="0">
                  <a:pos x="64" y="568"/>
                </a:cxn>
                <a:cxn ang="0">
                  <a:pos x="50" y="630"/>
                </a:cxn>
                <a:cxn ang="0">
                  <a:pos x="38" y="691"/>
                </a:cxn>
                <a:cxn ang="0">
                  <a:pos x="15" y="809"/>
                </a:cxn>
                <a:cxn ang="0">
                  <a:pos x="6" y="865"/>
                </a:cxn>
                <a:cxn ang="0">
                  <a:pos x="1" y="906"/>
                </a:cxn>
                <a:cxn ang="0">
                  <a:pos x="0" y="921"/>
                </a:cxn>
                <a:cxn ang="0">
                  <a:pos x="2" y="924"/>
                </a:cxn>
                <a:cxn ang="0">
                  <a:pos x="5" y="925"/>
                </a:cxn>
                <a:cxn ang="0">
                  <a:pos x="8" y="924"/>
                </a:cxn>
                <a:cxn ang="0">
                  <a:pos x="9" y="921"/>
                </a:cxn>
                <a:cxn ang="0">
                  <a:pos x="10" y="906"/>
                </a:cxn>
                <a:cxn ang="0">
                  <a:pos x="13" y="875"/>
                </a:cxn>
                <a:cxn ang="0">
                  <a:pos x="16" y="862"/>
                </a:cxn>
                <a:cxn ang="0">
                  <a:pos x="25" y="803"/>
                </a:cxn>
                <a:cxn ang="0">
                  <a:pos x="31" y="774"/>
                </a:cxn>
                <a:cxn ang="0">
                  <a:pos x="48" y="685"/>
                </a:cxn>
                <a:cxn ang="0">
                  <a:pos x="62" y="623"/>
                </a:cxn>
                <a:cxn ang="0">
                  <a:pos x="75" y="560"/>
                </a:cxn>
                <a:cxn ang="0">
                  <a:pos x="83" y="531"/>
                </a:cxn>
                <a:cxn ang="0">
                  <a:pos x="110" y="446"/>
                </a:cxn>
                <a:cxn ang="0">
                  <a:pos x="117" y="417"/>
                </a:cxn>
                <a:cxn ang="0">
                  <a:pos x="129" y="355"/>
                </a:cxn>
                <a:cxn ang="0">
                  <a:pos x="138" y="262"/>
                </a:cxn>
                <a:cxn ang="0">
                  <a:pos x="145" y="201"/>
                </a:cxn>
                <a:cxn ang="0">
                  <a:pos x="148" y="186"/>
                </a:cxn>
                <a:cxn ang="0">
                  <a:pos x="157" y="157"/>
                </a:cxn>
                <a:cxn ang="0">
                  <a:pos x="161" y="143"/>
                </a:cxn>
                <a:cxn ang="0">
                  <a:pos x="167" y="94"/>
                </a:cxn>
                <a:cxn ang="0">
                  <a:pos x="169" y="70"/>
                </a:cxn>
                <a:cxn ang="0">
                  <a:pos x="171" y="45"/>
                </a:cxn>
                <a:cxn ang="0">
                  <a:pos x="172" y="36"/>
                </a:cxn>
                <a:cxn ang="0">
                  <a:pos x="181" y="17"/>
                </a:cxn>
                <a:cxn ang="0">
                  <a:pos x="185" y="7"/>
                </a:cxn>
                <a:cxn ang="0">
                  <a:pos x="185" y="5"/>
                </a:cxn>
                <a:cxn ang="0">
                  <a:pos x="180" y="1"/>
                </a:cxn>
                <a:cxn ang="0">
                  <a:pos x="177" y="1"/>
                </a:cxn>
                <a:cxn ang="0">
                  <a:pos x="175" y="5"/>
                </a:cxn>
              </a:cxnLst>
              <a:rect l="0" t="0" r="r" b="b"/>
              <a:pathLst>
                <a:path w="185" h="925">
                  <a:moveTo>
                    <a:pt x="175" y="5"/>
                  </a:moveTo>
                  <a:lnTo>
                    <a:pt x="175" y="5"/>
                  </a:lnTo>
                  <a:lnTo>
                    <a:pt x="174" y="9"/>
                  </a:lnTo>
                  <a:lnTo>
                    <a:pt x="172" y="13"/>
                  </a:lnTo>
                  <a:lnTo>
                    <a:pt x="168" y="22"/>
                  </a:lnTo>
                  <a:lnTo>
                    <a:pt x="163" y="30"/>
                  </a:lnTo>
                  <a:lnTo>
                    <a:pt x="162" y="35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62"/>
                  </a:lnTo>
                  <a:lnTo>
                    <a:pt x="159" y="87"/>
                  </a:lnTo>
                  <a:lnTo>
                    <a:pt x="159" y="87"/>
                  </a:lnTo>
                  <a:lnTo>
                    <a:pt x="155" y="118"/>
                  </a:lnTo>
                  <a:lnTo>
                    <a:pt x="149" y="148"/>
                  </a:lnTo>
                  <a:lnTo>
                    <a:pt x="149" y="148"/>
                  </a:lnTo>
                  <a:lnTo>
                    <a:pt x="146" y="164"/>
                  </a:lnTo>
                  <a:lnTo>
                    <a:pt x="142" y="178"/>
                  </a:lnTo>
                  <a:lnTo>
                    <a:pt x="138" y="193"/>
                  </a:lnTo>
                  <a:lnTo>
                    <a:pt x="135" y="207"/>
                  </a:lnTo>
                  <a:lnTo>
                    <a:pt x="135" y="207"/>
                  </a:lnTo>
                  <a:lnTo>
                    <a:pt x="131" y="238"/>
                  </a:lnTo>
                  <a:lnTo>
                    <a:pt x="128" y="268"/>
                  </a:lnTo>
                  <a:lnTo>
                    <a:pt x="122" y="330"/>
                  </a:lnTo>
                  <a:lnTo>
                    <a:pt x="117" y="361"/>
                  </a:lnTo>
                  <a:lnTo>
                    <a:pt x="112" y="392"/>
                  </a:lnTo>
                  <a:lnTo>
                    <a:pt x="106" y="422"/>
                  </a:lnTo>
                  <a:lnTo>
                    <a:pt x="99" y="452"/>
                  </a:lnTo>
                  <a:lnTo>
                    <a:pt x="99" y="452"/>
                  </a:lnTo>
                  <a:lnTo>
                    <a:pt x="80" y="510"/>
                  </a:lnTo>
                  <a:lnTo>
                    <a:pt x="72" y="538"/>
                  </a:lnTo>
                  <a:lnTo>
                    <a:pt x="64" y="568"/>
                  </a:lnTo>
                  <a:lnTo>
                    <a:pt x="64" y="568"/>
                  </a:lnTo>
                  <a:lnTo>
                    <a:pt x="56" y="599"/>
                  </a:lnTo>
                  <a:lnTo>
                    <a:pt x="50" y="630"/>
                  </a:lnTo>
                  <a:lnTo>
                    <a:pt x="38" y="691"/>
                  </a:lnTo>
                  <a:lnTo>
                    <a:pt x="38" y="691"/>
                  </a:lnTo>
                  <a:lnTo>
                    <a:pt x="25" y="750"/>
                  </a:lnTo>
                  <a:lnTo>
                    <a:pt x="15" y="809"/>
                  </a:lnTo>
                  <a:lnTo>
                    <a:pt x="15" y="809"/>
                  </a:lnTo>
                  <a:lnTo>
                    <a:pt x="6" y="865"/>
                  </a:lnTo>
                  <a:lnTo>
                    <a:pt x="2" y="893"/>
                  </a:lnTo>
                  <a:lnTo>
                    <a:pt x="1" y="906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1" y="923"/>
                  </a:lnTo>
                  <a:lnTo>
                    <a:pt x="2" y="924"/>
                  </a:lnTo>
                  <a:lnTo>
                    <a:pt x="3" y="925"/>
                  </a:lnTo>
                  <a:lnTo>
                    <a:pt x="5" y="925"/>
                  </a:lnTo>
                  <a:lnTo>
                    <a:pt x="7" y="925"/>
                  </a:lnTo>
                  <a:lnTo>
                    <a:pt x="8" y="924"/>
                  </a:lnTo>
                  <a:lnTo>
                    <a:pt x="9" y="923"/>
                  </a:lnTo>
                  <a:lnTo>
                    <a:pt x="9" y="921"/>
                  </a:lnTo>
                  <a:lnTo>
                    <a:pt x="9" y="921"/>
                  </a:lnTo>
                  <a:lnTo>
                    <a:pt x="10" y="906"/>
                  </a:lnTo>
                  <a:lnTo>
                    <a:pt x="11" y="891"/>
                  </a:lnTo>
                  <a:lnTo>
                    <a:pt x="13" y="875"/>
                  </a:lnTo>
                  <a:lnTo>
                    <a:pt x="16" y="862"/>
                  </a:lnTo>
                  <a:lnTo>
                    <a:pt x="16" y="862"/>
                  </a:lnTo>
                  <a:lnTo>
                    <a:pt x="21" y="833"/>
                  </a:lnTo>
                  <a:lnTo>
                    <a:pt x="25" y="803"/>
                  </a:lnTo>
                  <a:lnTo>
                    <a:pt x="25" y="803"/>
                  </a:lnTo>
                  <a:lnTo>
                    <a:pt x="31" y="774"/>
                  </a:lnTo>
                  <a:lnTo>
                    <a:pt x="37" y="744"/>
                  </a:lnTo>
                  <a:lnTo>
                    <a:pt x="48" y="685"/>
                  </a:lnTo>
                  <a:lnTo>
                    <a:pt x="48" y="685"/>
                  </a:lnTo>
                  <a:lnTo>
                    <a:pt x="62" y="623"/>
                  </a:lnTo>
                  <a:lnTo>
                    <a:pt x="68" y="592"/>
                  </a:lnTo>
                  <a:lnTo>
                    <a:pt x="75" y="560"/>
                  </a:lnTo>
                  <a:lnTo>
                    <a:pt x="75" y="560"/>
                  </a:lnTo>
                  <a:lnTo>
                    <a:pt x="83" y="531"/>
                  </a:lnTo>
                  <a:lnTo>
                    <a:pt x="93" y="503"/>
                  </a:lnTo>
                  <a:lnTo>
                    <a:pt x="110" y="446"/>
                  </a:lnTo>
                  <a:lnTo>
                    <a:pt x="110" y="446"/>
                  </a:lnTo>
                  <a:lnTo>
                    <a:pt x="117" y="417"/>
                  </a:lnTo>
                  <a:lnTo>
                    <a:pt x="124" y="386"/>
                  </a:lnTo>
                  <a:lnTo>
                    <a:pt x="129" y="355"/>
                  </a:lnTo>
                  <a:lnTo>
                    <a:pt x="132" y="324"/>
                  </a:lnTo>
                  <a:lnTo>
                    <a:pt x="138" y="262"/>
                  </a:lnTo>
                  <a:lnTo>
                    <a:pt x="141" y="231"/>
                  </a:lnTo>
                  <a:lnTo>
                    <a:pt x="145" y="201"/>
                  </a:lnTo>
                  <a:lnTo>
                    <a:pt x="145" y="201"/>
                  </a:lnTo>
                  <a:lnTo>
                    <a:pt x="148" y="186"/>
                  </a:lnTo>
                  <a:lnTo>
                    <a:pt x="153" y="172"/>
                  </a:lnTo>
                  <a:lnTo>
                    <a:pt x="157" y="157"/>
                  </a:lnTo>
                  <a:lnTo>
                    <a:pt x="161" y="143"/>
                  </a:lnTo>
                  <a:lnTo>
                    <a:pt x="161" y="143"/>
                  </a:lnTo>
                  <a:lnTo>
                    <a:pt x="164" y="119"/>
                  </a:lnTo>
                  <a:lnTo>
                    <a:pt x="167" y="94"/>
                  </a:lnTo>
                  <a:lnTo>
                    <a:pt x="167" y="94"/>
                  </a:lnTo>
                  <a:lnTo>
                    <a:pt x="169" y="70"/>
                  </a:lnTo>
                  <a:lnTo>
                    <a:pt x="171" y="45"/>
                  </a:lnTo>
                  <a:lnTo>
                    <a:pt x="171" y="45"/>
                  </a:lnTo>
                  <a:lnTo>
                    <a:pt x="171" y="40"/>
                  </a:lnTo>
                  <a:lnTo>
                    <a:pt x="172" y="36"/>
                  </a:lnTo>
                  <a:lnTo>
                    <a:pt x="177" y="26"/>
                  </a:lnTo>
                  <a:lnTo>
                    <a:pt x="181" y="17"/>
                  </a:lnTo>
                  <a:lnTo>
                    <a:pt x="183" y="12"/>
                  </a:lnTo>
                  <a:lnTo>
                    <a:pt x="185" y="7"/>
                  </a:lnTo>
                  <a:lnTo>
                    <a:pt x="185" y="7"/>
                  </a:lnTo>
                  <a:lnTo>
                    <a:pt x="185" y="5"/>
                  </a:lnTo>
                  <a:lnTo>
                    <a:pt x="183" y="4"/>
                  </a:lnTo>
                  <a:lnTo>
                    <a:pt x="180" y="1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6" y="3"/>
                  </a:lnTo>
                  <a:lnTo>
                    <a:pt x="175" y="5"/>
                  </a:lnTo>
                  <a:lnTo>
                    <a:pt x="175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299" name="Freeform 915"/>
            <p:cNvSpPr/>
            <p:nvPr>
              <p:custDataLst>
                <p:tags r:id="rId15"/>
              </p:custDataLst>
            </p:nvPr>
          </p:nvSpPr>
          <p:spPr bwMode="auto">
            <a:xfrm>
              <a:off x="3605213" y="1336675"/>
              <a:ext cx="98425" cy="500063"/>
            </a:xfrm>
            <a:custGeom>
              <a:avLst/>
              <a:gdLst/>
              <a:ahLst/>
              <a:cxnLst>
                <a:cxn ang="0">
                  <a:pos x="174" y="4"/>
                </a:cxn>
                <a:cxn ang="0">
                  <a:pos x="173" y="62"/>
                </a:cxn>
                <a:cxn ang="0">
                  <a:pos x="167" y="119"/>
                </a:cxn>
                <a:cxn ang="0">
                  <a:pos x="157" y="179"/>
                </a:cxn>
                <a:cxn ang="0">
                  <a:pos x="147" y="239"/>
                </a:cxn>
                <a:cxn ang="0">
                  <a:pos x="136" y="302"/>
                </a:cxn>
                <a:cxn ang="0">
                  <a:pos x="126" y="365"/>
                </a:cxn>
                <a:cxn ang="0">
                  <a:pos x="118" y="428"/>
                </a:cxn>
                <a:cxn ang="0">
                  <a:pos x="107" y="490"/>
                </a:cxn>
                <a:cxn ang="0">
                  <a:pos x="101" y="519"/>
                </a:cxn>
                <a:cxn ang="0">
                  <a:pos x="78" y="605"/>
                </a:cxn>
                <a:cxn ang="0">
                  <a:pos x="47" y="719"/>
                </a:cxn>
                <a:cxn ang="0">
                  <a:pos x="41" y="747"/>
                </a:cxn>
                <a:cxn ang="0">
                  <a:pos x="32" y="806"/>
                </a:cxn>
                <a:cxn ang="0">
                  <a:pos x="27" y="835"/>
                </a:cxn>
                <a:cxn ang="0">
                  <a:pos x="20" y="859"/>
                </a:cxn>
                <a:cxn ang="0">
                  <a:pos x="5" y="907"/>
                </a:cxn>
                <a:cxn ang="0">
                  <a:pos x="0" y="931"/>
                </a:cxn>
                <a:cxn ang="0">
                  <a:pos x="0" y="933"/>
                </a:cxn>
                <a:cxn ang="0">
                  <a:pos x="0" y="939"/>
                </a:cxn>
                <a:cxn ang="0">
                  <a:pos x="1" y="942"/>
                </a:cxn>
                <a:cxn ang="0">
                  <a:pos x="4" y="943"/>
                </a:cxn>
                <a:cxn ang="0">
                  <a:pos x="7" y="942"/>
                </a:cxn>
                <a:cxn ang="0">
                  <a:pos x="9" y="939"/>
                </a:cxn>
                <a:cxn ang="0">
                  <a:pos x="10" y="924"/>
                </a:cxn>
                <a:cxn ang="0">
                  <a:pos x="16" y="897"/>
                </a:cxn>
                <a:cxn ang="0">
                  <a:pos x="30" y="857"/>
                </a:cxn>
                <a:cxn ang="0">
                  <a:pos x="37" y="829"/>
                </a:cxn>
                <a:cxn ang="0">
                  <a:pos x="42" y="800"/>
                </a:cxn>
                <a:cxn ang="0">
                  <a:pos x="52" y="741"/>
                </a:cxn>
                <a:cxn ang="0">
                  <a:pos x="58" y="712"/>
                </a:cxn>
                <a:cxn ang="0">
                  <a:pos x="90" y="595"/>
                </a:cxn>
                <a:cxn ang="0">
                  <a:pos x="113" y="506"/>
                </a:cxn>
                <a:cxn ang="0">
                  <a:pos x="120" y="476"/>
                </a:cxn>
                <a:cxn ang="0">
                  <a:pos x="129" y="417"/>
                </a:cxn>
                <a:cxn ang="0">
                  <a:pos x="136" y="359"/>
                </a:cxn>
                <a:cxn ang="0">
                  <a:pos x="146" y="296"/>
                </a:cxn>
                <a:cxn ang="0">
                  <a:pos x="158" y="233"/>
                </a:cxn>
                <a:cxn ang="0">
                  <a:pos x="168" y="173"/>
                </a:cxn>
                <a:cxn ang="0">
                  <a:pos x="178" y="113"/>
                </a:cxn>
                <a:cxn ang="0">
                  <a:pos x="184" y="58"/>
                </a:cxn>
                <a:cxn ang="0">
                  <a:pos x="185" y="4"/>
                </a:cxn>
                <a:cxn ang="0">
                  <a:pos x="184" y="2"/>
                </a:cxn>
                <a:cxn ang="0">
                  <a:pos x="182" y="0"/>
                </a:cxn>
                <a:cxn ang="0">
                  <a:pos x="177" y="0"/>
                </a:cxn>
                <a:cxn ang="0">
                  <a:pos x="175" y="2"/>
                </a:cxn>
                <a:cxn ang="0">
                  <a:pos x="174" y="4"/>
                </a:cxn>
              </a:cxnLst>
              <a:rect l="0" t="0" r="r" b="b"/>
              <a:pathLst>
                <a:path w="185" h="943">
                  <a:moveTo>
                    <a:pt x="174" y="4"/>
                  </a:moveTo>
                  <a:lnTo>
                    <a:pt x="174" y="4"/>
                  </a:lnTo>
                  <a:lnTo>
                    <a:pt x="174" y="33"/>
                  </a:lnTo>
                  <a:lnTo>
                    <a:pt x="173" y="62"/>
                  </a:lnTo>
                  <a:lnTo>
                    <a:pt x="171" y="90"/>
                  </a:lnTo>
                  <a:lnTo>
                    <a:pt x="167" y="119"/>
                  </a:lnTo>
                  <a:lnTo>
                    <a:pt x="167" y="119"/>
                  </a:lnTo>
                  <a:lnTo>
                    <a:pt x="157" y="17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2" y="271"/>
                  </a:lnTo>
                  <a:lnTo>
                    <a:pt x="136" y="302"/>
                  </a:lnTo>
                  <a:lnTo>
                    <a:pt x="131" y="334"/>
                  </a:lnTo>
                  <a:lnTo>
                    <a:pt x="126" y="365"/>
                  </a:lnTo>
                  <a:lnTo>
                    <a:pt x="126" y="365"/>
                  </a:lnTo>
                  <a:lnTo>
                    <a:pt x="118" y="428"/>
                  </a:lnTo>
                  <a:lnTo>
                    <a:pt x="112" y="459"/>
                  </a:lnTo>
                  <a:lnTo>
                    <a:pt x="107" y="490"/>
                  </a:lnTo>
                  <a:lnTo>
                    <a:pt x="107" y="490"/>
                  </a:lnTo>
                  <a:lnTo>
                    <a:pt x="101" y="519"/>
                  </a:lnTo>
                  <a:lnTo>
                    <a:pt x="94" y="547"/>
                  </a:lnTo>
                  <a:lnTo>
                    <a:pt x="78" y="605"/>
                  </a:lnTo>
                  <a:lnTo>
                    <a:pt x="62" y="662"/>
                  </a:lnTo>
                  <a:lnTo>
                    <a:pt x="47" y="719"/>
                  </a:lnTo>
                  <a:lnTo>
                    <a:pt x="47" y="719"/>
                  </a:lnTo>
                  <a:lnTo>
                    <a:pt x="41" y="747"/>
                  </a:lnTo>
                  <a:lnTo>
                    <a:pt x="36" y="776"/>
                  </a:lnTo>
                  <a:lnTo>
                    <a:pt x="32" y="806"/>
                  </a:lnTo>
                  <a:lnTo>
                    <a:pt x="27" y="835"/>
                  </a:lnTo>
                  <a:lnTo>
                    <a:pt x="27" y="835"/>
                  </a:lnTo>
                  <a:lnTo>
                    <a:pt x="24" y="848"/>
                  </a:lnTo>
                  <a:lnTo>
                    <a:pt x="20" y="859"/>
                  </a:lnTo>
                  <a:lnTo>
                    <a:pt x="12" y="883"/>
                  </a:lnTo>
                  <a:lnTo>
                    <a:pt x="5" y="907"/>
                  </a:lnTo>
                  <a:lnTo>
                    <a:pt x="2" y="919"/>
                  </a:lnTo>
                  <a:lnTo>
                    <a:pt x="0" y="931"/>
                  </a:lnTo>
                  <a:lnTo>
                    <a:pt x="0" y="931"/>
                  </a:lnTo>
                  <a:lnTo>
                    <a:pt x="0" y="933"/>
                  </a:lnTo>
                  <a:lnTo>
                    <a:pt x="0" y="939"/>
                  </a:lnTo>
                  <a:lnTo>
                    <a:pt x="0" y="939"/>
                  </a:lnTo>
                  <a:lnTo>
                    <a:pt x="0" y="940"/>
                  </a:lnTo>
                  <a:lnTo>
                    <a:pt x="1" y="942"/>
                  </a:lnTo>
                  <a:lnTo>
                    <a:pt x="2" y="943"/>
                  </a:lnTo>
                  <a:lnTo>
                    <a:pt x="4" y="943"/>
                  </a:lnTo>
                  <a:lnTo>
                    <a:pt x="6" y="943"/>
                  </a:lnTo>
                  <a:lnTo>
                    <a:pt x="7" y="942"/>
                  </a:lnTo>
                  <a:lnTo>
                    <a:pt x="8" y="940"/>
                  </a:lnTo>
                  <a:lnTo>
                    <a:pt x="9" y="939"/>
                  </a:lnTo>
                  <a:lnTo>
                    <a:pt x="9" y="939"/>
                  </a:lnTo>
                  <a:lnTo>
                    <a:pt x="10" y="924"/>
                  </a:lnTo>
                  <a:lnTo>
                    <a:pt x="13" y="911"/>
                  </a:lnTo>
                  <a:lnTo>
                    <a:pt x="16" y="897"/>
                  </a:lnTo>
                  <a:lnTo>
                    <a:pt x="21" y="884"/>
                  </a:lnTo>
                  <a:lnTo>
                    <a:pt x="30" y="857"/>
                  </a:lnTo>
                  <a:lnTo>
                    <a:pt x="34" y="843"/>
                  </a:lnTo>
                  <a:lnTo>
                    <a:pt x="37" y="829"/>
                  </a:lnTo>
                  <a:lnTo>
                    <a:pt x="37" y="829"/>
                  </a:lnTo>
                  <a:lnTo>
                    <a:pt x="42" y="800"/>
                  </a:lnTo>
                  <a:lnTo>
                    <a:pt x="47" y="771"/>
                  </a:lnTo>
                  <a:lnTo>
                    <a:pt x="52" y="741"/>
                  </a:lnTo>
                  <a:lnTo>
                    <a:pt x="58" y="712"/>
                  </a:lnTo>
                  <a:lnTo>
                    <a:pt x="58" y="712"/>
                  </a:lnTo>
                  <a:lnTo>
                    <a:pt x="73" y="653"/>
                  </a:lnTo>
                  <a:lnTo>
                    <a:pt x="90" y="595"/>
                  </a:lnTo>
                  <a:lnTo>
                    <a:pt x="106" y="535"/>
                  </a:lnTo>
                  <a:lnTo>
                    <a:pt x="113" y="506"/>
                  </a:lnTo>
                  <a:lnTo>
                    <a:pt x="120" y="476"/>
                  </a:lnTo>
                  <a:lnTo>
                    <a:pt x="120" y="476"/>
                  </a:lnTo>
                  <a:lnTo>
                    <a:pt x="125" y="447"/>
                  </a:lnTo>
                  <a:lnTo>
                    <a:pt x="129" y="417"/>
                  </a:lnTo>
                  <a:lnTo>
                    <a:pt x="136" y="359"/>
                  </a:lnTo>
                  <a:lnTo>
                    <a:pt x="136" y="359"/>
                  </a:lnTo>
                  <a:lnTo>
                    <a:pt x="141" y="327"/>
                  </a:lnTo>
                  <a:lnTo>
                    <a:pt x="146" y="296"/>
                  </a:lnTo>
                  <a:lnTo>
                    <a:pt x="153" y="264"/>
                  </a:lnTo>
                  <a:lnTo>
                    <a:pt x="158" y="233"/>
                  </a:lnTo>
                  <a:lnTo>
                    <a:pt x="158" y="233"/>
                  </a:lnTo>
                  <a:lnTo>
                    <a:pt x="168" y="173"/>
                  </a:lnTo>
                  <a:lnTo>
                    <a:pt x="178" y="113"/>
                  </a:lnTo>
                  <a:lnTo>
                    <a:pt x="178" y="113"/>
                  </a:lnTo>
                  <a:lnTo>
                    <a:pt x="182" y="86"/>
                  </a:lnTo>
                  <a:lnTo>
                    <a:pt x="184" y="58"/>
                  </a:lnTo>
                  <a:lnTo>
                    <a:pt x="184" y="32"/>
                  </a:lnTo>
                  <a:lnTo>
                    <a:pt x="185" y="4"/>
                  </a:lnTo>
                  <a:lnTo>
                    <a:pt x="185" y="4"/>
                  </a:lnTo>
                  <a:lnTo>
                    <a:pt x="184" y="2"/>
                  </a:lnTo>
                  <a:lnTo>
                    <a:pt x="183" y="1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7" y="0"/>
                  </a:lnTo>
                  <a:lnTo>
                    <a:pt x="176" y="1"/>
                  </a:lnTo>
                  <a:lnTo>
                    <a:pt x="175" y="2"/>
                  </a:lnTo>
                  <a:lnTo>
                    <a:pt x="174" y="4"/>
                  </a:lnTo>
                  <a:lnTo>
                    <a:pt x="17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0" name="Freeform 916"/>
            <p:cNvSpPr/>
            <p:nvPr>
              <p:custDataLst>
                <p:tags r:id="rId16"/>
              </p:custDataLst>
            </p:nvPr>
          </p:nvSpPr>
          <p:spPr bwMode="auto">
            <a:xfrm>
              <a:off x="3649663" y="1366838"/>
              <a:ext cx="90488" cy="492125"/>
            </a:xfrm>
            <a:custGeom>
              <a:avLst/>
              <a:gdLst/>
              <a:ahLst/>
              <a:cxnLst>
                <a:cxn ang="0">
                  <a:pos x="162" y="5"/>
                </a:cxn>
                <a:cxn ang="0">
                  <a:pos x="161" y="67"/>
                </a:cxn>
                <a:cxn ang="0">
                  <a:pos x="155" y="128"/>
                </a:cxn>
                <a:cxn ang="0">
                  <a:pos x="151" y="156"/>
                </a:cxn>
                <a:cxn ang="0">
                  <a:pos x="141" y="214"/>
                </a:cxn>
                <a:cxn ang="0">
                  <a:pos x="137" y="243"/>
                </a:cxn>
                <a:cxn ang="0">
                  <a:pos x="123" y="335"/>
                </a:cxn>
                <a:cxn ang="0">
                  <a:pos x="111" y="397"/>
                </a:cxn>
                <a:cxn ang="0">
                  <a:pos x="97" y="457"/>
                </a:cxn>
                <a:cxn ang="0">
                  <a:pos x="87" y="487"/>
                </a:cxn>
                <a:cxn ang="0">
                  <a:pos x="69" y="543"/>
                </a:cxn>
                <a:cxn ang="0">
                  <a:pos x="51" y="599"/>
                </a:cxn>
                <a:cxn ang="0">
                  <a:pos x="48" y="614"/>
                </a:cxn>
                <a:cxn ang="0">
                  <a:pos x="44" y="658"/>
                </a:cxn>
                <a:cxn ang="0">
                  <a:pos x="40" y="702"/>
                </a:cxn>
                <a:cxn ang="0">
                  <a:pos x="38" y="717"/>
                </a:cxn>
                <a:cxn ang="0">
                  <a:pos x="23" y="796"/>
                </a:cxn>
                <a:cxn ang="0">
                  <a:pos x="17" y="822"/>
                </a:cxn>
                <a:cxn ang="0">
                  <a:pos x="12" y="846"/>
                </a:cxn>
                <a:cxn ang="0">
                  <a:pos x="6" y="898"/>
                </a:cxn>
                <a:cxn ang="0">
                  <a:pos x="0" y="924"/>
                </a:cxn>
                <a:cxn ang="0">
                  <a:pos x="0" y="926"/>
                </a:cxn>
                <a:cxn ang="0">
                  <a:pos x="3" y="928"/>
                </a:cxn>
                <a:cxn ang="0">
                  <a:pos x="6" y="929"/>
                </a:cxn>
                <a:cxn ang="0">
                  <a:pos x="9" y="928"/>
                </a:cxn>
                <a:cxn ang="0">
                  <a:pos x="10" y="926"/>
                </a:cxn>
                <a:cxn ang="0">
                  <a:pos x="14" y="902"/>
                </a:cxn>
                <a:cxn ang="0">
                  <a:pos x="20" y="855"/>
                </a:cxn>
                <a:cxn ang="0">
                  <a:pos x="25" y="831"/>
                </a:cxn>
                <a:cxn ang="0">
                  <a:pos x="30" y="805"/>
                </a:cxn>
                <a:cxn ang="0">
                  <a:pos x="45" y="727"/>
                </a:cxn>
                <a:cxn ang="0">
                  <a:pos x="49" y="698"/>
                </a:cxn>
                <a:cxn ang="0">
                  <a:pos x="54" y="640"/>
                </a:cxn>
                <a:cxn ang="0">
                  <a:pos x="58" y="610"/>
                </a:cxn>
                <a:cxn ang="0">
                  <a:pos x="66" y="580"/>
                </a:cxn>
                <a:cxn ang="0">
                  <a:pos x="86" y="519"/>
                </a:cxn>
                <a:cxn ang="0">
                  <a:pos x="97" y="490"/>
                </a:cxn>
                <a:cxn ang="0">
                  <a:pos x="113" y="431"/>
                </a:cxn>
                <a:cxn ang="0">
                  <a:pos x="126" y="372"/>
                </a:cxn>
                <a:cxn ang="0">
                  <a:pos x="137" y="312"/>
                </a:cxn>
                <a:cxn ang="0">
                  <a:pos x="145" y="252"/>
                </a:cxn>
                <a:cxn ang="0">
                  <a:pos x="155" y="186"/>
                </a:cxn>
                <a:cxn ang="0">
                  <a:pos x="166" y="121"/>
                </a:cxn>
                <a:cxn ang="0">
                  <a:pos x="169" y="92"/>
                </a:cxn>
                <a:cxn ang="0">
                  <a:pos x="171" y="34"/>
                </a:cxn>
                <a:cxn ang="0">
                  <a:pos x="171" y="5"/>
                </a:cxn>
                <a:cxn ang="0">
                  <a:pos x="170" y="1"/>
                </a:cxn>
                <a:cxn ang="0">
                  <a:pos x="167" y="0"/>
                </a:cxn>
                <a:cxn ang="0">
                  <a:pos x="164" y="1"/>
                </a:cxn>
                <a:cxn ang="0">
                  <a:pos x="162" y="5"/>
                </a:cxn>
              </a:cxnLst>
              <a:rect l="0" t="0" r="r" b="b"/>
              <a:pathLst>
                <a:path w="171" h="929">
                  <a:moveTo>
                    <a:pt x="162" y="5"/>
                  </a:moveTo>
                  <a:lnTo>
                    <a:pt x="162" y="5"/>
                  </a:lnTo>
                  <a:lnTo>
                    <a:pt x="162" y="36"/>
                  </a:lnTo>
                  <a:lnTo>
                    <a:pt x="161" y="67"/>
                  </a:lnTo>
                  <a:lnTo>
                    <a:pt x="160" y="97"/>
                  </a:lnTo>
                  <a:lnTo>
                    <a:pt x="155" y="128"/>
                  </a:lnTo>
                  <a:lnTo>
                    <a:pt x="155" y="128"/>
                  </a:lnTo>
                  <a:lnTo>
                    <a:pt x="151" y="156"/>
                  </a:lnTo>
                  <a:lnTo>
                    <a:pt x="146" y="185"/>
                  </a:lnTo>
                  <a:lnTo>
                    <a:pt x="141" y="214"/>
                  </a:lnTo>
                  <a:lnTo>
                    <a:pt x="137" y="243"/>
                  </a:lnTo>
                  <a:lnTo>
                    <a:pt x="137" y="243"/>
                  </a:lnTo>
                  <a:lnTo>
                    <a:pt x="129" y="305"/>
                  </a:lnTo>
                  <a:lnTo>
                    <a:pt x="123" y="335"/>
                  </a:lnTo>
                  <a:lnTo>
                    <a:pt x="117" y="366"/>
                  </a:lnTo>
                  <a:lnTo>
                    <a:pt x="111" y="397"/>
                  </a:lnTo>
                  <a:lnTo>
                    <a:pt x="104" y="427"/>
                  </a:lnTo>
                  <a:lnTo>
                    <a:pt x="97" y="457"/>
                  </a:lnTo>
                  <a:lnTo>
                    <a:pt x="87" y="487"/>
                  </a:lnTo>
                  <a:lnTo>
                    <a:pt x="87" y="487"/>
                  </a:lnTo>
                  <a:lnTo>
                    <a:pt x="78" y="515"/>
                  </a:lnTo>
                  <a:lnTo>
                    <a:pt x="69" y="543"/>
                  </a:lnTo>
                  <a:lnTo>
                    <a:pt x="59" y="572"/>
                  </a:lnTo>
                  <a:lnTo>
                    <a:pt x="51" y="599"/>
                  </a:lnTo>
                  <a:lnTo>
                    <a:pt x="51" y="599"/>
                  </a:lnTo>
                  <a:lnTo>
                    <a:pt x="48" y="614"/>
                  </a:lnTo>
                  <a:lnTo>
                    <a:pt x="46" y="628"/>
                  </a:lnTo>
                  <a:lnTo>
                    <a:pt x="44" y="658"/>
                  </a:lnTo>
                  <a:lnTo>
                    <a:pt x="42" y="687"/>
                  </a:lnTo>
                  <a:lnTo>
                    <a:pt x="40" y="702"/>
                  </a:lnTo>
                  <a:lnTo>
                    <a:pt x="38" y="717"/>
                  </a:lnTo>
                  <a:lnTo>
                    <a:pt x="38" y="717"/>
                  </a:lnTo>
                  <a:lnTo>
                    <a:pt x="28" y="769"/>
                  </a:lnTo>
                  <a:lnTo>
                    <a:pt x="23" y="796"/>
                  </a:lnTo>
                  <a:lnTo>
                    <a:pt x="17" y="822"/>
                  </a:lnTo>
                  <a:lnTo>
                    <a:pt x="17" y="822"/>
                  </a:lnTo>
                  <a:lnTo>
                    <a:pt x="15" y="834"/>
                  </a:lnTo>
                  <a:lnTo>
                    <a:pt x="12" y="846"/>
                  </a:lnTo>
                  <a:lnTo>
                    <a:pt x="9" y="872"/>
                  </a:lnTo>
                  <a:lnTo>
                    <a:pt x="6" y="898"/>
                  </a:lnTo>
                  <a:lnTo>
                    <a:pt x="4" y="910"/>
                  </a:lnTo>
                  <a:lnTo>
                    <a:pt x="0" y="924"/>
                  </a:lnTo>
                  <a:lnTo>
                    <a:pt x="0" y="924"/>
                  </a:lnTo>
                  <a:lnTo>
                    <a:pt x="0" y="926"/>
                  </a:lnTo>
                  <a:lnTo>
                    <a:pt x="2" y="927"/>
                  </a:lnTo>
                  <a:lnTo>
                    <a:pt x="3" y="928"/>
                  </a:lnTo>
                  <a:lnTo>
                    <a:pt x="5" y="929"/>
                  </a:lnTo>
                  <a:lnTo>
                    <a:pt x="6" y="929"/>
                  </a:lnTo>
                  <a:lnTo>
                    <a:pt x="8" y="929"/>
                  </a:lnTo>
                  <a:lnTo>
                    <a:pt x="9" y="928"/>
                  </a:lnTo>
                  <a:lnTo>
                    <a:pt x="10" y="926"/>
                  </a:lnTo>
                  <a:lnTo>
                    <a:pt x="10" y="926"/>
                  </a:lnTo>
                  <a:lnTo>
                    <a:pt x="13" y="915"/>
                  </a:lnTo>
                  <a:lnTo>
                    <a:pt x="14" y="902"/>
                  </a:lnTo>
                  <a:lnTo>
                    <a:pt x="17" y="878"/>
                  </a:lnTo>
                  <a:lnTo>
                    <a:pt x="20" y="855"/>
                  </a:lnTo>
                  <a:lnTo>
                    <a:pt x="22" y="842"/>
                  </a:lnTo>
                  <a:lnTo>
                    <a:pt x="25" y="831"/>
                  </a:lnTo>
                  <a:lnTo>
                    <a:pt x="25" y="831"/>
                  </a:lnTo>
                  <a:lnTo>
                    <a:pt x="30" y="805"/>
                  </a:lnTo>
                  <a:lnTo>
                    <a:pt x="36" y="778"/>
                  </a:lnTo>
                  <a:lnTo>
                    <a:pt x="45" y="727"/>
                  </a:lnTo>
                  <a:lnTo>
                    <a:pt x="45" y="727"/>
                  </a:lnTo>
                  <a:lnTo>
                    <a:pt x="49" y="698"/>
                  </a:lnTo>
                  <a:lnTo>
                    <a:pt x="52" y="669"/>
                  </a:lnTo>
                  <a:lnTo>
                    <a:pt x="54" y="640"/>
                  </a:lnTo>
                  <a:lnTo>
                    <a:pt x="58" y="610"/>
                  </a:lnTo>
                  <a:lnTo>
                    <a:pt x="58" y="610"/>
                  </a:lnTo>
                  <a:lnTo>
                    <a:pt x="61" y="595"/>
                  </a:lnTo>
                  <a:lnTo>
                    <a:pt x="66" y="580"/>
                  </a:lnTo>
                  <a:lnTo>
                    <a:pt x="76" y="550"/>
                  </a:lnTo>
                  <a:lnTo>
                    <a:pt x="86" y="519"/>
                  </a:lnTo>
                  <a:lnTo>
                    <a:pt x="97" y="490"/>
                  </a:lnTo>
                  <a:lnTo>
                    <a:pt x="97" y="490"/>
                  </a:lnTo>
                  <a:lnTo>
                    <a:pt x="106" y="461"/>
                  </a:lnTo>
                  <a:lnTo>
                    <a:pt x="113" y="431"/>
                  </a:lnTo>
                  <a:lnTo>
                    <a:pt x="120" y="402"/>
                  </a:lnTo>
                  <a:lnTo>
                    <a:pt x="126" y="372"/>
                  </a:lnTo>
                  <a:lnTo>
                    <a:pt x="132" y="342"/>
                  </a:lnTo>
                  <a:lnTo>
                    <a:pt x="137" y="312"/>
                  </a:lnTo>
                  <a:lnTo>
                    <a:pt x="145" y="252"/>
                  </a:lnTo>
                  <a:lnTo>
                    <a:pt x="145" y="252"/>
                  </a:lnTo>
                  <a:lnTo>
                    <a:pt x="149" y="219"/>
                  </a:lnTo>
                  <a:lnTo>
                    <a:pt x="155" y="186"/>
                  </a:lnTo>
                  <a:lnTo>
                    <a:pt x="161" y="154"/>
                  </a:lnTo>
                  <a:lnTo>
                    <a:pt x="166" y="121"/>
                  </a:lnTo>
                  <a:lnTo>
                    <a:pt x="166" y="121"/>
                  </a:lnTo>
                  <a:lnTo>
                    <a:pt x="169" y="92"/>
                  </a:lnTo>
                  <a:lnTo>
                    <a:pt x="171" y="63"/>
                  </a:lnTo>
                  <a:lnTo>
                    <a:pt x="171" y="34"/>
                  </a:lnTo>
                  <a:lnTo>
                    <a:pt x="171" y="5"/>
                  </a:lnTo>
                  <a:lnTo>
                    <a:pt x="171" y="5"/>
                  </a:lnTo>
                  <a:lnTo>
                    <a:pt x="171" y="2"/>
                  </a:lnTo>
                  <a:lnTo>
                    <a:pt x="170" y="1"/>
                  </a:lnTo>
                  <a:lnTo>
                    <a:pt x="168" y="0"/>
                  </a:lnTo>
                  <a:lnTo>
                    <a:pt x="167" y="0"/>
                  </a:lnTo>
                  <a:lnTo>
                    <a:pt x="165" y="0"/>
                  </a:lnTo>
                  <a:lnTo>
                    <a:pt x="164" y="1"/>
                  </a:lnTo>
                  <a:lnTo>
                    <a:pt x="163" y="2"/>
                  </a:lnTo>
                  <a:lnTo>
                    <a:pt x="162" y="5"/>
                  </a:lnTo>
                  <a:lnTo>
                    <a:pt x="162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1" name="Freeform 917"/>
            <p:cNvSpPr/>
            <p:nvPr>
              <p:custDataLst>
                <p:tags r:id="rId17"/>
              </p:custDataLst>
            </p:nvPr>
          </p:nvSpPr>
          <p:spPr bwMode="auto">
            <a:xfrm>
              <a:off x="3692525" y="1401763"/>
              <a:ext cx="90488" cy="436563"/>
            </a:xfrm>
            <a:custGeom>
              <a:avLst/>
              <a:gdLst/>
              <a:ahLst/>
              <a:cxnLst>
                <a:cxn ang="0">
                  <a:pos x="161" y="5"/>
                </a:cxn>
                <a:cxn ang="0">
                  <a:pos x="157" y="61"/>
                </a:cxn>
                <a:cxn ang="0">
                  <a:pos x="148" y="118"/>
                </a:cxn>
                <a:cxn ang="0">
                  <a:pos x="143" y="143"/>
                </a:cxn>
                <a:cxn ang="0">
                  <a:pos x="130" y="192"/>
                </a:cxn>
                <a:cxn ang="0">
                  <a:pos x="126" y="216"/>
                </a:cxn>
                <a:cxn ang="0">
                  <a:pos x="124" y="236"/>
                </a:cxn>
                <a:cxn ang="0">
                  <a:pos x="124" y="257"/>
                </a:cxn>
                <a:cxn ang="0">
                  <a:pos x="120" y="285"/>
                </a:cxn>
                <a:cxn ang="0">
                  <a:pos x="115" y="314"/>
                </a:cxn>
                <a:cxn ang="0">
                  <a:pos x="97" y="395"/>
                </a:cxn>
                <a:cxn ang="0">
                  <a:pos x="93" y="422"/>
                </a:cxn>
                <a:cxn ang="0">
                  <a:pos x="88" y="472"/>
                </a:cxn>
                <a:cxn ang="0">
                  <a:pos x="82" y="520"/>
                </a:cxn>
                <a:cxn ang="0">
                  <a:pos x="74" y="547"/>
                </a:cxn>
                <a:cxn ang="0">
                  <a:pos x="56" y="599"/>
                </a:cxn>
                <a:cxn ang="0">
                  <a:pos x="47" y="624"/>
                </a:cxn>
                <a:cxn ang="0">
                  <a:pos x="24" y="696"/>
                </a:cxn>
                <a:cxn ang="0">
                  <a:pos x="10" y="745"/>
                </a:cxn>
                <a:cxn ang="0">
                  <a:pos x="2" y="795"/>
                </a:cxn>
                <a:cxn ang="0">
                  <a:pos x="0" y="820"/>
                </a:cxn>
                <a:cxn ang="0">
                  <a:pos x="2" y="823"/>
                </a:cxn>
                <a:cxn ang="0">
                  <a:pos x="5" y="825"/>
                </a:cxn>
                <a:cxn ang="0">
                  <a:pos x="8" y="823"/>
                </a:cxn>
                <a:cxn ang="0">
                  <a:pos x="9" y="820"/>
                </a:cxn>
                <a:cxn ang="0">
                  <a:pos x="11" y="794"/>
                </a:cxn>
                <a:cxn ang="0">
                  <a:pos x="21" y="743"/>
                </a:cxn>
                <a:cxn ang="0">
                  <a:pos x="34" y="693"/>
                </a:cxn>
                <a:cxn ang="0">
                  <a:pos x="58" y="618"/>
                </a:cxn>
                <a:cxn ang="0">
                  <a:pos x="66" y="594"/>
                </a:cxn>
                <a:cxn ang="0">
                  <a:pos x="84" y="547"/>
                </a:cxn>
                <a:cxn ang="0">
                  <a:pos x="90" y="522"/>
                </a:cxn>
                <a:cxn ang="0">
                  <a:pos x="95" y="496"/>
                </a:cxn>
                <a:cxn ang="0">
                  <a:pos x="100" y="443"/>
                </a:cxn>
                <a:cxn ang="0">
                  <a:pos x="103" y="416"/>
                </a:cxn>
                <a:cxn ang="0">
                  <a:pos x="113" y="366"/>
                </a:cxn>
                <a:cxn ang="0">
                  <a:pos x="123" y="316"/>
                </a:cxn>
                <a:cxn ang="0">
                  <a:pos x="133" y="266"/>
                </a:cxn>
                <a:cxn ang="0">
                  <a:pos x="134" y="253"/>
                </a:cxn>
                <a:cxn ang="0">
                  <a:pos x="134" y="226"/>
                </a:cxn>
                <a:cxn ang="0">
                  <a:pos x="136" y="212"/>
                </a:cxn>
                <a:cxn ang="0">
                  <a:pos x="147" y="162"/>
                </a:cxn>
                <a:cxn ang="0">
                  <a:pos x="159" y="112"/>
                </a:cxn>
                <a:cxn ang="0">
                  <a:pos x="163" y="85"/>
                </a:cxn>
                <a:cxn ang="0">
                  <a:pos x="169" y="32"/>
                </a:cxn>
                <a:cxn ang="0">
                  <a:pos x="170" y="5"/>
                </a:cxn>
                <a:cxn ang="0">
                  <a:pos x="169" y="1"/>
                </a:cxn>
                <a:cxn ang="0">
                  <a:pos x="166" y="0"/>
                </a:cxn>
                <a:cxn ang="0">
                  <a:pos x="163" y="1"/>
                </a:cxn>
                <a:cxn ang="0">
                  <a:pos x="161" y="5"/>
                </a:cxn>
              </a:cxnLst>
              <a:rect l="0" t="0" r="r" b="b"/>
              <a:pathLst>
                <a:path w="170" h="825">
                  <a:moveTo>
                    <a:pt x="161" y="5"/>
                  </a:moveTo>
                  <a:lnTo>
                    <a:pt x="161" y="5"/>
                  </a:lnTo>
                  <a:lnTo>
                    <a:pt x="160" y="34"/>
                  </a:lnTo>
                  <a:lnTo>
                    <a:pt x="157" y="61"/>
                  </a:lnTo>
                  <a:lnTo>
                    <a:pt x="153" y="90"/>
                  </a:lnTo>
                  <a:lnTo>
                    <a:pt x="148" y="118"/>
                  </a:lnTo>
                  <a:lnTo>
                    <a:pt x="148" y="118"/>
                  </a:lnTo>
                  <a:lnTo>
                    <a:pt x="143" y="143"/>
                  </a:lnTo>
                  <a:lnTo>
                    <a:pt x="136" y="168"/>
                  </a:lnTo>
                  <a:lnTo>
                    <a:pt x="130" y="192"/>
                  </a:lnTo>
                  <a:lnTo>
                    <a:pt x="126" y="216"/>
                  </a:lnTo>
                  <a:lnTo>
                    <a:pt x="126" y="216"/>
                  </a:lnTo>
                  <a:lnTo>
                    <a:pt x="124" y="227"/>
                  </a:lnTo>
                  <a:lnTo>
                    <a:pt x="124" y="236"/>
                  </a:lnTo>
                  <a:lnTo>
                    <a:pt x="124" y="257"/>
                  </a:lnTo>
                  <a:lnTo>
                    <a:pt x="124" y="257"/>
                  </a:lnTo>
                  <a:lnTo>
                    <a:pt x="123" y="271"/>
                  </a:lnTo>
                  <a:lnTo>
                    <a:pt x="120" y="285"/>
                  </a:lnTo>
                  <a:lnTo>
                    <a:pt x="115" y="314"/>
                  </a:lnTo>
                  <a:lnTo>
                    <a:pt x="115" y="314"/>
                  </a:lnTo>
                  <a:lnTo>
                    <a:pt x="102" y="367"/>
                  </a:lnTo>
                  <a:lnTo>
                    <a:pt x="97" y="395"/>
                  </a:lnTo>
                  <a:lnTo>
                    <a:pt x="93" y="422"/>
                  </a:lnTo>
                  <a:lnTo>
                    <a:pt x="93" y="422"/>
                  </a:lnTo>
                  <a:lnTo>
                    <a:pt x="91" y="447"/>
                  </a:lnTo>
                  <a:lnTo>
                    <a:pt x="88" y="472"/>
                  </a:lnTo>
                  <a:lnTo>
                    <a:pt x="86" y="495"/>
                  </a:lnTo>
                  <a:lnTo>
                    <a:pt x="82" y="520"/>
                  </a:lnTo>
                  <a:lnTo>
                    <a:pt x="82" y="520"/>
                  </a:lnTo>
                  <a:lnTo>
                    <a:pt x="74" y="547"/>
                  </a:lnTo>
                  <a:lnTo>
                    <a:pt x="65" y="573"/>
                  </a:lnTo>
                  <a:lnTo>
                    <a:pt x="56" y="599"/>
                  </a:lnTo>
                  <a:lnTo>
                    <a:pt x="47" y="624"/>
                  </a:lnTo>
                  <a:lnTo>
                    <a:pt x="47" y="624"/>
                  </a:lnTo>
                  <a:lnTo>
                    <a:pt x="31" y="672"/>
                  </a:lnTo>
                  <a:lnTo>
                    <a:pt x="24" y="696"/>
                  </a:lnTo>
                  <a:lnTo>
                    <a:pt x="17" y="720"/>
                  </a:lnTo>
                  <a:lnTo>
                    <a:pt x="10" y="745"/>
                  </a:lnTo>
                  <a:lnTo>
                    <a:pt x="5" y="770"/>
                  </a:lnTo>
                  <a:lnTo>
                    <a:pt x="2" y="795"/>
                  </a:lnTo>
                  <a:lnTo>
                    <a:pt x="0" y="820"/>
                  </a:lnTo>
                  <a:lnTo>
                    <a:pt x="0" y="820"/>
                  </a:lnTo>
                  <a:lnTo>
                    <a:pt x="1" y="822"/>
                  </a:lnTo>
                  <a:lnTo>
                    <a:pt x="2" y="823"/>
                  </a:lnTo>
                  <a:lnTo>
                    <a:pt x="3" y="824"/>
                  </a:lnTo>
                  <a:lnTo>
                    <a:pt x="5" y="825"/>
                  </a:lnTo>
                  <a:lnTo>
                    <a:pt x="6" y="824"/>
                  </a:lnTo>
                  <a:lnTo>
                    <a:pt x="8" y="823"/>
                  </a:lnTo>
                  <a:lnTo>
                    <a:pt x="9" y="822"/>
                  </a:lnTo>
                  <a:lnTo>
                    <a:pt x="9" y="820"/>
                  </a:lnTo>
                  <a:lnTo>
                    <a:pt x="9" y="820"/>
                  </a:lnTo>
                  <a:lnTo>
                    <a:pt x="11" y="794"/>
                  </a:lnTo>
                  <a:lnTo>
                    <a:pt x="15" y="769"/>
                  </a:lnTo>
                  <a:lnTo>
                    <a:pt x="21" y="743"/>
                  </a:lnTo>
                  <a:lnTo>
                    <a:pt x="27" y="717"/>
                  </a:lnTo>
                  <a:lnTo>
                    <a:pt x="34" y="693"/>
                  </a:lnTo>
                  <a:lnTo>
                    <a:pt x="42" y="668"/>
                  </a:lnTo>
                  <a:lnTo>
                    <a:pt x="58" y="618"/>
                  </a:lnTo>
                  <a:lnTo>
                    <a:pt x="58" y="618"/>
                  </a:lnTo>
                  <a:lnTo>
                    <a:pt x="66" y="594"/>
                  </a:lnTo>
                  <a:lnTo>
                    <a:pt x="75" y="571"/>
                  </a:lnTo>
                  <a:lnTo>
                    <a:pt x="84" y="547"/>
                  </a:lnTo>
                  <a:lnTo>
                    <a:pt x="90" y="522"/>
                  </a:lnTo>
                  <a:lnTo>
                    <a:pt x="90" y="522"/>
                  </a:lnTo>
                  <a:lnTo>
                    <a:pt x="93" y="510"/>
                  </a:lnTo>
                  <a:lnTo>
                    <a:pt x="95" y="496"/>
                  </a:lnTo>
                  <a:lnTo>
                    <a:pt x="98" y="469"/>
                  </a:lnTo>
                  <a:lnTo>
                    <a:pt x="100" y="443"/>
                  </a:lnTo>
                  <a:lnTo>
                    <a:pt x="103" y="416"/>
                  </a:lnTo>
                  <a:lnTo>
                    <a:pt x="103" y="416"/>
                  </a:lnTo>
                  <a:lnTo>
                    <a:pt x="107" y="391"/>
                  </a:lnTo>
                  <a:lnTo>
                    <a:pt x="113" y="366"/>
                  </a:lnTo>
                  <a:lnTo>
                    <a:pt x="123" y="316"/>
                  </a:lnTo>
                  <a:lnTo>
                    <a:pt x="123" y="316"/>
                  </a:lnTo>
                  <a:lnTo>
                    <a:pt x="128" y="291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34" y="253"/>
                  </a:lnTo>
                  <a:lnTo>
                    <a:pt x="134" y="239"/>
                  </a:lnTo>
                  <a:lnTo>
                    <a:pt x="134" y="226"/>
                  </a:lnTo>
                  <a:lnTo>
                    <a:pt x="136" y="212"/>
                  </a:lnTo>
                  <a:lnTo>
                    <a:pt x="136" y="212"/>
                  </a:lnTo>
                  <a:lnTo>
                    <a:pt x="141" y="186"/>
                  </a:lnTo>
                  <a:lnTo>
                    <a:pt x="147" y="162"/>
                  </a:lnTo>
                  <a:lnTo>
                    <a:pt x="153" y="137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3" y="85"/>
                  </a:lnTo>
                  <a:lnTo>
                    <a:pt x="167" y="58"/>
                  </a:lnTo>
                  <a:lnTo>
                    <a:pt x="169" y="32"/>
                  </a:lnTo>
                  <a:lnTo>
                    <a:pt x="170" y="5"/>
                  </a:lnTo>
                  <a:lnTo>
                    <a:pt x="170" y="5"/>
                  </a:lnTo>
                  <a:lnTo>
                    <a:pt x="170" y="3"/>
                  </a:lnTo>
                  <a:lnTo>
                    <a:pt x="169" y="1"/>
                  </a:lnTo>
                  <a:lnTo>
                    <a:pt x="168" y="0"/>
                  </a:lnTo>
                  <a:lnTo>
                    <a:pt x="166" y="0"/>
                  </a:lnTo>
                  <a:lnTo>
                    <a:pt x="164" y="0"/>
                  </a:lnTo>
                  <a:lnTo>
                    <a:pt x="163" y="1"/>
                  </a:lnTo>
                  <a:lnTo>
                    <a:pt x="162" y="3"/>
                  </a:lnTo>
                  <a:lnTo>
                    <a:pt x="161" y="5"/>
                  </a:lnTo>
                  <a:lnTo>
                    <a:pt x="161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2" name="Freeform 918"/>
            <p:cNvSpPr/>
            <p:nvPr>
              <p:custDataLst>
                <p:tags r:id="rId18"/>
              </p:custDataLst>
            </p:nvPr>
          </p:nvSpPr>
          <p:spPr bwMode="auto">
            <a:xfrm>
              <a:off x="3751263" y="1443038"/>
              <a:ext cx="66675" cy="360363"/>
            </a:xfrm>
            <a:custGeom>
              <a:avLst/>
              <a:gdLst/>
              <a:ahLst/>
              <a:cxnLst>
                <a:cxn ang="0">
                  <a:pos x="117" y="4"/>
                </a:cxn>
                <a:cxn ang="0">
                  <a:pos x="116" y="50"/>
                </a:cxn>
                <a:cxn ang="0">
                  <a:pos x="108" y="139"/>
                </a:cxn>
                <a:cxn ang="0">
                  <a:pos x="94" y="228"/>
                </a:cxn>
                <a:cxn ang="0">
                  <a:pos x="68" y="361"/>
                </a:cxn>
                <a:cxn ang="0">
                  <a:pos x="63" y="383"/>
                </a:cxn>
                <a:cxn ang="0">
                  <a:pos x="57" y="404"/>
                </a:cxn>
                <a:cxn ang="0">
                  <a:pos x="48" y="432"/>
                </a:cxn>
                <a:cxn ang="0">
                  <a:pos x="47" y="440"/>
                </a:cxn>
                <a:cxn ang="0">
                  <a:pos x="44" y="482"/>
                </a:cxn>
                <a:cxn ang="0">
                  <a:pos x="38" y="523"/>
                </a:cxn>
                <a:cxn ang="0">
                  <a:pos x="32" y="542"/>
                </a:cxn>
                <a:cxn ang="0">
                  <a:pos x="10" y="598"/>
                </a:cxn>
                <a:cxn ang="0">
                  <a:pos x="7" y="608"/>
                </a:cxn>
                <a:cxn ang="0">
                  <a:pos x="2" y="637"/>
                </a:cxn>
                <a:cxn ang="0">
                  <a:pos x="0" y="678"/>
                </a:cxn>
                <a:cxn ang="0">
                  <a:pos x="0" y="680"/>
                </a:cxn>
                <a:cxn ang="0">
                  <a:pos x="3" y="682"/>
                </a:cxn>
                <a:cxn ang="0">
                  <a:pos x="6" y="682"/>
                </a:cxn>
                <a:cxn ang="0">
                  <a:pos x="9" y="680"/>
                </a:cxn>
                <a:cxn ang="0">
                  <a:pos x="9" y="678"/>
                </a:cxn>
                <a:cxn ang="0">
                  <a:pos x="12" y="635"/>
                </a:cxn>
                <a:cxn ang="0">
                  <a:pos x="22" y="594"/>
                </a:cxn>
                <a:cxn ang="0">
                  <a:pos x="36" y="556"/>
                </a:cxn>
                <a:cxn ang="0">
                  <a:pos x="48" y="517"/>
                </a:cxn>
                <a:cxn ang="0">
                  <a:pos x="51" y="501"/>
                </a:cxn>
                <a:cxn ang="0">
                  <a:pos x="56" y="448"/>
                </a:cxn>
                <a:cxn ang="0">
                  <a:pos x="57" y="436"/>
                </a:cxn>
                <a:cxn ang="0">
                  <a:pos x="67" y="398"/>
                </a:cxn>
                <a:cxn ang="0">
                  <a:pos x="77" y="359"/>
                </a:cxn>
                <a:cxn ang="0">
                  <a:pos x="80" y="347"/>
                </a:cxn>
                <a:cxn ang="0">
                  <a:pos x="96" y="262"/>
                </a:cxn>
                <a:cxn ang="0">
                  <a:pos x="112" y="178"/>
                </a:cxn>
                <a:cxn ang="0">
                  <a:pos x="119" y="134"/>
                </a:cxn>
                <a:cxn ang="0">
                  <a:pos x="127" y="48"/>
                </a:cxn>
                <a:cxn ang="0">
                  <a:pos x="128" y="4"/>
                </a:cxn>
                <a:cxn ang="0">
                  <a:pos x="126" y="1"/>
                </a:cxn>
                <a:cxn ang="0">
                  <a:pos x="122" y="0"/>
                </a:cxn>
                <a:cxn ang="0">
                  <a:pos x="119" y="1"/>
                </a:cxn>
                <a:cxn ang="0">
                  <a:pos x="117" y="4"/>
                </a:cxn>
              </a:cxnLst>
              <a:rect l="0" t="0" r="r" b="b"/>
              <a:pathLst>
                <a:path w="128" h="682">
                  <a:moveTo>
                    <a:pt x="117" y="4"/>
                  </a:moveTo>
                  <a:lnTo>
                    <a:pt x="117" y="4"/>
                  </a:lnTo>
                  <a:lnTo>
                    <a:pt x="117" y="27"/>
                  </a:lnTo>
                  <a:lnTo>
                    <a:pt x="116" y="50"/>
                  </a:lnTo>
                  <a:lnTo>
                    <a:pt x="113" y="95"/>
                  </a:lnTo>
                  <a:lnTo>
                    <a:pt x="108" y="139"/>
                  </a:lnTo>
                  <a:lnTo>
                    <a:pt x="101" y="184"/>
                  </a:lnTo>
                  <a:lnTo>
                    <a:pt x="94" y="228"/>
                  </a:lnTo>
                  <a:lnTo>
                    <a:pt x="84" y="273"/>
                  </a:lnTo>
                  <a:lnTo>
                    <a:pt x="68" y="361"/>
                  </a:lnTo>
                  <a:lnTo>
                    <a:pt x="68" y="361"/>
                  </a:lnTo>
                  <a:lnTo>
                    <a:pt x="63" y="383"/>
                  </a:lnTo>
                  <a:lnTo>
                    <a:pt x="57" y="404"/>
                  </a:lnTo>
                  <a:lnTo>
                    <a:pt x="57" y="404"/>
                  </a:lnTo>
                  <a:lnTo>
                    <a:pt x="51" y="422"/>
                  </a:lnTo>
                  <a:lnTo>
                    <a:pt x="48" y="432"/>
                  </a:lnTo>
                  <a:lnTo>
                    <a:pt x="47" y="440"/>
                  </a:lnTo>
                  <a:lnTo>
                    <a:pt x="47" y="440"/>
                  </a:lnTo>
                  <a:lnTo>
                    <a:pt x="46" y="461"/>
                  </a:lnTo>
                  <a:lnTo>
                    <a:pt x="44" y="482"/>
                  </a:lnTo>
                  <a:lnTo>
                    <a:pt x="41" y="503"/>
                  </a:lnTo>
                  <a:lnTo>
                    <a:pt x="38" y="523"/>
                  </a:lnTo>
                  <a:lnTo>
                    <a:pt x="38" y="523"/>
                  </a:lnTo>
                  <a:lnTo>
                    <a:pt x="32" y="542"/>
                  </a:lnTo>
                  <a:lnTo>
                    <a:pt x="24" y="561"/>
                  </a:lnTo>
                  <a:lnTo>
                    <a:pt x="10" y="598"/>
                  </a:lnTo>
                  <a:lnTo>
                    <a:pt x="10" y="598"/>
                  </a:lnTo>
                  <a:lnTo>
                    <a:pt x="7" y="608"/>
                  </a:lnTo>
                  <a:lnTo>
                    <a:pt x="5" y="618"/>
                  </a:lnTo>
                  <a:lnTo>
                    <a:pt x="2" y="637"/>
                  </a:lnTo>
                  <a:lnTo>
                    <a:pt x="0" y="657"/>
                  </a:lnTo>
                  <a:lnTo>
                    <a:pt x="0" y="678"/>
                  </a:lnTo>
                  <a:lnTo>
                    <a:pt x="0" y="678"/>
                  </a:lnTo>
                  <a:lnTo>
                    <a:pt x="0" y="680"/>
                  </a:lnTo>
                  <a:lnTo>
                    <a:pt x="1" y="681"/>
                  </a:lnTo>
                  <a:lnTo>
                    <a:pt x="3" y="682"/>
                  </a:lnTo>
                  <a:lnTo>
                    <a:pt x="4" y="682"/>
                  </a:lnTo>
                  <a:lnTo>
                    <a:pt x="6" y="682"/>
                  </a:lnTo>
                  <a:lnTo>
                    <a:pt x="7" y="681"/>
                  </a:lnTo>
                  <a:lnTo>
                    <a:pt x="9" y="680"/>
                  </a:lnTo>
                  <a:lnTo>
                    <a:pt x="9" y="678"/>
                  </a:lnTo>
                  <a:lnTo>
                    <a:pt x="9" y="678"/>
                  </a:lnTo>
                  <a:lnTo>
                    <a:pt x="10" y="656"/>
                  </a:lnTo>
                  <a:lnTo>
                    <a:pt x="12" y="635"/>
                  </a:lnTo>
                  <a:lnTo>
                    <a:pt x="16" y="615"/>
                  </a:lnTo>
                  <a:lnTo>
                    <a:pt x="22" y="594"/>
                  </a:lnTo>
                  <a:lnTo>
                    <a:pt x="22" y="594"/>
                  </a:lnTo>
                  <a:lnTo>
                    <a:pt x="36" y="556"/>
                  </a:lnTo>
                  <a:lnTo>
                    <a:pt x="43" y="537"/>
                  </a:lnTo>
                  <a:lnTo>
                    <a:pt x="48" y="517"/>
                  </a:lnTo>
                  <a:lnTo>
                    <a:pt x="48" y="517"/>
                  </a:lnTo>
                  <a:lnTo>
                    <a:pt x="51" y="501"/>
                  </a:lnTo>
                  <a:lnTo>
                    <a:pt x="53" y="483"/>
                  </a:lnTo>
                  <a:lnTo>
                    <a:pt x="56" y="448"/>
                  </a:lnTo>
                  <a:lnTo>
                    <a:pt x="56" y="448"/>
                  </a:lnTo>
                  <a:lnTo>
                    <a:pt x="57" y="436"/>
                  </a:lnTo>
                  <a:lnTo>
                    <a:pt x="60" y="422"/>
                  </a:lnTo>
                  <a:lnTo>
                    <a:pt x="67" y="398"/>
                  </a:lnTo>
                  <a:lnTo>
                    <a:pt x="74" y="372"/>
                  </a:lnTo>
                  <a:lnTo>
                    <a:pt x="77" y="359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87" y="305"/>
                  </a:lnTo>
                  <a:lnTo>
                    <a:pt x="96" y="262"/>
                  </a:lnTo>
                  <a:lnTo>
                    <a:pt x="104" y="220"/>
                  </a:lnTo>
                  <a:lnTo>
                    <a:pt x="112" y="178"/>
                  </a:lnTo>
                  <a:lnTo>
                    <a:pt x="112" y="178"/>
                  </a:lnTo>
                  <a:lnTo>
                    <a:pt x="119" y="134"/>
                  </a:lnTo>
                  <a:lnTo>
                    <a:pt x="123" y="92"/>
                  </a:lnTo>
                  <a:lnTo>
                    <a:pt x="127" y="48"/>
                  </a:lnTo>
                  <a:lnTo>
                    <a:pt x="128" y="4"/>
                  </a:lnTo>
                  <a:lnTo>
                    <a:pt x="128" y="4"/>
                  </a:lnTo>
                  <a:lnTo>
                    <a:pt x="127" y="2"/>
                  </a:lnTo>
                  <a:lnTo>
                    <a:pt x="126" y="1"/>
                  </a:lnTo>
                  <a:lnTo>
                    <a:pt x="125" y="0"/>
                  </a:lnTo>
                  <a:lnTo>
                    <a:pt x="122" y="0"/>
                  </a:lnTo>
                  <a:lnTo>
                    <a:pt x="120" y="0"/>
                  </a:lnTo>
                  <a:lnTo>
                    <a:pt x="119" y="1"/>
                  </a:lnTo>
                  <a:lnTo>
                    <a:pt x="118" y="2"/>
                  </a:lnTo>
                  <a:lnTo>
                    <a:pt x="117" y="4"/>
                  </a:lnTo>
                  <a:lnTo>
                    <a:pt x="11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3" name="Freeform 919"/>
            <p:cNvSpPr/>
            <p:nvPr>
              <p:custDataLst>
                <p:tags r:id="rId19"/>
              </p:custDataLst>
            </p:nvPr>
          </p:nvSpPr>
          <p:spPr bwMode="auto">
            <a:xfrm>
              <a:off x="3797300" y="1477963"/>
              <a:ext cx="60325" cy="268288"/>
            </a:xfrm>
            <a:custGeom>
              <a:avLst/>
              <a:gdLst/>
              <a:ahLst/>
              <a:cxnLst>
                <a:cxn ang="0">
                  <a:pos x="114" y="4"/>
                </a:cxn>
                <a:cxn ang="0">
                  <a:pos x="113" y="1"/>
                </a:cxn>
                <a:cxn ang="0">
                  <a:pos x="110" y="0"/>
                </a:cxn>
                <a:cxn ang="0">
                  <a:pos x="106" y="1"/>
                </a:cxn>
                <a:cxn ang="0">
                  <a:pos x="105" y="4"/>
                </a:cxn>
                <a:cxn ang="0">
                  <a:pos x="104" y="38"/>
                </a:cxn>
                <a:cxn ang="0">
                  <a:pos x="94" y="104"/>
                </a:cxn>
                <a:cxn ang="0">
                  <a:pos x="81" y="170"/>
                </a:cxn>
                <a:cxn ang="0">
                  <a:pos x="58" y="268"/>
                </a:cxn>
                <a:cxn ang="0">
                  <a:pos x="47" y="324"/>
                </a:cxn>
                <a:cxn ang="0">
                  <a:pos x="37" y="366"/>
                </a:cxn>
                <a:cxn ang="0">
                  <a:pos x="31" y="379"/>
                </a:cxn>
                <a:cxn ang="0">
                  <a:pos x="28" y="393"/>
                </a:cxn>
                <a:cxn ang="0">
                  <a:pos x="25" y="419"/>
                </a:cxn>
                <a:cxn ang="0">
                  <a:pos x="22" y="433"/>
                </a:cxn>
                <a:cxn ang="0">
                  <a:pos x="8" y="483"/>
                </a:cxn>
                <a:cxn ang="0">
                  <a:pos x="1" y="500"/>
                </a:cxn>
                <a:cxn ang="0">
                  <a:pos x="0" y="504"/>
                </a:cxn>
                <a:cxn ang="0">
                  <a:pos x="5" y="507"/>
                </a:cxn>
                <a:cxn ang="0">
                  <a:pos x="8" y="506"/>
                </a:cxn>
                <a:cxn ang="0">
                  <a:pos x="10" y="505"/>
                </a:cxn>
                <a:cxn ang="0">
                  <a:pos x="25" y="465"/>
                </a:cxn>
                <a:cxn ang="0">
                  <a:pos x="32" y="437"/>
                </a:cxn>
                <a:cxn ang="0">
                  <a:pos x="38" y="409"/>
                </a:cxn>
                <a:cxn ang="0">
                  <a:pos x="39" y="396"/>
                </a:cxn>
                <a:cxn ang="0">
                  <a:pos x="41" y="380"/>
                </a:cxn>
                <a:cxn ang="0">
                  <a:pos x="55" y="335"/>
                </a:cxn>
                <a:cxn ang="0">
                  <a:pos x="59" y="319"/>
                </a:cxn>
                <a:cxn ang="0">
                  <a:pos x="64" y="286"/>
                </a:cxn>
                <a:cxn ang="0">
                  <a:pos x="68" y="271"/>
                </a:cxn>
                <a:cxn ang="0">
                  <a:pos x="96" y="142"/>
                </a:cxn>
                <a:cxn ang="0">
                  <a:pos x="109" y="76"/>
                </a:cxn>
                <a:cxn ang="0">
                  <a:pos x="114" y="10"/>
                </a:cxn>
                <a:cxn ang="0">
                  <a:pos x="114" y="9"/>
                </a:cxn>
              </a:cxnLst>
              <a:rect l="0" t="0" r="r" b="b"/>
              <a:pathLst>
                <a:path w="114" h="507">
                  <a:moveTo>
                    <a:pt x="114" y="4"/>
                  </a:moveTo>
                  <a:lnTo>
                    <a:pt x="114" y="4"/>
                  </a:lnTo>
                  <a:lnTo>
                    <a:pt x="114" y="2"/>
                  </a:lnTo>
                  <a:lnTo>
                    <a:pt x="113" y="1"/>
                  </a:lnTo>
                  <a:lnTo>
                    <a:pt x="111" y="0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6" y="1"/>
                  </a:lnTo>
                  <a:lnTo>
                    <a:pt x="105" y="2"/>
                  </a:lnTo>
                  <a:lnTo>
                    <a:pt x="105" y="4"/>
                  </a:lnTo>
                  <a:lnTo>
                    <a:pt x="105" y="4"/>
                  </a:lnTo>
                  <a:lnTo>
                    <a:pt x="104" y="38"/>
                  </a:lnTo>
                  <a:lnTo>
                    <a:pt x="100" y="71"/>
                  </a:lnTo>
                  <a:lnTo>
                    <a:pt x="94" y="104"/>
                  </a:lnTo>
                  <a:lnTo>
                    <a:pt x="88" y="137"/>
                  </a:lnTo>
                  <a:lnTo>
                    <a:pt x="81" y="170"/>
                  </a:lnTo>
                  <a:lnTo>
                    <a:pt x="74" y="203"/>
                  </a:lnTo>
                  <a:lnTo>
                    <a:pt x="58" y="268"/>
                  </a:lnTo>
                  <a:lnTo>
                    <a:pt x="58" y="268"/>
                  </a:lnTo>
                  <a:lnTo>
                    <a:pt x="47" y="324"/>
                  </a:lnTo>
                  <a:lnTo>
                    <a:pt x="40" y="352"/>
                  </a:lnTo>
                  <a:lnTo>
                    <a:pt x="37" y="366"/>
                  </a:lnTo>
                  <a:lnTo>
                    <a:pt x="31" y="379"/>
                  </a:lnTo>
                  <a:lnTo>
                    <a:pt x="31" y="379"/>
                  </a:lnTo>
                  <a:lnTo>
                    <a:pt x="29" y="385"/>
                  </a:lnTo>
                  <a:lnTo>
                    <a:pt x="28" y="393"/>
                  </a:lnTo>
                  <a:lnTo>
                    <a:pt x="26" y="406"/>
                  </a:lnTo>
                  <a:lnTo>
                    <a:pt x="25" y="419"/>
                  </a:lnTo>
                  <a:lnTo>
                    <a:pt x="22" y="433"/>
                  </a:lnTo>
                  <a:lnTo>
                    <a:pt x="22" y="433"/>
                  </a:lnTo>
                  <a:lnTo>
                    <a:pt x="13" y="467"/>
                  </a:lnTo>
                  <a:lnTo>
                    <a:pt x="8" y="483"/>
                  </a:lnTo>
                  <a:lnTo>
                    <a:pt x="1" y="500"/>
                  </a:lnTo>
                  <a:lnTo>
                    <a:pt x="1" y="500"/>
                  </a:lnTo>
                  <a:lnTo>
                    <a:pt x="0" y="502"/>
                  </a:lnTo>
                  <a:lnTo>
                    <a:pt x="0" y="504"/>
                  </a:lnTo>
                  <a:lnTo>
                    <a:pt x="3" y="506"/>
                  </a:lnTo>
                  <a:lnTo>
                    <a:pt x="5" y="507"/>
                  </a:lnTo>
                  <a:lnTo>
                    <a:pt x="7" y="507"/>
                  </a:lnTo>
                  <a:lnTo>
                    <a:pt x="8" y="506"/>
                  </a:lnTo>
                  <a:lnTo>
                    <a:pt x="10" y="505"/>
                  </a:lnTo>
                  <a:lnTo>
                    <a:pt x="10" y="505"/>
                  </a:lnTo>
                  <a:lnTo>
                    <a:pt x="20" y="479"/>
                  </a:lnTo>
                  <a:lnTo>
                    <a:pt x="25" y="465"/>
                  </a:lnTo>
                  <a:lnTo>
                    <a:pt x="29" y="451"/>
                  </a:lnTo>
                  <a:lnTo>
                    <a:pt x="32" y="437"/>
                  </a:lnTo>
                  <a:lnTo>
                    <a:pt x="36" y="424"/>
                  </a:lnTo>
                  <a:lnTo>
                    <a:pt x="38" y="409"/>
                  </a:lnTo>
                  <a:lnTo>
                    <a:pt x="39" y="396"/>
                  </a:lnTo>
                  <a:lnTo>
                    <a:pt x="39" y="396"/>
                  </a:lnTo>
                  <a:lnTo>
                    <a:pt x="40" y="387"/>
                  </a:lnTo>
                  <a:lnTo>
                    <a:pt x="41" y="380"/>
                  </a:lnTo>
                  <a:lnTo>
                    <a:pt x="45" y="365"/>
                  </a:lnTo>
                  <a:lnTo>
                    <a:pt x="55" y="335"/>
                  </a:lnTo>
                  <a:lnTo>
                    <a:pt x="55" y="335"/>
                  </a:lnTo>
                  <a:lnTo>
                    <a:pt x="59" y="319"/>
                  </a:lnTo>
                  <a:lnTo>
                    <a:pt x="62" y="303"/>
                  </a:lnTo>
                  <a:lnTo>
                    <a:pt x="64" y="286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82" y="206"/>
                  </a:lnTo>
                  <a:lnTo>
                    <a:pt x="96" y="142"/>
                  </a:lnTo>
                  <a:lnTo>
                    <a:pt x="103" y="109"/>
                  </a:lnTo>
                  <a:lnTo>
                    <a:pt x="109" y="76"/>
                  </a:lnTo>
                  <a:lnTo>
                    <a:pt x="112" y="43"/>
                  </a:lnTo>
                  <a:lnTo>
                    <a:pt x="114" y="10"/>
                  </a:lnTo>
                  <a:lnTo>
                    <a:pt x="114" y="10"/>
                  </a:lnTo>
                  <a:lnTo>
                    <a:pt x="114" y="9"/>
                  </a:lnTo>
                  <a:lnTo>
                    <a:pt x="114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4" name="Freeform 920"/>
            <p:cNvSpPr/>
            <p:nvPr>
              <p:custDataLst>
                <p:tags r:id="rId20"/>
              </p:custDataLst>
            </p:nvPr>
          </p:nvSpPr>
          <p:spPr bwMode="auto">
            <a:xfrm>
              <a:off x="3857625" y="1504950"/>
              <a:ext cx="33338" cy="190500"/>
            </a:xfrm>
            <a:custGeom>
              <a:avLst/>
              <a:gdLst/>
              <a:ahLst/>
              <a:cxnLst>
                <a:cxn ang="0">
                  <a:pos x="54" y="2"/>
                </a:cxn>
                <a:cxn ang="0">
                  <a:pos x="48" y="11"/>
                </a:cxn>
                <a:cxn ang="0">
                  <a:pos x="45" y="24"/>
                </a:cxn>
                <a:cxn ang="0">
                  <a:pos x="46" y="44"/>
                </a:cxn>
                <a:cxn ang="0">
                  <a:pos x="46" y="50"/>
                </a:cxn>
                <a:cxn ang="0">
                  <a:pos x="42" y="74"/>
                </a:cxn>
                <a:cxn ang="0">
                  <a:pos x="31" y="123"/>
                </a:cxn>
                <a:cxn ang="0">
                  <a:pos x="29" y="147"/>
                </a:cxn>
                <a:cxn ang="0">
                  <a:pos x="28" y="162"/>
                </a:cxn>
                <a:cxn ang="0">
                  <a:pos x="24" y="206"/>
                </a:cxn>
                <a:cxn ang="0">
                  <a:pos x="13" y="265"/>
                </a:cxn>
                <a:cxn ang="0">
                  <a:pos x="11" y="275"/>
                </a:cxn>
                <a:cxn ang="0">
                  <a:pos x="9" y="306"/>
                </a:cxn>
                <a:cxn ang="0">
                  <a:pos x="8" y="319"/>
                </a:cxn>
                <a:cxn ang="0">
                  <a:pos x="0" y="354"/>
                </a:cxn>
                <a:cxn ang="0">
                  <a:pos x="0" y="356"/>
                </a:cxn>
                <a:cxn ang="0">
                  <a:pos x="4" y="360"/>
                </a:cxn>
                <a:cxn ang="0">
                  <a:pos x="7" y="360"/>
                </a:cxn>
                <a:cxn ang="0">
                  <a:pos x="9" y="357"/>
                </a:cxn>
                <a:cxn ang="0">
                  <a:pos x="16" y="325"/>
                </a:cxn>
                <a:cxn ang="0">
                  <a:pos x="19" y="292"/>
                </a:cxn>
                <a:cxn ang="0">
                  <a:pos x="20" y="280"/>
                </a:cxn>
                <a:cxn ang="0">
                  <a:pos x="27" y="240"/>
                </a:cxn>
                <a:cxn ang="0">
                  <a:pos x="35" y="201"/>
                </a:cxn>
                <a:cxn ang="0">
                  <a:pos x="37" y="188"/>
                </a:cxn>
                <a:cxn ang="0">
                  <a:pos x="38" y="161"/>
                </a:cxn>
                <a:cxn ang="0">
                  <a:pos x="40" y="133"/>
                </a:cxn>
                <a:cxn ang="0">
                  <a:pos x="44" y="109"/>
                </a:cxn>
                <a:cxn ang="0">
                  <a:pos x="50" y="85"/>
                </a:cxn>
                <a:cxn ang="0">
                  <a:pos x="57" y="53"/>
                </a:cxn>
                <a:cxn ang="0">
                  <a:pos x="57" y="43"/>
                </a:cxn>
                <a:cxn ang="0">
                  <a:pos x="56" y="24"/>
                </a:cxn>
                <a:cxn ang="0">
                  <a:pos x="56" y="15"/>
                </a:cxn>
                <a:cxn ang="0">
                  <a:pos x="60" y="8"/>
                </a:cxn>
                <a:cxn ang="0">
                  <a:pos x="62" y="7"/>
                </a:cxn>
                <a:cxn ang="0">
                  <a:pos x="62" y="3"/>
                </a:cxn>
                <a:cxn ang="0">
                  <a:pos x="58" y="0"/>
                </a:cxn>
                <a:cxn ang="0">
                  <a:pos x="54" y="2"/>
                </a:cxn>
              </a:cxnLst>
              <a:rect l="0" t="0" r="r" b="b"/>
              <a:pathLst>
                <a:path w="62" h="360">
                  <a:moveTo>
                    <a:pt x="54" y="2"/>
                  </a:moveTo>
                  <a:lnTo>
                    <a:pt x="54" y="2"/>
                  </a:lnTo>
                  <a:lnTo>
                    <a:pt x="50" y="6"/>
                  </a:lnTo>
                  <a:lnTo>
                    <a:pt x="48" y="11"/>
                  </a:lnTo>
                  <a:lnTo>
                    <a:pt x="46" y="17"/>
                  </a:lnTo>
                  <a:lnTo>
                    <a:pt x="45" y="24"/>
                  </a:lnTo>
                  <a:lnTo>
                    <a:pt x="46" y="38"/>
                  </a:lnTo>
                  <a:lnTo>
                    <a:pt x="46" y="44"/>
                  </a:lnTo>
                  <a:lnTo>
                    <a:pt x="46" y="50"/>
                  </a:lnTo>
                  <a:lnTo>
                    <a:pt x="46" y="50"/>
                  </a:lnTo>
                  <a:lnTo>
                    <a:pt x="44" y="62"/>
                  </a:lnTo>
                  <a:lnTo>
                    <a:pt x="42" y="74"/>
                  </a:lnTo>
                  <a:lnTo>
                    <a:pt x="36" y="99"/>
                  </a:lnTo>
                  <a:lnTo>
                    <a:pt x="31" y="123"/>
                  </a:lnTo>
                  <a:lnTo>
                    <a:pt x="29" y="135"/>
                  </a:lnTo>
                  <a:lnTo>
                    <a:pt x="29" y="147"/>
                  </a:lnTo>
                  <a:lnTo>
                    <a:pt x="29" y="147"/>
                  </a:lnTo>
                  <a:lnTo>
                    <a:pt x="28" y="162"/>
                  </a:lnTo>
                  <a:lnTo>
                    <a:pt x="27" y="177"/>
                  </a:lnTo>
                  <a:lnTo>
                    <a:pt x="24" y="206"/>
                  </a:lnTo>
                  <a:lnTo>
                    <a:pt x="19" y="236"/>
                  </a:lnTo>
                  <a:lnTo>
                    <a:pt x="13" y="265"/>
                  </a:lnTo>
                  <a:lnTo>
                    <a:pt x="13" y="265"/>
                  </a:lnTo>
                  <a:lnTo>
                    <a:pt x="11" y="275"/>
                  </a:lnTo>
                  <a:lnTo>
                    <a:pt x="10" y="286"/>
                  </a:lnTo>
                  <a:lnTo>
                    <a:pt x="9" y="306"/>
                  </a:lnTo>
                  <a:lnTo>
                    <a:pt x="9" y="306"/>
                  </a:lnTo>
                  <a:lnTo>
                    <a:pt x="8" y="319"/>
                  </a:lnTo>
                  <a:lnTo>
                    <a:pt x="5" y="331"/>
                  </a:lnTo>
                  <a:lnTo>
                    <a:pt x="0" y="354"/>
                  </a:lnTo>
                  <a:lnTo>
                    <a:pt x="0" y="354"/>
                  </a:lnTo>
                  <a:lnTo>
                    <a:pt x="0" y="356"/>
                  </a:lnTo>
                  <a:lnTo>
                    <a:pt x="1" y="358"/>
                  </a:lnTo>
                  <a:lnTo>
                    <a:pt x="4" y="360"/>
                  </a:lnTo>
                  <a:lnTo>
                    <a:pt x="6" y="360"/>
                  </a:lnTo>
                  <a:lnTo>
                    <a:pt x="7" y="360"/>
                  </a:lnTo>
                  <a:lnTo>
                    <a:pt x="8" y="359"/>
                  </a:lnTo>
                  <a:lnTo>
                    <a:pt x="9" y="357"/>
                  </a:lnTo>
                  <a:lnTo>
                    <a:pt x="9" y="357"/>
                  </a:lnTo>
                  <a:lnTo>
                    <a:pt x="16" y="325"/>
                  </a:lnTo>
                  <a:lnTo>
                    <a:pt x="18" y="309"/>
                  </a:lnTo>
                  <a:lnTo>
                    <a:pt x="19" y="292"/>
                  </a:lnTo>
                  <a:lnTo>
                    <a:pt x="19" y="292"/>
                  </a:lnTo>
                  <a:lnTo>
                    <a:pt x="20" y="280"/>
                  </a:lnTo>
                  <a:lnTo>
                    <a:pt x="22" y="266"/>
                  </a:lnTo>
                  <a:lnTo>
                    <a:pt x="27" y="240"/>
                  </a:lnTo>
                  <a:lnTo>
                    <a:pt x="33" y="215"/>
                  </a:lnTo>
                  <a:lnTo>
                    <a:pt x="35" y="201"/>
                  </a:lnTo>
                  <a:lnTo>
                    <a:pt x="37" y="188"/>
                  </a:lnTo>
                  <a:lnTo>
                    <a:pt x="37" y="188"/>
                  </a:lnTo>
                  <a:lnTo>
                    <a:pt x="38" y="174"/>
                  </a:lnTo>
                  <a:lnTo>
                    <a:pt x="38" y="161"/>
                  </a:lnTo>
                  <a:lnTo>
                    <a:pt x="39" y="146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4" y="109"/>
                  </a:lnTo>
                  <a:lnTo>
                    <a:pt x="50" y="85"/>
                  </a:lnTo>
                  <a:lnTo>
                    <a:pt x="50" y="85"/>
                  </a:lnTo>
                  <a:lnTo>
                    <a:pt x="55" y="65"/>
                  </a:lnTo>
                  <a:lnTo>
                    <a:pt x="57" y="53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34"/>
                  </a:lnTo>
                  <a:lnTo>
                    <a:pt x="56" y="24"/>
                  </a:lnTo>
                  <a:lnTo>
                    <a:pt x="56" y="19"/>
                  </a:lnTo>
                  <a:lnTo>
                    <a:pt x="56" y="15"/>
                  </a:lnTo>
                  <a:lnTo>
                    <a:pt x="58" y="11"/>
                  </a:lnTo>
                  <a:lnTo>
                    <a:pt x="60" y="8"/>
                  </a:lnTo>
                  <a:lnTo>
                    <a:pt x="60" y="8"/>
                  </a:lnTo>
                  <a:lnTo>
                    <a:pt x="62" y="7"/>
                  </a:lnTo>
                  <a:lnTo>
                    <a:pt x="62" y="5"/>
                  </a:lnTo>
                  <a:lnTo>
                    <a:pt x="62" y="3"/>
                  </a:lnTo>
                  <a:lnTo>
                    <a:pt x="61" y="2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4" y="2"/>
                  </a:lnTo>
                  <a:lnTo>
                    <a:pt x="54" y="2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5" name="Freeform 921"/>
            <p:cNvSpPr/>
            <p:nvPr>
              <p:custDataLst>
                <p:tags r:id="rId21"/>
              </p:custDataLst>
            </p:nvPr>
          </p:nvSpPr>
          <p:spPr bwMode="auto">
            <a:xfrm>
              <a:off x="3883025" y="1544638"/>
              <a:ext cx="22225" cy="130175"/>
            </a:xfrm>
            <a:custGeom>
              <a:avLst/>
              <a:gdLst/>
              <a:ahLst/>
              <a:cxnLst>
                <a:cxn ang="0">
                  <a:pos x="33" y="4"/>
                </a:cxn>
                <a:cxn ang="0">
                  <a:pos x="33" y="4"/>
                </a:cxn>
                <a:cxn ang="0">
                  <a:pos x="33" y="37"/>
                </a:cxn>
                <a:cxn ang="0">
                  <a:pos x="29" y="69"/>
                </a:cxn>
                <a:cxn ang="0">
                  <a:pos x="25" y="101"/>
                </a:cxn>
                <a:cxn ang="0">
                  <a:pos x="23" y="117"/>
                </a:cxn>
                <a:cxn ang="0">
                  <a:pos x="19" y="133"/>
                </a:cxn>
                <a:cxn ang="0">
                  <a:pos x="19" y="133"/>
                </a:cxn>
                <a:cxn ang="0">
                  <a:pos x="13" y="156"/>
                </a:cxn>
                <a:cxn ang="0">
                  <a:pos x="11" y="167"/>
                </a:cxn>
                <a:cxn ang="0">
                  <a:pos x="10" y="179"/>
                </a:cxn>
                <a:cxn ang="0">
                  <a:pos x="10" y="179"/>
                </a:cxn>
                <a:cxn ang="0">
                  <a:pos x="8" y="194"/>
                </a:cxn>
                <a:cxn ang="0">
                  <a:pos x="5" y="210"/>
                </a:cxn>
                <a:cxn ang="0">
                  <a:pos x="2" y="225"/>
                </a:cxn>
                <a:cxn ang="0">
                  <a:pos x="0" y="242"/>
                </a:cxn>
                <a:cxn ang="0">
                  <a:pos x="0" y="242"/>
                </a:cxn>
                <a:cxn ang="0">
                  <a:pos x="0" y="244"/>
                </a:cxn>
                <a:cxn ang="0">
                  <a:pos x="1" y="245"/>
                </a:cxn>
                <a:cxn ang="0">
                  <a:pos x="3" y="246"/>
                </a:cxn>
                <a:cxn ang="0">
                  <a:pos x="4" y="246"/>
                </a:cxn>
                <a:cxn ang="0">
                  <a:pos x="6" y="246"/>
                </a:cxn>
                <a:cxn ang="0">
                  <a:pos x="8" y="245"/>
                </a:cxn>
                <a:cxn ang="0">
                  <a:pos x="9" y="244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11" y="227"/>
                </a:cxn>
                <a:cxn ang="0">
                  <a:pos x="14" y="214"/>
                </a:cxn>
                <a:cxn ang="0">
                  <a:pos x="17" y="199"/>
                </a:cxn>
                <a:cxn ang="0">
                  <a:pos x="18" y="193"/>
                </a:cxn>
                <a:cxn ang="0">
                  <a:pos x="18" y="186"/>
                </a:cxn>
                <a:cxn ang="0">
                  <a:pos x="18" y="186"/>
                </a:cxn>
                <a:cxn ang="0">
                  <a:pos x="19" y="177"/>
                </a:cxn>
                <a:cxn ang="0">
                  <a:pos x="20" y="169"/>
                </a:cxn>
                <a:cxn ang="0">
                  <a:pos x="24" y="152"/>
                </a:cxn>
                <a:cxn ang="0">
                  <a:pos x="28" y="135"/>
                </a:cxn>
                <a:cxn ang="0">
                  <a:pos x="32" y="119"/>
                </a:cxn>
                <a:cxn ang="0">
                  <a:pos x="32" y="119"/>
                </a:cxn>
                <a:cxn ang="0">
                  <a:pos x="37" y="90"/>
                </a:cxn>
                <a:cxn ang="0">
                  <a:pos x="40" y="62"/>
                </a:cxn>
                <a:cxn ang="0">
                  <a:pos x="42" y="33"/>
                </a:cxn>
                <a:cxn ang="0">
                  <a:pos x="42" y="4"/>
                </a:cxn>
                <a:cxn ang="0">
                  <a:pos x="42" y="4"/>
                </a:cxn>
                <a:cxn ang="0">
                  <a:pos x="42" y="2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5" y="1"/>
                </a:cxn>
                <a:cxn ang="0">
                  <a:pos x="34" y="2"/>
                </a:cxn>
                <a:cxn ang="0">
                  <a:pos x="33" y="4"/>
                </a:cxn>
                <a:cxn ang="0">
                  <a:pos x="33" y="4"/>
                </a:cxn>
              </a:cxnLst>
              <a:rect l="0" t="0" r="r" b="b"/>
              <a:pathLst>
                <a:path w="42" h="246">
                  <a:moveTo>
                    <a:pt x="33" y="4"/>
                  </a:moveTo>
                  <a:lnTo>
                    <a:pt x="33" y="4"/>
                  </a:lnTo>
                  <a:lnTo>
                    <a:pt x="33" y="37"/>
                  </a:lnTo>
                  <a:lnTo>
                    <a:pt x="29" y="69"/>
                  </a:lnTo>
                  <a:lnTo>
                    <a:pt x="25" y="101"/>
                  </a:lnTo>
                  <a:lnTo>
                    <a:pt x="23" y="117"/>
                  </a:lnTo>
                  <a:lnTo>
                    <a:pt x="19" y="133"/>
                  </a:lnTo>
                  <a:lnTo>
                    <a:pt x="19" y="133"/>
                  </a:lnTo>
                  <a:lnTo>
                    <a:pt x="13" y="156"/>
                  </a:lnTo>
                  <a:lnTo>
                    <a:pt x="11" y="167"/>
                  </a:lnTo>
                  <a:lnTo>
                    <a:pt x="10" y="179"/>
                  </a:lnTo>
                  <a:lnTo>
                    <a:pt x="10" y="179"/>
                  </a:lnTo>
                  <a:lnTo>
                    <a:pt x="8" y="194"/>
                  </a:lnTo>
                  <a:lnTo>
                    <a:pt x="5" y="210"/>
                  </a:lnTo>
                  <a:lnTo>
                    <a:pt x="2" y="22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244"/>
                  </a:lnTo>
                  <a:lnTo>
                    <a:pt x="1" y="245"/>
                  </a:lnTo>
                  <a:lnTo>
                    <a:pt x="3" y="246"/>
                  </a:lnTo>
                  <a:lnTo>
                    <a:pt x="4" y="246"/>
                  </a:lnTo>
                  <a:lnTo>
                    <a:pt x="6" y="246"/>
                  </a:lnTo>
                  <a:lnTo>
                    <a:pt x="8" y="245"/>
                  </a:lnTo>
                  <a:lnTo>
                    <a:pt x="9" y="244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11" y="227"/>
                  </a:lnTo>
                  <a:lnTo>
                    <a:pt x="14" y="214"/>
                  </a:lnTo>
                  <a:lnTo>
                    <a:pt x="17" y="199"/>
                  </a:lnTo>
                  <a:lnTo>
                    <a:pt x="18" y="193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9" y="177"/>
                  </a:lnTo>
                  <a:lnTo>
                    <a:pt x="20" y="169"/>
                  </a:lnTo>
                  <a:lnTo>
                    <a:pt x="24" y="152"/>
                  </a:lnTo>
                  <a:lnTo>
                    <a:pt x="28" y="135"/>
                  </a:lnTo>
                  <a:lnTo>
                    <a:pt x="32" y="119"/>
                  </a:lnTo>
                  <a:lnTo>
                    <a:pt x="32" y="119"/>
                  </a:lnTo>
                  <a:lnTo>
                    <a:pt x="37" y="90"/>
                  </a:lnTo>
                  <a:lnTo>
                    <a:pt x="40" y="62"/>
                  </a:lnTo>
                  <a:lnTo>
                    <a:pt x="42" y="3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2" y="2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5" y="1"/>
                  </a:lnTo>
                  <a:lnTo>
                    <a:pt x="34" y="2"/>
                  </a:lnTo>
                  <a:lnTo>
                    <a:pt x="33" y="4"/>
                  </a:lnTo>
                  <a:lnTo>
                    <a:pt x="33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6" name="Freeform 922"/>
            <p:cNvSpPr/>
            <p:nvPr>
              <p:custDataLst>
                <p:tags r:id="rId22"/>
              </p:custDataLst>
            </p:nvPr>
          </p:nvSpPr>
          <p:spPr bwMode="auto">
            <a:xfrm>
              <a:off x="3454400" y="1239838"/>
              <a:ext cx="25400" cy="6508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12"/>
                </a:cxn>
                <a:cxn ang="0">
                  <a:pos x="36" y="19"/>
                </a:cxn>
                <a:cxn ang="0">
                  <a:pos x="31" y="34"/>
                </a:cxn>
                <a:cxn ang="0">
                  <a:pos x="26" y="47"/>
                </a:cxn>
                <a:cxn ang="0">
                  <a:pos x="18" y="62"/>
                </a:cxn>
                <a:cxn ang="0">
                  <a:pos x="12" y="75"/>
                </a:cxn>
                <a:cxn ang="0">
                  <a:pos x="6" y="89"/>
                </a:cxn>
                <a:cxn ang="0">
                  <a:pos x="2" y="103"/>
                </a:cxn>
                <a:cxn ang="0">
                  <a:pos x="1" y="110"/>
                </a:cxn>
                <a:cxn ang="0">
                  <a:pos x="0" y="117"/>
                </a:cxn>
                <a:cxn ang="0">
                  <a:pos x="0" y="117"/>
                </a:cxn>
                <a:cxn ang="0">
                  <a:pos x="0" y="120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0"/>
                </a:cxn>
                <a:cxn ang="0">
                  <a:pos x="9" y="117"/>
                </a:cxn>
                <a:cxn ang="0">
                  <a:pos x="9" y="117"/>
                </a:cxn>
                <a:cxn ang="0">
                  <a:pos x="10" y="109"/>
                </a:cxn>
                <a:cxn ang="0">
                  <a:pos x="12" y="101"/>
                </a:cxn>
                <a:cxn ang="0">
                  <a:pos x="15" y="94"/>
                </a:cxn>
                <a:cxn ang="0">
                  <a:pos x="19" y="86"/>
                </a:cxn>
                <a:cxn ang="0">
                  <a:pos x="27" y="73"/>
                </a:cxn>
                <a:cxn ang="0">
                  <a:pos x="30" y="65"/>
                </a:cxn>
                <a:cxn ang="0">
                  <a:pos x="33" y="58"/>
                </a:cxn>
                <a:cxn ang="0">
                  <a:pos x="33" y="58"/>
                </a:cxn>
                <a:cxn ang="0">
                  <a:pos x="42" y="32"/>
                </a:cxn>
                <a:cxn ang="0">
                  <a:pos x="45" y="18"/>
                </a:cxn>
                <a:cxn ang="0">
                  <a:pos x="47" y="4"/>
                </a:cxn>
                <a:cxn ang="0">
                  <a:pos x="47" y="4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4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7" h="123">
                  <a:moveTo>
                    <a:pt x="38" y="4"/>
                  </a:moveTo>
                  <a:lnTo>
                    <a:pt x="38" y="4"/>
                  </a:lnTo>
                  <a:lnTo>
                    <a:pt x="37" y="12"/>
                  </a:lnTo>
                  <a:lnTo>
                    <a:pt x="36" y="19"/>
                  </a:lnTo>
                  <a:lnTo>
                    <a:pt x="31" y="34"/>
                  </a:lnTo>
                  <a:lnTo>
                    <a:pt x="26" y="47"/>
                  </a:lnTo>
                  <a:lnTo>
                    <a:pt x="18" y="62"/>
                  </a:lnTo>
                  <a:lnTo>
                    <a:pt x="12" y="75"/>
                  </a:lnTo>
                  <a:lnTo>
                    <a:pt x="6" y="89"/>
                  </a:lnTo>
                  <a:lnTo>
                    <a:pt x="2" y="103"/>
                  </a:lnTo>
                  <a:lnTo>
                    <a:pt x="1" y="11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0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0"/>
                  </a:lnTo>
                  <a:lnTo>
                    <a:pt x="9" y="117"/>
                  </a:lnTo>
                  <a:lnTo>
                    <a:pt x="9" y="117"/>
                  </a:lnTo>
                  <a:lnTo>
                    <a:pt x="10" y="109"/>
                  </a:lnTo>
                  <a:lnTo>
                    <a:pt x="12" y="101"/>
                  </a:lnTo>
                  <a:lnTo>
                    <a:pt x="15" y="94"/>
                  </a:lnTo>
                  <a:lnTo>
                    <a:pt x="19" y="86"/>
                  </a:lnTo>
                  <a:lnTo>
                    <a:pt x="27" y="73"/>
                  </a:lnTo>
                  <a:lnTo>
                    <a:pt x="30" y="65"/>
                  </a:lnTo>
                  <a:lnTo>
                    <a:pt x="33" y="58"/>
                  </a:lnTo>
                  <a:lnTo>
                    <a:pt x="33" y="58"/>
                  </a:lnTo>
                  <a:lnTo>
                    <a:pt x="42" y="32"/>
                  </a:lnTo>
                  <a:lnTo>
                    <a:pt x="45" y="18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4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7" name="Freeform 923"/>
            <p:cNvSpPr/>
            <p:nvPr>
              <p:custDataLst>
                <p:tags r:id="rId23"/>
              </p:custDataLst>
            </p:nvPr>
          </p:nvSpPr>
          <p:spPr bwMode="auto">
            <a:xfrm>
              <a:off x="3471863" y="1241425"/>
              <a:ext cx="26988" cy="77788"/>
            </a:xfrm>
            <a:custGeom>
              <a:avLst/>
              <a:gdLst/>
              <a:ahLst/>
              <a:cxnLst>
                <a:cxn ang="0">
                  <a:pos x="43" y="5"/>
                </a:cxn>
                <a:cxn ang="0">
                  <a:pos x="43" y="5"/>
                </a:cxn>
                <a:cxn ang="0">
                  <a:pos x="42" y="13"/>
                </a:cxn>
                <a:cxn ang="0">
                  <a:pos x="40" y="23"/>
                </a:cxn>
                <a:cxn ang="0">
                  <a:pos x="35" y="40"/>
                </a:cxn>
                <a:cxn ang="0">
                  <a:pos x="29" y="57"/>
                </a:cxn>
                <a:cxn ang="0">
                  <a:pos x="21" y="73"/>
                </a:cxn>
                <a:cxn ang="0">
                  <a:pos x="14" y="91"/>
                </a:cxn>
                <a:cxn ang="0">
                  <a:pos x="7" y="107"/>
                </a:cxn>
                <a:cxn ang="0">
                  <a:pos x="3" y="125"/>
                </a:cxn>
                <a:cxn ang="0">
                  <a:pos x="1" y="133"/>
                </a:cxn>
                <a:cxn ang="0">
                  <a:pos x="0" y="142"/>
                </a:cxn>
                <a:cxn ang="0">
                  <a:pos x="0" y="142"/>
                </a:cxn>
                <a:cxn ang="0">
                  <a:pos x="1" y="144"/>
                </a:cxn>
                <a:cxn ang="0">
                  <a:pos x="1" y="145"/>
                </a:cxn>
                <a:cxn ang="0">
                  <a:pos x="3" y="146"/>
                </a:cxn>
                <a:cxn ang="0">
                  <a:pos x="5" y="146"/>
                </a:cxn>
                <a:cxn ang="0">
                  <a:pos x="6" y="146"/>
                </a:cxn>
                <a:cxn ang="0">
                  <a:pos x="8" y="145"/>
                </a:cxn>
                <a:cxn ang="0">
                  <a:pos x="9" y="144"/>
                </a:cxn>
                <a:cxn ang="0">
                  <a:pos x="9" y="142"/>
                </a:cxn>
                <a:cxn ang="0">
                  <a:pos x="9" y="142"/>
                </a:cxn>
                <a:cxn ang="0">
                  <a:pos x="10" y="133"/>
                </a:cxn>
                <a:cxn ang="0">
                  <a:pos x="12" y="125"/>
                </a:cxn>
                <a:cxn ang="0">
                  <a:pos x="17" y="107"/>
                </a:cxn>
                <a:cxn ang="0">
                  <a:pos x="24" y="91"/>
                </a:cxn>
                <a:cxn ang="0">
                  <a:pos x="31" y="73"/>
                </a:cxn>
                <a:cxn ang="0">
                  <a:pos x="38" y="57"/>
                </a:cxn>
                <a:cxn ang="0">
                  <a:pos x="44" y="40"/>
                </a:cxn>
                <a:cxn ang="0">
                  <a:pos x="49" y="23"/>
                </a:cxn>
                <a:cxn ang="0">
                  <a:pos x="51" y="13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1" y="3"/>
                </a:cxn>
                <a:cxn ang="0">
                  <a:pos x="51" y="2"/>
                </a:cxn>
                <a:cxn ang="0">
                  <a:pos x="49" y="1"/>
                </a:cxn>
                <a:cxn ang="0">
                  <a:pos x="47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5"/>
                </a:cxn>
                <a:cxn ang="0">
                  <a:pos x="43" y="5"/>
                </a:cxn>
              </a:cxnLst>
              <a:rect l="0" t="0" r="r" b="b"/>
              <a:pathLst>
                <a:path w="52" h="146">
                  <a:moveTo>
                    <a:pt x="43" y="5"/>
                  </a:moveTo>
                  <a:lnTo>
                    <a:pt x="43" y="5"/>
                  </a:lnTo>
                  <a:lnTo>
                    <a:pt x="42" y="13"/>
                  </a:lnTo>
                  <a:lnTo>
                    <a:pt x="40" y="23"/>
                  </a:lnTo>
                  <a:lnTo>
                    <a:pt x="35" y="40"/>
                  </a:lnTo>
                  <a:lnTo>
                    <a:pt x="29" y="57"/>
                  </a:lnTo>
                  <a:lnTo>
                    <a:pt x="21" y="73"/>
                  </a:lnTo>
                  <a:lnTo>
                    <a:pt x="14" y="91"/>
                  </a:lnTo>
                  <a:lnTo>
                    <a:pt x="7" y="107"/>
                  </a:lnTo>
                  <a:lnTo>
                    <a:pt x="3" y="125"/>
                  </a:lnTo>
                  <a:lnTo>
                    <a:pt x="1" y="133"/>
                  </a:lnTo>
                  <a:lnTo>
                    <a:pt x="0" y="142"/>
                  </a:lnTo>
                  <a:lnTo>
                    <a:pt x="0" y="142"/>
                  </a:lnTo>
                  <a:lnTo>
                    <a:pt x="1" y="144"/>
                  </a:lnTo>
                  <a:lnTo>
                    <a:pt x="1" y="145"/>
                  </a:lnTo>
                  <a:lnTo>
                    <a:pt x="3" y="146"/>
                  </a:lnTo>
                  <a:lnTo>
                    <a:pt x="5" y="146"/>
                  </a:lnTo>
                  <a:lnTo>
                    <a:pt x="6" y="146"/>
                  </a:lnTo>
                  <a:lnTo>
                    <a:pt x="8" y="145"/>
                  </a:lnTo>
                  <a:lnTo>
                    <a:pt x="9" y="144"/>
                  </a:lnTo>
                  <a:lnTo>
                    <a:pt x="9" y="142"/>
                  </a:lnTo>
                  <a:lnTo>
                    <a:pt x="9" y="142"/>
                  </a:lnTo>
                  <a:lnTo>
                    <a:pt x="10" y="133"/>
                  </a:lnTo>
                  <a:lnTo>
                    <a:pt x="12" y="125"/>
                  </a:lnTo>
                  <a:lnTo>
                    <a:pt x="17" y="107"/>
                  </a:lnTo>
                  <a:lnTo>
                    <a:pt x="24" y="91"/>
                  </a:lnTo>
                  <a:lnTo>
                    <a:pt x="31" y="73"/>
                  </a:lnTo>
                  <a:lnTo>
                    <a:pt x="38" y="57"/>
                  </a:lnTo>
                  <a:lnTo>
                    <a:pt x="44" y="40"/>
                  </a:lnTo>
                  <a:lnTo>
                    <a:pt x="49" y="23"/>
                  </a:lnTo>
                  <a:lnTo>
                    <a:pt x="51" y="13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1" y="3"/>
                  </a:lnTo>
                  <a:lnTo>
                    <a:pt x="51" y="2"/>
                  </a:lnTo>
                  <a:lnTo>
                    <a:pt x="49" y="1"/>
                  </a:lnTo>
                  <a:lnTo>
                    <a:pt x="47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5"/>
                  </a:lnTo>
                  <a:lnTo>
                    <a:pt x="43" y="5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8" name="Freeform 924"/>
            <p:cNvSpPr/>
            <p:nvPr>
              <p:custDataLst>
                <p:tags r:id="rId24"/>
              </p:custDataLst>
            </p:nvPr>
          </p:nvSpPr>
          <p:spPr bwMode="auto">
            <a:xfrm>
              <a:off x="3497263" y="1241425"/>
              <a:ext cx="34925" cy="100013"/>
            </a:xfrm>
            <a:custGeom>
              <a:avLst/>
              <a:gdLst/>
              <a:ahLst/>
              <a:cxnLst>
                <a:cxn ang="0">
                  <a:pos x="57" y="4"/>
                </a:cxn>
                <a:cxn ang="0">
                  <a:pos x="54" y="12"/>
                </a:cxn>
                <a:cxn ang="0">
                  <a:pos x="50" y="20"/>
                </a:cxn>
                <a:cxn ang="0">
                  <a:pos x="47" y="31"/>
                </a:cxn>
                <a:cxn ang="0">
                  <a:pos x="45" y="42"/>
                </a:cxn>
                <a:cxn ang="0">
                  <a:pos x="30" y="86"/>
                </a:cxn>
                <a:cxn ang="0">
                  <a:pos x="24" y="99"/>
                </a:cxn>
                <a:cxn ang="0">
                  <a:pos x="12" y="128"/>
                </a:cxn>
                <a:cxn ang="0">
                  <a:pos x="9" y="138"/>
                </a:cxn>
                <a:cxn ang="0">
                  <a:pos x="7" y="149"/>
                </a:cxn>
                <a:cxn ang="0">
                  <a:pos x="6" y="167"/>
                </a:cxn>
                <a:cxn ang="0">
                  <a:pos x="4" y="179"/>
                </a:cxn>
                <a:cxn ang="0">
                  <a:pos x="1" y="182"/>
                </a:cxn>
                <a:cxn ang="0">
                  <a:pos x="0" y="185"/>
                </a:cxn>
                <a:cxn ang="0">
                  <a:pos x="1" y="188"/>
                </a:cxn>
                <a:cxn ang="0">
                  <a:pos x="6" y="189"/>
                </a:cxn>
                <a:cxn ang="0">
                  <a:pos x="9" y="189"/>
                </a:cxn>
                <a:cxn ang="0">
                  <a:pos x="15" y="179"/>
                </a:cxn>
                <a:cxn ang="0">
                  <a:pos x="16" y="167"/>
                </a:cxn>
                <a:cxn ang="0">
                  <a:pos x="15" y="159"/>
                </a:cxn>
                <a:cxn ang="0">
                  <a:pos x="17" y="142"/>
                </a:cxn>
                <a:cxn ang="0">
                  <a:pos x="25" y="119"/>
                </a:cxn>
                <a:cxn ang="0">
                  <a:pos x="32" y="103"/>
                </a:cxn>
                <a:cxn ang="0">
                  <a:pos x="42" y="80"/>
                </a:cxn>
                <a:cxn ang="0">
                  <a:pos x="49" y="58"/>
                </a:cxn>
                <a:cxn ang="0">
                  <a:pos x="57" y="30"/>
                </a:cxn>
                <a:cxn ang="0">
                  <a:pos x="59" y="24"/>
                </a:cxn>
                <a:cxn ang="0">
                  <a:pos x="64" y="12"/>
                </a:cxn>
                <a:cxn ang="0">
                  <a:pos x="66" y="6"/>
                </a:cxn>
                <a:cxn ang="0">
                  <a:pos x="65" y="2"/>
                </a:cxn>
                <a:cxn ang="0">
                  <a:pos x="61" y="0"/>
                </a:cxn>
                <a:cxn ang="0">
                  <a:pos x="58" y="2"/>
                </a:cxn>
                <a:cxn ang="0">
                  <a:pos x="57" y="4"/>
                </a:cxn>
              </a:cxnLst>
              <a:rect l="0" t="0" r="r" b="b"/>
              <a:pathLst>
                <a:path w="66" h="190">
                  <a:moveTo>
                    <a:pt x="57" y="4"/>
                  </a:moveTo>
                  <a:lnTo>
                    <a:pt x="57" y="4"/>
                  </a:lnTo>
                  <a:lnTo>
                    <a:pt x="56" y="8"/>
                  </a:lnTo>
                  <a:lnTo>
                    <a:pt x="54" y="12"/>
                  </a:lnTo>
                  <a:lnTo>
                    <a:pt x="50" y="20"/>
                  </a:lnTo>
                  <a:lnTo>
                    <a:pt x="50" y="20"/>
                  </a:lnTo>
                  <a:lnTo>
                    <a:pt x="48" y="26"/>
                  </a:lnTo>
                  <a:lnTo>
                    <a:pt x="47" y="31"/>
                  </a:lnTo>
                  <a:lnTo>
                    <a:pt x="45" y="42"/>
                  </a:lnTo>
                  <a:lnTo>
                    <a:pt x="45" y="42"/>
                  </a:lnTo>
                  <a:lnTo>
                    <a:pt x="35" y="71"/>
                  </a:lnTo>
                  <a:lnTo>
                    <a:pt x="30" y="86"/>
                  </a:lnTo>
                  <a:lnTo>
                    <a:pt x="24" y="99"/>
                  </a:lnTo>
                  <a:lnTo>
                    <a:pt x="24" y="99"/>
                  </a:lnTo>
                  <a:lnTo>
                    <a:pt x="15" y="118"/>
                  </a:lnTo>
                  <a:lnTo>
                    <a:pt x="12" y="128"/>
                  </a:lnTo>
                  <a:lnTo>
                    <a:pt x="9" y="138"/>
                  </a:lnTo>
                  <a:lnTo>
                    <a:pt x="9" y="138"/>
                  </a:lnTo>
                  <a:lnTo>
                    <a:pt x="7" y="142"/>
                  </a:lnTo>
                  <a:lnTo>
                    <a:pt x="7" y="149"/>
                  </a:lnTo>
                  <a:lnTo>
                    <a:pt x="6" y="161"/>
                  </a:lnTo>
                  <a:lnTo>
                    <a:pt x="6" y="167"/>
                  </a:lnTo>
                  <a:lnTo>
                    <a:pt x="5" y="173"/>
                  </a:lnTo>
                  <a:lnTo>
                    <a:pt x="4" y="179"/>
                  </a:lnTo>
                  <a:lnTo>
                    <a:pt x="1" y="182"/>
                  </a:lnTo>
                  <a:lnTo>
                    <a:pt x="1" y="182"/>
                  </a:lnTo>
                  <a:lnTo>
                    <a:pt x="0" y="184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1" y="188"/>
                  </a:lnTo>
                  <a:lnTo>
                    <a:pt x="4" y="190"/>
                  </a:lnTo>
                  <a:lnTo>
                    <a:pt x="6" y="189"/>
                  </a:lnTo>
                  <a:lnTo>
                    <a:pt x="9" y="189"/>
                  </a:lnTo>
                  <a:lnTo>
                    <a:pt x="9" y="189"/>
                  </a:lnTo>
                  <a:lnTo>
                    <a:pt x="13" y="184"/>
                  </a:lnTo>
                  <a:lnTo>
                    <a:pt x="15" y="179"/>
                  </a:lnTo>
                  <a:lnTo>
                    <a:pt x="16" y="173"/>
                  </a:lnTo>
                  <a:lnTo>
                    <a:pt x="16" y="167"/>
                  </a:lnTo>
                  <a:lnTo>
                    <a:pt x="16" y="167"/>
                  </a:lnTo>
                  <a:lnTo>
                    <a:pt x="15" y="159"/>
                  </a:lnTo>
                  <a:lnTo>
                    <a:pt x="16" y="151"/>
                  </a:lnTo>
                  <a:lnTo>
                    <a:pt x="17" y="142"/>
                  </a:lnTo>
                  <a:lnTo>
                    <a:pt x="19" y="134"/>
                  </a:lnTo>
                  <a:lnTo>
                    <a:pt x="25" y="119"/>
                  </a:lnTo>
                  <a:lnTo>
                    <a:pt x="32" y="103"/>
                  </a:lnTo>
                  <a:lnTo>
                    <a:pt x="32" y="103"/>
                  </a:lnTo>
                  <a:lnTo>
                    <a:pt x="37" y="92"/>
                  </a:lnTo>
                  <a:lnTo>
                    <a:pt x="42" y="80"/>
                  </a:lnTo>
                  <a:lnTo>
                    <a:pt x="49" y="58"/>
                  </a:lnTo>
                  <a:lnTo>
                    <a:pt x="49" y="58"/>
                  </a:lnTo>
                  <a:lnTo>
                    <a:pt x="53" y="44"/>
                  </a:lnTo>
                  <a:lnTo>
                    <a:pt x="57" y="30"/>
                  </a:lnTo>
                  <a:lnTo>
                    <a:pt x="57" y="30"/>
                  </a:lnTo>
                  <a:lnTo>
                    <a:pt x="59" y="24"/>
                  </a:lnTo>
                  <a:lnTo>
                    <a:pt x="62" y="18"/>
                  </a:lnTo>
                  <a:lnTo>
                    <a:pt x="64" y="12"/>
                  </a:lnTo>
                  <a:lnTo>
                    <a:pt x="66" y="6"/>
                  </a:lnTo>
                  <a:lnTo>
                    <a:pt x="66" y="6"/>
                  </a:lnTo>
                  <a:lnTo>
                    <a:pt x="66" y="4"/>
                  </a:lnTo>
                  <a:lnTo>
                    <a:pt x="65" y="2"/>
                  </a:lnTo>
                  <a:lnTo>
                    <a:pt x="63" y="1"/>
                  </a:lnTo>
                  <a:lnTo>
                    <a:pt x="61" y="0"/>
                  </a:lnTo>
                  <a:lnTo>
                    <a:pt x="59" y="1"/>
                  </a:lnTo>
                  <a:lnTo>
                    <a:pt x="58" y="2"/>
                  </a:lnTo>
                  <a:lnTo>
                    <a:pt x="57" y="4"/>
                  </a:lnTo>
                  <a:lnTo>
                    <a:pt x="57" y="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09" name="Freeform 925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3362325" y="1298575"/>
              <a:ext cx="142875" cy="146050"/>
            </a:xfrm>
            <a:custGeom>
              <a:avLst/>
              <a:gdLst/>
              <a:ahLst/>
              <a:cxnLst>
                <a:cxn ang="0">
                  <a:pos x="131" y="277"/>
                </a:cxn>
                <a:cxn ang="0">
                  <a:pos x="96" y="271"/>
                </a:cxn>
                <a:cxn ang="0">
                  <a:pos x="62" y="257"/>
                </a:cxn>
                <a:cxn ang="0">
                  <a:pos x="34" y="236"/>
                </a:cxn>
                <a:cxn ang="0">
                  <a:pos x="13" y="206"/>
                </a:cxn>
                <a:cxn ang="0">
                  <a:pos x="1" y="168"/>
                </a:cxn>
                <a:cxn ang="0">
                  <a:pos x="0" y="139"/>
                </a:cxn>
                <a:cxn ang="0">
                  <a:pos x="8" y="98"/>
                </a:cxn>
                <a:cxn ang="0">
                  <a:pos x="27" y="61"/>
                </a:cxn>
                <a:cxn ang="0">
                  <a:pos x="55" y="31"/>
                </a:cxn>
                <a:cxn ang="0">
                  <a:pos x="91" y="10"/>
                </a:cxn>
                <a:cxn ang="0">
                  <a:pos x="118" y="0"/>
                </a:cxn>
                <a:cxn ang="0">
                  <a:pos x="128" y="1"/>
                </a:cxn>
                <a:cxn ang="0">
                  <a:pos x="138" y="9"/>
                </a:cxn>
                <a:cxn ang="0">
                  <a:pos x="146" y="14"/>
                </a:cxn>
                <a:cxn ang="0">
                  <a:pos x="183" y="24"/>
                </a:cxn>
                <a:cxn ang="0">
                  <a:pos x="214" y="41"/>
                </a:cxn>
                <a:cxn ang="0">
                  <a:pos x="239" y="63"/>
                </a:cxn>
                <a:cxn ang="0">
                  <a:pos x="257" y="90"/>
                </a:cxn>
                <a:cxn ang="0">
                  <a:pos x="268" y="122"/>
                </a:cxn>
                <a:cxn ang="0">
                  <a:pos x="271" y="145"/>
                </a:cxn>
                <a:cxn ang="0">
                  <a:pos x="268" y="179"/>
                </a:cxn>
                <a:cxn ang="0">
                  <a:pos x="255" y="212"/>
                </a:cxn>
                <a:cxn ang="0">
                  <a:pos x="236" y="241"/>
                </a:cxn>
                <a:cxn ang="0">
                  <a:pos x="209" y="263"/>
                </a:cxn>
                <a:cxn ang="0">
                  <a:pos x="174" y="275"/>
                </a:cxn>
                <a:cxn ang="0">
                  <a:pos x="144" y="277"/>
                </a:cxn>
                <a:cxn ang="0">
                  <a:pos x="101" y="48"/>
                </a:cxn>
                <a:cxn ang="0">
                  <a:pos x="62" y="79"/>
                </a:cxn>
                <a:cxn ang="0">
                  <a:pos x="48" y="100"/>
                </a:cxn>
                <a:cxn ang="0">
                  <a:pos x="38" y="126"/>
                </a:cxn>
                <a:cxn ang="0">
                  <a:pos x="37" y="153"/>
                </a:cxn>
                <a:cxn ang="0">
                  <a:pos x="41" y="172"/>
                </a:cxn>
                <a:cxn ang="0">
                  <a:pos x="52" y="194"/>
                </a:cxn>
                <a:cxn ang="0">
                  <a:pos x="67" y="214"/>
                </a:cxn>
                <a:cxn ang="0">
                  <a:pos x="88" y="229"/>
                </a:cxn>
                <a:cxn ang="0">
                  <a:pos x="112" y="238"/>
                </a:cxn>
                <a:cxn ang="0">
                  <a:pos x="139" y="241"/>
                </a:cxn>
                <a:cxn ang="0">
                  <a:pos x="155" y="240"/>
                </a:cxn>
                <a:cxn ang="0">
                  <a:pos x="171" y="236"/>
                </a:cxn>
                <a:cxn ang="0">
                  <a:pos x="194" y="224"/>
                </a:cxn>
                <a:cxn ang="0">
                  <a:pos x="213" y="208"/>
                </a:cxn>
                <a:cxn ang="0">
                  <a:pos x="225" y="187"/>
                </a:cxn>
                <a:cxn ang="0">
                  <a:pos x="233" y="163"/>
                </a:cxn>
                <a:cxn ang="0">
                  <a:pos x="233" y="139"/>
                </a:cxn>
                <a:cxn ang="0">
                  <a:pos x="228" y="121"/>
                </a:cxn>
                <a:cxn ang="0">
                  <a:pos x="216" y="97"/>
                </a:cxn>
                <a:cxn ang="0">
                  <a:pos x="199" y="78"/>
                </a:cxn>
                <a:cxn ang="0">
                  <a:pos x="177" y="63"/>
                </a:cxn>
                <a:cxn ang="0">
                  <a:pos x="150" y="53"/>
                </a:cxn>
                <a:cxn ang="0">
                  <a:pos x="119" y="49"/>
                </a:cxn>
                <a:cxn ang="0">
                  <a:pos x="112" y="47"/>
                </a:cxn>
              </a:cxnLst>
              <a:rect l="0" t="0" r="r" b="b"/>
              <a:pathLst>
                <a:path w="271" h="277">
                  <a:moveTo>
                    <a:pt x="144" y="277"/>
                  </a:moveTo>
                  <a:lnTo>
                    <a:pt x="144" y="277"/>
                  </a:lnTo>
                  <a:lnTo>
                    <a:pt x="131" y="277"/>
                  </a:lnTo>
                  <a:lnTo>
                    <a:pt x="120" y="276"/>
                  </a:lnTo>
                  <a:lnTo>
                    <a:pt x="108" y="274"/>
                  </a:lnTo>
                  <a:lnTo>
                    <a:pt x="96" y="271"/>
                  </a:lnTo>
                  <a:lnTo>
                    <a:pt x="85" y="267"/>
                  </a:lnTo>
                  <a:lnTo>
                    <a:pt x="73" y="263"/>
                  </a:lnTo>
                  <a:lnTo>
                    <a:pt x="62" y="257"/>
                  </a:lnTo>
                  <a:lnTo>
                    <a:pt x="53" y="251"/>
                  </a:lnTo>
                  <a:lnTo>
                    <a:pt x="42" y="244"/>
                  </a:lnTo>
                  <a:lnTo>
                    <a:pt x="34" y="236"/>
                  </a:lnTo>
                  <a:lnTo>
                    <a:pt x="26" y="226"/>
                  </a:lnTo>
                  <a:lnTo>
                    <a:pt x="19" y="217"/>
                  </a:lnTo>
                  <a:lnTo>
                    <a:pt x="13" y="206"/>
                  </a:lnTo>
                  <a:lnTo>
                    <a:pt x="7" y="194"/>
                  </a:lnTo>
                  <a:lnTo>
                    <a:pt x="3" y="181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0" y="153"/>
                  </a:lnTo>
                  <a:lnTo>
                    <a:pt x="0" y="139"/>
                  </a:lnTo>
                  <a:lnTo>
                    <a:pt x="1" y="125"/>
                  </a:lnTo>
                  <a:lnTo>
                    <a:pt x="4" y="112"/>
                  </a:lnTo>
                  <a:lnTo>
                    <a:pt x="8" y="98"/>
                  </a:lnTo>
                  <a:lnTo>
                    <a:pt x="14" y="86"/>
                  </a:lnTo>
                  <a:lnTo>
                    <a:pt x="20" y="74"/>
                  </a:lnTo>
                  <a:lnTo>
                    <a:pt x="27" y="61"/>
                  </a:lnTo>
                  <a:lnTo>
                    <a:pt x="35" y="51"/>
                  </a:lnTo>
                  <a:lnTo>
                    <a:pt x="45" y="41"/>
                  </a:lnTo>
                  <a:lnTo>
                    <a:pt x="55" y="31"/>
                  </a:lnTo>
                  <a:lnTo>
                    <a:pt x="66" y="23"/>
                  </a:lnTo>
                  <a:lnTo>
                    <a:pt x="78" y="16"/>
                  </a:lnTo>
                  <a:lnTo>
                    <a:pt x="91" y="10"/>
                  </a:lnTo>
                  <a:lnTo>
                    <a:pt x="103" y="4"/>
                  </a:lnTo>
                  <a:lnTo>
                    <a:pt x="118" y="0"/>
                  </a:lnTo>
                  <a:lnTo>
                    <a:pt x="118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28" y="1"/>
                  </a:lnTo>
                  <a:lnTo>
                    <a:pt x="132" y="2"/>
                  </a:lnTo>
                  <a:lnTo>
                    <a:pt x="135" y="5"/>
                  </a:lnTo>
                  <a:lnTo>
                    <a:pt x="138" y="9"/>
                  </a:lnTo>
                  <a:lnTo>
                    <a:pt x="141" y="13"/>
                  </a:lnTo>
                  <a:lnTo>
                    <a:pt x="146" y="14"/>
                  </a:lnTo>
                  <a:lnTo>
                    <a:pt x="146" y="14"/>
                  </a:lnTo>
                  <a:lnTo>
                    <a:pt x="158" y="17"/>
                  </a:lnTo>
                  <a:lnTo>
                    <a:pt x="171" y="20"/>
                  </a:lnTo>
                  <a:lnTo>
                    <a:pt x="183" y="24"/>
                  </a:lnTo>
                  <a:lnTo>
                    <a:pt x="193" y="29"/>
                  </a:lnTo>
                  <a:lnTo>
                    <a:pt x="204" y="34"/>
                  </a:lnTo>
                  <a:lnTo>
                    <a:pt x="214" y="41"/>
                  </a:lnTo>
                  <a:lnTo>
                    <a:pt x="223" y="48"/>
                  </a:lnTo>
                  <a:lnTo>
                    <a:pt x="232" y="55"/>
                  </a:lnTo>
                  <a:lnTo>
                    <a:pt x="239" y="63"/>
                  </a:lnTo>
                  <a:lnTo>
                    <a:pt x="246" y="72"/>
                  </a:lnTo>
                  <a:lnTo>
                    <a:pt x="252" y="81"/>
                  </a:lnTo>
                  <a:lnTo>
                    <a:pt x="257" y="90"/>
                  </a:lnTo>
                  <a:lnTo>
                    <a:pt x="261" y="100"/>
                  </a:lnTo>
                  <a:lnTo>
                    <a:pt x="266" y="111"/>
                  </a:lnTo>
                  <a:lnTo>
                    <a:pt x="268" y="122"/>
                  </a:lnTo>
                  <a:lnTo>
                    <a:pt x="270" y="134"/>
                  </a:lnTo>
                  <a:lnTo>
                    <a:pt x="270" y="134"/>
                  </a:lnTo>
                  <a:lnTo>
                    <a:pt x="271" y="145"/>
                  </a:lnTo>
                  <a:lnTo>
                    <a:pt x="271" y="156"/>
                  </a:lnTo>
                  <a:lnTo>
                    <a:pt x="270" y="168"/>
                  </a:lnTo>
                  <a:lnTo>
                    <a:pt x="268" y="179"/>
                  </a:lnTo>
                  <a:lnTo>
                    <a:pt x="265" y="190"/>
                  </a:lnTo>
                  <a:lnTo>
                    <a:pt x="260" y="202"/>
                  </a:lnTo>
                  <a:lnTo>
                    <a:pt x="255" y="212"/>
                  </a:lnTo>
                  <a:lnTo>
                    <a:pt x="250" y="222"/>
                  </a:lnTo>
                  <a:lnTo>
                    <a:pt x="243" y="232"/>
                  </a:lnTo>
                  <a:lnTo>
                    <a:pt x="236" y="241"/>
                  </a:lnTo>
                  <a:lnTo>
                    <a:pt x="227" y="249"/>
                  </a:lnTo>
                  <a:lnTo>
                    <a:pt x="218" y="256"/>
                  </a:lnTo>
                  <a:lnTo>
                    <a:pt x="209" y="263"/>
                  </a:lnTo>
                  <a:lnTo>
                    <a:pt x="197" y="268"/>
                  </a:lnTo>
                  <a:lnTo>
                    <a:pt x="186" y="272"/>
                  </a:lnTo>
                  <a:lnTo>
                    <a:pt x="174" y="275"/>
                  </a:lnTo>
                  <a:lnTo>
                    <a:pt x="174" y="275"/>
                  </a:lnTo>
                  <a:lnTo>
                    <a:pt x="159" y="277"/>
                  </a:lnTo>
                  <a:lnTo>
                    <a:pt x="144" y="277"/>
                  </a:lnTo>
                  <a:lnTo>
                    <a:pt x="144" y="277"/>
                  </a:lnTo>
                  <a:close/>
                  <a:moveTo>
                    <a:pt x="101" y="48"/>
                  </a:moveTo>
                  <a:lnTo>
                    <a:pt x="101" y="48"/>
                  </a:lnTo>
                  <a:lnTo>
                    <a:pt x="87" y="56"/>
                  </a:lnTo>
                  <a:lnTo>
                    <a:pt x="73" y="66"/>
                  </a:lnTo>
                  <a:lnTo>
                    <a:pt x="62" y="79"/>
                  </a:lnTo>
                  <a:lnTo>
                    <a:pt x="57" y="86"/>
                  </a:lnTo>
                  <a:lnTo>
                    <a:pt x="52" y="93"/>
                  </a:lnTo>
                  <a:lnTo>
                    <a:pt x="48" y="100"/>
                  </a:lnTo>
                  <a:lnTo>
                    <a:pt x="44" y="109"/>
                  </a:lnTo>
                  <a:lnTo>
                    <a:pt x="40" y="117"/>
                  </a:lnTo>
                  <a:lnTo>
                    <a:pt x="38" y="126"/>
                  </a:lnTo>
                  <a:lnTo>
                    <a:pt x="37" y="135"/>
                  </a:lnTo>
                  <a:lnTo>
                    <a:pt x="36" y="144"/>
                  </a:lnTo>
                  <a:lnTo>
                    <a:pt x="37" y="153"/>
                  </a:lnTo>
                  <a:lnTo>
                    <a:pt x="38" y="163"/>
                  </a:lnTo>
                  <a:lnTo>
                    <a:pt x="38" y="163"/>
                  </a:lnTo>
                  <a:lnTo>
                    <a:pt x="41" y="172"/>
                  </a:lnTo>
                  <a:lnTo>
                    <a:pt x="44" y="180"/>
                  </a:lnTo>
                  <a:lnTo>
                    <a:pt x="48" y="187"/>
                  </a:lnTo>
                  <a:lnTo>
                    <a:pt x="52" y="194"/>
                  </a:lnTo>
                  <a:lnTo>
                    <a:pt x="56" y="202"/>
                  </a:lnTo>
                  <a:lnTo>
                    <a:pt x="62" y="208"/>
                  </a:lnTo>
                  <a:lnTo>
                    <a:pt x="67" y="214"/>
                  </a:lnTo>
                  <a:lnTo>
                    <a:pt x="73" y="219"/>
                  </a:lnTo>
                  <a:lnTo>
                    <a:pt x="81" y="224"/>
                  </a:lnTo>
                  <a:lnTo>
                    <a:pt x="88" y="229"/>
                  </a:lnTo>
                  <a:lnTo>
                    <a:pt x="95" y="232"/>
                  </a:lnTo>
                  <a:lnTo>
                    <a:pt x="103" y="235"/>
                  </a:lnTo>
                  <a:lnTo>
                    <a:pt x="112" y="238"/>
                  </a:lnTo>
                  <a:lnTo>
                    <a:pt x="121" y="239"/>
                  </a:lnTo>
                  <a:lnTo>
                    <a:pt x="129" y="241"/>
                  </a:lnTo>
                  <a:lnTo>
                    <a:pt x="139" y="241"/>
                  </a:lnTo>
                  <a:lnTo>
                    <a:pt x="139" y="241"/>
                  </a:lnTo>
                  <a:lnTo>
                    <a:pt x="147" y="241"/>
                  </a:lnTo>
                  <a:lnTo>
                    <a:pt x="155" y="240"/>
                  </a:lnTo>
                  <a:lnTo>
                    <a:pt x="163" y="238"/>
                  </a:lnTo>
                  <a:lnTo>
                    <a:pt x="171" y="236"/>
                  </a:lnTo>
                  <a:lnTo>
                    <a:pt x="171" y="236"/>
                  </a:lnTo>
                  <a:lnTo>
                    <a:pt x="179" y="233"/>
                  </a:lnTo>
                  <a:lnTo>
                    <a:pt x="187" y="229"/>
                  </a:lnTo>
                  <a:lnTo>
                    <a:pt x="194" y="224"/>
                  </a:lnTo>
                  <a:lnTo>
                    <a:pt x="201" y="219"/>
                  </a:lnTo>
                  <a:lnTo>
                    <a:pt x="207" y="214"/>
                  </a:lnTo>
                  <a:lnTo>
                    <a:pt x="213" y="208"/>
                  </a:lnTo>
                  <a:lnTo>
                    <a:pt x="217" y="202"/>
                  </a:lnTo>
                  <a:lnTo>
                    <a:pt x="222" y="194"/>
                  </a:lnTo>
                  <a:lnTo>
                    <a:pt x="225" y="187"/>
                  </a:lnTo>
                  <a:lnTo>
                    <a:pt x="228" y="180"/>
                  </a:lnTo>
                  <a:lnTo>
                    <a:pt x="230" y="172"/>
                  </a:lnTo>
                  <a:lnTo>
                    <a:pt x="233" y="163"/>
                  </a:lnTo>
                  <a:lnTo>
                    <a:pt x="234" y="155"/>
                  </a:lnTo>
                  <a:lnTo>
                    <a:pt x="234" y="147"/>
                  </a:lnTo>
                  <a:lnTo>
                    <a:pt x="233" y="139"/>
                  </a:lnTo>
                  <a:lnTo>
                    <a:pt x="230" y="130"/>
                  </a:lnTo>
                  <a:lnTo>
                    <a:pt x="230" y="130"/>
                  </a:lnTo>
                  <a:lnTo>
                    <a:pt x="228" y="121"/>
                  </a:lnTo>
                  <a:lnTo>
                    <a:pt x="225" y="113"/>
                  </a:lnTo>
                  <a:lnTo>
                    <a:pt x="221" y="105"/>
                  </a:lnTo>
                  <a:lnTo>
                    <a:pt x="216" y="97"/>
                  </a:lnTo>
                  <a:lnTo>
                    <a:pt x="212" y="90"/>
                  </a:lnTo>
                  <a:lnTo>
                    <a:pt x="206" y="84"/>
                  </a:lnTo>
                  <a:lnTo>
                    <a:pt x="199" y="78"/>
                  </a:lnTo>
                  <a:lnTo>
                    <a:pt x="192" y="73"/>
                  </a:lnTo>
                  <a:lnTo>
                    <a:pt x="185" y="67"/>
                  </a:lnTo>
                  <a:lnTo>
                    <a:pt x="177" y="63"/>
                  </a:lnTo>
                  <a:lnTo>
                    <a:pt x="168" y="59"/>
                  </a:lnTo>
                  <a:lnTo>
                    <a:pt x="160" y="56"/>
                  </a:lnTo>
                  <a:lnTo>
                    <a:pt x="150" y="53"/>
                  </a:lnTo>
                  <a:lnTo>
                    <a:pt x="141" y="51"/>
                  </a:lnTo>
                  <a:lnTo>
                    <a:pt x="129" y="50"/>
                  </a:lnTo>
                  <a:lnTo>
                    <a:pt x="119" y="49"/>
                  </a:lnTo>
                  <a:lnTo>
                    <a:pt x="119" y="49"/>
                  </a:lnTo>
                  <a:lnTo>
                    <a:pt x="115" y="49"/>
                  </a:lnTo>
                  <a:lnTo>
                    <a:pt x="112" y="47"/>
                  </a:lnTo>
                  <a:lnTo>
                    <a:pt x="107" y="45"/>
                  </a:lnTo>
                  <a:lnTo>
                    <a:pt x="101" y="48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0" name="Freeform 926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282950" y="1227138"/>
              <a:ext cx="644525" cy="642938"/>
            </a:xfrm>
            <a:custGeom>
              <a:avLst/>
              <a:gdLst/>
              <a:ahLst/>
              <a:cxnLst>
                <a:cxn ang="0">
                  <a:pos x="653" y="1206"/>
                </a:cxn>
                <a:cxn ang="0">
                  <a:pos x="563" y="1160"/>
                </a:cxn>
                <a:cxn ang="0">
                  <a:pos x="550" y="1153"/>
                </a:cxn>
                <a:cxn ang="0">
                  <a:pos x="236" y="832"/>
                </a:cxn>
                <a:cxn ang="0">
                  <a:pos x="143" y="731"/>
                </a:cxn>
                <a:cxn ang="0">
                  <a:pos x="77" y="679"/>
                </a:cxn>
                <a:cxn ang="0">
                  <a:pos x="72" y="657"/>
                </a:cxn>
                <a:cxn ang="0">
                  <a:pos x="40" y="570"/>
                </a:cxn>
                <a:cxn ang="0">
                  <a:pos x="11" y="425"/>
                </a:cxn>
                <a:cxn ang="0">
                  <a:pos x="1" y="212"/>
                </a:cxn>
                <a:cxn ang="0">
                  <a:pos x="10" y="196"/>
                </a:cxn>
                <a:cxn ang="0">
                  <a:pos x="19" y="182"/>
                </a:cxn>
                <a:cxn ang="0">
                  <a:pos x="110" y="81"/>
                </a:cxn>
                <a:cxn ang="0">
                  <a:pos x="210" y="10"/>
                </a:cxn>
                <a:cxn ang="0">
                  <a:pos x="228" y="8"/>
                </a:cxn>
                <a:cxn ang="0">
                  <a:pos x="242" y="2"/>
                </a:cxn>
                <a:cxn ang="0">
                  <a:pos x="419" y="2"/>
                </a:cxn>
                <a:cxn ang="0">
                  <a:pos x="599" y="26"/>
                </a:cxn>
                <a:cxn ang="0">
                  <a:pos x="638" y="36"/>
                </a:cxn>
                <a:cxn ang="0">
                  <a:pos x="656" y="46"/>
                </a:cxn>
                <a:cxn ang="0">
                  <a:pos x="887" y="256"/>
                </a:cxn>
                <a:cxn ang="0">
                  <a:pos x="1107" y="475"/>
                </a:cxn>
                <a:cxn ang="0">
                  <a:pos x="1167" y="525"/>
                </a:cxn>
                <a:cxn ang="0">
                  <a:pos x="1185" y="553"/>
                </a:cxn>
                <a:cxn ang="0">
                  <a:pos x="1215" y="644"/>
                </a:cxn>
                <a:cxn ang="0">
                  <a:pos x="1218" y="725"/>
                </a:cxn>
                <a:cxn ang="0">
                  <a:pos x="1194" y="798"/>
                </a:cxn>
                <a:cxn ang="0">
                  <a:pos x="1193" y="817"/>
                </a:cxn>
                <a:cxn ang="0">
                  <a:pos x="1109" y="909"/>
                </a:cxn>
                <a:cxn ang="0">
                  <a:pos x="862" y="1146"/>
                </a:cxn>
                <a:cxn ang="0">
                  <a:pos x="853" y="1157"/>
                </a:cxn>
                <a:cxn ang="0">
                  <a:pos x="761" y="1206"/>
                </a:cxn>
                <a:cxn ang="0">
                  <a:pos x="231" y="43"/>
                </a:cxn>
                <a:cxn ang="0">
                  <a:pos x="137" y="108"/>
                </a:cxn>
                <a:cxn ang="0">
                  <a:pos x="54" y="198"/>
                </a:cxn>
                <a:cxn ang="0">
                  <a:pos x="40" y="216"/>
                </a:cxn>
                <a:cxn ang="0">
                  <a:pos x="45" y="400"/>
                </a:cxn>
                <a:cxn ang="0">
                  <a:pos x="68" y="529"/>
                </a:cxn>
                <a:cxn ang="0">
                  <a:pos x="105" y="637"/>
                </a:cxn>
                <a:cxn ang="0">
                  <a:pos x="112" y="658"/>
                </a:cxn>
                <a:cxn ang="0">
                  <a:pos x="181" y="718"/>
                </a:cxn>
                <a:cxn ang="0">
                  <a:pos x="294" y="841"/>
                </a:cxn>
                <a:cxn ang="0">
                  <a:pos x="585" y="1129"/>
                </a:cxn>
                <a:cxn ang="0">
                  <a:pos x="633" y="1159"/>
                </a:cxn>
                <a:cxn ang="0">
                  <a:pos x="706" y="1177"/>
                </a:cxn>
                <a:cxn ang="0">
                  <a:pos x="765" y="1165"/>
                </a:cxn>
                <a:cxn ang="0">
                  <a:pos x="823" y="1131"/>
                </a:cxn>
                <a:cxn ang="0">
                  <a:pos x="865" y="1090"/>
                </a:cxn>
                <a:cxn ang="0">
                  <a:pos x="1140" y="817"/>
                </a:cxn>
                <a:cxn ang="0">
                  <a:pos x="1147" y="803"/>
                </a:cxn>
                <a:cxn ang="0">
                  <a:pos x="1177" y="736"/>
                </a:cxn>
                <a:cxn ang="0">
                  <a:pos x="1179" y="657"/>
                </a:cxn>
                <a:cxn ang="0">
                  <a:pos x="1148" y="564"/>
                </a:cxn>
                <a:cxn ang="0">
                  <a:pos x="1140" y="556"/>
                </a:cxn>
                <a:cxn ang="0">
                  <a:pos x="894" y="335"/>
                </a:cxn>
                <a:cxn ang="0">
                  <a:pos x="627" y="72"/>
                </a:cxn>
                <a:cxn ang="0">
                  <a:pos x="558" y="57"/>
                </a:cxn>
                <a:cxn ang="0">
                  <a:pos x="377" y="39"/>
                </a:cxn>
                <a:cxn ang="0">
                  <a:pos x="236" y="40"/>
                </a:cxn>
              </a:cxnLst>
              <a:rect l="0" t="0" r="r" b="b"/>
              <a:pathLst>
                <a:path w="1220" h="1215">
                  <a:moveTo>
                    <a:pt x="706" y="1215"/>
                  </a:moveTo>
                  <a:lnTo>
                    <a:pt x="706" y="1215"/>
                  </a:lnTo>
                  <a:lnTo>
                    <a:pt x="688" y="1214"/>
                  </a:lnTo>
                  <a:lnTo>
                    <a:pt x="671" y="1211"/>
                  </a:lnTo>
                  <a:lnTo>
                    <a:pt x="653" y="1206"/>
                  </a:lnTo>
                  <a:lnTo>
                    <a:pt x="636" y="1200"/>
                  </a:lnTo>
                  <a:lnTo>
                    <a:pt x="617" y="1193"/>
                  </a:lnTo>
                  <a:lnTo>
                    <a:pt x="599" y="1184"/>
                  </a:lnTo>
                  <a:lnTo>
                    <a:pt x="581" y="1172"/>
                  </a:lnTo>
                  <a:lnTo>
                    <a:pt x="563" y="1160"/>
                  </a:lnTo>
                  <a:lnTo>
                    <a:pt x="561" y="1158"/>
                  </a:lnTo>
                  <a:lnTo>
                    <a:pt x="558" y="1158"/>
                  </a:lnTo>
                  <a:lnTo>
                    <a:pt x="558" y="1158"/>
                  </a:lnTo>
                  <a:lnTo>
                    <a:pt x="554" y="1156"/>
                  </a:lnTo>
                  <a:lnTo>
                    <a:pt x="550" y="1153"/>
                  </a:lnTo>
                  <a:lnTo>
                    <a:pt x="307" y="910"/>
                  </a:lnTo>
                  <a:lnTo>
                    <a:pt x="307" y="910"/>
                  </a:lnTo>
                  <a:lnTo>
                    <a:pt x="290" y="891"/>
                  </a:lnTo>
                  <a:lnTo>
                    <a:pt x="271" y="872"/>
                  </a:lnTo>
                  <a:lnTo>
                    <a:pt x="236" y="832"/>
                  </a:lnTo>
                  <a:lnTo>
                    <a:pt x="236" y="832"/>
                  </a:lnTo>
                  <a:lnTo>
                    <a:pt x="200" y="790"/>
                  </a:lnTo>
                  <a:lnTo>
                    <a:pt x="181" y="771"/>
                  </a:lnTo>
                  <a:lnTo>
                    <a:pt x="163" y="751"/>
                  </a:lnTo>
                  <a:lnTo>
                    <a:pt x="143" y="731"/>
                  </a:lnTo>
                  <a:lnTo>
                    <a:pt x="123" y="714"/>
                  </a:lnTo>
                  <a:lnTo>
                    <a:pt x="102" y="697"/>
                  </a:lnTo>
                  <a:lnTo>
                    <a:pt x="80" y="682"/>
                  </a:lnTo>
                  <a:lnTo>
                    <a:pt x="80" y="682"/>
                  </a:lnTo>
                  <a:lnTo>
                    <a:pt x="77" y="679"/>
                  </a:lnTo>
                  <a:lnTo>
                    <a:pt x="74" y="677"/>
                  </a:lnTo>
                  <a:lnTo>
                    <a:pt x="72" y="670"/>
                  </a:lnTo>
                  <a:lnTo>
                    <a:pt x="71" y="665"/>
                  </a:lnTo>
                  <a:lnTo>
                    <a:pt x="71" y="661"/>
                  </a:lnTo>
                  <a:lnTo>
                    <a:pt x="72" y="657"/>
                  </a:lnTo>
                  <a:lnTo>
                    <a:pt x="71" y="654"/>
                  </a:lnTo>
                  <a:lnTo>
                    <a:pt x="71" y="654"/>
                  </a:lnTo>
                  <a:lnTo>
                    <a:pt x="59" y="626"/>
                  </a:lnTo>
                  <a:lnTo>
                    <a:pt x="49" y="598"/>
                  </a:lnTo>
                  <a:lnTo>
                    <a:pt x="40" y="570"/>
                  </a:lnTo>
                  <a:lnTo>
                    <a:pt x="32" y="541"/>
                  </a:lnTo>
                  <a:lnTo>
                    <a:pt x="25" y="512"/>
                  </a:lnTo>
                  <a:lnTo>
                    <a:pt x="19" y="483"/>
                  </a:lnTo>
                  <a:lnTo>
                    <a:pt x="15" y="453"/>
                  </a:lnTo>
                  <a:lnTo>
                    <a:pt x="11" y="425"/>
                  </a:lnTo>
                  <a:lnTo>
                    <a:pt x="7" y="396"/>
                  </a:lnTo>
                  <a:lnTo>
                    <a:pt x="4" y="368"/>
                  </a:lnTo>
                  <a:lnTo>
                    <a:pt x="1" y="312"/>
                  </a:lnTo>
                  <a:lnTo>
                    <a:pt x="0" y="259"/>
                  </a:lnTo>
                  <a:lnTo>
                    <a:pt x="1" y="212"/>
                  </a:lnTo>
                  <a:lnTo>
                    <a:pt x="1" y="212"/>
                  </a:lnTo>
                  <a:lnTo>
                    <a:pt x="1" y="207"/>
                  </a:lnTo>
                  <a:lnTo>
                    <a:pt x="3" y="202"/>
                  </a:lnTo>
                  <a:lnTo>
                    <a:pt x="6" y="198"/>
                  </a:lnTo>
                  <a:lnTo>
                    <a:pt x="10" y="196"/>
                  </a:lnTo>
                  <a:lnTo>
                    <a:pt x="14" y="193"/>
                  </a:lnTo>
                  <a:lnTo>
                    <a:pt x="16" y="188"/>
                  </a:lnTo>
                  <a:lnTo>
                    <a:pt x="16" y="188"/>
                  </a:lnTo>
                  <a:lnTo>
                    <a:pt x="17" y="185"/>
                  </a:lnTo>
                  <a:lnTo>
                    <a:pt x="19" y="182"/>
                  </a:lnTo>
                  <a:lnTo>
                    <a:pt x="19" y="182"/>
                  </a:lnTo>
                  <a:lnTo>
                    <a:pt x="41" y="154"/>
                  </a:lnTo>
                  <a:lnTo>
                    <a:pt x="63" y="127"/>
                  </a:lnTo>
                  <a:lnTo>
                    <a:pt x="86" y="103"/>
                  </a:lnTo>
                  <a:lnTo>
                    <a:pt x="110" y="81"/>
                  </a:lnTo>
                  <a:lnTo>
                    <a:pt x="135" y="60"/>
                  </a:lnTo>
                  <a:lnTo>
                    <a:pt x="159" y="41"/>
                  </a:lnTo>
                  <a:lnTo>
                    <a:pt x="185" y="25"/>
                  </a:lnTo>
                  <a:lnTo>
                    <a:pt x="210" y="10"/>
                  </a:lnTo>
                  <a:lnTo>
                    <a:pt x="210" y="10"/>
                  </a:lnTo>
                  <a:lnTo>
                    <a:pt x="215" y="8"/>
                  </a:lnTo>
                  <a:lnTo>
                    <a:pt x="219" y="7"/>
                  </a:lnTo>
                  <a:lnTo>
                    <a:pt x="219" y="7"/>
                  </a:lnTo>
                  <a:lnTo>
                    <a:pt x="222" y="8"/>
                  </a:lnTo>
                  <a:lnTo>
                    <a:pt x="228" y="8"/>
                  </a:lnTo>
                  <a:lnTo>
                    <a:pt x="232" y="5"/>
                  </a:lnTo>
                  <a:lnTo>
                    <a:pt x="232" y="5"/>
                  </a:lnTo>
                  <a:lnTo>
                    <a:pt x="236" y="3"/>
                  </a:lnTo>
                  <a:lnTo>
                    <a:pt x="242" y="2"/>
                  </a:lnTo>
                  <a:lnTo>
                    <a:pt x="242" y="2"/>
                  </a:lnTo>
                  <a:lnTo>
                    <a:pt x="291" y="0"/>
                  </a:lnTo>
                  <a:lnTo>
                    <a:pt x="335" y="0"/>
                  </a:lnTo>
                  <a:lnTo>
                    <a:pt x="335" y="0"/>
                  </a:lnTo>
                  <a:lnTo>
                    <a:pt x="377" y="0"/>
                  </a:lnTo>
                  <a:lnTo>
                    <a:pt x="419" y="2"/>
                  </a:lnTo>
                  <a:lnTo>
                    <a:pt x="458" y="5"/>
                  </a:lnTo>
                  <a:lnTo>
                    <a:pt x="495" y="8"/>
                  </a:lnTo>
                  <a:lnTo>
                    <a:pt x="531" y="13"/>
                  </a:lnTo>
                  <a:lnTo>
                    <a:pt x="566" y="20"/>
                  </a:lnTo>
                  <a:lnTo>
                    <a:pt x="599" y="26"/>
                  </a:lnTo>
                  <a:lnTo>
                    <a:pt x="631" y="34"/>
                  </a:lnTo>
                  <a:lnTo>
                    <a:pt x="631" y="34"/>
                  </a:lnTo>
                  <a:lnTo>
                    <a:pt x="634" y="35"/>
                  </a:lnTo>
                  <a:lnTo>
                    <a:pt x="636" y="36"/>
                  </a:lnTo>
                  <a:lnTo>
                    <a:pt x="638" y="36"/>
                  </a:lnTo>
                  <a:lnTo>
                    <a:pt x="638" y="36"/>
                  </a:lnTo>
                  <a:lnTo>
                    <a:pt x="642" y="36"/>
                  </a:lnTo>
                  <a:lnTo>
                    <a:pt x="646" y="38"/>
                  </a:lnTo>
                  <a:lnTo>
                    <a:pt x="656" y="46"/>
                  </a:lnTo>
                  <a:lnTo>
                    <a:pt x="656" y="46"/>
                  </a:lnTo>
                  <a:lnTo>
                    <a:pt x="697" y="80"/>
                  </a:lnTo>
                  <a:lnTo>
                    <a:pt x="736" y="114"/>
                  </a:lnTo>
                  <a:lnTo>
                    <a:pt x="775" y="149"/>
                  </a:lnTo>
                  <a:lnTo>
                    <a:pt x="812" y="184"/>
                  </a:lnTo>
                  <a:lnTo>
                    <a:pt x="887" y="256"/>
                  </a:lnTo>
                  <a:lnTo>
                    <a:pt x="958" y="328"/>
                  </a:lnTo>
                  <a:lnTo>
                    <a:pt x="958" y="328"/>
                  </a:lnTo>
                  <a:lnTo>
                    <a:pt x="1008" y="379"/>
                  </a:lnTo>
                  <a:lnTo>
                    <a:pt x="1057" y="428"/>
                  </a:lnTo>
                  <a:lnTo>
                    <a:pt x="1107" y="475"/>
                  </a:lnTo>
                  <a:lnTo>
                    <a:pt x="1156" y="521"/>
                  </a:lnTo>
                  <a:lnTo>
                    <a:pt x="1159" y="524"/>
                  </a:lnTo>
                  <a:lnTo>
                    <a:pt x="1163" y="524"/>
                  </a:lnTo>
                  <a:lnTo>
                    <a:pt x="1163" y="524"/>
                  </a:lnTo>
                  <a:lnTo>
                    <a:pt x="1167" y="525"/>
                  </a:lnTo>
                  <a:lnTo>
                    <a:pt x="1171" y="527"/>
                  </a:lnTo>
                  <a:lnTo>
                    <a:pt x="1173" y="529"/>
                  </a:lnTo>
                  <a:lnTo>
                    <a:pt x="1175" y="533"/>
                  </a:lnTo>
                  <a:lnTo>
                    <a:pt x="1175" y="533"/>
                  </a:lnTo>
                  <a:lnTo>
                    <a:pt x="1185" y="553"/>
                  </a:lnTo>
                  <a:lnTo>
                    <a:pt x="1193" y="571"/>
                  </a:lnTo>
                  <a:lnTo>
                    <a:pt x="1201" y="590"/>
                  </a:lnTo>
                  <a:lnTo>
                    <a:pt x="1207" y="607"/>
                  </a:lnTo>
                  <a:lnTo>
                    <a:pt x="1211" y="626"/>
                  </a:lnTo>
                  <a:lnTo>
                    <a:pt x="1215" y="644"/>
                  </a:lnTo>
                  <a:lnTo>
                    <a:pt x="1218" y="660"/>
                  </a:lnTo>
                  <a:lnTo>
                    <a:pt x="1220" y="677"/>
                  </a:lnTo>
                  <a:lnTo>
                    <a:pt x="1220" y="693"/>
                  </a:lnTo>
                  <a:lnTo>
                    <a:pt x="1220" y="710"/>
                  </a:lnTo>
                  <a:lnTo>
                    <a:pt x="1218" y="725"/>
                  </a:lnTo>
                  <a:lnTo>
                    <a:pt x="1216" y="741"/>
                  </a:lnTo>
                  <a:lnTo>
                    <a:pt x="1212" y="755"/>
                  </a:lnTo>
                  <a:lnTo>
                    <a:pt x="1208" y="771"/>
                  </a:lnTo>
                  <a:lnTo>
                    <a:pt x="1202" y="785"/>
                  </a:lnTo>
                  <a:lnTo>
                    <a:pt x="1194" y="798"/>
                  </a:lnTo>
                  <a:lnTo>
                    <a:pt x="1192" y="804"/>
                  </a:lnTo>
                  <a:lnTo>
                    <a:pt x="1193" y="809"/>
                  </a:lnTo>
                  <a:lnTo>
                    <a:pt x="1193" y="809"/>
                  </a:lnTo>
                  <a:lnTo>
                    <a:pt x="1194" y="813"/>
                  </a:lnTo>
                  <a:lnTo>
                    <a:pt x="1193" y="817"/>
                  </a:lnTo>
                  <a:lnTo>
                    <a:pt x="1191" y="821"/>
                  </a:lnTo>
                  <a:lnTo>
                    <a:pt x="1188" y="826"/>
                  </a:lnTo>
                  <a:lnTo>
                    <a:pt x="1188" y="826"/>
                  </a:lnTo>
                  <a:lnTo>
                    <a:pt x="1147" y="869"/>
                  </a:lnTo>
                  <a:lnTo>
                    <a:pt x="1109" y="909"/>
                  </a:lnTo>
                  <a:lnTo>
                    <a:pt x="1070" y="948"/>
                  </a:lnTo>
                  <a:lnTo>
                    <a:pt x="1031" y="985"/>
                  </a:lnTo>
                  <a:lnTo>
                    <a:pt x="952" y="1062"/>
                  </a:lnTo>
                  <a:lnTo>
                    <a:pt x="862" y="1146"/>
                  </a:lnTo>
                  <a:lnTo>
                    <a:pt x="862" y="1146"/>
                  </a:lnTo>
                  <a:lnTo>
                    <a:pt x="858" y="1151"/>
                  </a:lnTo>
                  <a:lnTo>
                    <a:pt x="857" y="1152"/>
                  </a:lnTo>
                  <a:lnTo>
                    <a:pt x="857" y="1152"/>
                  </a:lnTo>
                  <a:lnTo>
                    <a:pt x="853" y="1157"/>
                  </a:lnTo>
                  <a:lnTo>
                    <a:pt x="853" y="1157"/>
                  </a:lnTo>
                  <a:lnTo>
                    <a:pt x="834" y="1170"/>
                  </a:lnTo>
                  <a:lnTo>
                    <a:pt x="815" y="1182"/>
                  </a:lnTo>
                  <a:lnTo>
                    <a:pt x="798" y="1192"/>
                  </a:lnTo>
                  <a:lnTo>
                    <a:pt x="779" y="1200"/>
                  </a:lnTo>
                  <a:lnTo>
                    <a:pt x="761" y="1206"/>
                  </a:lnTo>
                  <a:lnTo>
                    <a:pt x="743" y="1211"/>
                  </a:lnTo>
                  <a:lnTo>
                    <a:pt x="724" y="1214"/>
                  </a:lnTo>
                  <a:lnTo>
                    <a:pt x="706" y="1215"/>
                  </a:lnTo>
                  <a:lnTo>
                    <a:pt x="706" y="1215"/>
                  </a:lnTo>
                  <a:close/>
                  <a:moveTo>
                    <a:pt x="231" y="43"/>
                  </a:moveTo>
                  <a:lnTo>
                    <a:pt x="231" y="43"/>
                  </a:lnTo>
                  <a:lnTo>
                    <a:pt x="206" y="57"/>
                  </a:lnTo>
                  <a:lnTo>
                    <a:pt x="182" y="72"/>
                  </a:lnTo>
                  <a:lnTo>
                    <a:pt x="159" y="90"/>
                  </a:lnTo>
                  <a:lnTo>
                    <a:pt x="137" y="108"/>
                  </a:lnTo>
                  <a:lnTo>
                    <a:pt x="114" y="129"/>
                  </a:lnTo>
                  <a:lnTo>
                    <a:pt x="93" y="151"/>
                  </a:lnTo>
                  <a:lnTo>
                    <a:pt x="73" y="175"/>
                  </a:lnTo>
                  <a:lnTo>
                    <a:pt x="54" y="198"/>
                  </a:lnTo>
                  <a:lnTo>
                    <a:pt x="54" y="198"/>
                  </a:lnTo>
                  <a:lnTo>
                    <a:pt x="50" y="202"/>
                  </a:lnTo>
                  <a:lnTo>
                    <a:pt x="46" y="205"/>
                  </a:lnTo>
                  <a:lnTo>
                    <a:pt x="40" y="208"/>
                  </a:lnTo>
                  <a:lnTo>
                    <a:pt x="40" y="216"/>
                  </a:lnTo>
                  <a:lnTo>
                    <a:pt x="40" y="216"/>
                  </a:lnTo>
                  <a:lnTo>
                    <a:pt x="39" y="280"/>
                  </a:lnTo>
                  <a:lnTo>
                    <a:pt x="40" y="311"/>
                  </a:lnTo>
                  <a:lnTo>
                    <a:pt x="41" y="342"/>
                  </a:lnTo>
                  <a:lnTo>
                    <a:pt x="43" y="371"/>
                  </a:lnTo>
                  <a:lnTo>
                    <a:pt x="45" y="400"/>
                  </a:lnTo>
                  <a:lnTo>
                    <a:pt x="49" y="427"/>
                  </a:lnTo>
                  <a:lnTo>
                    <a:pt x="52" y="453"/>
                  </a:lnTo>
                  <a:lnTo>
                    <a:pt x="56" y="479"/>
                  </a:lnTo>
                  <a:lnTo>
                    <a:pt x="61" y="504"/>
                  </a:lnTo>
                  <a:lnTo>
                    <a:pt x="68" y="529"/>
                  </a:lnTo>
                  <a:lnTo>
                    <a:pt x="74" y="552"/>
                  </a:lnTo>
                  <a:lnTo>
                    <a:pt x="80" y="574"/>
                  </a:lnTo>
                  <a:lnTo>
                    <a:pt x="88" y="596"/>
                  </a:lnTo>
                  <a:lnTo>
                    <a:pt x="96" y="618"/>
                  </a:lnTo>
                  <a:lnTo>
                    <a:pt x="105" y="637"/>
                  </a:lnTo>
                  <a:lnTo>
                    <a:pt x="105" y="637"/>
                  </a:lnTo>
                  <a:lnTo>
                    <a:pt x="107" y="642"/>
                  </a:lnTo>
                  <a:lnTo>
                    <a:pt x="107" y="648"/>
                  </a:lnTo>
                  <a:lnTo>
                    <a:pt x="107" y="654"/>
                  </a:lnTo>
                  <a:lnTo>
                    <a:pt x="112" y="658"/>
                  </a:lnTo>
                  <a:lnTo>
                    <a:pt x="112" y="658"/>
                  </a:lnTo>
                  <a:lnTo>
                    <a:pt x="131" y="671"/>
                  </a:lnTo>
                  <a:lnTo>
                    <a:pt x="148" y="686"/>
                  </a:lnTo>
                  <a:lnTo>
                    <a:pt x="165" y="701"/>
                  </a:lnTo>
                  <a:lnTo>
                    <a:pt x="181" y="718"/>
                  </a:lnTo>
                  <a:lnTo>
                    <a:pt x="213" y="751"/>
                  </a:lnTo>
                  <a:lnTo>
                    <a:pt x="243" y="785"/>
                  </a:lnTo>
                  <a:lnTo>
                    <a:pt x="243" y="785"/>
                  </a:lnTo>
                  <a:lnTo>
                    <a:pt x="276" y="822"/>
                  </a:lnTo>
                  <a:lnTo>
                    <a:pt x="294" y="841"/>
                  </a:lnTo>
                  <a:lnTo>
                    <a:pt x="311" y="859"/>
                  </a:lnTo>
                  <a:lnTo>
                    <a:pt x="579" y="1127"/>
                  </a:lnTo>
                  <a:lnTo>
                    <a:pt x="582" y="1128"/>
                  </a:lnTo>
                  <a:lnTo>
                    <a:pt x="582" y="1128"/>
                  </a:lnTo>
                  <a:lnTo>
                    <a:pt x="585" y="1129"/>
                  </a:lnTo>
                  <a:lnTo>
                    <a:pt x="588" y="1131"/>
                  </a:lnTo>
                  <a:lnTo>
                    <a:pt x="588" y="1131"/>
                  </a:lnTo>
                  <a:lnTo>
                    <a:pt x="604" y="1142"/>
                  </a:lnTo>
                  <a:lnTo>
                    <a:pt x="618" y="1152"/>
                  </a:lnTo>
                  <a:lnTo>
                    <a:pt x="633" y="1159"/>
                  </a:lnTo>
                  <a:lnTo>
                    <a:pt x="647" y="1165"/>
                  </a:lnTo>
                  <a:lnTo>
                    <a:pt x="662" y="1170"/>
                  </a:lnTo>
                  <a:lnTo>
                    <a:pt x="677" y="1174"/>
                  </a:lnTo>
                  <a:lnTo>
                    <a:pt x="691" y="1177"/>
                  </a:lnTo>
                  <a:lnTo>
                    <a:pt x="706" y="1177"/>
                  </a:lnTo>
                  <a:lnTo>
                    <a:pt x="706" y="1177"/>
                  </a:lnTo>
                  <a:lnTo>
                    <a:pt x="720" y="1177"/>
                  </a:lnTo>
                  <a:lnTo>
                    <a:pt x="735" y="1174"/>
                  </a:lnTo>
                  <a:lnTo>
                    <a:pt x="750" y="1170"/>
                  </a:lnTo>
                  <a:lnTo>
                    <a:pt x="765" y="1165"/>
                  </a:lnTo>
                  <a:lnTo>
                    <a:pt x="779" y="1159"/>
                  </a:lnTo>
                  <a:lnTo>
                    <a:pt x="794" y="1152"/>
                  </a:lnTo>
                  <a:lnTo>
                    <a:pt x="808" y="1142"/>
                  </a:lnTo>
                  <a:lnTo>
                    <a:pt x="823" y="1131"/>
                  </a:lnTo>
                  <a:lnTo>
                    <a:pt x="823" y="1131"/>
                  </a:lnTo>
                  <a:lnTo>
                    <a:pt x="824" y="1130"/>
                  </a:lnTo>
                  <a:lnTo>
                    <a:pt x="825" y="1130"/>
                  </a:lnTo>
                  <a:lnTo>
                    <a:pt x="826" y="1129"/>
                  </a:lnTo>
                  <a:lnTo>
                    <a:pt x="865" y="1090"/>
                  </a:lnTo>
                  <a:lnTo>
                    <a:pt x="865" y="1090"/>
                  </a:lnTo>
                  <a:lnTo>
                    <a:pt x="934" y="1017"/>
                  </a:lnTo>
                  <a:lnTo>
                    <a:pt x="1002" y="949"/>
                  </a:lnTo>
                  <a:lnTo>
                    <a:pt x="1069" y="883"/>
                  </a:lnTo>
                  <a:lnTo>
                    <a:pt x="1105" y="850"/>
                  </a:lnTo>
                  <a:lnTo>
                    <a:pt x="1140" y="817"/>
                  </a:lnTo>
                  <a:lnTo>
                    <a:pt x="1143" y="815"/>
                  </a:lnTo>
                  <a:lnTo>
                    <a:pt x="1144" y="811"/>
                  </a:lnTo>
                  <a:lnTo>
                    <a:pt x="1144" y="811"/>
                  </a:lnTo>
                  <a:lnTo>
                    <a:pt x="1145" y="807"/>
                  </a:lnTo>
                  <a:lnTo>
                    <a:pt x="1147" y="803"/>
                  </a:lnTo>
                  <a:lnTo>
                    <a:pt x="1147" y="803"/>
                  </a:lnTo>
                  <a:lnTo>
                    <a:pt x="1157" y="786"/>
                  </a:lnTo>
                  <a:lnTo>
                    <a:pt x="1165" y="770"/>
                  </a:lnTo>
                  <a:lnTo>
                    <a:pt x="1173" y="753"/>
                  </a:lnTo>
                  <a:lnTo>
                    <a:pt x="1177" y="736"/>
                  </a:lnTo>
                  <a:lnTo>
                    <a:pt x="1180" y="720"/>
                  </a:lnTo>
                  <a:lnTo>
                    <a:pt x="1182" y="703"/>
                  </a:lnTo>
                  <a:lnTo>
                    <a:pt x="1182" y="688"/>
                  </a:lnTo>
                  <a:lnTo>
                    <a:pt x="1181" y="672"/>
                  </a:lnTo>
                  <a:lnTo>
                    <a:pt x="1179" y="657"/>
                  </a:lnTo>
                  <a:lnTo>
                    <a:pt x="1176" y="642"/>
                  </a:lnTo>
                  <a:lnTo>
                    <a:pt x="1173" y="628"/>
                  </a:lnTo>
                  <a:lnTo>
                    <a:pt x="1169" y="614"/>
                  </a:lnTo>
                  <a:lnTo>
                    <a:pt x="1158" y="588"/>
                  </a:lnTo>
                  <a:lnTo>
                    <a:pt x="1148" y="564"/>
                  </a:lnTo>
                  <a:lnTo>
                    <a:pt x="1146" y="560"/>
                  </a:lnTo>
                  <a:lnTo>
                    <a:pt x="1143" y="558"/>
                  </a:lnTo>
                  <a:lnTo>
                    <a:pt x="1143" y="558"/>
                  </a:lnTo>
                  <a:lnTo>
                    <a:pt x="1140" y="556"/>
                  </a:lnTo>
                  <a:lnTo>
                    <a:pt x="1140" y="556"/>
                  </a:lnTo>
                  <a:lnTo>
                    <a:pt x="1089" y="514"/>
                  </a:lnTo>
                  <a:lnTo>
                    <a:pt x="1039" y="471"/>
                  </a:lnTo>
                  <a:lnTo>
                    <a:pt x="991" y="427"/>
                  </a:lnTo>
                  <a:lnTo>
                    <a:pt x="942" y="381"/>
                  </a:lnTo>
                  <a:lnTo>
                    <a:pt x="894" y="335"/>
                  </a:lnTo>
                  <a:lnTo>
                    <a:pt x="846" y="289"/>
                  </a:lnTo>
                  <a:lnTo>
                    <a:pt x="752" y="196"/>
                  </a:lnTo>
                  <a:lnTo>
                    <a:pt x="752" y="196"/>
                  </a:lnTo>
                  <a:lnTo>
                    <a:pt x="629" y="75"/>
                  </a:lnTo>
                  <a:lnTo>
                    <a:pt x="627" y="72"/>
                  </a:lnTo>
                  <a:lnTo>
                    <a:pt x="623" y="72"/>
                  </a:lnTo>
                  <a:lnTo>
                    <a:pt x="622" y="71"/>
                  </a:lnTo>
                  <a:lnTo>
                    <a:pt x="622" y="71"/>
                  </a:lnTo>
                  <a:lnTo>
                    <a:pt x="590" y="64"/>
                  </a:lnTo>
                  <a:lnTo>
                    <a:pt x="558" y="57"/>
                  </a:lnTo>
                  <a:lnTo>
                    <a:pt x="525" y="52"/>
                  </a:lnTo>
                  <a:lnTo>
                    <a:pt x="491" y="46"/>
                  </a:lnTo>
                  <a:lnTo>
                    <a:pt x="455" y="43"/>
                  </a:lnTo>
                  <a:lnTo>
                    <a:pt x="417" y="40"/>
                  </a:lnTo>
                  <a:lnTo>
                    <a:pt x="377" y="39"/>
                  </a:lnTo>
                  <a:lnTo>
                    <a:pt x="336" y="38"/>
                  </a:lnTo>
                  <a:lnTo>
                    <a:pt x="336" y="38"/>
                  </a:lnTo>
                  <a:lnTo>
                    <a:pt x="291" y="39"/>
                  </a:lnTo>
                  <a:lnTo>
                    <a:pt x="241" y="40"/>
                  </a:lnTo>
                  <a:lnTo>
                    <a:pt x="236" y="40"/>
                  </a:lnTo>
                  <a:lnTo>
                    <a:pt x="232" y="42"/>
                  </a:lnTo>
                  <a:lnTo>
                    <a:pt x="232" y="42"/>
                  </a:lnTo>
                  <a:lnTo>
                    <a:pt x="231" y="43"/>
                  </a:lnTo>
                  <a:lnTo>
                    <a:pt x="231" y="43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7311" name="Freeform 927"/>
            <p:cNvSpPr>
              <a:spLocks noEditPoints="1"/>
            </p:cNvSpPr>
            <p:nvPr>
              <p:custDataLst>
                <p:tags r:id="rId27"/>
              </p:custDataLst>
            </p:nvPr>
          </p:nvSpPr>
          <p:spPr bwMode="auto">
            <a:xfrm>
              <a:off x="3424238" y="1154113"/>
              <a:ext cx="557213" cy="225425"/>
            </a:xfrm>
            <a:custGeom>
              <a:avLst/>
              <a:gdLst/>
              <a:ahLst/>
              <a:cxnLst>
                <a:cxn ang="0">
                  <a:pos x="77" y="421"/>
                </a:cxn>
                <a:cxn ang="0">
                  <a:pos x="65" y="420"/>
                </a:cxn>
                <a:cxn ang="0">
                  <a:pos x="28" y="385"/>
                </a:cxn>
                <a:cxn ang="0">
                  <a:pos x="2" y="324"/>
                </a:cxn>
                <a:cxn ang="0">
                  <a:pos x="1" y="253"/>
                </a:cxn>
                <a:cxn ang="0">
                  <a:pos x="3" y="188"/>
                </a:cxn>
                <a:cxn ang="0">
                  <a:pos x="40" y="100"/>
                </a:cxn>
                <a:cxn ang="0">
                  <a:pos x="87" y="65"/>
                </a:cxn>
                <a:cxn ang="0">
                  <a:pos x="160" y="37"/>
                </a:cxn>
                <a:cxn ang="0">
                  <a:pos x="250" y="24"/>
                </a:cxn>
                <a:cxn ang="0">
                  <a:pos x="311" y="37"/>
                </a:cxn>
                <a:cxn ang="0">
                  <a:pos x="412" y="72"/>
                </a:cxn>
                <a:cxn ang="0">
                  <a:pos x="529" y="127"/>
                </a:cxn>
                <a:cxn ang="0">
                  <a:pos x="587" y="70"/>
                </a:cxn>
                <a:cxn ang="0">
                  <a:pos x="661" y="29"/>
                </a:cxn>
                <a:cxn ang="0">
                  <a:pos x="790" y="1"/>
                </a:cxn>
                <a:cxn ang="0">
                  <a:pos x="894" y="10"/>
                </a:cxn>
                <a:cxn ang="0">
                  <a:pos x="971" y="35"/>
                </a:cxn>
                <a:cxn ang="0">
                  <a:pos x="1030" y="87"/>
                </a:cxn>
                <a:cxn ang="0">
                  <a:pos x="1052" y="163"/>
                </a:cxn>
                <a:cxn ang="0">
                  <a:pos x="1025" y="252"/>
                </a:cxn>
                <a:cxn ang="0">
                  <a:pos x="951" y="306"/>
                </a:cxn>
                <a:cxn ang="0">
                  <a:pos x="871" y="326"/>
                </a:cxn>
                <a:cxn ang="0">
                  <a:pos x="769" y="315"/>
                </a:cxn>
                <a:cxn ang="0">
                  <a:pos x="623" y="246"/>
                </a:cxn>
                <a:cxn ang="0">
                  <a:pos x="524" y="190"/>
                </a:cxn>
                <a:cxn ang="0">
                  <a:pos x="479" y="259"/>
                </a:cxn>
                <a:cxn ang="0">
                  <a:pos x="458" y="261"/>
                </a:cxn>
                <a:cxn ang="0">
                  <a:pos x="451" y="244"/>
                </a:cxn>
                <a:cxn ang="0">
                  <a:pos x="504" y="162"/>
                </a:cxn>
                <a:cxn ang="0">
                  <a:pos x="394" y="95"/>
                </a:cxn>
                <a:cxn ang="0">
                  <a:pos x="310" y="68"/>
                </a:cxn>
                <a:cxn ang="0">
                  <a:pos x="213" y="57"/>
                </a:cxn>
                <a:cxn ang="0">
                  <a:pos x="142" y="76"/>
                </a:cxn>
                <a:cxn ang="0">
                  <a:pos x="89" y="99"/>
                </a:cxn>
                <a:cxn ang="0">
                  <a:pos x="47" y="159"/>
                </a:cxn>
                <a:cxn ang="0">
                  <a:pos x="30" y="231"/>
                </a:cxn>
                <a:cxn ang="0">
                  <a:pos x="41" y="335"/>
                </a:cxn>
                <a:cxn ang="0">
                  <a:pos x="65" y="372"/>
                </a:cxn>
                <a:cxn ang="0">
                  <a:pos x="101" y="397"/>
                </a:cxn>
                <a:cxn ang="0">
                  <a:pos x="117" y="394"/>
                </a:cxn>
                <a:cxn ang="0">
                  <a:pos x="127" y="410"/>
                </a:cxn>
                <a:cxn ang="0">
                  <a:pos x="112" y="425"/>
                </a:cxn>
                <a:cxn ang="0">
                  <a:pos x="819" y="29"/>
                </a:cxn>
                <a:cxn ang="0">
                  <a:pos x="736" y="41"/>
                </a:cxn>
                <a:cxn ang="0">
                  <a:pos x="628" y="80"/>
                </a:cxn>
                <a:cxn ang="0">
                  <a:pos x="550" y="152"/>
                </a:cxn>
                <a:cxn ang="0">
                  <a:pos x="632" y="213"/>
                </a:cxn>
                <a:cxn ang="0">
                  <a:pos x="723" y="264"/>
                </a:cxn>
                <a:cxn ang="0">
                  <a:pos x="808" y="289"/>
                </a:cxn>
                <a:cxn ang="0">
                  <a:pos x="922" y="285"/>
                </a:cxn>
                <a:cxn ang="0">
                  <a:pos x="994" y="243"/>
                </a:cxn>
                <a:cxn ang="0">
                  <a:pos x="1021" y="169"/>
                </a:cxn>
                <a:cxn ang="0">
                  <a:pos x="1014" y="119"/>
                </a:cxn>
                <a:cxn ang="0">
                  <a:pos x="991" y="91"/>
                </a:cxn>
                <a:cxn ang="0">
                  <a:pos x="938" y="55"/>
                </a:cxn>
                <a:cxn ang="0">
                  <a:pos x="849" y="32"/>
                </a:cxn>
              </a:cxnLst>
              <a:rect l="0" t="0" r="r" b="b"/>
              <a:pathLst>
                <a:path w="1052" h="426">
                  <a:moveTo>
                    <a:pt x="96" y="426"/>
                  </a:moveTo>
                  <a:lnTo>
                    <a:pt x="96" y="426"/>
                  </a:lnTo>
                  <a:lnTo>
                    <a:pt x="90" y="425"/>
                  </a:lnTo>
                  <a:lnTo>
                    <a:pt x="85" y="425"/>
                  </a:lnTo>
                  <a:lnTo>
                    <a:pt x="80" y="423"/>
                  </a:lnTo>
                  <a:lnTo>
                    <a:pt x="77" y="421"/>
                  </a:lnTo>
                  <a:lnTo>
                    <a:pt x="74" y="418"/>
                  </a:lnTo>
                  <a:lnTo>
                    <a:pt x="68" y="423"/>
                  </a:lnTo>
                  <a:lnTo>
                    <a:pt x="68" y="421"/>
                  </a:lnTo>
                  <a:lnTo>
                    <a:pt x="68" y="421"/>
                  </a:lnTo>
                  <a:lnTo>
                    <a:pt x="65" y="420"/>
                  </a:lnTo>
                  <a:lnTo>
                    <a:pt x="65" y="420"/>
                  </a:lnTo>
                  <a:lnTo>
                    <a:pt x="59" y="417"/>
                  </a:lnTo>
                  <a:lnTo>
                    <a:pt x="53" y="413"/>
                  </a:lnTo>
                  <a:lnTo>
                    <a:pt x="53" y="413"/>
                  </a:lnTo>
                  <a:lnTo>
                    <a:pt x="44" y="405"/>
                  </a:lnTo>
                  <a:lnTo>
                    <a:pt x="36" y="396"/>
                  </a:lnTo>
                  <a:lnTo>
                    <a:pt x="28" y="385"/>
                  </a:lnTo>
                  <a:lnTo>
                    <a:pt x="21" y="373"/>
                  </a:lnTo>
                  <a:lnTo>
                    <a:pt x="14" y="361"/>
                  </a:lnTo>
                  <a:lnTo>
                    <a:pt x="9" y="349"/>
                  </a:lnTo>
                  <a:lnTo>
                    <a:pt x="5" y="336"/>
                  </a:lnTo>
                  <a:lnTo>
                    <a:pt x="2" y="324"/>
                  </a:lnTo>
                  <a:lnTo>
                    <a:pt x="2" y="324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75"/>
                  </a:lnTo>
                  <a:lnTo>
                    <a:pt x="0" y="275"/>
                  </a:lnTo>
                  <a:lnTo>
                    <a:pt x="1" y="253"/>
                  </a:lnTo>
                  <a:lnTo>
                    <a:pt x="1" y="253"/>
                  </a:lnTo>
                  <a:lnTo>
                    <a:pt x="1" y="234"/>
                  </a:lnTo>
                  <a:lnTo>
                    <a:pt x="1" y="234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3" y="188"/>
                  </a:lnTo>
                  <a:lnTo>
                    <a:pt x="3" y="188"/>
                  </a:lnTo>
                  <a:lnTo>
                    <a:pt x="8" y="166"/>
                  </a:lnTo>
                  <a:lnTo>
                    <a:pt x="13" y="153"/>
                  </a:lnTo>
                  <a:lnTo>
                    <a:pt x="18" y="139"/>
                  </a:lnTo>
                  <a:lnTo>
                    <a:pt x="25" y="126"/>
                  </a:lnTo>
                  <a:lnTo>
                    <a:pt x="32" y="112"/>
                  </a:lnTo>
                  <a:lnTo>
                    <a:pt x="40" y="100"/>
                  </a:lnTo>
                  <a:lnTo>
                    <a:pt x="44" y="95"/>
                  </a:lnTo>
                  <a:lnTo>
                    <a:pt x="49" y="89"/>
                  </a:lnTo>
                  <a:lnTo>
                    <a:pt x="49" y="89"/>
                  </a:lnTo>
                  <a:lnTo>
                    <a:pt x="62" y="80"/>
                  </a:lnTo>
                  <a:lnTo>
                    <a:pt x="73" y="72"/>
                  </a:lnTo>
                  <a:lnTo>
                    <a:pt x="87" y="65"/>
                  </a:lnTo>
                  <a:lnTo>
                    <a:pt x="100" y="58"/>
                  </a:lnTo>
                  <a:lnTo>
                    <a:pt x="114" y="53"/>
                  </a:lnTo>
                  <a:lnTo>
                    <a:pt x="127" y="47"/>
                  </a:lnTo>
                  <a:lnTo>
                    <a:pt x="156" y="38"/>
                  </a:lnTo>
                  <a:lnTo>
                    <a:pt x="160" y="37"/>
                  </a:lnTo>
                  <a:lnTo>
                    <a:pt x="160" y="37"/>
                  </a:lnTo>
                  <a:lnTo>
                    <a:pt x="180" y="31"/>
                  </a:lnTo>
                  <a:lnTo>
                    <a:pt x="198" y="27"/>
                  </a:lnTo>
                  <a:lnTo>
                    <a:pt x="218" y="24"/>
                  </a:lnTo>
                  <a:lnTo>
                    <a:pt x="236" y="24"/>
                  </a:lnTo>
                  <a:lnTo>
                    <a:pt x="236" y="24"/>
                  </a:lnTo>
                  <a:lnTo>
                    <a:pt x="250" y="24"/>
                  </a:lnTo>
                  <a:lnTo>
                    <a:pt x="262" y="25"/>
                  </a:lnTo>
                  <a:lnTo>
                    <a:pt x="275" y="27"/>
                  </a:lnTo>
                  <a:lnTo>
                    <a:pt x="287" y="31"/>
                  </a:lnTo>
                  <a:lnTo>
                    <a:pt x="287" y="31"/>
                  </a:lnTo>
                  <a:lnTo>
                    <a:pt x="309" y="36"/>
                  </a:lnTo>
                  <a:lnTo>
                    <a:pt x="311" y="37"/>
                  </a:lnTo>
                  <a:lnTo>
                    <a:pt x="311" y="37"/>
                  </a:lnTo>
                  <a:lnTo>
                    <a:pt x="338" y="44"/>
                  </a:lnTo>
                  <a:lnTo>
                    <a:pt x="362" y="51"/>
                  </a:lnTo>
                  <a:lnTo>
                    <a:pt x="387" y="60"/>
                  </a:lnTo>
                  <a:lnTo>
                    <a:pt x="400" y="66"/>
                  </a:lnTo>
                  <a:lnTo>
                    <a:pt x="412" y="72"/>
                  </a:lnTo>
                  <a:lnTo>
                    <a:pt x="412" y="72"/>
                  </a:lnTo>
                  <a:lnTo>
                    <a:pt x="438" y="85"/>
                  </a:lnTo>
                  <a:lnTo>
                    <a:pt x="464" y="100"/>
                  </a:lnTo>
                  <a:lnTo>
                    <a:pt x="513" y="130"/>
                  </a:lnTo>
                  <a:lnTo>
                    <a:pt x="523" y="136"/>
                  </a:lnTo>
                  <a:lnTo>
                    <a:pt x="529" y="127"/>
                  </a:lnTo>
                  <a:lnTo>
                    <a:pt x="529" y="127"/>
                  </a:lnTo>
                  <a:lnTo>
                    <a:pt x="540" y="113"/>
                  </a:lnTo>
                  <a:lnTo>
                    <a:pt x="551" y="101"/>
                  </a:lnTo>
                  <a:lnTo>
                    <a:pt x="563" y="89"/>
                  </a:lnTo>
                  <a:lnTo>
                    <a:pt x="574" y="79"/>
                  </a:lnTo>
                  <a:lnTo>
                    <a:pt x="587" y="70"/>
                  </a:lnTo>
                  <a:lnTo>
                    <a:pt x="599" y="60"/>
                  </a:lnTo>
                  <a:lnTo>
                    <a:pt x="611" y="52"/>
                  </a:lnTo>
                  <a:lnTo>
                    <a:pt x="625" y="45"/>
                  </a:lnTo>
                  <a:lnTo>
                    <a:pt x="625" y="45"/>
                  </a:lnTo>
                  <a:lnTo>
                    <a:pt x="642" y="37"/>
                  </a:lnTo>
                  <a:lnTo>
                    <a:pt x="661" y="29"/>
                  </a:lnTo>
                  <a:lnTo>
                    <a:pt x="680" y="23"/>
                  </a:lnTo>
                  <a:lnTo>
                    <a:pt x="698" y="18"/>
                  </a:lnTo>
                  <a:lnTo>
                    <a:pt x="734" y="10"/>
                  </a:lnTo>
                  <a:lnTo>
                    <a:pt x="767" y="4"/>
                  </a:lnTo>
                  <a:lnTo>
                    <a:pt x="767" y="4"/>
                  </a:lnTo>
                  <a:lnTo>
                    <a:pt x="790" y="1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826" y="0"/>
                  </a:lnTo>
                  <a:lnTo>
                    <a:pt x="841" y="1"/>
                  </a:lnTo>
                  <a:lnTo>
                    <a:pt x="868" y="5"/>
                  </a:lnTo>
                  <a:lnTo>
                    <a:pt x="894" y="10"/>
                  </a:lnTo>
                  <a:lnTo>
                    <a:pt x="922" y="16"/>
                  </a:lnTo>
                  <a:lnTo>
                    <a:pt x="922" y="16"/>
                  </a:lnTo>
                  <a:lnTo>
                    <a:pt x="935" y="19"/>
                  </a:lnTo>
                  <a:lnTo>
                    <a:pt x="947" y="23"/>
                  </a:lnTo>
                  <a:lnTo>
                    <a:pt x="959" y="28"/>
                  </a:lnTo>
                  <a:lnTo>
                    <a:pt x="971" y="35"/>
                  </a:lnTo>
                  <a:lnTo>
                    <a:pt x="982" y="42"/>
                  </a:lnTo>
                  <a:lnTo>
                    <a:pt x="994" y="49"/>
                  </a:lnTo>
                  <a:lnTo>
                    <a:pt x="1004" y="57"/>
                  </a:lnTo>
                  <a:lnTo>
                    <a:pt x="1013" y="67"/>
                  </a:lnTo>
                  <a:lnTo>
                    <a:pt x="1022" y="77"/>
                  </a:lnTo>
                  <a:lnTo>
                    <a:pt x="1030" y="87"/>
                  </a:lnTo>
                  <a:lnTo>
                    <a:pt x="1037" y="99"/>
                  </a:lnTo>
                  <a:lnTo>
                    <a:pt x="1043" y="110"/>
                  </a:lnTo>
                  <a:lnTo>
                    <a:pt x="1047" y="122"/>
                  </a:lnTo>
                  <a:lnTo>
                    <a:pt x="1050" y="135"/>
                  </a:lnTo>
                  <a:lnTo>
                    <a:pt x="1052" y="148"/>
                  </a:lnTo>
                  <a:lnTo>
                    <a:pt x="1052" y="163"/>
                  </a:lnTo>
                  <a:lnTo>
                    <a:pt x="1052" y="163"/>
                  </a:lnTo>
                  <a:lnTo>
                    <a:pt x="1050" y="183"/>
                  </a:lnTo>
                  <a:lnTo>
                    <a:pt x="1047" y="203"/>
                  </a:lnTo>
                  <a:lnTo>
                    <a:pt x="1041" y="221"/>
                  </a:lnTo>
                  <a:lnTo>
                    <a:pt x="1034" y="237"/>
                  </a:lnTo>
                  <a:lnTo>
                    <a:pt x="1025" y="252"/>
                  </a:lnTo>
                  <a:lnTo>
                    <a:pt x="1014" y="264"/>
                  </a:lnTo>
                  <a:lnTo>
                    <a:pt x="1003" y="275"/>
                  </a:lnTo>
                  <a:lnTo>
                    <a:pt x="991" y="285"/>
                  </a:lnTo>
                  <a:lnTo>
                    <a:pt x="978" y="293"/>
                  </a:lnTo>
                  <a:lnTo>
                    <a:pt x="965" y="300"/>
                  </a:lnTo>
                  <a:lnTo>
                    <a:pt x="951" y="306"/>
                  </a:lnTo>
                  <a:lnTo>
                    <a:pt x="938" y="311"/>
                  </a:lnTo>
                  <a:lnTo>
                    <a:pt x="924" y="316"/>
                  </a:lnTo>
                  <a:lnTo>
                    <a:pt x="912" y="320"/>
                  </a:lnTo>
                  <a:lnTo>
                    <a:pt x="887" y="324"/>
                  </a:lnTo>
                  <a:lnTo>
                    <a:pt x="887" y="324"/>
                  </a:lnTo>
                  <a:lnTo>
                    <a:pt x="871" y="326"/>
                  </a:lnTo>
                  <a:lnTo>
                    <a:pt x="854" y="327"/>
                  </a:lnTo>
                  <a:lnTo>
                    <a:pt x="854" y="327"/>
                  </a:lnTo>
                  <a:lnTo>
                    <a:pt x="841" y="326"/>
                  </a:lnTo>
                  <a:lnTo>
                    <a:pt x="827" y="325"/>
                  </a:lnTo>
                  <a:lnTo>
                    <a:pt x="799" y="321"/>
                  </a:lnTo>
                  <a:lnTo>
                    <a:pt x="769" y="315"/>
                  </a:lnTo>
                  <a:lnTo>
                    <a:pt x="740" y="305"/>
                  </a:lnTo>
                  <a:lnTo>
                    <a:pt x="711" y="294"/>
                  </a:lnTo>
                  <a:lnTo>
                    <a:pt x="681" y="281"/>
                  </a:lnTo>
                  <a:lnTo>
                    <a:pt x="652" y="265"/>
                  </a:lnTo>
                  <a:lnTo>
                    <a:pt x="623" y="246"/>
                  </a:lnTo>
                  <a:lnTo>
                    <a:pt x="623" y="246"/>
                  </a:lnTo>
                  <a:lnTo>
                    <a:pt x="597" y="229"/>
                  </a:lnTo>
                  <a:lnTo>
                    <a:pt x="571" y="209"/>
                  </a:lnTo>
                  <a:lnTo>
                    <a:pt x="571" y="209"/>
                  </a:lnTo>
                  <a:lnTo>
                    <a:pt x="541" y="187"/>
                  </a:lnTo>
                  <a:lnTo>
                    <a:pt x="531" y="179"/>
                  </a:lnTo>
                  <a:lnTo>
                    <a:pt x="524" y="190"/>
                  </a:lnTo>
                  <a:lnTo>
                    <a:pt x="524" y="190"/>
                  </a:lnTo>
                  <a:lnTo>
                    <a:pt x="500" y="227"/>
                  </a:lnTo>
                  <a:lnTo>
                    <a:pt x="500" y="227"/>
                  </a:lnTo>
                  <a:lnTo>
                    <a:pt x="482" y="256"/>
                  </a:lnTo>
                  <a:lnTo>
                    <a:pt x="482" y="256"/>
                  </a:lnTo>
                  <a:lnTo>
                    <a:pt x="479" y="259"/>
                  </a:lnTo>
                  <a:lnTo>
                    <a:pt x="476" y="262"/>
                  </a:lnTo>
                  <a:lnTo>
                    <a:pt x="473" y="263"/>
                  </a:lnTo>
                  <a:lnTo>
                    <a:pt x="469" y="263"/>
                  </a:lnTo>
                  <a:lnTo>
                    <a:pt x="469" y="263"/>
                  </a:lnTo>
                  <a:lnTo>
                    <a:pt x="464" y="263"/>
                  </a:lnTo>
                  <a:lnTo>
                    <a:pt x="458" y="261"/>
                  </a:lnTo>
                  <a:lnTo>
                    <a:pt x="455" y="258"/>
                  </a:lnTo>
                  <a:lnTo>
                    <a:pt x="452" y="254"/>
                  </a:lnTo>
                  <a:lnTo>
                    <a:pt x="452" y="254"/>
                  </a:lnTo>
                  <a:lnTo>
                    <a:pt x="451" y="251"/>
                  </a:lnTo>
                  <a:lnTo>
                    <a:pt x="450" y="247"/>
                  </a:lnTo>
                  <a:lnTo>
                    <a:pt x="451" y="244"/>
                  </a:lnTo>
                  <a:lnTo>
                    <a:pt x="453" y="240"/>
                  </a:lnTo>
                  <a:lnTo>
                    <a:pt x="453" y="240"/>
                  </a:lnTo>
                  <a:lnTo>
                    <a:pt x="474" y="208"/>
                  </a:lnTo>
                  <a:lnTo>
                    <a:pt x="474" y="208"/>
                  </a:lnTo>
                  <a:lnTo>
                    <a:pt x="498" y="172"/>
                  </a:lnTo>
                  <a:lnTo>
                    <a:pt x="504" y="162"/>
                  </a:lnTo>
                  <a:lnTo>
                    <a:pt x="477" y="144"/>
                  </a:lnTo>
                  <a:lnTo>
                    <a:pt x="477" y="144"/>
                  </a:lnTo>
                  <a:lnTo>
                    <a:pt x="445" y="123"/>
                  </a:lnTo>
                  <a:lnTo>
                    <a:pt x="429" y="113"/>
                  </a:lnTo>
                  <a:lnTo>
                    <a:pt x="412" y="104"/>
                  </a:lnTo>
                  <a:lnTo>
                    <a:pt x="394" y="95"/>
                  </a:lnTo>
                  <a:lnTo>
                    <a:pt x="377" y="86"/>
                  </a:lnTo>
                  <a:lnTo>
                    <a:pt x="359" y="80"/>
                  </a:lnTo>
                  <a:lnTo>
                    <a:pt x="343" y="75"/>
                  </a:lnTo>
                  <a:lnTo>
                    <a:pt x="335" y="74"/>
                  </a:lnTo>
                  <a:lnTo>
                    <a:pt x="335" y="74"/>
                  </a:lnTo>
                  <a:lnTo>
                    <a:pt x="310" y="68"/>
                  </a:lnTo>
                  <a:lnTo>
                    <a:pt x="284" y="63"/>
                  </a:lnTo>
                  <a:lnTo>
                    <a:pt x="256" y="58"/>
                  </a:lnTo>
                  <a:lnTo>
                    <a:pt x="243" y="57"/>
                  </a:lnTo>
                  <a:lnTo>
                    <a:pt x="229" y="57"/>
                  </a:lnTo>
                  <a:lnTo>
                    <a:pt x="229" y="57"/>
                  </a:lnTo>
                  <a:lnTo>
                    <a:pt x="213" y="57"/>
                  </a:lnTo>
                  <a:lnTo>
                    <a:pt x="196" y="59"/>
                  </a:lnTo>
                  <a:lnTo>
                    <a:pt x="182" y="64"/>
                  </a:lnTo>
                  <a:lnTo>
                    <a:pt x="167" y="68"/>
                  </a:lnTo>
                  <a:lnTo>
                    <a:pt x="167" y="68"/>
                  </a:lnTo>
                  <a:lnTo>
                    <a:pt x="156" y="72"/>
                  </a:lnTo>
                  <a:lnTo>
                    <a:pt x="142" y="76"/>
                  </a:lnTo>
                  <a:lnTo>
                    <a:pt x="142" y="76"/>
                  </a:lnTo>
                  <a:lnTo>
                    <a:pt x="128" y="81"/>
                  </a:lnTo>
                  <a:lnTo>
                    <a:pt x="115" y="86"/>
                  </a:lnTo>
                  <a:lnTo>
                    <a:pt x="101" y="91"/>
                  </a:lnTo>
                  <a:lnTo>
                    <a:pt x="89" y="99"/>
                  </a:lnTo>
                  <a:lnTo>
                    <a:pt x="89" y="99"/>
                  </a:lnTo>
                  <a:lnTo>
                    <a:pt x="81" y="106"/>
                  </a:lnTo>
                  <a:lnTo>
                    <a:pt x="74" y="112"/>
                  </a:lnTo>
                  <a:lnTo>
                    <a:pt x="68" y="119"/>
                  </a:lnTo>
                  <a:lnTo>
                    <a:pt x="63" y="127"/>
                  </a:lnTo>
                  <a:lnTo>
                    <a:pt x="55" y="143"/>
                  </a:lnTo>
                  <a:lnTo>
                    <a:pt x="47" y="159"/>
                  </a:lnTo>
                  <a:lnTo>
                    <a:pt x="44" y="166"/>
                  </a:lnTo>
                  <a:lnTo>
                    <a:pt x="44" y="166"/>
                  </a:lnTo>
                  <a:lnTo>
                    <a:pt x="40" y="175"/>
                  </a:lnTo>
                  <a:lnTo>
                    <a:pt x="37" y="184"/>
                  </a:lnTo>
                  <a:lnTo>
                    <a:pt x="33" y="207"/>
                  </a:lnTo>
                  <a:lnTo>
                    <a:pt x="30" y="231"/>
                  </a:lnTo>
                  <a:lnTo>
                    <a:pt x="29" y="256"/>
                  </a:lnTo>
                  <a:lnTo>
                    <a:pt x="30" y="281"/>
                  </a:lnTo>
                  <a:lnTo>
                    <a:pt x="33" y="304"/>
                  </a:lnTo>
                  <a:lnTo>
                    <a:pt x="35" y="316"/>
                  </a:lnTo>
                  <a:lnTo>
                    <a:pt x="38" y="326"/>
                  </a:lnTo>
                  <a:lnTo>
                    <a:pt x="41" y="335"/>
                  </a:lnTo>
                  <a:lnTo>
                    <a:pt x="45" y="344"/>
                  </a:lnTo>
                  <a:lnTo>
                    <a:pt x="45" y="344"/>
                  </a:lnTo>
                  <a:lnTo>
                    <a:pt x="49" y="353"/>
                  </a:lnTo>
                  <a:lnTo>
                    <a:pt x="55" y="360"/>
                  </a:lnTo>
                  <a:lnTo>
                    <a:pt x="60" y="366"/>
                  </a:lnTo>
                  <a:lnTo>
                    <a:pt x="65" y="372"/>
                  </a:lnTo>
                  <a:lnTo>
                    <a:pt x="71" y="378"/>
                  </a:lnTo>
                  <a:lnTo>
                    <a:pt x="77" y="382"/>
                  </a:lnTo>
                  <a:lnTo>
                    <a:pt x="92" y="391"/>
                  </a:lnTo>
                  <a:lnTo>
                    <a:pt x="92" y="391"/>
                  </a:lnTo>
                  <a:lnTo>
                    <a:pt x="97" y="394"/>
                  </a:lnTo>
                  <a:lnTo>
                    <a:pt x="101" y="397"/>
                  </a:lnTo>
                  <a:lnTo>
                    <a:pt x="108" y="390"/>
                  </a:lnTo>
                  <a:lnTo>
                    <a:pt x="109" y="393"/>
                  </a:lnTo>
                  <a:lnTo>
                    <a:pt x="109" y="393"/>
                  </a:lnTo>
                  <a:lnTo>
                    <a:pt x="112" y="393"/>
                  </a:lnTo>
                  <a:lnTo>
                    <a:pt x="112" y="393"/>
                  </a:lnTo>
                  <a:lnTo>
                    <a:pt x="117" y="394"/>
                  </a:lnTo>
                  <a:lnTo>
                    <a:pt x="121" y="395"/>
                  </a:lnTo>
                  <a:lnTo>
                    <a:pt x="123" y="397"/>
                  </a:lnTo>
                  <a:lnTo>
                    <a:pt x="125" y="400"/>
                  </a:lnTo>
                  <a:lnTo>
                    <a:pt x="127" y="405"/>
                  </a:lnTo>
                  <a:lnTo>
                    <a:pt x="127" y="410"/>
                  </a:lnTo>
                  <a:lnTo>
                    <a:pt x="127" y="410"/>
                  </a:lnTo>
                  <a:lnTo>
                    <a:pt x="127" y="413"/>
                  </a:lnTo>
                  <a:lnTo>
                    <a:pt x="125" y="419"/>
                  </a:lnTo>
                  <a:lnTo>
                    <a:pt x="123" y="421"/>
                  </a:lnTo>
                  <a:lnTo>
                    <a:pt x="121" y="423"/>
                  </a:lnTo>
                  <a:lnTo>
                    <a:pt x="117" y="425"/>
                  </a:lnTo>
                  <a:lnTo>
                    <a:pt x="112" y="425"/>
                  </a:lnTo>
                  <a:lnTo>
                    <a:pt x="112" y="425"/>
                  </a:lnTo>
                  <a:lnTo>
                    <a:pt x="103" y="426"/>
                  </a:lnTo>
                  <a:lnTo>
                    <a:pt x="103" y="426"/>
                  </a:lnTo>
                  <a:lnTo>
                    <a:pt x="96" y="426"/>
                  </a:lnTo>
                  <a:lnTo>
                    <a:pt x="96" y="426"/>
                  </a:lnTo>
                  <a:close/>
                  <a:moveTo>
                    <a:pt x="819" y="29"/>
                  </a:moveTo>
                  <a:lnTo>
                    <a:pt x="819" y="29"/>
                  </a:lnTo>
                  <a:lnTo>
                    <a:pt x="805" y="31"/>
                  </a:lnTo>
                  <a:lnTo>
                    <a:pt x="788" y="32"/>
                  </a:lnTo>
                  <a:lnTo>
                    <a:pt x="771" y="34"/>
                  </a:lnTo>
                  <a:lnTo>
                    <a:pt x="754" y="37"/>
                  </a:lnTo>
                  <a:lnTo>
                    <a:pt x="736" y="41"/>
                  </a:lnTo>
                  <a:lnTo>
                    <a:pt x="717" y="46"/>
                  </a:lnTo>
                  <a:lnTo>
                    <a:pt x="675" y="58"/>
                  </a:lnTo>
                  <a:lnTo>
                    <a:pt x="675" y="58"/>
                  </a:lnTo>
                  <a:lnTo>
                    <a:pt x="659" y="65"/>
                  </a:lnTo>
                  <a:lnTo>
                    <a:pt x="643" y="72"/>
                  </a:lnTo>
                  <a:lnTo>
                    <a:pt x="628" y="80"/>
                  </a:lnTo>
                  <a:lnTo>
                    <a:pt x="613" y="90"/>
                  </a:lnTo>
                  <a:lnTo>
                    <a:pt x="599" y="101"/>
                  </a:lnTo>
                  <a:lnTo>
                    <a:pt x="586" y="113"/>
                  </a:lnTo>
                  <a:lnTo>
                    <a:pt x="572" y="127"/>
                  </a:lnTo>
                  <a:lnTo>
                    <a:pt x="559" y="142"/>
                  </a:lnTo>
                  <a:lnTo>
                    <a:pt x="550" y="152"/>
                  </a:lnTo>
                  <a:lnTo>
                    <a:pt x="562" y="160"/>
                  </a:lnTo>
                  <a:lnTo>
                    <a:pt x="562" y="160"/>
                  </a:lnTo>
                  <a:lnTo>
                    <a:pt x="582" y="174"/>
                  </a:lnTo>
                  <a:lnTo>
                    <a:pt x="602" y="190"/>
                  </a:lnTo>
                  <a:lnTo>
                    <a:pt x="602" y="190"/>
                  </a:lnTo>
                  <a:lnTo>
                    <a:pt x="632" y="213"/>
                  </a:lnTo>
                  <a:lnTo>
                    <a:pt x="648" y="224"/>
                  </a:lnTo>
                  <a:lnTo>
                    <a:pt x="664" y="234"/>
                  </a:lnTo>
                  <a:lnTo>
                    <a:pt x="664" y="234"/>
                  </a:lnTo>
                  <a:lnTo>
                    <a:pt x="688" y="246"/>
                  </a:lnTo>
                  <a:lnTo>
                    <a:pt x="704" y="255"/>
                  </a:lnTo>
                  <a:lnTo>
                    <a:pt x="723" y="264"/>
                  </a:lnTo>
                  <a:lnTo>
                    <a:pt x="744" y="272"/>
                  </a:lnTo>
                  <a:lnTo>
                    <a:pt x="765" y="279"/>
                  </a:lnTo>
                  <a:lnTo>
                    <a:pt x="787" y="286"/>
                  </a:lnTo>
                  <a:lnTo>
                    <a:pt x="797" y="288"/>
                  </a:lnTo>
                  <a:lnTo>
                    <a:pt x="808" y="289"/>
                  </a:lnTo>
                  <a:lnTo>
                    <a:pt x="808" y="289"/>
                  </a:lnTo>
                  <a:lnTo>
                    <a:pt x="834" y="291"/>
                  </a:lnTo>
                  <a:lnTo>
                    <a:pt x="859" y="292"/>
                  </a:lnTo>
                  <a:lnTo>
                    <a:pt x="859" y="292"/>
                  </a:lnTo>
                  <a:lnTo>
                    <a:pt x="882" y="291"/>
                  </a:lnTo>
                  <a:lnTo>
                    <a:pt x="903" y="289"/>
                  </a:lnTo>
                  <a:lnTo>
                    <a:pt x="922" y="285"/>
                  </a:lnTo>
                  <a:lnTo>
                    <a:pt x="940" y="279"/>
                  </a:lnTo>
                  <a:lnTo>
                    <a:pt x="955" y="273"/>
                  </a:lnTo>
                  <a:lnTo>
                    <a:pt x="970" y="265"/>
                  </a:lnTo>
                  <a:lnTo>
                    <a:pt x="983" y="255"/>
                  </a:lnTo>
                  <a:lnTo>
                    <a:pt x="994" y="243"/>
                  </a:lnTo>
                  <a:lnTo>
                    <a:pt x="994" y="243"/>
                  </a:lnTo>
                  <a:lnTo>
                    <a:pt x="1001" y="233"/>
                  </a:lnTo>
                  <a:lnTo>
                    <a:pt x="1007" y="222"/>
                  </a:lnTo>
                  <a:lnTo>
                    <a:pt x="1012" y="209"/>
                  </a:lnTo>
                  <a:lnTo>
                    <a:pt x="1016" y="197"/>
                  </a:lnTo>
                  <a:lnTo>
                    <a:pt x="1019" y="182"/>
                  </a:lnTo>
                  <a:lnTo>
                    <a:pt x="1021" y="169"/>
                  </a:lnTo>
                  <a:lnTo>
                    <a:pt x="1021" y="156"/>
                  </a:lnTo>
                  <a:lnTo>
                    <a:pt x="1020" y="142"/>
                  </a:lnTo>
                  <a:lnTo>
                    <a:pt x="1020" y="142"/>
                  </a:lnTo>
                  <a:lnTo>
                    <a:pt x="1019" y="134"/>
                  </a:lnTo>
                  <a:lnTo>
                    <a:pt x="1016" y="127"/>
                  </a:lnTo>
                  <a:lnTo>
                    <a:pt x="1014" y="119"/>
                  </a:lnTo>
                  <a:lnTo>
                    <a:pt x="1010" y="113"/>
                  </a:lnTo>
                  <a:lnTo>
                    <a:pt x="1007" y="107"/>
                  </a:lnTo>
                  <a:lnTo>
                    <a:pt x="1002" y="101"/>
                  </a:lnTo>
                  <a:lnTo>
                    <a:pt x="997" y="96"/>
                  </a:lnTo>
                  <a:lnTo>
                    <a:pt x="991" y="91"/>
                  </a:lnTo>
                  <a:lnTo>
                    <a:pt x="991" y="91"/>
                  </a:lnTo>
                  <a:lnTo>
                    <a:pt x="973" y="79"/>
                  </a:lnTo>
                  <a:lnTo>
                    <a:pt x="973" y="79"/>
                  </a:lnTo>
                  <a:lnTo>
                    <a:pt x="956" y="67"/>
                  </a:lnTo>
                  <a:lnTo>
                    <a:pt x="947" y="60"/>
                  </a:lnTo>
                  <a:lnTo>
                    <a:pt x="938" y="55"/>
                  </a:lnTo>
                  <a:lnTo>
                    <a:pt x="938" y="55"/>
                  </a:lnTo>
                  <a:lnTo>
                    <a:pt x="926" y="50"/>
                  </a:lnTo>
                  <a:lnTo>
                    <a:pt x="914" y="46"/>
                  </a:lnTo>
                  <a:lnTo>
                    <a:pt x="889" y="39"/>
                  </a:lnTo>
                  <a:lnTo>
                    <a:pt x="865" y="35"/>
                  </a:lnTo>
                  <a:lnTo>
                    <a:pt x="849" y="32"/>
                  </a:lnTo>
                  <a:lnTo>
                    <a:pt x="849" y="32"/>
                  </a:lnTo>
                  <a:lnTo>
                    <a:pt x="834" y="31"/>
                  </a:lnTo>
                  <a:lnTo>
                    <a:pt x="819" y="29"/>
                  </a:lnTo>
                  <a:lnTo>
                    <a:pt x="819" y="29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161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1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E54FF6-624E-42A9-BE39-C1F0F9C6F910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325393-5E16-4E65-9D9F-E45E64F3AA3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4" name="矩形 3"/>
          <p:cNvSpPr/>
          <p:nvPr/>
        </p:nvSpPr>
        <p:spPr>
          <a:xfrm>
            <a:off x="496570" y="1480820"/>
            <a:ext cx="8074025" cy="43726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vector&lt;Edge&gt; </a:t>
            </a:r>
            <a:r>
              <a:rPr lang="en-US" altLang="zh-CN" sz="1600" dirty="0" err="1">
                <a:latin typeface="Sitka Text" pitchFamily="2" charset="0"/>
              </a:rPr>
              <a:t>kruskal</a:t>
            </a:r>
            <a:r>
              <a:rPr lang="en-US" altLang="zh-CN" sz="1600" dirty="0">
                <a:latin typeface="Sitka Text" pitchFamily="2" charset="0"/>
              </a:rPr>
              <a:t>( vector&lt;Edge&gt; edges,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numVertices</a:t>
            </a:r>
            <a:r>
              <a:rPr lang="en-US" altLang="zh-CN" sz="1600" dirty="0">
                <a:latin typeface="Sitka Text" pitchFamily="2" charset="0"/>
              </a:rPr>
              <a:t> )</a:t>
            </a:r>
          </a:p>
          <a:p>
            <a:r>
              <a:rPr lang="en-US" altLang="zh-CN" sz="1600" dirty="0">
                <a:latin typeface="Sitka Text" pitchFamily="2" charset="0"/>
              </a:rPr>
              <a:t>{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</a:t>
            </a:r>
            <a:r>
              <a:rPr lang="en-US" altLang="zh-CN" sz="1600" dirty="0" err="1" smtClean="0">
                <a:latin typeface="Sitka Text" pitchFamily="2" charset="0"/>
              </a:rPr>
              <a:t>DisjSets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>
                <a:latin typeface="Sitka Text" pitchFamily="2" charset="0"/>
              </a:rPr>
              <a:t>ds{ </a:t>
            </a:r>
            <a:r>
              <a:rPr lang="en-US" altLang="zh-CN" sz="1600" dirty="0" err="1">
                <a:latin typeface="Sitka Text" pitchFamily="2" charset="0"/>
              </a:rPr>
              <a:t>numVertices</a:t>
            </a:r>
            <a:r>
              <a:rPr lang="en-US" altLang="zh-CN" sz="1600" dirty="0">
                <a:latin typeface="Sitka Text" pitchFamily="2" charset="0"/>
              </a:rPr>
              <a:t> };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</a:t>
            </a:r>
            <a:r>
              <a:rPr lang="en-US" altLang="zh-CN" sz="1600" dirty="0" err="1" smtClean="0">
                <a:latin typeface="Sitka Text" pitchFamily="2" charset="0"/>
              </a:rPr>
              <a:t>priority_queue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pq</a:t>
            </a:r>
            <a:r>
              <a:rPr lang="en-US" altLang="zh-CN" sz="1600" dirty="0">
                <a:latin typeface="Sitka Text" pitchFamily="2" charset="0"/>
              </a:rPr>
              <a:t>{ edges };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vector&lt;Edge</a:t>
            </a:r>
            <a:r>
              <a:rPr lang="en-US" altLang="zh-CN" sz="1600" dirty="0">
                <a:latin typeface="Sitka Text" pitchFamily="2" charset="0"/>
              </a:rPr>
              <a:t>&gt; </a:t>
            </a:r>
            <a:r>
              <a:rPr lang="en-US" altLang="zh-CN" sz="1600" dirty="0" err="1">
                <a:latin typeface="Sitka Text" pitchFamily="2" charset="0"/>
              </a:rPr>
              <a:t>mst</a:t>
            </a:r>
            <a:r>
              <a:rPr lang="en-US" altLang="zh-CN" sz="1600" dirty="0" smtClean="0">
                <a:latin typeface="Sitka Text" pitchFamily="2" charset="0"/>
              </a:rPr>
              <a:t>;</a:t>
            </a:r>
          </a:p>
          <a:p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while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mst.size</a:t>
            </a:r>
            <a:r>
              <a:rPr lang="en-US" altLang="zh-CN" sz="1600" dirty="0">
                <a:latin typeface="Sitka Text" pitchFamily="2" charset="0"/>
              </a:rPr>
              <a:t>( ) != </a:t>
            </a:r>
            <a:r>
              <a:rPr lang="en-US" altLang="zh-CN" sz="1600" dirty="0" err="1">
                <a:latin typeface="Sitka Text" pitchFamily="2" charset="0"/>
              </a:rPr>
              <a:t>numVertices</a:t>
            </a:r>
            <a:r>
              <a:rPr lang="en-US" altLang="zh-CN" sz="1600" dirty="0">
                <a:latin typeface="Sitka Text" pitchFamily="2" charset="0"/>
              </a:rPr>
              <a:t> - 1 </a:t>
            </a:r>
            <a:r>
              <a:rPr lang="en-US" altLang="zh-CN" sz="1600" dirty="0" smtClean="0">
                <a:latin typeface="Sitka Text" pitchFamily="2" charset="0"/>
              </a:rPr>
              <a:t>){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   Edge </a:t>
            </a:r>
            <a:r>
              <a:rPr lang="en-US" altLang="zh-CN" sz="1600" dirty="0">
                <a:latin typeface="Sitka Text" pitchFamily="2" charset="0"/>
              </a:rPr>
              <a:t>e = </a:t>
            </a:r>
            <a:r>
              <a:rPr lang="en-US" altLang="zh-CN" sz="1600" dirty="0" err="1">
                <a:latin typeface="Sitka Text" pitchFamily="2" charset="0"/>
              </a:rPr>
              <a:t>pq.pop</a:t>
            </a:r>
            <a:r>
              <a:rPr lang="en-US" altLang="zh-CN" sz="1600" dirty="0">
                <a:latin typeface="Sitka Text" pitchFamily="2" charset="0"/>
              </a:rPr>
              <a:t>( );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 Edge e = (u, v)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</a:t>
            </a:r>
            <a:r>
              <a:rPr lang="en-US" altLang="zh-CN" sz="1600" dirty="0" err="1" smtClean="0">
                <a:latin typeface="Sitka Text" pitchFamily="2" charset="0"/>
              </a:rPr>
              <a:t>SetType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uset</a:t>
            </a:r>
            <a:r>
              <a:rPr lang="en-US" altLang="zh-CN" sz="1600" dirty="0">
                <a:latin typeface="Sitka Text" pitchFamily="2" charset="0"/>
              </a:rPr>
              <a:t> = </a:t>
            </a:r>
            <a:r>
              <a:rPr lang="en-US" altLang="zh-CN" sz="1600" dirty="0" err="1">
                <a:latin typeface="Sitka Text" pitchFamily="2" charset="0"/>
              </a:rPr>
              <a:t>ds.find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e.getu</a:t>
            </a:r>
            <a:r>
              <a:rPr lang="en-US" altLang="zh-CN" sz="1600" dirty="0">
                <a:latin typeface="Sitka Text" pitchFamily="2" charset="0"/>
              </a:rPr>
              <a:t>( )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</a:t>
            </a:r>
            <a:r>
              <a:rPr lang="en-US" altLang="zh-CN" sz="1600" dirty="0" err="1" smtClean="0">
                <a:latin typeface="Sitka Text" pitchFamily="2" charset="0"/>
              </a:rPr>
              <a:t>SetType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vset</a:t>
            </a:r>
            <a:r>
              <a:rPr lang="en-US" altLang="zh-CN" sz="1600" dirty="0">
                <a:latin typeface="Sitka Text" pitchFamily="2" charset="0"/>
              </a:rPr>
              <a:t> = </a:t>
            </a:r>
            <a:r>
              <a:rPr lang="en-US" altLang="zh-CN" sz="1600" dirty="0" err="1">
                <a:latin typeface="Sitka Text" pitchFamily="2" charset="0"/>
              </a:rPr>
              <a:t>ds.find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e.getv</a:t>
            </a:r>
            <a:r>
              <a:rPr lang="en-US" altLang="zh-CN" sz="1600" dirty="0">
                <a:latin typeface="Sitka Text" pitchFamily="2" charset="0"/>
              </a:rPr>
              <a:t>( )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</a:t>
            </a:r>
          </a:p>
          <a:p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       if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uset</a:t>
            </a:r>
            <a:r>
              <a:rPr lang="en-US" altLang="zh-CN" sz="1600" dirty="0">
                <a:latin typeface="Sitka Text" pitchFamily="2" charset="0"/>
              </a:rPr>
              <a:t> != </a:t>
            </a:r>
            <a:r>
              <a:rPr lang="en-US" altLang="zh-CN" sz="1600" dirty="0" err="1">
                <a:latin typeface="Sitka Text" pitchFamily="2" charset="0"/>
              </a:rPr>
              <a:t>vset</a:t>
            </a:r>
            <a:r>
              <a:rPr lang="en-US" altLang="zh-CN" sz="1600" dirty="0">
                <a:latin typeface="Sitka Text" pitchFamily="2" charset="0"/>
              </a:rPr>
              <a:t> </a:t>
            </a:r>
            <a:r>
              <a:rPr lang="en-US" altLang="zh-CN" sz="1600" dirty="0" smtClean="0">
                <a:latin typeface="Sitka Text" pitchFamily="2" charset="0"/>
              </a:rPr>
              <a:t>){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            //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Accept the edge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    </a:t>
            </a:r>
            <a:r>
              <a:rPr lang="en-US" altLang="zh-CN" sz="1600" dirty="0" err="1" smtClean="0">
                <a:latin typeface="Sitka Text" pitchFamily="2" charset="0"/>
              </a:rPr>
              <a:t>mst.push_back</a:t>
            </a:r>
            <a:r>
              <a:rPr lang="en-US" altLang="zh-CN" sz="1600" dirty="0">
                <a:latin typeface="Sitka Text" pitchFamily="2" charset="0"/>
              </a:rPr>
              <a:t>( e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    </a:t>
            </a:r>
            <a:r>
              <a:rPr lang="en-US" altLang="zh-CN" sz="1600" dirty="0" err="1" smtClean="0">
                <a:latin typeface="Sitka Text" pitchFamily="2" charset="0"/>
              </a:rPr>
              <a:t>ds.union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uset</a:t>
            </a:r>
            <a:r>
              <a:rPr lang="en-US" altLang="zh-CN" sz="1600" dirty="0">
                <a:latin typeface="Sitka Text" pitchFamily="2" charset="0"/>
              </a:rPr>
              <a:t>, </a:t>
            </a:r>
            <a:r>
              <a:rPr lang="en-US" altLang="zh-CN" sz="1600" dirty="0" err="1">
                <a:latin typeface="Sitka Text" pitchFamily="2" charset="0"/>
              </a:rPr>
              <a:t>vset</a:t>
            </a:r>
            <a:r>
              <a:rPr lang="en-US" altLang="zh-CN" sz="1600" dirty="0">
                <a:latin typeface="Sitka Text" pitchFamily="2" charset="0"/>
              </a:rPr>
              <a:t>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}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}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return </a:t>
            </a:r>
            <a:r>
              <a:rPr lang="en-US" altLang="zh-CN" sz="1600" dirty="0" err="1">
                <a:latin typeface="Sitka Text" pitchFamily="2" charset="0"/>
              </a:rPr>
              <a:t>mst</a:t>
            </a:r>
            <a:r>
              <a:rPr lang="en-US" altLang="zh-CN" sz="1600" dirty="0">
                <a:latin typeface="Sitka Text" pitchFamily="2" charset="0"/>
              </a:rPr>
              <a:t>;</a:t>
            </a:r>
          </a:p>
          <a:p>
            <a:r>
              <a:rPr lang="en-US" altLang="zh-CN" sz="1600" dirty="0">
                <a:latin typeface="Sitka Text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498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22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4677410" y="1698625"/>
            <a:ext cx="598170" cy="598170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677795" y="5353050"/>
            <a:ext cx="598170" cy="5981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0" name="AutoShape 7"/>
          <p:cNvCxnSpPr>
            <a:cxnSpLocks noChangeShapeType="1"/>
            <a:stCxn id="20" idx="2"/>
            <a:endCxn id="17" idx="6"/>
          </p:cNvCxnSpPr>
          <p:nvPr/>
        </p:nvCxnSpPr>
        <p:spPr bwMode="auto">
          <a:xfrm flipH="1" flipV="1">
            <a:off x="3277870" y="3879215"/>
            <a:ext cx="1401445" cy="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8"/>
          <p:cNvCxnSpPr>
            <a:cxnSpLocks noChangeShapeType="1"/>
            <a:stCxn id="8" idx="5"/>
            <a:endCxn id="12" idx="1"/>
          </p:cNvCxnSpPr>
          <p:nvPr/>
        </p:nvCxnSpPr>
        <p:spPr bwMode="auto">
          <a:xfrm>
            <a:off x="5187950" y="2209165"/>
            <a:ext cx="1483995" cy="1460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584315" y="3582035"/>
            <a:ext cx="598170" cy="5981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4677410" y="5353050"/>
            <a:ext cx="598170" cy="5981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AutoShape 12"/>
          <p:cNvCxnSpPr>
            <a:cxnSpLocks noChangeShapeType="1"/>
            <a:stCxn id="13" idx="7"/>
            <a:endCxn id="12" idx="3"/>
          </p:cNvCxnSpPr>
          <p:nvPr/>
        </p:nvCxnSpPr>
        <p:spPr bwMode="auto">
          <a:xfrm flipV="1">
            <a:off x="5187950" y="4092575"/>
            <a:ext cx="1483995" cy="13481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8" idx="4"/>
            <a:endCxn id="20" idx="0"/>
          </p:cNvCxnSpPr>
          <p:nvPr/>
        </p:nvCxnSpPr>
        <p:spPr bwMode="auto">
          <a:xfrm>
            <a:off x="4976495" y="2296795"/>
            <a:ext cx="2540" cy="12852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12" idx="2"/>
            <a:endCxn id="20" idx="6"/>
          </p:cNvCxnSpPr>
          <p:nvPr/>
        </p:nvCxnSpPr>
        <p:spPr bwMode="auto">
          <a:xfrm flipH="1">
            <a:off x="5278120" y="3881120"/>
            <a:ext cx="130619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2680335" y="3580130"/>
            <a:ext cx="598170" cy="5981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" name="AutoShape 17"/>
          <p:cNvCxnSpPr>
            <a:cxnSpLocks noChangeShapeType="1"/>
            <a:stCxn id="17" idx="7"/>
            <a:endCxn id="8" idx="3"/>
          </p:cNvCxnSpPr>
          <p:nvPr/>
        </p:nvCxnSpPr>
        <p:spPr bwMode="auto">
          <a:xfrm flipV="1">
            <a:off x="3190875" y="2209165"/>
            <a:ext cx="1574165" cy="14592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8"/>
          <p:cNvCxnSpPr>
            <a:cxnSpLocks noChangeShapeType="1"/>
            <a:stCxn id="9" idx="0"/>
            <a:endCxn id="17" idx="4"/>
          </p:cNvCxnSpPr>
          <p:nvPr/>
        </p:nvCxnSpPr>
        <p:spPr bwMode="auto">
          <a:xfrm flipV="1">
            <a:off x="2976245" y="4178300"/>
            <a:ext cx="2540" cy="11747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679950" y="3582035"/>
            <a:ext cx="598170" cy="5981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1" name="AutoShape 21"/>
          <p:cNvCxnSpPr>
            <a:cxnSpLocks noChangeShapeType="1"/>
            <a:stCxn id="9" idx="7"/>
            <a:endCxn id="20" idx="3"/>
          </p:cNvCxnSpPr>
          <p:nvPr/>
        </p:nvCxnSpPr>
        <p:spPr bwMode="auto">
          <a:xfrm flipV="1">
            <a:off x="3187700" y="4092575"/>
            <a:ext cx="1579245" cy="13481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3347720" y="2484755"/>
            <a:ext cx="85026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440555" y="280098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730875" y="252349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722370" y="575119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5445760" y="340169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Text Box 29"/>
          <p:cNvSpPr txBox="1">
            <a:spLocks noChangeArrowheads="1"/>
          </p:cNvSpPr>
          <p:nvPr/>
        </p:nvSpPr>
        <p:spPr bwMode="auto">
          <a:xfrm>
            <a:off x="5952490" y="4745355"/>
            <a:ext cx="5492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687445" y="347853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3938270" y="411797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2305050" y="449453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1" name="直接连接符 30"/>
          <p:cNvCxnSpPr>
            <a:stCxn id="17" idx="5"/>
            <a:endCxn id="13" idx="1"/>
          </p:cNvCxnSpPr>
          <p:nvPr/>
        </p:nvCxnSpPr>
        <p:spPr>
          <a:xfrm>
            <a:off x="3190875" y="4090670"/>
            <a:ext cx="1574165" cy="13500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/>
          <p:cNvCxnSpPr>
            <a:stCxn id="9" idx="6"/>
            <a:endCxn id="13" idx="2"/>
          </p:cNvCxnSpPr>
          <p:nvPr/>
        </p:nvCxnSpPr>
        <p:spPr>
          <a:xfrm>
            <a:off x="3275330" y="5652135"/>
            <a:ext cx="14014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938270" y="503491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36163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1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Initialization</a:t>
            </a:r>
          </a:p>
        </p:txBody>
      </p:sp>
      <p:sp>
        <p:nvSpPr>
          <p:cNvPr id="27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68975" y="2044065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844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0765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6897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070350" y="364426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Oval 19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770880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65150" y="2138680"/>
            <a:ext cx="39331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Initially, Forest of 6 trees</a:t>
            </a:r>
          </a:p>
          <a:p>
            <a:r>
              <a:rPr lang="en-US" altLang="zh-CN" dirty="0">
                <a:latin typeface="Sitka Text" pitchFamily="2" charset="0"/>
              </a:rPr>
              <a:t>F= {{1},{2},{3},{4},{5},{6}}</a:t>
            </a:r>
          </a:p>
          <a:p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>
                <a:latin typeface="Sitka Text" pitchFamily="2" charset="0"/>
              </a:rPr>
              <a:t>Edges in a heap (not shown)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86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Step 1</a:t>
            </a:r>
          </a:p>
        </p:txBody>
      </p:sp>
      <p:pic>
        <p:nvPicPr>
          <p:cNvPr id="19" name="图片 1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68975" y="2044065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844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0765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6897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6" name="AutoShape 14"/>
          <p:cNvCxnSpPr>
            <a:cxnSpLocks noChangeShapeType="1"/>
            <a:stCxn id="22" idx="4"/>
            <a:endCxn id="38" idx="0"/>
          </p:cNvCxnSpPr>
          <p:nvPr>
            <p:custDataLst>
              <p:tags r:id="rId9"/>
            </p:custDataLst>
          </p:nvPr>
        </p:nvCxnSpPr>
        <p:spPr bwMode="auto">
          <a:xfrm>
            <a:off x="6022975" y="2552700"/>
            <a:ext cx="1905" cy="10928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0350" y="364426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70880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67680" y="295402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44" name="图片 43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77215" y="1947545"/>
            <a:ext cx="386715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Select edge with lowest cost </a:t>
            </a:r>
            <a:r>
              <a:rPr lang="en-US" altLang="zh-CN" dirty="0" smtClean="0">
                <a:latin typeface="Sitka Text" pitchFamily="2" charset="0"/>
              </a:rPr>
              <a:t>(1,3)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Find(1)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1, </a:t>
            </a:r>
            <a:r>
              <a:rPr lang="en-US" altLang="zh-CN" dirty="0">
                <a:latin typeface="Sitka Text" pitchFamily="2" charset="0"/>
              </a:rPr>
              <a:t>Find </a:t>
            </a:r>
            <a:r>
              <a:rPr lang="en-US" altLang="zh-CN" dirty="0" smtClean="0">
                <a:latin typeface="Sitka Text" pitchFamily="2" charset="0"/>
              </a:rPr>
              <a:t>(3)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3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Union(1,3)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>
                <a:latin typeface="Sitka Text" pitchFamily="2" charset="0"/>
              </a:rPr>
              <a:t>F= </a:t>
            </a:r>
            <a:r>
              <a:rPr lang="en-US" altLang="zh-CN" dirty="0" smtClean="0">
                <a:latin typeface="Sitka Text" pitchFamily="2" charset="0"/>
              </a:rPr>
              <a:t>{{1,3},{2}, {</a:t>
            </a:r>
            <a:r>
              <a:rPr lang="en-US" altLang="zh-CN" dirty="0">
                <a:latin typeface="Sitka Text" pitchFamily="2" charset="0"/>
              </a:rPr>
              <a:t>4</a:t>
            </a:r>
            <a:r>
              <a:rPr lang="en-US" altLang="zh-CN" dirty="0" smtClean="0">
                <a:latin typeface="Sitka Text" pitchFamily="2" charset="0"/>
              </a:rPr>
              <a:t>},{5}</a:t>
            </a:r>
            <a:r>
              <a:rPr lang="en-US" altLang="zh-CN" dirty="0">
                <a:latin typeface="Sitka Text" pitchFamily="2" charset="0"/>
              </a:rPr>
              <a:t>,</a:t>
            </a:r>
            <a:r>
              <a:rPr lang="en-US" altLang="zh-CN" dirty="0" smtClean="0">
                <a:latin typeface="Sitka Text" pitchFamily="2" charset="0"/>
              </a:rPr>
              <a:t>{</a:t>
            </a:r>
            <a:r>
              <a:rPr lang="en-US" altLang="zh-CN" dirty="0">
                <a:latin typeface="Sitka Text" pitchFamily="2" charset="0"/>
              </a:rPr>
              <a:t>6}}</a:t>
            </a:r>
          </a:p>
          <a:p>
            <a:r>
              <a:rPr lang="en-US" altLang="zh-CN" dirty="0">
                <a:latin typeface="Sitka Text" pitchFamily="2" charset="0"/>
              </a:rPr>
              <a:t>1 edge accepted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86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Step 2</a:t>
            </a:r>
          </a:p>
        </p:txBody>
      </p:sp>
      <p:pic>
        <p:nvPicPr>
          <p:cNvPr id="26" name="图片 2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68975" y="2044065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844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0765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6897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AutoShape 14"/>
          <p:cNvCxnSpPr>
            <a:cxnSpLocks noChangeShapeType="1"/>
            <a:stCxn id="10" idx="4"/>
            <a:endCxn id="30" idx="0"/>
          </p:cNvCxnSpPr>
          <p:nvPr>
            <p:custDataLst>
              <p:tags r:id="rId9"/>
            </p:custDataLst>
          </p:nvPr>
        </p:nvCxnSpPr>
        <p:spPr bwMode="auto">
          <a:xfrm>
            <a:off x="6022975" y="2552700"/>
            <a:ext cx="1905" cy="10928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0350" y="364426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70880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67680" y="295402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2" name="直接连接符 31"/>
          <p:cNvCxnSpPr>
            <a:stCxn id="29" idx="5"/>
            <a:endCxn id="25" idx="1"/>
          </p:cNvCxnSpPr>
          <p:nvPr>
            <p:custDataLst>
              <p:tags r:id="rId13"/>
            </p:custDataLst>
          </p:nvPr>
        </p:nvCxnSpPr>
        <p:spPr>
          <a:xfrm>
            <a:off x="4504690" y="4078605"/>
            <a:ext cx="1338580" cy="11480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2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140325" y="485203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25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74675" y="1947545"/>
            <a:ext cx="386969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Select edge with lowest cost </a:t>
            </a:r>
            <a:r>
              <a:rPr lang="en-US" altLang="zh-CN" dirty="0" smtClean="0">
                <a:latin typeface="Sitka Text" pitchFamily="2" charset="0"/>
              </a:rPr>
              <a:t>(2,5)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Find(2)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2, </a:t>
            </a:r>
            <a:r>
              <a:rPr lang="en-US" altLang="zh-CN" dirty="0">
                <a:latin typeface="Sitka Text" pitchFamily="2" charset="0"/>
              </a:rPr>
              <a:t>Find </a:t>
            </a:r>
            <a:r>
              <a:rPr lang="en-US" altLang="zh-CN" dirty="0" smtClean="0">
                <a:latin typeface="Sitka Text" pitchFamily="2" charset="0"/>
              </a:rPr>
              <a:t>(5)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5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Union(2,5)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>
                <a:latin typeface="Sitka Text" pitchFamily="2" charset="0"/>
              </a:rPr>
              <a:t>F= </a:t>
            </a:r>
            <a:r>
              <a:rPr lang="en-US" altLang="zh-CN" dirty="0" smtClean="0">
                <a:latin typeface="Sitka Text" pitchFamily="2" charset="0"/>
              </a:rPr>
              <a:t>{{1,3},{2,5}, {</a:t>
            </a:r>
            <a:r>
              <a:rPr lang="en-US" altLang="zh-CN" dirty="0">
                <a:latin typeface="Sitka Text" pitchFamily="2" charset="0"/>
              </a:rPr>
              <a:t>4</a:t>
            </a:r>
            <a:r>
              <a:rPr lang="en-US" altLang="zh-CN" dirty="0" smtClean="0">
                <a:latin typeface="Sitka Text" pitchFamily="2" charset="0"/>
              </a:rPr>
              <a:t>},{6</a:t>
            </a:r>
            <a:r>
              <a:rPr lang="en-US" altLang="zh-CN" dirty="0">
                <a:latin typeface="Sitka Text" pitchFamily="2" charset="0"/>
              </a:rPr>
              <a:t>}}</a:t>
            </a:r>
          </a:p>
          <a:p>
            <a:r>
              <a:rPr lang="en-US" altLang="zh-CN" dirty="0" smtClean="0">
                <a:latin typeface="Sitka Text" pitchFamily="2" charset="0"/>
              </a:rPr>
              <a:t>2 </a:t>
            </a:r>
            <a:r>
              <a:rPr lang="en-US" altLang="zh-CN" dirty="0">
                <a:latin typeface="Sitka Text" pitchFamily="2" charset="0"/>
              </a:rPr>
              <a:t>edge accepted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86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Step 3</a:t>
            </a:r>
          </a:p>
        </p:txBody>
      </p:sp>
      <p:pic>
        <p:nvPicPr>
          <p:cNvPr id="26" name="图片 2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68975" y="2044065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844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0765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6897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AutoShape 14"/>
          <p:cNvCxnSpPr>
            <a:cxnSpLocks noChangeShapeType="1"/>
            <a:stCxn id="10" idx="4"/>
            <a:endCxn id="30" idx="0"/>
          </p:cNvCxnSpPr>
          <p:nvPr>
            <p:custDataLst>
              <p:tags r:id="rId9"/>
            </p:custDataLst>
          </p:nvPr>
        </p:nvCxnSpPr>
        <p:spPr bwMode="auto">
          <a:xfrm>
            <a:off x="6022975" y="2552700"/>
            <a:ext cx="1905" cy="10928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0350" y="364426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70880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67680" y="295402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2" name="直接连接符 31"/>
          <p:cNvCxnSpPr>
            <a:stCxn id="29" idx="5"/>
            <a:endCxn id="25" idx="1"/>
          </p:cNvCxnSpPr>
          <p:nvPr>
            <p:custDataLst>
              <p:tags r:id="rId13"/>
            </p:custDataLst>
          </p:nvPr>
        </p:nvCxnSpPr>
        <p:spPr>
          <a:xfrm>
            <a:off x="4504690" y="4078605"/>
            <a:ext cx="1338580" cy="11480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29" idx="4"/>
            <a:endCxn id="11" idx="0"/>
          </p:cNvCxnSpPr>
          <p:nvPr>
            <p:custDataLst>
              <p:tags r:id="rId14"/>
            </p:custDataLst>
          </p:nvPr>
        </p:nvCxnSpPr>
        <p:spPr>
          <a:xfrm flipH="1">
            <a:off x="4322445" y="4152900"/>
            <a:ext cx="1905" cy="998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51580" y="439293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Text Box 3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40325" y="485203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93725" y="1947545"/>
            <a:ext cx="370713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Select edge with lowest cost </a:t>
            </a:r>
            <a:r>
              <a:rPr lang="en-US" altLang="zh-CN" dirty="0" smtClean="0">
                <a:latin typeface="Sitka Text" pitchFamily="2" charset="0"/>
              </a:rPr>
              <a:t>(2,6)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Find(2)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2, </a:t>
            </a:r>
            <a:r>
              <a:rPr lang="en-US" altLang="zh-CN" dirty="0">
                <a:latin typeface="Sitka Text" pitchFamily="2" charset="0"/>
              </a:rPr>
              <a:t>Find </a:t>
            </a:r>
            <a:r>
              <a:rPr lang="en-US" altLang="zh-CN" dirty="0" smtClean="0">
                <a:latin typeface="Sitka Text" pitchFamily="2" charset="0"/>
              </a:rPr>
              <a:t>(6)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6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Union(2,6)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>
                <a:latin typeface="Sitka Text" pitchFamily="2" charset="0"/>
              </a:rPr>
              <a:t>F= </a:t>
            </a:r>
            <a:r>
              <a:rPr lang="en-US" altLang="zh-CN" dirty="0" smtClean="0">
                <a:latin typeface="Sitka Text" pitchFamily="2" charset="0"/>
              </a:rPr>
              <a:t>{{1,3},{2,5,6}, {4}}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3 </a:t>
            </a:r>
            <a:r>
              <a:rPr lang="en-US" altLang="zh-CN" dirty="0">
                <a:latin typeface="Sitka Text" pitchFamily="2" charset="0"/>
              </a:rPr>
              <a:t>edge accepted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86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Step 4</a:t>
            </a:r>
          </a:p>
        </p:txBody>
      </p:sp>
      <p:pic>
        <p:nvPicPr>
          <p:cNvPr id="26" name="图片 2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68975" y="2044065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844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0765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6897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AutoShape 14"/>
          <p:cNvCxnSpPr>
            <a:cxnSpLocks noChangeShapeType="1"/>
            <a:stCxn id="10" idx="4"/>
            <a:endCxn id="30" idx="0"/>
          </p:cNvCxnSpPr>
          <p:nvPr>
            <p:custDataLst>
              <p:tags r:id="rId9"/>
            </p:custDataLst>
          </p:nvPr>
        </p:nvCxnSpPr>
        <p:spPr bwMode="auto">
          <a:xfrm>
            <a:off x="6022975" y="2552700"/>
            <a:ext cx="1905" cy="10928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0350" y="364426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70880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67680" y="295402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2" name="直接连接符 31"/>
          <p:cNvCxnSpPr>
            <a:stCxn id="29" idx="5"/>
            <a:endCxn id="25" idx="1"/>
          </p:cNvCxnSpPr>
          <p:nvPr>
            <p:custDataLst>
              <p:tags r:id="rId13"/>
            </p:custDataLst>
          </p:nvPr>
        </p:nvCxnSpPr>
        <p:spPr>
          <a:xfrm>
            <a:off x="4504690" y="4078605"/>
            <a:ext cx="1338580" cy="11480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29" idx="4"/>
            <a:endCxn id="11" idx="0"/>
          </p:cNvCxnSpPr>
          <p:nvPr>
            <p:custDataLst>
              <p:tags r:id="rId14"/>
            </p:custDataLst>
          </p:nvPr>
        </p:nvCxnSpPr>
        <p:spPr>
          <a:xfrm flipH="1">
            <a:off x="4322445" y="4152900"/>
            <a:ext cx="1905" cy="998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51580" y="439293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Text Box 3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40325" y="485203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27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89915" y="1947545"/>
            <a:ext cx="41414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Select edge with lowest cost </a:t>
            </a:r>
            <a:r>
              <a:rPr lang="en-US" altLang="zh-CN" dirty="0" smtClean="0">
                <a:latin typeface="Sitka Text" pitchFamily="2" charset="0"/>
              </a:rPr>
              <a:t>(5,6)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Find(5)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2, </a:t>
            </a:r>
            <a:r>
              <a:rPr lang="en-US" altLang="zh-CN" dirty="0">
                <a:latin typeface="Sitka Text" pitchFamily="2" charset="0"/>
              </a:rPr>
              <a:t>Find </a:t>
            </a:r>
            <a:r>
              <a:rPr lang="en-US" altLang="zh-CN" dirty="0" smtClean="0">
                <a:latin typeface="Sitka Text" pitchFamily="2" charset="0"/>
              </a:rPr>
              <a:t>(6)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2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Do nothing</a:t>
            </a:r>
          </a:p>
          <a:p>
            <a:r>
              <a:rPr lang="en-US" altLang="zh-CN" dirty="0" smtClean="0">
                <a:latin typeface="Sitka Text" pitchFamily="2" charset="0"/>
              </a:rPr>
              <a:t>F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{{1,3},{2,5,6}, {4}}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3 </a:t>
            </a:r>
            <a:r>
              <a:rPr lang="en-US" altLang="zh-CN" dirty="0">
                <a:latin typeface="Sitka Text" pitchFamily="2" charset="0"/>
              </a:rPr>
              <a:t>edge accepted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86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Step 5</a:t>
            </a:r>
          </a:p>
        </p:txBody>
      </p:sp>
      <p:pic>
        <p:nvPicPr>
          <p:cNvPr id="26" name="图片 2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" name="Oval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768975" y="2044065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Oval 5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6844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Oval 9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390765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Oval 10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68975" y="515175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AutoShape 14"/>
          <p:cNvCxnSpPr>
            <a:cxnSpLocks noChangeShapeType="1"/>
            <a:stCxn id="10" idx="4"/>
            <a:endCxn id="30" idx="0"/>
          </p:cNvCxnSpPr>
          <p:nvPr>
            <p:custDataLst>
              <p:tags r:id="rId9"/>
            </p:custDataLst>
          </p:nvPr>
        </p:nvCxnSpPr>
        <p:spPr bwMode="auto">
          <a:xfrm>
            <a:off x="6022975" y="2552700"/>
            <a:ext cx="1905" cy="10928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Oval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070350" y="364426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Oval 19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70880" y="3645535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67680" y="295402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2" name="直接连接符 31"/>
          <p:cNvCxnSpPr>
            <a:stCxn id="29" idx="5"/>
            <a:endCxn id="25" idx="1"/>
          </p:cNvCxnSpPr>
          <p:nvPr>
            <p:custDataLst>
              <p:tags r:id="rId13"/>
            </p:custDataLst>
          </p:nvPr>
        </p:nvCxnSpPr>
        <p:spPr>
          <a:xfrm>
            <a:off x="4504690" y="4078605"/>
            <a:ext cx="1338580" cy="11480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/>
          <p:cNvCxnSpPr>
            <a:stCxn id="29" idx="4"/>
            <a:endCxn id="11" idx="0"/>
          </p:cNvCxnSpPr>
          <p:nvPr>
            <p:custDataLst>
              <p:tags r:id="rId14"/>
            </p:custDataLst>
          </p:nvPr>
        </p:nvCxnSpPr>
        <p:spPr>
          <a:xfrm flipH="1">
            <a:off x="4322445" y="4152900"/>
            <a:ext cx="1905" cy="998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32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751580" y="439293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5" name="Text Box 3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140325" y="485203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6" name="直接连接符 35"/>
          <p:cNvCxnSpPr>
            <a:stCxn id="30" idx="6"/>
            <a:endCxn id="24" idx="2"/>
          </p:cNvCxnSpPr>
          <p:nvPr>
            <p:custDataLst>
              <p:tags r:id="rId17"/>
            </p:custDataLst>
          </p:nvPr>
        </p:nvCxnSpPr>
        <p:spPr>
          <a:xfrm>
            <a:off x="6279515" y="3900170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2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422390" y="346329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pic>
        <p:nvPicPr>
          <p:cNvPr id="40" name="图片 39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28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556260" y="1947545"/>
            <a:ext cx="410337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Select edge with lowest cost </a:t>
            </a:r>
            <a:r>
              <a:rPr lang="en-US" altLang="zh-CN" dirty="0" smtClean="0">
                <a:latin typeface="Sitka Text" pitchFamily="2" charset="0"/>
              </a:rPr>
              <a:t>(3,4)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Find(3)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1, </a:t>
            </a:r>
            <a:r>
              <a:rPr lang="en-US" altLang="zh-CN" dirty="0">
                <a:latin typeface="Sitka Text" pitchFamily="2" charset="0"/>
              </a:rPr>
              <a:t>Find </a:t>
            </a:r>
            <a:r>
              <a:rPr lang="en-US" altLang="zh-CN" dirty="0" smtClean="0">
                <a:latin typeface="Sitka Text" pitchFamily="2" charset="0"/>
              </a:rPr>
              <a:t>(4)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4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Union(1,4)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{{1,3,4},{2,5,6}}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4 </a:t>
            </a:r>
            <a:r>
              <a:rPr lang="en-US" altLang="zh-CN" dirty="0">
                <a:latin typeface="Sitka Text" pitchFamily="2" charset="0"/>
              </a:rPr>
              <a:t>edge accepted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86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1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Step 6</a:t>
            </a:r>
          </a:p>
        </p:txBody>
      </p:sp>
      <p:pic>
        <p:nvPicPr>
          <p:cNvPr id="26" name="图片 2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63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DD770B-D33A-4179-B078-47C18BDD686D}" type="slidenum">
              <a:rPr lang="en-US" altLang="zh-CN" sz="790"/>
              <a:pPr/>
              <a:t>29</a:t>
            </a:fld>
            <a:endParaRPr lang="en-US" altLang="zh-CN" sz="79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70613-B3ED-4551-B16A-9780A35170F9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3" name="矩形 2"/>
          <p:cNvSpPr/>
          <p:nvPr/>
        </p:nvSpPr>
        <p:spPr>
          <a:xfrm>
            <a:off x="467995" y="1844040"/>
            <a:ext cx="3968115" cy="20059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dirty="0">
                <a:latin typeface="Sitka Text" pitchFamily="2" charset="0"/>
              </a:rPr>
              <a:t>Select edge with lowest cost </a:t>
            </a:r>
            <a:r>
              <a:rPr lang="en-US" altLang="zh-CN" dirty="0" smtClean="0">
                <a:latin typeface="Sitka Text" pitchFamily="2" charset="0"/>
              </a:rPr>
              <a:t>(4,5)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Find(4)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1, </a:t>
            </a:r>
            <a:r>
              <a:rPr lang="en-US" altLang="zh-CN" dirty="0">
                <a:latin typeface="Sitka Text" pitchFamily="2" charset="0"/>
              </a:rPr>
              <a:t>Find </a:t>
            </a:r>
            <a:r>
              <a:rPr lang="en-US" altLang="zh-CN" dirty="0" smtClean="0">
                <a:latin typeface="Sitka Text" pitchFamily="2" charset="0"/>
              </a:rPr>
              <a:t>(5) 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2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Union(1,2)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F</a:t>
            </a:r>
            <a:r>
              <a:rPr lang="en-US" altLang="zh-CN" dirty="0">
                <a:latin typeface="Sitka Text" pitchFamily="2" charset="0"/>
              </a:rPr>
              <a:t>= </a:t>
            </a:r>
            <a:r>
              <a:rPr lang="en-US" altLang="zh-CN" dirty="0" smtClean="0">
                <a:latin typeface="Sitka Text" pitchFamily="2" charset="0"/>
              </a:rPr>
              <a:t>{{1,3,4,2,5,6}}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5 </a:t>
            </a:r>
            <a:r>
              <a:rPr lang="en-US" altLang="zh-CN" dirty="0">
                <a:latin typeface="Sitka Text" pitchFamily="2" charset="0"/>
              </a:rPr>
              <a:t>edge accepted: end</a:t>
            </a:r>
          </a:p>
          <a:p>
            <a:r>
              <a:rPr lang="en-US" altLang="zh-CN" dirty="0">
                <a:latin typeface="Sitka Text" pitchFamily="2" charset="0"/>
              </a:rPr>
              <a:t>Total cost = </a:t>
            </a:r>
            <a:r>
              <a:rPr lang="en-US" altLang="zh-CN" dirty="0" smtClean="0">
                <a:latin typeface="Sitka Text" pitchFamily="2" charset="0"/>
              </a:rPr>
              <a:t>10</a:t>
            </a: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5768975" y="1685290"/>
            <a:ext cx="508635" cy="50863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4068445" y="4792980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7390765" y="3286760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5768975" y="4792980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5" name="AutoShape 14"/>
          <p:cNvCxnSpPr>
            <a:cxnSpLocks noChangeShapeType="1"/>
            <a:stCxn id="8" idx="4"/>
            <a:endCxn id="20" idx="0"/>
          </p:cNvCxnSpPr>
          <p:nvPr/>
        </p:nvCxnSpPr>
        <p:spPr bwMode="auto">
          <a:xfrm>
            <a:off x="6022975" y="2193925"/>
            <a:ext cx="1905" cy="10928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070350" y="3285490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5770880" y="3286760"/>
            <a:ext cx="508635" cy="50863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67680" y="259524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5" name="直接连接符 4"/>
          <p:cNvCxnSpPr>
            <a:stCxn id="17" idx="5"/>
            <a:endCxn id="13" idx="1"/>
          </p:cNvCxnSpPr>
          <p:nvPr/>
        </p:nvCxnSpPr>
        <p:spPr>
          <a:xfrm>
            <a:off x="4504690" y="3719830"/>
            <a:ext cx="1338580" cy="114808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/>
          <p:cNvCxnSpPr>
            <a:stCxn id="17" idx="4"/>
            <a:endCxn id="9" idx="0"/>
          </p:cNvCxnSpPr>
          <p:nvPr/>
        </p:nvCxnSpPr>
        <p:spPr>
          <a:xfrm flipH="1">
            <a:off x="4322445" y="3794125"/>
            <a:ext cx="1905" cy="9988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3751580" y="403415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5140325" y="4493260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7" name="直接连接符 6"/>
          <p:cNvCxnSpPr>
            <a:stCxn id="20" idx="6"/>
            <a:endCxn id="12" idx="2"/>
          </p:cNvCxnSpPr>
          <p:nvPr/>
        </p:nvCxnSpPr>
        <p:spPr>
          <a:xfrm>
            <a:off x="6279515" y="3541395"/>
            <a:ext cx="1111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stCxn id="12" idx="3"/>
            <a:endCxn id="13" idx="7"/>
          </p:cNvCxnSpPr>
          <p:nvPr/>
        </p:nvCxnSpPr>
        <p:spPr>
          <a:xfrm flipH="1">
            <a:off x="6203315" y="3721100"/>
            <a:ext cx="1262380" cy="114681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 Box 26"/>
          <p:cNvSpPr txBox="1">
            <a:spLocks noChangeArrowheads="1"/>
          </p:cNvSpPr>
          <p:nvPr/>
        </p:nvSpPr>
        <p:spPr bwMode="auto">
          <a:xfrm>
            <a:off x="6422390" y="3104515"/>
            <a:ext cx="54229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6853555" y="4248785"/>
            <a:ext cx="46736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1" name="矩形 10"/>
          <p:cNvSpPr/>
          <p:nvPr/>
        </p:nvSpPr>
        <p:spPr>
          <a:xfrm>
            <a:off x="3190875" y="5527675"/>
            <a:ext cx="532955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Although there is a unique spanning tree in this example, this is not generally the case</a:t>
            </a:r>
          </a:p>
          <a:p>
            <a:endParaRPr lang="en-US" altLang="zh-CN" dirty="0">
              <a:latin typeface="Sitka Text" pitchFamily="2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" y="4042410"/>
            <a:ext cx="2120900" cy="2043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606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Recall Spanning Tree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74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47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F4E633-D8E7-40AD-8B55-510DE82EBB2B}" type="slidenum">
              <a:rPr lang="en-US" altLang="zh-CN" sz="790"/>
              <a:pPr/>
              <a:t>3</a:t>
            </a:fld>
            <a:endParaRPr lang="en-US" altLang="zh-CN" sz="790"/>
          </a:p>
        </p:txBody>
      </p:sp>
      <p:sp>
        <p:nvSpPr>
          <p:cNvPr id="147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900557"/>
            <a:ext cx="7886700" cy="435133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Given (connected) graph G(V,E),</a:t>
            </a:r>
          </a:p>
          <a:p>
            <a:pPr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a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spanning tree T(V’,E’):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Spans the graph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(V’ = V)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Forms a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tree</a:t>
            </a:r>
            <a:r>
              <a:rPr lang="en-US" altLang="zh-CN" dirty="0" smtClean="0">
                <a:ea typeface="宋体" panose="02010600030101010101" pitchFamily="2" charset="-122"/>
              </a:rPr>
              <a:t> (no cycle); </a:t>
            </a:r>
          </a:p>
          <a:p>
            <a:pPr lvl="1"/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E’ has |V| -1 edges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66B150-6360-41AA-A221-384A0472525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541" name="组合 540"/>
          <p:cNvGrpSpPr/>
          <p:nvPr/>
        </p:nvGrpSpPr>
        <p:grpSpPr>
          <a:xfrm flipH="1">
            <a:off x="8133740" y="5442820"/>
            <a:ext cx="608916" cy="657896"/>
            <a:chOff x="1011238" y="2627319"/>
            <a:chExt cx="730250" cy="788990"/>
          </a:xfrm>
          <a:solidFill>
            <a:schemeClr val="accent1">
              <a:lumMod val="50000"/>
              <a:alpha val="30000"/>
            </a:schemeClr>
          </a:solidFill>
        </p:grpSpPr>
        <p:sp>
          <p:nvSpPr>
            <p:cNvPr id="542" name="稻壳儿春秋广告/盗版必究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11238" y="2627319"/>
              <a:ext cx="730250" cy="788990"/>
            </a:xfrm>
            <a:custGeom>
              <a:avLst/>
              <a:gdLst>
                <a:gd name="T0" fmla="*/ 161 w 220"/>
                <a:gd name="T1" fmla="*/ 58 h 235"/>
                <a:gd name="T2" fmla="*/ 180 w 220"/>
                <a:gd name="T3" fmla="*/ 31 h 235"/>
                <a:gd name="T4" fmla="*/ 43 w 220"/>
                <a:gd name="T5" fmla="*/ 29 h 235"/>
                <a:gd name="T6" fmla="*/ 3 w 220"/>
                <a:gd name="T7" fmla="*/ 69 h 235"/>
                <a:gd name="T8" fmla="*/ 60 w 220"/>
                <a:gd name="T9" fmla="*/ 160 h 235"/>
                <a:gd name="T10" fmla="*/ 43 w 220"/>
                <a:gd name="T11" fmla="*/ 38 h 235"/>
                <a:gd name="T12" fmla="*/ 78 w 220"/>
                <a:gd name="T13" fmla="*/ 66 h 235"/>
                <a:gd name="T14" fmla="*/ 59 w 220"/>
                <a:gd name="T15" fmla="*/ 66 h 235"/>
                <a:gd name="T16" fmla="*/ 46 w 220"/>
                <a:gd name="T17" fmla="*/ 70 h 235"/>
                <a:gd name="T18" fmla="*/ 57 w 220"/>
                <a:gd name="T19" fmla="*/ 142 h 235"/>
                <a:gd name="T20" fmla="*/ 152 w 220"/>
                <a:gd name="T21" fmla="*/ 212 h 235"/>
                <a:gd name="T22" fmla="*/ 218 w 220"/>
                <a:gd name="T23" fmla="*/ 161 h 235"/>
                <a:gd name="T24" fmla="*/ 85 w 220"/>
                <a:gd name="T25" fmla="*/ 51 h 235"/>
                <a:gd name="T26" fmla="*/ 53 w 220"/>
                <a:gd name="T27" fmla="*/ 31 h 235"/>
                <a:gd name="T28" fmla="*/ 148 w 220"/>
                <a:gd name="T29" fmla="*/ 8 h 235"/>
                <a:gd name="T30" fmla="*/ 121 w 220"/>
                <a:gd name="T31" fmla="*/ 68 h 235"/>
                <a:gd name="T32" fmla="*/ 85 w 220"/>
                <a:gd name="T33" fmla="*/ 51 h 235"/>
                <a:gd name="T34" fmla="*/ 70 w 220"/>
                <a:gd name="T35" fmla="*/ 163 h 235"/>
                <a:gd name="T36" fmla="*/ 73 w 220"/>
                <a:gd name="T37" fmla="*/ 149 h 235"/>
                <a:gd name="T38" fmla="*/ 87 w 220"/>
                <a:gd name="T39" fmla="*/ 198 h 235"/>
                <a:gd name="T40" fmla="*/ 83 w 220"/>
                <a:gd name="T41" fmla="*/ 182 h 235"/>
                <a:gd name="T42" fmla="*/ 92 w 220"/>
                <a:gd name="T43" fmla="*/ 200 h 235"/>
                <a:gd name="T44" fmla="*/ 102 w 220"/>
                <a:gd name="T45" fmla="*/ 210 h 235"/>
                <a:gd name="T46" fmla="*/ 110 w 220"/>
                <a:gd name="T47" fmla="*/ 217 h 235"/>
                <a:gd name="T48" fmla="*/ 110 w 220"/>
                <a:gd name="T49" fmla="*/ 218 h 235"/>
                <a:gd name="T50" fmla="*/ 184 w 220"/>
                <a:gd name="T51" fmla="*/ 189 h 235"/>
                <a:gd name="T52" fmla="*/ 114 w 220"/>
                <a:gd name="T53" fmla="*/ 218 h 235"/>
                <a:gd name="T54" fmla="*/ 114 w 220"/>
                <a:gd name="T55" fmla="*/ 214 h 235"/>
                <a:gd name="T56" fmla="*/ 117 w 220"/>
                <a:gd name="T57" fmla="*/ 209 h 235"/>
                <a:gd name="T58" fmla="*/ 112 w 220"/>
                <a:gd name="T59" fmla="*/ 209 h 235"/>
                <a:gd name="T60" fmla="*/ 100 w 220"/>
                <a:gd name="T61" fmla="*/ 190 h 235"/>
                <a:gd name="T62" fmla="*/ 88 w 220"/>
                <a:gd name="T63" fmla="*/ 157 h 235"/>
                <a:gd name="T64" fmla="*/ 80 w 220"/>
                <a:gd name="T65" fmla="*/ 163 h 235"/>
                <a:gd name="T66" fmla="*/ 70 w 220"/>
                <a:gd name="T67" fmla="*/ 132 h 235"/>
                <a:gd name="T68" fmla="*/ 60 w 220"/>
                <a:gd name="T69" fmla="*/ 97 h 235"/>
                <a:gd name="T70" fmla="*/ 56 w 220"/>
                <a:gd name="T71" fmla="*/ 122 h 235"/>
                <a:gd name="T72" fmla="*/ 65 w 220"/>
                <a:gd name="T73" fmla="*/ 87 h 235"/>
                <a:gd name="T74" fmla="*/ 119 w 220"/>
                <a:gd name="T75" fmla="*/ 206 h 235"/>
                <a:gd name="T76" fmla="*/ 184 w 220"/>
                <a:gd name="T77" fmla="*/ 189 h 235"/>
                <a:gd name="T78" fmla="*/ 204 w 220"/>
                <a:gd name="T79" fmla="*/ 163 h 235"/>
                <a:gd name="T80" fmla="*/ 198 w 220"/>
                <a:gd name="T81" fmla="*/ 168 h 235"/>
                <a:gd name="T82" fmla="*/ 127 w 220"/>
                <a:gd name="T83" fmla="*/ 198 h 235"/>
                <a:gd name="T84" fmla="*/ 69 w 220"/>
                <a:gd name="T85" fmla="*/ 86 h 235"/>
                <a:gd name="T86" fmla="*/ 71 w 220"/>
                <a:gd name="T87" fmla="*/ 87 h 235"/>
                <a:gd name="T88" fmla="*/ 156 w 220"/>
                <a:gd name="T89" fmla="*/ 60 h 235"/>
                <a:gd name="T90" fmla="*/ 197 w 220"/>
                <a:gd name="T91" fmla="*/ 138 h 235"/>
                <a:gd name="T92" fmla="*/ 208 w 220"/>
                <a:gd name="T93" fmla="*/ 16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235">
                  <a:moveTo>
                    <a:pt x="218" y="156"/>
                  </a:moveTo>
                  <a:cubicBezTo>
                    <a:pt x="196" y="126"/>
                    <a:pt x="179" y="91"/>
                    <a:pt x="161" y="58"/>
                  </a:cubicBezTo>
                  <a:cubicBezTo>
                    <a:pt x="161" y="58"/>
                    <a:pt x="161" y="58"/>
                    <a:pt x="160" y="58"/>
                  </a:cubicBezTo>
                  <a:cubicBezTo>
                    <a:pt x="171" y="51"/>
                    <a:pt x="179" y="42"/>
                    <a:pt x="180" y="31"/>
                  </a:cubicBezTo>
                  <a:cubicBezTo>
                    <a:pt x="182" y="8"/>
                    <a:pt x="153" y="0"/>
                    <a:pt x="136" y="1"/>
                  </a:cubicBezTo>
                  <a:cubicBezTo>
                    <a:pt x="105" y="3"/>
                    <a:pt x="71" y="17"/>
                    <a:pt x="43" y="29"/>
                  </a:cubicBezTo>
                  <a:cubicBezTo>
                    <a:pt x="42" y="29"/>
                    <a:pt x="42" y="30"/>
                    <a:pt x="41" y="31"/>
                  </a:cubicBezTo>
                  <a:cubicBezTo>
                    <a:pt x="21" y="33"/>
                    <a:pt x="0" y="48"/>
                    <a:pt x="3" y="69"/>
                  </a:cubicBezTo>
                  <a:cubicBezTo>
                    <a:pt x="10" y="104"/>
                    <a:pt x="53" y="124"/>
                    <a:pt x="53" y="160"/>
                  </a:cubicBezTo>
                  <a:cubicBezTo>
                    <a:pt x="52" y="165"/>
                    <a:pt x="59" y="165"/>
                    <a:pt x="60" y="160"/>
                  </a:cubicBezTo>
                  <a:cubicBezTo>
                    <a:pt x="60" y="129"/>
                    <a:pt x="30" y="107"/>
                    <a:pt x="16" y="83"/>
                  </a:cubicBezTo>
                  <a:cubicBezTo>
                    <a:pt x="3" y="60"/>
                    <a:pt x="19" y="39"/>
                    <a:pt x="43" y="38"/>
                  </a:cubicBezTo>
                  <a:cubicBezTo>
                    <a:pt x="53" y="37"/>
                    <a:pt x="65" y="40"/>
                    <a:pt x="73" y="47"/>
                  </a:cubicBezTo>
                  <a:cubicBezTo>
                    <a:pt x="78" y="52"/>
                    <a:pt x="80" y="59"/>
                    <a:pt x="78" y="66"/>
                  </a:cubicBezTo>
                  <a:cubicBezTo>
                    <a:pt x="76" y="75"/>
                    <a:pt x="71" y="80"/>
                    <a:pt x="63" y="80"/>
                  </a:cubicBezTo>
                  <a:cubicBezTo>
                    <a:pt x="54" y="80"/>
                    <a:pt x="53" y="75"/>
                    <a:pt x="59" y="66"/>
                  </a:cubicBezTo>
                  <a:cubicBezTo>
                    <a:pt x="62" y="64"/>
                    <a:pt x="60" y="59"/>
                    <a:pt x="56" y="61"/>
                  </a:cubicBezTo>
                  <a:cubicBezTo>
                    <a:pt x="50" y="64"/>
                    <a:pt x="47" y="67"/>
                    <a:pt x="46" y="70"/>
                  </a:cubicBezTo>
                  <a:cubicBezTo>
                    <a:pt x="46" y="70"/>
                    <a:pt x="44" y="70"/>
                    <a:pt x="44" y="71"/>
                  </a:cubicBezTo>
                  <a:cubicBezTo>
                    <a:pt x="42" y="94"/>
                    <a:pt x="50" y="120"/>
                    <a:pt x="57" y="142"/>
                  </a:cubicBezTo>
                  <a:cubicBezTo>
                    <a:pt x="64" y="167"/>
                    <a:pt x="73" y="195"/>
                    <a:pt x="90" y="216"/>
                  </a:cubicBezTo>
                  <a:cubicBezTo>
                    <a:pt x="106" y="235"/>
                    <a:pt x="134" y="220"/>
                    <a:pt x="152" y="212"/>
                  </a:cubicBezTo>
                  <a:cubicBezTo>
                    <a:pt x="177" y="199"/>
                    <a:pt x="199" y="195"/>
                    <a:pt x="211" y="168"/>
                  </a:cubicBezTo>
                  <a:cubicBezTo>
                    <a:pt x="213" y="166"/>
                    <a:pt x="216" y="163"/>
                    <a:pt x="218" y="161"/>
                  </a:cubicBezTo>
                  <a:cubicBezTo>
                    <a:pt x="219" y="160"/>
                    <a:pt x="220" y="158"/>
                    <a:pt x="218" y="156"/>
                  </a:cubicBezTo>
                  <a:close/>
                  <a:moveTo>
                    <a:pt x="85" y="51"/>
                  </a:moveTo>
                  <a:cubicBezTo>
                    <a:pt x="81" y="39"/>
                    <a:pt x="67" y="34"/>
                    <a:pt x="56" y="31"/>
                  </a:cubicBezTo>
                  <a:cubicBezTo>
                    <a:pt x="55" y="31"/>
                    <a:pt x="54" y="31"/>
                    <a:pt x="53" y="31"/>
                  </a:cubicBezTo>
                  <a:cubicBezTo>
                    <a:pt x="71" y="24"/>
                    <a:pt x="90" y="18"/>
                    <a:pt x="110" y="13"/>
                  </a:cubicBezTo>
                  <a:cubicBezTo>
                    <a:pt x="122" y="10"/>
                    <a:pt x="135" y="8"/>
                    <a:pt x="148" y="8"/>
                  </a:cubicBezTo>
                  <a:cubicBezTo>
                    <a:pt x="160" y="8"/>
                    <a:pt x="176" y="21"/>
                    <a:pt x="172" y="34"/>
                  </a:cubicBezTo>
                  <a:cubicBezTo>
                    <a:pt x="169" y="52"/>
                    <a:pt x="136" y="63"/>
                    <a:pt x="121" y="68"/>
                  </a:cubicBezTo>
                  <a:cubicBezTo>
                    <a:pt x="107" y="73"/>
                    <a:pt x="93" y="78"/>
                    <a:pt x="78" y="82"/>
                  </a:cubicBezTo>
                  <a:cubicBezTo>
                    <a:pt x="86" y="75"/>
                    <a:pt x="88" y="61"/>
                    <a:pt x="85" y="51"/>
                  </a:cubicBezTo>
                  <a:close/>
                  <a:moveTo>
                    <a:pt x="77" y="178"/>
                  </a:moveTo>
                  <a:cubicBezTo>
                    <a:pt x="74" y="173"/>
                    <a:pt x="72" y="168"/>
                    <a:pt x="70" y="163"/>
                  </a:cubicBezTo>
                  <a:cubicBezTo>
                    <a:pt x="70" y="162"/>
                    <a:pt x="71" y="162"/>
                    <a:pt x="71" y="161"/>
                  </a:cubicBezTo>
                  <a:cubicBezTo>
                    <a:pt x="71" y="157"/>
                    <a:pt x="72" y="153"/>
                    <a:pt x="73" y="149"/>
                  </a:cubicBezTo>
                  <a:cubicBezTo>
                    <a:pt x="74" y="159"/>
                    <a:pt x="75" y="169"/>
                    <a:pt x="77" y="178"/>
                  </a:cubicBezTo>
                  <a:close/>
                  <a:moveTo>
                    <a:pt x="87" y="198"/>
                  </a:moveTo>
                  <a:cubicBezTo>
                    <a:pt x="84" y="194"/>
                    <a:pt x="82" y="189"/>
                    <a:pt x="79" y="185"/>
                  </a:cubicBezTo>
                  <a:cubicBezTo>
                    <a:pt x="81" y="185"/>
                    <a:pt x="83" y="183"/>
                    <a:pt x="83" y="182"/>
                  </a:cubicBezTo>
                  <a:cubicBezTo>
                    <a:pt x="84" y="178"/>
                    <a:pt x="85" y="174"/>
                    <a:pt x="85" y="170"/>
                  </a:cubicBezTo>
                  <a:cubicBezTo>
                    <a:pt x="88" y="180"/>
                    <a:pt x="90" y="190"/>
                    <a:pt x="92" y="200"/>
                  </a:cubicBezTo>
                  <a:cubicBezTo>
                    <a:pt x="93" y="203"/>
                    <a:pt x="97" y="204"/>
                    <a:pt x="98" y="202"/>
                  </a:cubicBezTo>
                  <a:cubicBezTo>
                    <a:pt x="99" y="205"/>
                    <a:pt x="101" y="207"/>
                    <a:pt x="102" y="210"/>
                  </a:cubicBezTo>
                  <a:cubicBezTo>
                    <a:pt x="103" y="213"/>
                    <a:pt x="108" y="213"/>
                    <a:pt x="108" y="209"/>
                  </a:cubicBezTo>
                  <a:cubicBezTo>
                    <a:pt x="108" y="212"/>
                    <a:pt x="109" y="214"/>
                    <a:pt x="110" y="217"/>
                  </a:cubicBezTo>
                  <a:cubicBezTo>
                    <a:pt x="111" y="217"/>
                    <a:pt x="111" y="218"/>
                    <a:pt x="112" y="218"/>
                  </a:cubicBezTo>
                  <a:cubicBezTo>
                    <a:pt x="111" y="218"/>
                    <a:pt x="111" y="218"/>
                    <a:pt x="110" y="218"/>
                  </a:cubicBezTo>
                  <a:cubicBezTo>
                    <a:pt x="99" y="219"/>
                    <a:pt x="92" y="206"/>
                    <a:pt x="87" y="198"/>
                  </a:cubicBezTo>
                  <a:close/>
                  <a:moveTo>
                    <a:pt x="184" y="189"/>
                  </a:moveTo>
                  <a:cubicBezTo>
                    <a:pt x="174" y="195"/>
                    <a:pt x="162" y="198"/>
                    <a:pt x="152" y="203"/>
                  </a:cubicBezTo>
                  <a:cubicBezTo>
                    <a:pt x="140" y="209"/>
                    <a:pt x="128" y="216"/>
                    <a:pt x="114" y="218"/>
                  </a:cubicBezTo>
                  <a:cubicBezTo>
                    <a:pt x="114" y="217"/>
                    <a:pt x="115" y="217"/>
                    <a:pt x="116" y="216"/>
                  </a:cubicBezTo>
                  <a:cubicBezTo>
                    <a:pt x="114" y="214"/>
                    <a:pt x="114" y="214"/>
                    <a:pt x="114" y="214"/>
                  </a:cubicBezTo>
                  <a:cubicBezTo>
                    <a:pt x="116" y="217"/>
                    <a:pt x="120" y="213"/>
                    <a:pt x="118" y="210"/>
                  </a:cubicBezTo>
                  <a:cubicBezTo>
                    <a:pt x="118" y="209"/>
                    <a:pt x="117" y="209"/>
                    <a:pt x="117" y="209"/>
                  </a:cubicBezTo>
                  <a:cubicBezTo>
                    <a:pt x="116" y="208"/>
                    <a:pt x="114" y="207"/>
                    <a:pt x="113" y="208"/>
                  </a:cubicBezTo>
                  <a:cubicBezTo>
                    <a:pt x="113" y="209"/>
                    <a:pt x="112" y="209"/>
                    <a:pt x="112" y="209"/>
                  </a:cubicBezTo>
                  <a:cubicBezTo>
                    <a:pt x="111" y="206"/>
                    <a:pt x="109" y="203"/>
                    <a:pt x="106" y="203"/>
                  </a:cubicBezTo>
                  <a:cubicBezTo>
                    <a:pt x="104" y="199"/>
                    <a:pt x="102" y="195"/>
                    <a:pt x="100" y="190"/>
                  </a:cubicBezTo>
                  <a:cubicBezTo>
                    <a:pt x="99" y="189"/>
                    <a:pt x="98" y="189"/>
                    <a:pt x="96" y="189"/>
                  </a:cubicBezTo>
                  <a:cubicBezTo>
                    <a:pt x="94" y="178"/>
                    <a:pt x="92" y="167"/>
                    <a:pt x="88" y="157"/>
                  </a:cubicBezTo>
                  <a:cubicBezTo>
                    <a:pt x="87" y="155"/>
                    <a:pt x="82" y="155"/>
                    <a:pt x="82" y="158"/>
                  </a:cubicBezTo>
                  <a:cubicBezTo>
                    <a:pt x="82" y="160"/>
                    <a:pt x="81" y="161"/>
                    <a:pt x="80" y="163"/>
                  </a:cubicBezTo>
                  <a:cubicBezTo>
                    <a:pt x="79" y="153"/>
                    <a:pt x="78" y="142"/>
                    <a:pt x="75" y="132"/>
                  </a:cubicBezTo>
                  <a:cubicBezTo>
                    <a:pt x="75" y="129"/>
                    <a:pt x="70" y="129"/>
                    <a:pt x="70" y="132"/>
                  </a:cubicBezTo>
                  <a:cubicBezTo>
                    <a:pt x="69" y="136"/>
                    <a:pt x="68" y="139"/>
                    <a:pt x="67" y="143"/>
                  </a:cubicBezTo>
                  <a:cubicBezTo>
                    <a:pt x="65" y="127"/>
                    <a:pt x="63" y="112"/>
                    <a:pt x="60" y="97"/>
                  </a:cubicBezTo>
                  <a:cubicBezTo>
                    <a:pt x="59" y="94"/>
                    <a:pt x="54" y="95"/>
                    <a:pt x="55" y="97"/>
                  </a:cubicBezTo>
                  <a:cubicBezTo>
                    <a:pt x="55" y="105"/>
                    <a:pt x="56" y="114"/>
                    <a:pt x="56" y="122"/>
                  </a:cubicBezTo>
                  <a:cubicBezTo>
                    <a:pt x="53" y="108"/>
                    <a:pt x="50" y="93"/>
                    <a:pt x="48" y="79"/>
                  </a:cubicBezTo>
                  <a:cubicBezTo>
                    <a:pt x="51" y="83"/>
                    <a:pt x="58" y="87"/>
                    <a:pt x="65" y="87"/>
                  </a:cubicBezTo>
                  <a:cubicBezTo>
                    <a:pt x="68" y="131"/>
                    <a:pt x="95" y="167"/>
                    <a:pt x="116" y="205"/>
                  </a:cubicBezTo>
                  <a:cubicBezTo>
                    <a:pt x="116" y="206"/>
                    <a:pt x="118" y="207"/>
                    <a:pt x="119" y="206"/>
                  </a:cubicBezTo>
                  <a:cubicBezTo>
                    <a:pt x="145" y="199"/>
                    <a:pt x="172" y="192"/>
                    <a:pt x="196" y="178"/>
                  </a:cubicBezTo>
                  <a:cubicBezTo>
                    <a:pt x="193" y="182"/>
                    <a:pt x="189" y="186"/>
                    <a:pt x="184" y="189"/>
                  </a:cubicBezTo>
                  <a:close/>
                  <a:moveTo>
                    <a:pt x="208" y="161"/>
                  </a:moveTo>
                  <a:cubicBezTo>
                    <a:pt x="206" y="161"/>
                    <a:pt x="205" y="161"/>
                    <a:pt x="204" y="163"/>
                  </a:cubicBezTo>
                  <a:cubicBezTo>
                    <a:pt x="204" y="163"/>
                    <a:pt x="203" y="164"/>
                    <a:pt x="203" y="165"/>
                  </a:cubicBezTo>
                  <a:cubicBezTo>
                    <a:pt x="201" y="167"/>
                    <a:pt x="199" y="167"/>
                    <a:pt x="198" y="168"/>
                  </a:cubicBezTo>
                  <a:cubicBezTo>
                    <a:pt x="186" y="177"/>
                    <a:pt x="172" y="183"/>
                    <a:pt x="159" y="189"/>
                  </a:cubicBezTo>
                  <a:cubicBezTo>
                    <a:pt x="148" y="192"/>
                    <a:pt x="138" y="195"/>
                    <a:pt x="127" y="198"/>
                  </a:cubicBezTo>
                  <a:cubicBezTo>
                    <a:pt x="116" y="200"/>
                    <a:pt x="108" y="175"/>
                    <a:pt x="103" y="167"/>
                  </a:cubicBezTo>
                  <a:cubicBezTo>
                    <a:pt x="89" y="141"/>
                    <a:pt x="74" y="116"/>
                    <a:pt x="69" y="86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87"/>
                    <a:pt x="70" y="87"/>
                    <a:pt x="71" y="87"/>
                  </a:cubicBezTo>
                  <a:cubicBezTo>
                    <a:pt x="94" y="84"/>
                    <a:pt x="117" y="78"/>
                    <a:pt x="138" y="69"/>
                  </a:cubicBezTo>
                  <a:cubicBezTo>
                    <a:pt x="143" y="66"/>
                    <a:pt x="150" y="64"/>
                    <a:pt x="156" y="60"/>
                  </a:cubicBezTo>
                  <a:cubicBezTo>
                    <a:pt x="156" y="60"/>
                    <a:pt x="156" y="60"/>
                    <a:pt x="156" y="60"/>
                  </a:cubicBezTo>
                  <a:cubicBezTo>
                    <a:pt x="170" y="86"/>
                    <a:pt x="182" y="112"/>
                    <a:pt x="197" y="138"/>
                  </a:cubicBezTo>
                  <a:cubicBezTo>
                    <a:pt x="200" y="143"/>
                    <a:pt x="205" y="149"/>
                    <a:pt x="208" y="155"/>
                  </a:cubicBezTo>
                  <a:cubicBezTo>
                    <a:pt x="210" y="157"/>
                    <a:pt x="209" y="159"/>
                    <a:pt x="208" y="1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3" name="稻壳儿春秋广告/盗版必究"/>
            <p:cNvSpPr/>
            <p:nvPr>
              <p:custDataLst>
                <p:tags r:id="rId6"/>
              </p:custDataLst>
            </p:nvPr>
          </p:nvSpPr>
          <p:spPr bwMode="auto">
            <a:xfrm>
              <a:off x="1293813" y="2889257"/>
              <a:ext cx="228600" cy="84138"/>
            </a:xfrm>
            <a:custGeom>
              <a:avLst/>
              <a:gdLst>
                <a:gd name="T0" fmla="*/ 65 w 69"/>
                <a:gd name="T1" fmla="*/ 1 h 25"/>
                <a:gd name="T2" fmla="*/ 2 w 69"/>
                <a:gd name="T3" fmla="*/ 21 h 25"/>
                <a:gd name="T4" fmla="*/ 3 w 69"/>
                <a:gd name="T5" fmla="*/ 25 h 25"/>
                <a:gd name="T6" fmla="*/ 67 w 69"/>
                <a:gd name="T7" fmla="*/ 5 h 25"/>
                <a:gd name="T8" fmla="*/ 65 w 69"/>
                <a:gd name="T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25">
                  <a:moveTo>
                    <a:pt x="65" y="1"/>
                  </a:moveTo>
                  <a:cubicBezTo>
                    <a:pt x="44" y="5"/>
                    <a:pt x="24" y="15"/>
                    <a:pt x="2" y="21"/>
                  </a:cubicBezTo>
                  <a:cubicBezTo>
                    <a:pt x="0" y="21"/>
                    <a:pt x="1" y="25"/>
                    <a:pt x="3" y="25"/>
                  </a:cubicBezTo>
                  <a:cubicBezTo>
                    <a:pt x="24" y="20"/>
                    <a:pt x="47" y="14"/>
                    <a:pt x="67" y="5"/>
                  </a:cubicBezTo>
                  <a:cubicBezTo>
                    <a:pt x="69" y="4"/>
                    <a:pt x="67" y="0"/>
                    <a:pt x="65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4" name="稻壳儿春秋广告/盗版必究"/>
            <p:cNvSpPr/>
            <p:nvPr>
              <p:custDataLst>
                <p:tags r:id="rId7"/>
              </p:custDataLst>
            </p:nvPr>
          </p:nvSpPr>
          <p:spPr bwMode="auto">
            <a:xfrm>
              <a:off x="1312863" y="2952757"/>
              <a:ext cx="219075" cy="95250"/>
            </a:xfrm>
            <a:custGeom>
              <a:avLst/>
              <a:gdLst>
                <a:gd name="T0" fmla="*/ 62 w 66"/>
                <a:gd name="T1" fmla="*/ 0 h 28"/>
                <a:gd name="T2" fmla="*/ 3 w 66"/>
                <a:gd name="T3" fmla="*/ 23 h 28"/>
                <a:gd name="T4" fmla="*/ 4 w 66"/>
                <a:gd name="T5" fmla="*/ 28 h 28"/>
                <a:gd name="T6" fmla="*/ 63 w 66"/>
                <a:gd name="T7" fmla="*/ 6 h 28"/>
                <a:gd name="T8" fmla="*/ 62 w 66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28">
                  <a:moveTo>
                    <a:pt x="62" y="0"/>
                  </a:moveTo>
                  <a:cubicBezTo>
                    <a:pt x="42" y="3"/>
                    <a:pt x="23" y="15"/>
                    <a:pt x="3" y="23"/>
                  </a:cubicBezTo>
                  <a:cubicBezTo>
                    <a:pt x="0" y="24"/>
                    <a:pt x="1" y="28"/>
                    <a:pt x="4" y="28"/>
                  </a:cubicBezTo>
                  <a:cubicBezTo>
                    <a:pt x="24" y="20"/>
                    <a:pt x="44" y="12"/>
                    <a:pt x="63" y="6"/>
                  </a:cubicBezTo>
                  <a:cubicBezTo>
                    <a:pt x="66" y="4"/>
                    <a:pt x="65" y="0"/>
                    <a:pt x="6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5" name="稻壳儿春秋广告/盗版必究"/>
            <p:cNvSpPr/>
            <p:nvPr>
              <p:custDataLst>
                <p:tags r:id="rId8"/>
              </p:custDataLst>
            </p:nvPr>
          </p:nvSpPr>
          <p:spPr bwMode="auto">
            <a:xfrm>
              <a:off x="1366838" y="3006732"/>
              <a:ext cx="219075" cy="104775"/>
            </a:xfrm>
            <a:custGeom>
              <a:avLst/>
              <a:gdLst>
                <a:gd name="T0" fmla="*/ 60 w 66"/>
                <a:gd name="T1" fmla="*/ 1 h 31"/>
                <a:gd name="T2" fmla="*/ 25 w 66"/>
                <a:gd name="T3" fmla="*/ 15 h 31"/>
                <a:gd name="T4" fmla="*/ 1 w 66"/>
                <a:gd name="T5" fmla="*/ 28 h 31"/>
                <a:gd name="T6" fmla="*/ 4 w 66"/>
                <a:gd name="T7" fmla="*/ 30 h 31"/>
                <a:gd name="T8" fmla="*/ 30 w 66"/>
                <a:gd name="T9" fmla="*/ 19 h 31"/>
                <a:gd name="T10" fmla="*/ 63 w 66"/>
                <a:gd name="T11" fmla="*/ 5 h 31"/>
                <a:gd name="T12" fmla="*/ 60 w 66"/>
                <a:gd name="T13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1">
                  <a:moveTo>
                    <a:pt x="60" y="1"/>
                  </a:moveTo>
                  <a:cubicBezTo>
                    <a:pt x="49" y="6"/>
                    <a:pt x="37" y="10"/>
                    <a:pt x="25" y="15"/>
                  </a:cubicBezTo>
                  <a:cubicBezTo>
                    <a:pt x="18" y="18"/>
                    <a:pt x="6" y="21"/>
                    <a:pt x="1" y="28"/>
                  </a:cubicBezTo>
                  <a:cubicBezTo>
                    <a:pt x="0" y="29"/>
                    <a:pt x="2" y="31"/>
                    <a:pt x="4" y="30"/>
                  </a:cubicBezTo>
                  <a:cubicBezTo>
                    <a:pt x="11" y="25"/>
                    <a:pt x="23" y="22"/>
                    <a:pt x="30" y="19"/>
                  </a:cubicBezTo>
                  <a:cubicBezTo>
                    <a:pt x="41" y="15"/>
                    <a:pt x="52" y="11"/>
                    <a:pt x="63" y="5"/>
                  </a:cubicBezTo>
                  <a:cubicBezTo>
                    <a:pt x="66" y="3"/>
                    <a:pt x="63" y="0"/>
                    <a:pt x="6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6" name="稻壳儿春秋广告/盗版必究"/>
            <p:cNvSpPr/>
            <p:nvPr>
              <p:custDataLst>
                <p:tags r:id="rId9"/>
              </p:custDataLst>
            </p:nvPr>
          </p:nvSpPr>
          <p:spPr bwMode="auto">
            <a:xfrm>
              <a:off x="1376363" y="3090870"/>
              <a:ext cx="228600" cy="104775"/>
            </a:xfrm>
            <a:custGeom>
              <a:avLst/>
              <a:gdLst>
                <a:gd name="T0" fmla="*/ 62 w 69"/>
                <a:gd name="T1" fmla="*/ 2 h 31"/>
                <a:gd name="T2" fmla="*/ 3 w 69"/>
                <a:gd name="T3" fmla="*/ 26 h 31"/>
                <a:gd name="T4" fmla="*/ 5 w 69"/>
                <a:gd name="T5" fmla="*/ 31 h 31"/>
                <a:gd name="T6" fmla="*/ 66 w 69"/>
                <a:gd name="T7" fmla="*/ 7 h 31"/>
                <a:gd name="T8" fmla="*/ 62 w 69"/>
                <a:gd name="T9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1">
                  <a:moveTo>
                    <a:pt x="62" y="2"/>
                  </a:moveTo>
                  <a:cubicBezTo>
                    <a:pt x="42" y="10"/>
                    <a:pt x="24" y="20"/>
                    <a:pt x="3" y="26"/>
                  </a:cubicBezTo>
                  <a:cubicBezTo>
                    <a:pt x="0" y="27"/>
                    <a:pt x="1" y="31"/>
                    <a:pt x="5" y="31"/>
                  </a:cubicBezTo>
                  <a:cubicBezTo>
                    <a:pt x="25" y="26"/>
                    <a:pt x="47" y="17"/>
                    <a:pt x="66" y="7"/>
                  </a:cubicBezTo>
                  <a:cubicBezTo>
                    <a:pt x="69" y="5"/>
                    <a:pt x="66" y="0"/>
                    <a:pt x="6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7" name="稻壳儿春秋广告/盗版必究"/>
            <p:cNvSpPr/>
            <p:nvPr>
              <p:custDataLst>
                <p:tags r:id="rId10"/>
              </p:custDataLst>
            </p:nvPr>
          </p:nvSpPr>
          <p:spPr bwMode="auto">
            <a:xfrm>
              <a:off x="1430338" y="3154370"/>
              <a:ext cx="204788" cy="114300"/>
            </a:xfrm>
            <a:custGeom>
              <a:avLst/>
              <a:gdLst>
                <a:gd name="T0" fmla="*/ 58 w 62"/>
                <a:gd name="T1" fmla="*/ 0 h 34"/>
                <a:gd name="T2" fmla="*/ 33 w 62"/>
                <a:gd name="T3" fmla="*/ 12 h 34"/>
                <a:gd name="T4" fmla="*/ 2 w 62"/>
                <a:gd name="T5" fmla="*/ 28 h 34"/>
                <a:gd name="T6" fmla="*/ 5 w 62"/>
                <a:gd name="T7" fmla="*/ 33 h 34"/>
                <a:gd name="T8" fmla="*/ 34 w 62"/>
                <a:gd name="T9" fmla="*/ 18 h 34"/>
                <a:gd name="T10" fmla="*/ 60 w 62"/>
                <a:gd name="T11" fmla="*/ 6 h 34"/>
                <a:gd name="T12" fmla="*/ 58 w 62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34">
                  <a:moveTo>
                    <a:pt x="58" y="0"/>
                  </a:moveTo>
                  <a:cubicBezTo>
                    <a:pt x="49" y="3"/>
                    <a:pt x="41" y="8"/>
                    <a:pt x="33" y="12"/>
                  </a:cubicBezTo>
                  <a:cubicBezTo>
                    <a:pt x="22" y="17"/>
                    <a:pt x="12" y="22"/>
                    <a:pt x="2" y="28"/>
                  </a:cubicBezTo>
                  <a:cubicBezTo>
                    <a:pt x="0" y="30"/>
                    <a:pt x="2" y="34"/>
                    <a:pt x="5" y="33"/>
                  </a:cubicBezTo>
                  <a:cubicBezTo>
                    <a:pt x="14" y="27"/>
                    <a:pt x="24" y="22"/>
                    <a:pt x="34" y="18"/>
                  </a:cubicBezTo>
                  <a:cubicBezTo>
                    <a:pt x="43" y="14"/>
                    <a:pt x="53" y="11"/>
                    <a:pt x="60" y="6"/>
                  </a:cubicBezTo>
                  <a:cubicBezTo>
                    <a:pt x="62" y="4"/>
                    <a:pt x="61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831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Kruskal’s Algorithm Analysis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20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720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7915B95-534A-42F3-BCC9-5EA16AC98885}" type="slidenum">
              <a:rPr lang="en-US" altLang="zh-CN" sz="790"/>
              <a:pPr/>
              <a:t>30</a:t>
            </a:fld>
            <a:endParaRPr lang="en-US" altLang="zh-CN" sz="790"/>
          </a:p>
        </p:txBody>
      </p:sp>
      <p:sp>
        <p:nvSpPr>
          <p:cNvPr id="172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Initialize forest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O(n)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Initialize heap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O(m), m = |E|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Loop performed </a:t>
            </a: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m</a:t>
            </a:r>
            <a:r>
              <a:rPr lang="en-US" altLang="zh-CN" dirty="0" smtClean="0">
                <a:ea typeface="宋体" panose="02010600030101010101" pitchFamily="2" charset="-122"/>
              </a:rPr>
              <a:t> times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In the loop one </a:t>
            </a:r>
            <a:r>
              <a:rPr lang="en-US" altLang="zh-CN" dirty="0" err="1" smtClean="0">
                <a:ea typeface="宋体" panose="02010600030101010101" pitchFamily="2" charset="-122"/>
              </a:rPr>
              <a:t>Deletemin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logm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Two Find, each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logn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One Union (at most)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O(1)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So worst case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O(</a:t>
            </a:r>
            <a:r>
              <a:rPr lang="en-US" altLang="zh-CN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mlogm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) = O(</a:t>
            </a:r>
            <a:r>
              <a:rPr lang="en-US" altLang="zh-CN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mlogn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3045AA-4DA3-470C-A303-0FFB7315DD56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56" name="Group 4"/>
          <p:cNvGrpSpPr>
            <a:grpSpLocks noChangeAspect="1"/>
          </p:cNvGrpSpPr>
          <p:nvPr/>
        </p:nvGrpSpPr>
        <p:grpSpPr bwMode="auto">
          <a:xfrm rot="960000">
            <a:off x="8012430" y="5226685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57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330" name="Freeform 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1" name="Freeform 6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2" name="Freeform 7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3" name="Freeform 8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4" name="Freeform 9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5" name="Freeform 10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6" name="Freeform 11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7" name="Freeform 12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8" name="Freeform 13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9" name="Freeform 14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0" name="Freeform 15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1" name="Freeform 16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2" name="Freeform 17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3" name="Freeform 18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4" name="Freeform 19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5" name="Freeform 20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6" name="Freeform 21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7" name="Freeform 22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8" name="Freeform 23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9" name="Freeform 24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0" name="Freeform 25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1" name="Freeform 26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2" name="Freeform 27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3" name="Freeform 28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4" name="Freeform 29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5" name="Freeform 30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6" name="Freeform 31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7" name="Freeform 32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8" name="Freeform 33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9" name="Freeform 34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0" name="Freeform 35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1" name="Freeform 36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2" name="Freeform 37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3" name="Freeform 38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4" name="Freeform 39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5" name="Freeform 40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6" name="Freeform 41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7" name="Freeform 42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8" name="Freeform 43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9" name="Freeform 44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0" name="Freeform 45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1" name="Freeform 46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2" name="Freeform 47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3" name="Freeform 48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4" name="Freeform 49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5" name="Freeform 50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6" name="Freeform 51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7" name="Freeform 52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8" name="Freeform 53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9" name="Freeform 54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0" name="Freeform 55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1" name="Freeform 56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2" name="Freeform 57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3" name="Freeform 58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4" name="Freeform 59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5" name="Freeform 60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6" name="Freeform 61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7" name="Freeform 62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8" name="Freeform 63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9" name="Freeform 64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0" name="Freeform 65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1" name="Freeform 66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2" name="Freeform 67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3" name="Freeform 68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4" name="Freeform 6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5" name="Freeform 7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6" name="Freeform 71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7" name="Freeform 7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8" name="Freeform 7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9" name="Freeform 74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0" name="Freeform 75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1" name="Freeform 76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2" name="Rectangle 77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3" name="Freeform 78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4" name="Freeform 79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5" name="Freeform 80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6" name="Freeform 81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7" name="Freeform 82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8" name="Freeform 83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9" name="Freeform 84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0" name="Freeform 85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1" name="Freeform 86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2" name="Freeform 87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3" name="Freeform 88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4" name="Freeform 89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5" name="Freeform 90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6" name="Oval 91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7" name="Freeform 92"/>
              <p:cNvSpPr/>
              <p:nvPr>
                <p:custDataLst>
                  <p:tags r:id="rId338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8" name="Freeform 93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9" name="Freeform 94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0" name="Freeform 95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1" name="Freeform 96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2" name="Freeform 97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3" name="Freeform 98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4" name="Freeform 99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5" name="Freeform 100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6" name="Freeform 101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7" name="Freeform 102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8" name="Freeform 103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9" name="Freeform 104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0" name="Freeform 105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1" name="Freeform 106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2" name="Freeform 107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3" name="Freeform 108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4" name="Freeform 109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5" name="Freeform 110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6" name="Freeform 111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7" name="Freeform 112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8" name="Freeform 113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9" name="Freeform 114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0" name="Freeform 115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1" name="Freeform 116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2" name="Freeform 117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3" name="Freeform 118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4" name="Freeform 119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5" name="Freeform 120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6" name="Freeform 121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7" name="Freeform 122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8" name="Freeform 123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9" name="Freeform 124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0" name="Freeform 125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1" name="Rectangle 126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2" name="Freeform 127"/>
              <p:cNvSpPr/>
              <p:nvPr>
                <p:custDataLst>
                  <p:tags r:id="rId37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3" name="Freeform 128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4" name="Freeform 129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5" name="Freeform 130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6" name="Freeform 131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7" name="Freeform 132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8" name="Freeform 133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9" name="Freeform 134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0" name="Freeform 135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1" name="Freeform 136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2" name="Freeform 137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3" name="Freeform 138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4" name="Freeform 139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5" name="Freeform 140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6" name="Freeform 141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7" name="Freeform 142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8" name="Freeform 143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9" name="Freeform 144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0" name="Freeform 145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1" name="Freeform 146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2" name="Freeform 147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3" name="Freeform 148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4" name="Freeform 149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5" name="Freeform 150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6" name="Freeform 151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7" name="Freeform 152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8" name="Freeform 153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9" name="Freeform 154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0" name="Rectangle 155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1" name="Freeform 156"/>
              <p:cNvSpPr/>
              <p:nvPr>
                <p:custDataLst>
                  <p:tags r:id="rId402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2" name="Freeform 157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3" name="Freeform 158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4" name="Freeform 159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5" name="Freeform 160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6" name="Freeform 161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7" name="Freeform 162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8" name="Freeform 163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9" name="Freeform 164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0" name="Freeform 165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1" name="Freeform 166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2" name="Freeform 167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3" name="Freeform 168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4" name="Freeform 169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5" name="Freeform 170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6" name="Freeform 171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7" name="Freeform 172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8" name="Freeform 173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9" name="Freeform 174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0" name="Freeform 175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1" name="Freeform 176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2" name="Freeform 177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3" name="Freeform 178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4" name="Freeform 179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5" name="Freeform 180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6" name="Freeform 181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7" name="Freeform 182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8" name="Freeform 183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9" name="Freeform 184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0" name="Freeform 185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1" name="Freeform 186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2" name="Freeform 187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3" name="Freeform 188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4" name="Freeform 189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5" name="Freeform 190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6" name="Freeform 191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7" name="Freeform 192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8" name="Freeform 193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9" name="Freeform 194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0" name="Freeform 195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1" name="Freeform 196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2" name="Freeform 197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3" name="Freeform 198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4" name="Freeform 199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5" name="Freeform 200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6" name="Freeform 201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7" name="Freeform 202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8" name="Freeform 203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9" name="Freeform 204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58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118" name="Freeform 2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9" name="Freeform 2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0" name="Freeform 208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1" name="Freeform 209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2" name="Freeform 210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3" name="Freeform 21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4" name="Freeform 212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5" name="Freeform 213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6" name="Freeform 214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7" name="Freeform 215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8" name="Freeform 21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9" name="Freeform 21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" name="Freeform 21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0" name="Freeform 21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1" name="Freeform 22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2" name="Freeform 22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" name="Freeform 222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" name="Freeform 223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6" name="Freeform 224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7" name="Freeform 225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8" name="Freeform 226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9" name="Freeform 227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0" name="Rectangle 22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1" name="Freeform 229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2" name="Freeform 230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3" name="Freeform 231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4" name="Freeform 232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5" name="Freeform 233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6" name="Freeform 234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7" name="Freeform 235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8" name="Freeform 236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49" name="Freeform 237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0" name="Oval 23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1" name="Freeform 239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2" name="Freeform 240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3" name="Freeform 241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4" name="Freeform 242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5" name="Freeform 243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6" name="Freeform 244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7" name="Freeform 245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8" name="Freeform 246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9" name="Freeform 247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0" name="Freeform 248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1" name="Freeform 249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2" name="Freeform 250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3" name="Freeform 251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4" name="Freeform 252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5" name="Freeform 253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6" name="Freeform 254"/>
              <p:cNvSpPr>
                <a:spLocks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7" name="Freeform 255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8" name="Freeform 256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9" name="Freeform 257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0" name="Oval 25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1" name="Freeform 259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2" name="Freeform 260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3" name="Freeform 261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4" name="Freeform 262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5" name="Freeform 26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6" name="Rectangle 264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7" name="Freeform 26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8" name="Freeform 26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9" name="Freeform 26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0" name="Freeform 26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1" name="Freeform 26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2" name="Freeform 270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0" name="Freeform 271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1" name="Freeform 272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2" name="Freeform 273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3" name="Freeform 274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4" name="Freeform 275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5" name="Freeform 276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6" name="Freeform 277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7" name="Freeform 278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8" name="Freeform 279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9" name="Freeform 280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0" name="Freeform 281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1" name="Freeform 282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2" name="Freeform 283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3" name="Freeform 284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4" name="Freeform 285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5" name="Freeform 286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6" name="Freeform 287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7" name="Freeform 288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8" name="Freeform 289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9" name="Freeform 290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0" name="Freeform 291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1" name="Freeform 292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2" name="Freeform 293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3" name="Freeform 294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4" name="Freeform 295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5" name="Freeform 296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6" name="Oval 297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7" name="Oval 298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8" name="Freeform 299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9" name="Oval 300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0" name="Freeform 301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1" name="Freeform 302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2" name="Oval 303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3" name="Freeform 304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4" name="Freeform 30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5" name="Oval 30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6" name="Freeform 307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7" name="Freeform 308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8" name="Freeform 309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9" name="Freeform 310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0" name="Freeform 311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1" name="Freeform 312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2" name="Freeform 313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3" name="Freeform 314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4" name="Freeform 315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5" name="Freeform 316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6" name="Freeform 317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7" name="Freeform 318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8" name="Freeform 319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9" name="Freeform 320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0" name="Freeform 321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1" name="Freeform 322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2" name="Freeform 323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3" name="Freeform 324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4" name="Freeform 325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5" name="Freeform 326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1" name="Freeform 327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2" name="Freeform 328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3" name="Freeform 32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4" name="Freeform 33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5" name="Freeform 33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6" name="Freeform 33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7" name="Freeform 33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8" name="Freeform 33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9" name="Freeform 33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0" name="Rectangle 336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1" name="Freeform 33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2" name="Freeform 33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3" name="Freeform 33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4" name="Freeform 34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5" name="Freeform 34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6" name="Freeform 34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7" name="Freeform 34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8" name="Freeform 34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9" name="Freeform 34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0" name="Freeform 34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1" name="Freeform 34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2" name="Freeform 34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3" name="Freeform 34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4" name="Freeform 35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5" name="Freeform 35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6" name="Freeform 35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7" name="Freeform 35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8" name="Freeform 35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9" name="Freeform 35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0" name="Freeform 35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1" name="Freeform 35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2" name="Freeform 35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3" name="Freeform 35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4" name="Freeform 36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5" name="Freeform 36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6" name="Freeform 36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7" name="Freeform 36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8" name="Freeform 36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9" name="Freeform 36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0" name="Freeform 36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1" name="Freeform 36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2" name="Rectangle 368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3" name="Oval 369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4" name="Freeform 370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5" name="Freeform 37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6" name="Freeform 37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7" name="Freeform 37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8" name="Freeform 37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9" name="Freeform 37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0" name="Freeform 37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1" name="Freeform 37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2" name="Freeform 37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3" name="Freeform 37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4" name="Freeform 38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5" name="Oval 381"/>
              <p:cNvSpPr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6" name="Freeform 38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7" name="Freeform 38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8" name="Freeform 38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9" name="Freeform 38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0" name="Freeform 38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1" name="Freeform 38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2" name="Freeform 38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3" name="Freeform 38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4" name="Freeform 3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5" name="Rectangle 391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6" name="Freeform 3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7" name="Freeform 3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8" name="Freeform 3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9" name="Freeform 3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0" name="Freeform 3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1" name="Freeform 39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2" name="Freeform 39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3" name="Freeform 3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4" name="Freeform 40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5" name="Freeform 4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6" name="Freeform 4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7" name="Freeform 403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8" name="Freeform 4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9" name="Freeform 405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59" name="Freeform 407"/>
            <p:cNvSpPr/>
            <p:nvPr>
              <p:custDataLst>
                <p:tags r:id="rId5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0" name="Freeform 408"/>
            <p:cNvSpPr/>
            <p:nvPr>
              <p:custDataLst>
                <p:tags r:id="rId6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1" name="Freeform 409"/>
            <p:cNvSpPr/>
            <p:nvPr>
              <p:custDataLst>
                <p:tags r:id="rId7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2" name="Freeform 410"/>
            <p:cNvSpPr/>
            <p:nvPr>
              <p:custDataLst>
                <p:tags r:id="rId8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3" name="Freeform 411"/>
            <p:cNvSpPr/>
            <p:nvPr>
              <p:custDataLst>
                <p:tags r:id="rId9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4" name="Freeform 412"/>
            <p:cNvSpPr/>
            <p:nvPr>
              <p:custDataLst>
                <p:tags r:id="rId10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5" name="Freeform 413"/>
            <p:cNvSpPr/>
            <p:nvPr>
              <p:custDataLst>
                <p:tags r:id="rId11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6" name="Freeform 414"/>
            <p:cNvSpPr/>
            <p:nvPr>
              <p:custDataLst>
                <p:tags r:id="rId12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7" name="Freeform 415"/>
            <p:cNvSpPr/>
            <p:nvPr>
              <p:custDataLst>
                <p:tags r:id="rId13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8" name="Freeform 416"/>
            <p:cNvSpPr/>
            <p:nvPr>
              <p:custDataLst>
                <p:tags r:id="rId14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69" name="Freeform 417"/>
            <p:cNvSpPr/>
            <p:nvPr>
              <p:custDataLst>
                <p:tags r:id="rId1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3" name="Freeform 418"/>
            <p:cNvSpPr/>
            <p:nvPr>
              <p:custDataLst>
                <p:tags r:id="rId16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4" name="Freeform 419"/>
            <p:cNvSpPr/>
            <p:nvPr>
              <p:custDataLst>
                <p:tags r:id="rId17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" name="Freeform 420"/>
            <p:cNvSpPr/>
            <p:nvPr>
              <p:custDataLst>
                <p:tags r:id="rId18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" name="Freeform 421"/>
            <p:cNvSpPr/>
            <p:nvPr>
              <p:custDataLst>
                <p:tags r:id="rId19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" name="Rectangle 4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" name="Freeform 423"/>
            <p:cNvSpPr/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" name="Freeform 424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" name="Freeform 425"/>
            <p:cNvSpPr/>
            <p:nvPr>
              <p:custDataLst>
                <p:tags r:id="rId23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1" name="Freeform 426"/>
            <p:cNvSpPr/>
            <p:nvPr>
              <p:custDataLst>
                <p:tags r:id="rId24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2" name="Freeform 427"/>
            <p:cNvSpPr/>
            <p:nvPr>
              <p:custDataLst>
                <p:tags r:id="rId25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3" name="Freeform 428"/>
            <p:cNvSpPr/>
            <p:nvPr>
              <p:custDataLst>
                <p:tags r:id="rId26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4" name="Freeform 429"/>
            <p:cNvSpPr/>
            <p:nvPr>
              <p:custDataLst>
                <p:tags r:id="rId27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5" name="Freeform 430"/>
            <p:cNvSpPr/>
            <p:nvPr>
              <p:custDataLst>
                <p:tags r:id="rId28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6" name="Freeform 431"/>
            <p:cNvSpPr/>
            <p:nvPr>
              <p:custDataLst>
                <p:tags r:id="rId29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7" name="Freeform 432"/>
            <p:cNvSpPr/>
            <p:nvPr>
              <p:custDataLst>
                <p:tags r:id="rId30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8" name="Freeform 433"/>
            <p:cNvSpPr/>
            <p:nvPr>
              <p:custDataLst>
                <p:tags r:id="rId31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9" name="Freeform 4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0" name="Freeform 435"/>
            <p:cNvSpPr/>
            <p:nvPr>
              <p:custDataLst>
                <p:tags r:id="rId33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1" name="Freeform 436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2" name="Freeform 437"/>
            <p:cNvSpPr/>
            <p:nvPr>
              <p:custDataLst>
                <p:tags r:id="rId35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3" name="Freeform 438"/>
            <p:cNvSpPr/>
            <p:nvPr>
              <p:custDataLst>
                <p:tags r:id="rId36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4" name="Freeform 439"/>
            <p:cNvSpPr/>
            <p:nvPr>
              <p:custDataLst>
                <p:tags r:id="rId37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5" name="Freeform 440"/>
            <p:cNvSpPr/>
            <p:nvPr>
              <p:custDataLst>
                <p:tags r:id="rId38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6" name="Freeform 441"/>
            <p:cNvSpPr/>
            <p:nvPr>
              <p:custDataLst>
                <p:tags r:id="rId39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7" name="Freeform 442"/>
            <p:cNvSpPr/>
            <p:nvPr>
              <p:custDataLst>
                <p:tags r:id="rId40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8" name="Freeform 443"/>
            <p:cNvSpPr/>
            <p:nvPr>
              <p:custDataLst>
                <p:tags r:id="rId41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09" name="Freeform 444"/>
            <p:cNvSpPr/>
            <p:nvPr>
              <p:custDataLst>
                <p:tags r:id="rId42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0" name="Freeform 445"/>
            <p:cNvSpPr/>
            <p:nvPr>
              <p:custDataLst>
                <p:tags r:id="rId43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1" name="Freeform 446"/>
            <p:cNvSpPr/>
            <p:nvPr>
              <p:custDataLst>
                <p:tags r:id="rId44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2" name="Freeform 447"/>
            <p:cNvSpPr/>
            <p:nvPr>
              <p:custDataLst>
                <p:tags r:id="rId45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3" name="Freeform 448"/>
            <p:cNvSpPr/>
            <p:nvPr>
              <p:custDataLst>
                <p:tags r:id="rId46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4" name="Freeform 449"/>
            <p:cNvSpPr/>
            <p:nvPr>
              <p:custDataLst>
                <p:tags r:id="rId47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5" name="Freeform 450"/>
            <p:cNvSpPr/>
            <p:nvPr>
              <p:custDataLst>
                <p:tags r:id="rId48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6" name="Freeform 451"/>
            <p:cNvSpPr/>
            <p:nvPr>
              <p:custDataLst>
                <p:tags r:id="rId49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117" name="Freeform 452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104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Time Complexity Summary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30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730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AF2304-B70C-46E6-A4A1-81B118233A4B}" type="slidenum">
              <a:rPr lang="en-US" altLang="zh-CN" sz="790"/>
              <a:pPr/>
              <a:t>31</a:t>
            </a:fld>
            <a:endParaRPr lang="en-US" altLang="zh-CN" sz="790"/>
          </a:p>
        </p:txBody>
      </p:sp>
      <p:sp>
        <p:nvSpPr>
          <p:cNvPr id="173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Recall that </a:t>
            </a:r>
            <a:r>
              <a:rPr lang="en-US" altLang="zh-CN" sz="2800" dirty="0" smtClean="0">
                <a:solidFill>
                  <a:srgbClr val="CC0000"/>
                </a:solidFill>
                <a:ea typeface="宋体" panose="02010600030101010101" pitchFamily="2" charset="-122"/>
              </a:rPr>
              <a:t>m = |E| = O(|V|</a:t>
            </a:r>
            <a:r>
              <a:rPr lang="en-US" altLang="zh-CN" sz="2800" baseline="30000" dirty="0" smtClean="0">
                <a:solidFill>
                  <a:srgbClr val="CC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800" dirty="0" smtClean="0">
                <a:solidFill>
                  <a:srgbClr val="CC0000"/>
                </a:solidFill>
                <a:ea typeface="宋体" panose="02010600030101010101" pitchFamily="2" charset="-122"/>
              </a:rPr>
              <a:t>) = O(n</a:t>
            </a:r>
            <a:r>
              <a:rPr lang="en-US" altLang="zh-CN" sz="2800" baseline="30000" dirty="0" smtClean="0">
                <a:solidFill>
                  <a:srgbClr val="CC0000"/>
                </a:solidFill>
                <a:ea typeface="宋体" panose="02010600030101010101" pitchFamily="2" charset="-122"/>
              </a:rPr>
              <a:t>2 </a:t>
            </a:r>
            <a:r>
              <a:rPr lang="en-US" altLang="zh-CN" sz="2800" dirty="0" smtClean="0">
                <a:solidFill>
                  <a:srgbClr val="CC0000"/>
                </a:solidFill>
                <a:ea typeface="宋体" panose="02010600030101010101" pitchFamily="2" charset="-122"/>
              </a:rPr>
              <a:t>)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Prim’s runs in O((</a:t>
            </a:r>
            <a:r>
              <a:rPr lang="en-US" altLang="zh-CN" sz="28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n+m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) log n)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Kruskal’s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 runs in O(</a:t>
            </a:r>
            <a:r>
              <a:rPr lang="en-US" altLang="zh-CN" sz="28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mlogm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) = O(</a:t>
            </a:r>
            <a:r>
              <a:rPr lang="en-US" altLang="zh-CN" sz="28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mlogn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)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In practice,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Kruskal</a:t>
            </a:r>
            <a:r>
              <a:rPr lang="en-US" altLang="zh-CN" sz="2800" dirty="0" smtClean="0">
                <a:ea typeface="宋体" panose="02010600030101010101" pitchFamily="2" charset="-122"/>
              </a:rPr>
              <a:t> has a tendency to run faster since graphs might not be dense and not all edges need to be looked at in the </a:t>
            </a:r>
            <a:r>
              <a:rPr lang="en-US" altLang="zh-CN" sz="2800" dirty="0" err="1" smtClean="0">
                <a:ea typeface="宋体" panose="02010600030101010101" pitchFamily="2" charset="-122"/>
              </a:rPr>
              <a:t>Deletemin</a:t>
            </a:r>
            <a:r>
              <a:rPr lang="en-US" altLang="zh-CN" sz="2800" dirty="0" smtClean="0">
                <a:ea typeface="宋体" panose="02010600030101010101" pitchFamily="2" charset="-122"/>
              </a:rPr>
              <a:t> operations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A83D7B-BAEE-49E0-A32C-9301CAA3C017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82" name="组合 81"/>
          <p:cNvGrpSpPr/>
          <p:nvPr/>
        </p:nvGrpSpPr>
        <p:grpSpPr>
          <a:xfrm rot="900000">
            <a:off x="8045450" y="5400040"/>
            <a:ext cx="764540" cy="765810"/>
            <a:chOff x="2726" y="5537"/>
            <a:chExt cx="1204" cy="1206"/>
          </a:xfrm>
          <a:solidFill>
            <a:schemeClr val="accent1">
              <a:lumMod val="75000"/>
              <a:alpha val="28000"/>
            </a:schemeClr>
          </a:solidFill>
        </p:grpSpPr>
        <p:sp>
          <p:nvSpPr>
            <p:cNvPr id="34" name="Freeform 36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726" y="5537"/>
              <a:ext cx="1204" cy="1206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/>
            <p:nvPr>
              <p:custDataLst>
                <p:tags r:id="rId6"/>
              </p:custDataLst>
            </p:nvPr>
          </p:nvSpPr>
          <p:spPr bwMode="auto">
            <a:xfrm>
              <a:off x="3255" y="6073"/>
              <a:ext cx="152" cy="152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38"/>
            <p:cNvSpPr/>
            <p:nvPr>
              <p:custDataLst>
                <p:tags r:id="rId7"/>
              </p:custDataLst>
            </p:nvPr>
          </p:nvSpPr>
          <p:spPr bwMode="auto">
            <a:xfrm>
              <a:off x="3392" y="5895"/>
              <a:ext cx="223" cy="212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/>
            <p:nvPr>
              <p:custDataLst>
                <p:tags r:id="rId8"/>
              </p:custDataLst>
            </p:nvPr>
          </p:nvSpPr>
          <p:spPr bwMode="auto">
            <a:xfrm>
              <a:off x="3008" y="5813"/>
              <a:ext cx="268" cy="289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39757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7-3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6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7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8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9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10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1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2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3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4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5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6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7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8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9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20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1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2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3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4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5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6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7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8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9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30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1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2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3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4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5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6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7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8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9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40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1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2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3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4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5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6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8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9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50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1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2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3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4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5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6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Content Placeholder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99795" y="2887980"/>
            <a:ext cx="7186930" cy="92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Char char=""/>
              <a:defRPr sz="32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6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Textbook Exercises 9.15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CEBBB-5C13-4167-AA25-0755E87E6100}" type="slidenum">
              <a:rPr lang="en-US" altLang="zh-CN" sz="465" smtClean="0"/>
              <a:pPr/>
              <a:t>32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5303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Minimum Spanning Tree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84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48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59DEA8-B481-469C-AF1D-8D3FAC9401F2}" type="slidenum">
              <a:rPr lang="en-US" altLang="zh-CN" sz="790"/>
              <a:pPr/>
              <a:t>4</a:t>
            </a:fld>
            <a:endParaRPr lang="en-US" altLang="zh-CN" sz="790"/>
          </a:p>
        </p:txBody>
      </p:sp>
      <p:sp>
        <p:nvSpPr>
          <p:cNvPr id="148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613535"/>
            <a:ext cx="7886700" cy="193484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Edges are weighted: find minimum cost spanning tree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Applications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Find cheapest way to wire your house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Find minimum cost to send a message on the Internet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CCC39A-2BBD-434C-8A5C-A8D358A1E88D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4031615" y="3475990"/>
            <a:ext cx="374015" cy="374015"/>
          </a:xfrm>
          <a:prstGeom prst="ellipse">
            <a:avLst/>
          </a:prstGeom>
          <a:noFill/>
          <a:ln w="19050">
            <a:solidFill>
              <a:srgbClr val="263AF8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16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2781300" y="5761990"/>
            <a:ext cx="374015" cy="37401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16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4" name="AutoShape 7"/>
          <p:cNvCxnSpPr>
            <a:cxnSpLocks noChangeShapeType="1"/>
            <a:stCxn id="26" idx="2"/>
            <a:endCxn id="23" idx="6"/>
          </p:cNvCxnSpPr>
          <p:nvPr/>
        </p:nvCxnSpPr>
        <p:spPr bwMode="auto">
          <a:xfrm flipH="1" flipV="1">
            <a:off x="3156585" y="4839970"/>
            <a:ext cx="876300" cy="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8"/>
          <p:cNvCxnSpPr>
            <a:cxnSpLocks noChangeShapeType="1"/>
            <a:stCxn id="10" idx="5"/>
            <a:endCxn id="16" idx="1"/>
          </p:cNvCxnSpPr>
          <p:nvPr/>
        </p:nvCxnSpPr>
        <p:spPr bwMode="auto">
          <a:xfrm>
            <a:off x="4351020" y="3795395"/>
            <a:ext cx="928370" cy="9137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5224145" y="4653915"/>
            <a:ext cx="374015" cy="37401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16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31615" y="5761990"/>
            <a:ext cx="374015" cy="37401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sz="16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8" name="AutoShape 11"/>
          <p:cNvCxnSpPr>
            <a:cxnSpLocks noChangeShapeType="1"/>
            <a:stCxn id="17" idx="0"/>
            <a:endCxn id="26" idx="4"/>
          </p:cNvCxnSpPr>
          <p:nvPr/>
        </p:nvCxnSpPr>
        <p:spPr bwMode="auto">
          <a:xfrm flipV="1">
            <a:off x="4218940" y="5027930"/>
            <a:ext cx="1905" cy="7340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2"/>
          <p:cNvCxnSpPr>
            <a:cxnSpLocks noChangeShapeType="1"/>
            <a:stCxn id="17" idx="7"/>
            <a:endCxn id="16" idx="3"/>
          </p:cNvCxnSpPr>
          <p:nvPr/>
        </p:nvCxnSpPr>
        <p:spPr bwMode="auto">
          <a:xfrm flipV="1">
            <a:off x="4351020" y="4973320"/>
            <a:ext cx="928370" cy="84328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4"/>
          <p:cNvCxnSpPr>
            <a:cxnSpLocks noChangeShapeType="1"/>
            <a:stCxn id="10" idx="4"/>
            <a:endCxn id="26" idx="0"/>
          </p:cNvCxnSpPr>
          <p:nvPr/>
        </p:nvCxnSpPr>
        <p:spPr bwMode="auto">
          <a:xfrm>
            <a:off x="4218940" y="3850005"/>
            <a:ext cx="1905" cy="80391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AutoShape 15"/>
          <p:cNvCxnSpPr>
            <a:cxnSpLocks noChangeShapeType="1"/>
            <a:stCxn id="16" idx="2"/>
            <a:endCxn id="26" idx="6"/>
          </p:cNvCxnSpPr>
          <p:nvPr/>
        </p:nvCxnSpPr>
        <p:spPr bwMode="auto">
          <a:xfrm flipH="1">
            <a:off x="4407535" y="4840605"/>
            <a:ext cx="817245" cy="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16"/>
          <p:cNvSpPr>
            <a:spLocks noChangeArrowheads="1"/>
          </p:cNvSpPr>
          <p:nvPr/>
        </p:nvSpPr>
        <p:spPr bwMode="auto">
          <a:xfrm>
            <a:off x="2782570" y="4652645"/>
            <a:ext cx="374015" cy="37401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16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4" name="AutoShape 17"/>
          <p:cNvCxnSpPr>
            <a:cxnSpLocks noChangeShapeType="1"/>
            <a:stCxn id="23" idx="7"/>
            <a:endCxn id="10" idx="3"/>
          </p:cNvCxnSpPr>
          <p:nvPr/>
        </p:nvCxnSpPr>
        <p:spPr bwMode="auto">
          <a:xfrm flipV="1">
            <a:off x="3101975" y="3795395"/>
            <a:ext cx="984250" cy="9124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18"/>
          <p:cNvCxnSpPr>
            <a:cxnSpLocks noChangeShapeType="1"/>
            <a:stCxn id="12" idx="0"/>
            <a:endCxn id="23" idx="4"/>
          </p:cNvCxnSpPr>
          <p:nvPr/>
        </p:nvCxnSpPr>
        <p:spPr bwMode="auto">
          <a:xfrm flipV="1">
            <a:off x="2967990" y="5026660"/>
            <a:ext cx="1905" cy="734695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Oval 19"/>
          <p:cNvSpPr>
            <a:spLocks noChangeArrowheads="1"/>
          </p:cNvSpPr>
          <p:nvPr/>
        </p:nvSpPr>
        <p:spPr bwMode="auto">
          <a:xfrm>
            <a:off x="4033520" y="4653915"/>
            <a:ext cx="374015" cy="37401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1600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8" name="AutoShape 21"/>
          <p:cNvCxnSpPr>
            <a:cxnSpLocks noChangeShapeType="1"/>
            <a:stCxn id="12" idx="7"/>
            <a:endCxn id="26" idx="3"/>
          </p:cNvCxnSpPr>
          <p:nvPr/>
        </p:nvCxnSpPr>
        <p:spPr bwMode="auto">
          <a:xfrm flipV="1">
            <a:off x="3100705" y="4973320"/>
            <a:ext cx="987425" cy="8432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199765" y="3924300"/>
            <a:ext cx="5321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3884295" y="4121150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4691380" y="3947795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434080" y="5966460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4511675" y="4497070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4828540" y="5337175"/>
            <a:ext cx="3435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3412490" y="4545330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3569335" y="4944745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2548890" y="5180330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148502" name="直接连接符 148501"/>
          <p:cNvCxnSpPr>
            <a:stCxn id="23" idx="5"/>
            <a:endCxn id="17" idx="1"/>
          </p:cNvCxnSpPr>
          <p:nvPr/>
        </p:nvCxnSpPr>
        <p:spPr>
          <a:xfrm>
            <a:off x="3101975" y="4972050"/>
            <a:ext cx="984250" cy="844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516" name="直接连接符 148515"/>
          <p:cNvCxnSpPr>
            <a:stCxn id="12" idx="6"/>
            <a:endCxn id="17" idx="2"/>
          </p:cNvCxnSpPr>
          <p:nvPr/>
        </p:nvCxnSpPr>
        <p:spPr>
          <a:xfrm>
            <a:off x="3155315" y="5948680"/>
            <a:ext cx="87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3569335" y="5518785"/>
            <a:ext cx="3987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48517" name="矩形 148516"/>
          <p:cNvSpPr/>
          <p:nvPr/>
        </p:nvSpPr>
        <p:spPr>
          <a:xfrm>
            <a:off x="4900930" y="5872480"/>
            <a:ext cx="30607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Sitka Text" pitchFamily="2" charset="0"/>
              </a:rPr>
              <a:t>Has minimum total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473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804035"/>
            <a:ext cx="8676640" cy="4434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Strategy for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Minimum Spanning Tree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9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49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6A4129-7F55-4DAA-8529-2A3F63108F9F}" type="slidenum">
              <a:rPr lang="en-US" altLang="zh-CN" sz="790"/>
              <a:pPr/>
              <a:t>5</a:t>
            </a:fld>
            <a:endParaRPr lang="en-US" altLang="zh-CN" sz="790"/>
          </a:p>
        </p:txBody>
      </p:sp>
      <p:sp>
        <p:nvSpPr>
          <p:cNvPr id="149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1975" y="2187575"/>
            <a:ext cx="7886700" cy="3741420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For any spanning tree T, inserting an edge </a:t>
            </a:r>
            <a:r>
              <a:rPr lang="en-US" altLang="zh-CN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e</a:t>
            </a:r>
            <a:r>
              <a:rPr lang="en-US" altLang="zh-CN" baseline="-250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new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 not in T creates a cycle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But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Removing any edge </a:t>
            </a:r>
            <a:r>
              <a:rPr lang="en-US" altLang="zh-CN" dirty="0" err="1" smtClean="0">
                <a:ea typeface="宋体" panose="02010600030101010101" pitchFamily="2" charset="-122"/>
              </a:rPr>
              <a:t>e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old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from the cycle gives back a spanning tree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If </a:t>
            </a:r>
            <a:r>
              <a:rPr lang="en-US" altLang="zh-CN" dirty="0" err="1" smtClean="0">
                <a:ea typeface="宋体" panose="02010600030101010101" pitchFamily="2" charset="-122"/>
              </a:rPr>
              <a:t>e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new</a:t>
            </a:r>
            <a:r>
              <a:rPr lang="en-US" altLang="zh-CN" dirty="0" smtClean="0">
                <a:ea typeface="宋体" panose="02010600030101010101" pitchFamily="2" charset="-122"/>
              </a:rPr>
              <a:t> has a lower cost than </a:t>
            </a:r>
            <a:r>
              <a:rPr lang="en-US" altLang="zh-CN" dirty="0" err="1" smtClean="0">
                <a:ea typeface="宋体" panose="02010600030101010101" pitchFamily="2" charset="-122"/>
              </a:rPr>
              <a:t>e</a:t>
            </a:r>
            <a:r>
              <a:rPr lang="en-US" altLang="zh-CN" baseline="-25000" dirty="0" err="1" smtClean="0">
                <a:ea typeface="宋体" panose="02010600030101010101" pitchFamily="2" charset="-122"/>
              </a:rPr>
              <a:t>old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  </a:t>
            </a:r>
            <a:r>
              <a:rPr lang="en-US" altLang="zh-CN" dirty="0" smtClean="0">
                <a:ea typeface="宋体" panose="02010600030101010101" pitchFamily="2" charset="-122"/>
              </a:rPr>
              <a:t>we have progressed!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1981D-B57B-4754-A61D-8A73456458E0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65765" y="5552797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971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Strategy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053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0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723CCD-0744-4C9B-9D35-AE9C99EDFEDF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395" y="1972310"/>
            <a:ext cx="8027035" cy="3870325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Strategy for construction: </a:t>
            </a:r>
          </a:p>
          <a:p>
            <a:pPr lvl="1"/>
            <a:r>
              <a:rPr lang="en-US" altLang="zh-CN" dirty="0" smtClean="0">
                <a:solidFill>
                  <a:srgbClr val="CC0000"/>
                </a:solidFill>
                <a:ea typeface="宋体" panose="02010600030101010101" pitchFamily="2" charset="-122"/>
              </a:rPr>
              <a:t>Add an edge of minimum cost that does not create a cycle (greedy algorithm)</a:t>
            </a:r>
          </a:p>
          <a:p>
            <a:pPr lvl="1"/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Repeat |V| -1 times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Correct since if we could replace an edge with one of lower cost, the algorithm would have picked it up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CDE606-9C38-4031-861E-9620DCCBBAB4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65765" y="5552797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434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Two Algorithms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155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1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34E5E-D4FE-4C67-887A-2927A9352DA4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710" y="1828800"/>
            <a:ext cx="8452485" cy="435102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263AF8"/>
                </a:solidFill>
                <a:ea typeface="宋体" panose="02010600030101010101" pitchFamily="2" charset="-122"/>
              </a:rPr>
              <a:t>Prim</a:t>
            </a:r>
            <a:r>
              <a:rPr lang="en-US" altLang="zh-CN" sz="2800" dirty="0">
                <a:ea typeface="宋体" panose="02010600030101010101" pitchFamily="2" charset="-122"/>
              </a:rPr>
              <a:t>: (build tree incrementally)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Pick lower cost edge connected to known (incomplete) spanning tree that does not create a cycle and expand to include it in the tree</a:t>
            </a:r>
            <a:endParaRPr lang="en-US" altLang="zh-CN" sz="2800" dirty="0" smtClean="0">
              <a:solidFill>
                <a:srgbClr val="263AF8"/>
              </a:solidFill>
              <a:ea typeface="宋体" panose="02010600030101010101" pitchFamily="2" charset="-122"/>
            </a:endParaRPr>
          </a:p>
          <a:p>
            <a:r>
              <a:rPr lang="en-US" altLang="zh-CN" sz="2800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Kruskal</a:t>
            </a:r>
            <a:r>
              <a:rPr lang="en-US" altLang="zh-CN" sz="2800" dirty="0">
                <a:ea typeface="宋体" panose="02010600030101010101" pitchFamily="2" charset="-122"/>
              </a:rPr>
              <a:t>: (build forest that will finish as a tree)</a:t>
            </a: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Pick lower cost edge not yet in a tree that does not create a cycle and expand to include it somewhere in the forest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E38486-F708-4DCB-8A5D-C03E948AFDD7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65765" y="5552797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44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2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2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F02D1-0802-4E11-A186-90EA8A7F314D}" type="slidenum">
              <a:rPr lang="en-US" altLang="zh-CN" sz="790"/>
              <a:pPr/>
              <a:t>8</a:t>
            </a:fld>
            <a:endParaRPr lang="en-US" altLang="zh-CN" sz="790"/>
          </a:p>
        </p:txBody>
      </p:sp>
      <p:sp>
        <p:nvSpPr>
          <p:cNvPr id="152583" name="Text Box 4"/>
          <p:cNvSpPr txBox="1">
            <a:spLocks noChangeArrowheads="1"/>
          </p:cNvSpPr>
          <p:nvPr/>
        </p:nvSpPr>
        <p:spPr bwMode="auto">
          <a:xfrm>
            <a:off x="1043940" y="2365375"/>
            <a:ext cx="2508885" cy="224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Starting from empty T, choose a vertex at random and initialize</a:t>
            </a:r>
          </a:p>
          <a:p>
            <a:endParaRPr lang="en-US" altLang="zh-CN" dirty="0" smtClean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V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= {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1}</a:t>
            </a:r>
          </a:p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E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’ ={}</a:t>
            </a:r>
          </a:p>
        </p:txBody>
      </p:sp>
      <p:sp>
        <p:nvSpPr>
          <p:cNvPr id="152584" name="Line 5"/>
          <p:cNvSpPr>
            <a:spLocks noChangeShapeType="1"/>
          </p:cNvSpPr>
          <p:nvPr/>
        </p:nvSpPr>
        <p:spPr bwMode="auto">
          <a:xfrm flipV="1">
            <a:off x="2982595" y="2132330"/>
            <a:ext cx="2919095" cy="48069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3FFDF-82EC-42C1-9192-6529EC94FBA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sp>
        <p:nvSpPr>
          <p:cNvPr id="9" name="Oval 3"/>
          <p:cNvSpPr>
            <a:spLocks noChangeArrowheads="1"/>
          </p:cNvSpPr>
          <p:nvPr/>
        </p:nvSpPr>
        <p:spPr bwMode="auto">
          <a:xfrm>
            <a:off x="6023610" y="1767840"/>
            <a:ext cx="598170" cy="55753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b="1" baseline="-25000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023995" y="5176520"/>
            <a:ext cx="598170" cy="55753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1" name="AutoShape 7"/>
          <p:cNvCxnSpPr>
            <a:cxnSpLocks noChangeShapeType="1"/>
            <a:stCxn id="22" idx="2"/>
            <a:endCxn id="19" idx="6"/>
          </p:cNvCxnSpPr>
          <p:nvPr/>
        </p:nvCxnSpPr>
        <p:spPr bwMode="auto">
          <a:xfrm flipH="1" flipV="1">
            <a:off x="4624705" y="3801745"/>
            <a:ext cx="1402080" cy="12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AutoShape 8"/>
          <p:cNvCxnSpPr>
            <a:cxnSpLocks noChangeShapeType="1"/>
            <a:stCxn id="9" idx="5"/>
            <a:endCxn id="13" idx="1"/>
          </p:cNvCxnSpPr>
          <p:nvPr/>
        </p:nvCxnSpPr>
        <p:spPr bwMode="auto">
          <a:xfrm>
            <a:off x="6534150" y="2244090"/>
            <a:ext cx="1484630" cy="1362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7931150" y="3524250"/>
            <a:ext cx="598170" cy="55753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6023610" y="5176520"/>
            <a:ext cx="598170" cy="55753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6" name="AutoShape 12"/>
          <p:cNvCxnSpPr>
            <a:cxnSpLocks noChangeShapeType="1"/>
            <a:stCxn id="14" idx="7"/>
            <a:endCxn id="13" idx="3"/>
          </p:cNvCxnSpPr>
          <p:nvPr/>
        </p:nvCxnSpPr>
        <p:spPr bwMode="auto">
          <a:xfrm flipV="1">
            <a:off x="6534150" y="4000500"/>
            <a:ext cx="1484630" cy="125793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14"/>
          <p:cNvCxnSpPr>
            <a:cxnSpLocks noChangeShapeType="1"/>
            <a:stCxn id="9" idx="4"/>
            <a:endCxn id="22" idx="0"/>
          </p:cNvCxnSpPr>
          <p:nvPr/>
        </p:nvCxnSpPr>
        <p:spPr bwMode="auto">
          <a:xfrm>
            <a:off x="6322695" y="2325370"/>
            <a:ext cx="2540" cy="119888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5"/>
          <p:cNvCxnSpPr>
            <a:cxnSpLocks noChangeShapeType="1"/>
            <a:stCxn id="13" idx="2"/>
            <a:endCxn id="22" idx="6"/>
          </p:cNvCxnSpPr>
          <p:nvPr/>
        </p:nvCxnSpPr>
        <p:spPr bwMode="auto">
          <a:xfrm flipH="1">
            <a:off x="6624320" y="3803650"/>
            <a:ext cx="130683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4026535" y="3522980"/>
            <a:ext cx="598170" cy="55753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0" name="AutoShape 17"/>
          <p:cNvCxnSpPr>
            <a:cxnSpLocks noChangeShapeType="1"/>
            <a:stCxn id="19" idx="7"/>
            <a:endCxn id="9" idx="3"/>
          </p:cNvCxnSpPr>
          <p:nvPr/>
        </p:nvCxnSpPr>
        <p:spPr bwMode="auto">
          <a:xfrm flipV="1">
            <a:off x="4537075" y="2244090"/>
            <a:ext cx="1574800" cy="13608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AutoShape 18"/>
          <p:cNvCxnSpPr>
            <a:cxnSpLocks noChangeShapeType="1"/>
            <a:stCxn id="10" idx="0"/>
            <a:endCxn id="19" idx="4"/>
          </p:cNvCxnSpPr>
          <p:nvPr/>
        </p:nvCxnSpPr>
        <p:spPr bwMode="auto">
          <a:xfrm flipV="1">
            <a:off x="4323080" y="4081145"/>
            <a:ext cx="2540" cy="109601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6026150" y="3524250"/>
            <a:ext cx="598170" cy="55753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b="1" baseline="-25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23" name="AutoShape 21"/>
          <p:cNvCxnSpPr>
            <a:cxnSpLocks noChangeShapeType="1"/>
            <a:stCxn id="10" idx="7"/>
            <a:endCxn id="22" idx="3"/>
          </p:cNvCxnSpPr>
          <p:nvPr/>
        </p:nvCxnSpPr>
        <p:spPr bwMode="auto">
          <a:xfrm flipV="1">
            <a:off x="4534535" y="4000500"/>
            <a:ext cx="1579880" cy="12579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4693920" y="2490470"/>
            <a:ext cx="8509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5786755" y="278511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7077710" y="252476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069205" y="553593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92595" y="334581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7299325" y="4599305"/>
            <a:ext cx="5492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5033645" y="341630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5284470" y="4013835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651250" y="436499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33" name="直接连接符 32"/>
          <p:cNvCxnSpPr>
            <a:stCxn id="19" idx="5"/>
            <a:endCxn id="14" idx="1"/>
          </p:cNvCxnSpPr>
          <p:nvPr/>
        </p:nvCxnSpPr>
        <p:spPr>
          <a:xfrm>
            <a:off x="4537075" y="3999230"/>
            <a:ext cx="1574800" cy="12592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/>
          <p:cNvCxnSpPr>
            <a:stCxn id="10" idx="6"/>
            <a:endCxn id="14" idx="2"/>
          </p:cNvCxnSpPr>
          <p:nvPr/>
        </p:nvCxnSpPr>
        <p:spPr>
          <a:xfrm>
            <a:off x="4622165" y="5455920"/>
            <a:ext cx="140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284470" y="4867910"/>
            <a:ext cx="6381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9" grpId="0" animBg="1"/>
      <p:bldP spid="19" grpId="1" animBg="1"/>
      <p:bldP spid="22" grpId="0" animBg="1"/>
      <p:bldP spid="22" grpId="1" animBg="1"/>
      <p:bldP spid="24" grpId="0" bldLvl="0" animBg="1"/>
      <p:bldP spid="24" grpId="1" animBg="1"/>
      <p:bldP spid="25" grpId="0" bldLvl="0" animBg="1"/>
      <p:bldP spid="25" grpId="1" animBg="1"/>
      <p:bldP spid="26" grpId="0" bldLvl="0" animBg="1"/>
      <p:bldP spid="26" grpId="1" animBg="1"/>
      <p:bldP spid="27" grpId="0" bldLvl="0" animBg="1"/>
      <p:bldP spid="27" grpId="1" animBg="1"/>
      <p:bldP spid="28" grpId="0" bldLvl="0" animBg="1"/>
      <p:bldP spid="28" grpId="1" animBg="1"/>
      <p:bldP spid="29" grpId="0" bldLvl="0" animBg="1"/>
      <p:bldP spid="29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5" grpId="0" bldLvl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446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Prim’s algorithm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2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9-4 Graph Algorithms IV</a:t>
            </a:r>
            <a:endParaRPr lang="en-US" altLang="zh-CN" sz="790"/>
          </a:p>
        </p:txBody>
      </p:sp>
      <p:sp>
        <p:nvSpPr>
          <p:cNvPr id="152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6F02D1-0802-4E11-A186-90EA8A7F314D}" type="slidenum">
              <a:rPr lang="en-US" altLang="zh-CN" sz="790"/>
              <a:pPr/>
              <a:t>9</a:t>
            </a:fld>
            <a:endParaRPr lang="en-US" altLang="zh-CN" sz="790"/>
          </a:p>
        </p:txBody>
      </p:sp>
      <p:sp>
        <p:nvSpPr>
          <p:cNvPr id="152583" name="Text Box 4"/>
          <p:cNvSpPr txBox="1">
            <a:spLocks noChangeArrowheads="1"/>
          </p:cNvSpPr>
          <p:nvPr/>
        </p:nvSpPr>
        <p:spPr bwMode="auto">
          <a:xfrm>
            <a:off x="971550" y="2493010"/>
            <a:ext cx="2549525" cy="2707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</a:rPr>
              <a:t>Choose the vertex u not in V such that edge weight from u to a vertex in V is minimal (greedy</a:t>
            </a:r>
            <a:r>
              <a:rPr lang="en-US" altLang="zh-CN" dirty="0" smtClean="0">
                <a:latin typeface="Sitka Text" pitchFamily="2" charset="0"/>
              </a:rPr>
              <a:t>!)</a:t>
            </a:r>
          </a:p>
          <a:p>
            <a:pPr>
              <a:spcBef>
                <a:spcPct val="50000"/>
              </a:spcBef>
            </a:pP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V={1,3} 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E’= {(1,3) }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73FFDF-82EC-42C1-9192-6529EC94FBAB}" type="datetime1">
              <a:rPr lang="zh-CN" altLang="en-US" sz="465" smtClean="0"/>
              <a:pPr>
                <a:defRPr/>
              </a:pPr>
              <a:t>2024/11/6</a:t>
            </a:fld>
            <a:endParaRPr lang="zh-CN" altLang="en-US" sz="465"/>
          </a:p>
        </p:txBody>
      </p:sp>
      <p:grpSp>
        <p:nvGrpSpPr>
          <p:cNvPr id="8" name="组合 7"/>
          <p:cNvGrpSpPr/>
          <p:nvPr/>
        </p:nvGrpSpPr>
        <p:grpSpPr>
          <a:xfrm>
            <a:off x="3691890" y="1658620"/>
            <a:ext cx="4936490" cy="4417451"/>
            <a:chOff x="6631" y="4076"/>
            <a:chExt cx="3303" cy="3015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8238" y="4076"/>
              <a:ext cx="405" cy="405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6883" y="6552"/>
              <a:ext cx="405" cy="40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AutoShape 7"/>
            <p:cNvCxnSpPr>
              <a:cxnSpLocks noChangeShapeType="1"/>
              <a:stCxn id="22" idx="2"/>
              <a:endCxn id="19" idx="6"/>
            </p:cNvCxnSpPr>
            <p:nvPr/>
          </p:nvCxnSpPr>
          <p:spPr bwMode="auto">
            <a:xfrm flipH="1" flipV="1">
              <a:off x="7290" y="5553"/>
              <a:ext cx="94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AutoShape 8"/>
            <p:cNvCxnSpPr>
              <a:cxnSpLocks noChangeShapeType="1"/>
              <a:stCxn id="9" idx="5"/>
              <a:endCxn id="13" idx="1"/>
            </p:cNvCxnSpPr>
            <p:nvPr/>
          </p:nvCxnSpPr>
          <p:spPr bwMode="auto">
            <a:xfrm>
              <a:off x="8583" y="4422"/>
              <a:ext cx="1005" cy="9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9529" y="5352"/>
              <a:ext cx="405" cy="40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8238" y="6552"/>
              <a:ext cx="405" cy="40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6" name="AutoShape 12"/>
            <p:cNvCxnSpPr>
              <a:cxnSpLocks noChangeShapeType="1"/>
              <a:stCxn id="14" idx="7"/>
              <a:endCxn id="13" idx="3"/>
            </p:cNvCxnSpPr>
            <p:nvPr/>
          </p:nvCxnSpPr>
          <p:spPr bwMode="auto">
            <a:xfrm flipV="1">
              <a:off x="8583" y="5698"/>
              <a:ext cx="1005" cy="91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14"/>
            <p:cNvCxnSpPr>
              <a:cxnSpLocks noChangeShapeType="1"/>
              <a:stCxn id="9" idx="4"/>
              <a:endCxn id="22" idx="0"/>
            </p:cNvCxnSpPr>
            <p:nvPr/>
          </p:nvCxnSpPr>
          <p:spPr bwMode="auto">
            <a:xfrm>
              <a:off x="8440" y="4481"/>
              <a:ext cx="2" cy="870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15"/>
            <p:cNvCxnSpPr>
              <a:cxnSpLocks noChangeShapeType="1"/>
              <a:stCxn id="13" idx="2"/>
              <a:endCxn id="22" idx="6"/>
            </p:cNvCxnSpPr>
            <p:nvPr/>
          </p:nvCxnSpPr>
          <p:spPr bwMode="auto">
            <a:xfrm flipH="1">
              <a:off x="8644" y="5554"/>
              <a:ext cx="885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6885" y="5351"/>
              <a:ext cx="405" cy="405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0" name="AutoShape 17"/>
            <p:cNvCxnSpPr>
              <a:cxnSpLocks noChangeShapeType="1"/>
              <a:stCxn id="19" idx="7"/>
              <a:endCxn id="9" idx="3"/>
            </p:cNvCxnSpPr>
            <p:nvPr/>
          </p:nvCxnSpPr>
          <p:spPr bwMode="auto">
            <a:xfrm flipV="1">
              <a:off x="7231" y="4422"/>
              <a:ext cx="1066" cy="9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8"/>
            <p:cNvCxnSpPr>
              <a:cxnSpLocks noChangeShapeType="1"/>
              <a:stCxn id="10" idx="0"/>
              <a:endCxn id="19" idx="4"/>
            </p:cNvCxnSpPr>
            <p:nvPr/>
          </p:nvCxnSpPr>
          <p:spPr bwMode="auto">
            <a:xfrm flipV="1">
              <a:off x="7086" y="5756"/>
              <a:ext cx="2" cy="79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19"/>
            <p:cNvSpPr>
              <a:spLocks noChangeArrowheads="1"/>
            </p:cNvSpPr>
            <p:nvPr/>
          </p:nvSpPr>
          <p:spPr bwMode="auto">
            <a:xfrm>
              <a:off x="8239" y="5352"/>
              <a:ext cx="405" cy="405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rgbClr val="FF0000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3" name="AutoShape 21"/>
            <p:cNvCxnSpPr>
              <a:cxnSpLocks noChangeShapeType="1"/>
              <a:stCxn id="10" idx="7"/>
              <a:endCxn id="22" idx="3"/>
            </p:cNvCxnSpPr>
            <p:nvPr/>
          </p:nvCxnSpPr>
          <p:spPr bwMode="auto">
            <a:xfrm flipV="1">
              <a:off x="7229" y="5698"/>
              <a:ext cx="1070" cy="9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7337" y="4608"/>
              <a:ext cx="576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8077" y="4822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8951" y="4633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7591" y="6819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8758" y="5229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9" name="Text Box 29"/>
            <p:cNvSpPr txBox="1">
              <a:spLocks noChangeArrowheads="1"/>
            </p:cNvSpPr>
            <p:nvPr/>
          </p:nvSpPr>
          <p:spPr bwMode="auto">
            <a:xfrm>
              <a:off x="9101" y="6139"/>
              <a:ext cx="37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7567" y="5280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7737" y="5714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2" name="Text Box 32"/>
            <p:cNvSpPr txBox="1">
              <a:spLocks noChangeArrowheads="1"/>
            </p:cNvSpPr>
            <p:nvPr/>
          </p:nvSpPr>
          <p:spPr bwMode="auto">
            <a:xfrm>
              <a:off x="6631" y="5969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33" name="直接连接符 32"/>
            <p:cNvCxnSpPr>
              <a:stCxn id="19" idx="5"/>
              <a:endCxn id="14" idx="1"/>
            </p:cNvCxnSpPr>
            <p:nvPr/>
          </p:nvCxnSpPr>
          <p:spPr>
            <a:xfrm>
              <a:off x="7231" y="5697"/>
              <a:ext cx="1066" cy="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/>
            <p:cNvCxnSpPr>
              <a:stCxn id="10" idx="6"/>
              <a:endCxn id="14" idx="2"/>
            </p:cNvCxnSpPr>
            <p:nvPr/>
          </p:nvCxnSpPr>
          <p:spPr>
            <a:xfrm>
              <a:off x="7288" y="6754"/>
              <a:ext cx="9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>
              <a:off x="7737" y="6334"/>
              <a:ext cx="432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b="1" dirty="0" smtClean="0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0</TotalTime>
  <Words>1986</Words>
  <Application>Microsoft Office PowerPoint</Application>
  <PresentationFormat>全屏显示(4:3)</PresentationFormat>
  <Paragraphs>473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1149</cp:revision>
  <dcterms:created xsi:type="dcterms:W3CDTF">2000-11-03T19:18:00Z</dcterms:created>
  <dcterms:modified xsi:type="dcterms:W3CDTF">2024-11-06T11:17:30Z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391B82F768F14B35A160264B092407FB_12</vt:lpwstr>
  </property>
  <property fmtid="{D5CDD505-2E9C-101B-9397-08002B2CF9AE}" pid="3" name="KSOProductBuildVer">
    <vt:lpwstr>2052-12.1.0.15712</vt:lpwstr>
  </property>
</Properties>
</file>