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6" r:id="rId2"/>
  </p:sldMasterIdLst>
  <p:notesMasterIdLst>
    <p:notesMasterId r:id="rId76"/>
  </p:notesMasterIdLst>
  <p:sldIdLst>
    <p:sldId id="257" r:id="rId3"/>
    <p:sldId id="258" r:id="rId4"/>
    <p:sldId id="259" r:id="rId5"/>
    <p:sldId id="271" r:id="rId6"/>
    <p:sldId id="348" r:id="rId7"/>
    <p:sldId id="347" r:id="rId8"/>
    <p:sldId id="349" r:id="rId9"/>
    <p:sldId id="350" r:id="rId10"/>
    <p:sldId id="351" r:id="rId11"/>
    <p:sldId id="352" r:id="rId12"/>
    <p:sldId id="353" r:id="rId13"/>
    <p:sldId id="346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99" r:id="rId23"/>
    <p:sldId id="457" r:id="rId24"/>
    <p:sldId id="458" r:id="rId25"/>
    <p:sldId id="402" r:id="rId26"/>
    <p:sldId id="459" r:id="rId27"/>
    <p:sldId id="404" r:id="rId28"/>
    <p:sldId id="405" r:id="rId29"/>
    <p:sldId id="369" r:id="rId30"/>
    <p:sldId id="370" r:id="rId31"/>
    <p:sldId id="371" r:id="rId32"/>
    <p:sldId id="372" r:id="rId33"/>
    <p:sldId id="373" r:id="rId34"/>
    <p:sldId id="406" r:id="rId35"/>
    <p:sldId id="407" r:id="rId36"/>
    <p:sldId id="376" r:id="rId37"/>
    <p:sldId id="377" r:id="rId38"/>
    <p:sldId id="378" r:id="rId39"/>
    <p:sldId id="408" r:id="rId40"/>
    <p:sldId id="381" r:id="rId41"/>
    <p:sldId id="380" r:id="rId42"/>
    <p:sldId id="382" r:id="rId43"/>
    <p:sldId id="409" r:id="rId44"/>
    <p:sldId id="410" r:id="rId45"/>
    <p:sldId id="411" r:id="rId46"/>
    <p:sldId id="386" r:id="rId47"/>
    <p:sldId id="387" r:id="rId48"/>
    <p:sldId id="463" r:id="rId49"/>
    <p:sldId id="389" r:id="rId50"/>
    <p:sldId id="391" r:id="rId51"/>
    <p:sldId id="437" r:id="rId52"/>
    <p:sldId id="438" r:id="rId53"/>
    <p:sldId id="464" r:id="rId54"/>
    <p:sldId id="465" r:id="rId55"/>
    <p:sldId id="392" r:id="rId56"/>
    <p:sldId id="396" r:id="rId57"/>
    <p:sldId id="398" r:id="rId58"/>
    <p:sldId id="393" r:id="rId59"/>
    <p:sldId id="439" r:id="rId60"/>
    <p:sldId id="440" r:id="rId61"/>
    <p:sldId id="441" r:id="rId62"/>
    <p:sldId id="455" r:id="rId63"/>
    <p:sldId id="460" r:id="rId64"/>
    <p:sldId id="453" r:id="rId65"/>
    <p:sldId id="446" r:id="rId66"/>
    <p:sldId id="447" r:id="rId67"/>
    <p:sldId id="449" r:id="rId68"/>
    <p:sldId id="461" r:id="rId69"/>
    <p:sldId id="450" r:id="rId70"/>
    <p:sldId id="451" r:id="rId71"/>
    <p:sldId id="452" r:id="rId72"/>
    <p:sldId id="456" r:id="rId73"/>
    <p:sldId id="462" r:id="rId74"/>
    <p:sldId id="303" r:id="rId7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墨 雷" initials="墨" lastIdx="1" clrIdx="0">
    <p:extLst>
      <p:ext uri="{19B8F6BF-5375-455C-9EA6-DF929625EA0E}">
        <p15:presenceInfo xmlns:p15="http://schemas.microsoft.com/office/powerpoint/2012/main" userId="540814b21a2599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FC1"/>
    <a:srgbClr val="910303"/>
    <a:srgbClr val="8C16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60" autoAdjust="0"/>
  </p:normalViewPr>
  <p:slideViewPr>
    <p:cSldViewPr>
      <p:cViewPr>
        <p:scale>
          <a:sx n="100" d="100"/>
          <a:sy n="100" d="100"/>
        </p:scale>
        <p:origin x="30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2255797-54BE-4B91-8280-42C6F380C9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0814BA1-3218-4830-8372-6A7FBB92FC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62473D4-FEC3-5F54-A545-001362A41A7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D7EF3F89-B865-482B-8496-3C9874A74A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C96E3DE6-FF40-44BC-A7E2-20072DA7A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92B2C962-A77D-44A0-A6D9-73417F2F6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9DAC7C20-FF1E-44AC-86B6-7AAB6D83D4CB}" type="slidenum">
              <a:rPr altLang="zh-CN"/>
              <a:pPr/>
              <a:t>‹#›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C7C20-FF1E-44AC-86B6-7AAB6D83D4CB}" type="slidenum">
              <a:rPr lang="en-US" altLang="zh-CN" smtClean="0"/>
              <a:pPr/>
              <a:t>9</a:t>
            </a:fld>
            <a:endParaRPr lang="zh-C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89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C41DF6B7-6B2E-3E22-4656-908363E714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78F83A6A-AD25-925A-4050-5CBFFEAAA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/>
              <a:t>已修改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6A19CB-42D8-488F-80C7-557165401562}" type="slidenum">
              <a:rPr altLang="zh-CN"/>
              <a:pPr/>
              <a:t>58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278D83D6-E6CC-B6DD-9C96-BFC124AC42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447BD254-226F-9F93-D17E-95097CDA6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E4EA61-C5F7-4EEF-BC96-FFA8C2C96DDB}" type="slidenum">
              <a:rPr altLang="zh-CN"/>
              <a:pPr/>
              <a:t>59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B91DFC8B-E802-114E-B0D2-58982A8A1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F0D1489E-F9D1-4BAB-8089-BFC4DC0BA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282D4D-6A6C-4A2E-984E-DE6A76FD1625}" type="slidenum">
              <a:rPr altLang="zh-CN"/>
              <a:pPr/>
              <a:t>60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FD246B2E-71A4-110A-3B82-925982B67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17502BBD-D0C5-DB32-AE31-AF7D15A81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F7E554-10CD-499E-8245-797CD573BFBE}" type="slidenum">
              <a:rPr altLang="zh-CN"/>
              <a:pPr/>
              <a:t>61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67423817-60C2-0AAE-D7C3-51FEDB795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345397AC-182F-10AC-FF82-8823E1C5F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33C577-9858-4779-9092-BC616A9F4453}" type="slidenum">
              <a:rPr altLang="zh-CN"/>
              <a:pPr/>
              <a:t>62</a:t>
            </a:fld>
            <a:endParaRPr lang="zh-CN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76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7ACE7B36-8432-0A6F-EA46-F79B601EC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BF3BADB5-C13A-EB99-03C0-A3AFE468D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F233A9-36A8-40F2-94DB-8900C218697F}" type="slidenum">
              <a:rPr altLang="zh-CN"/>
              <a:pPr/>
              <a:t>63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902176EE-20A1-7678-4AB0-7C8C3D3A5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89329B67-6C51-7229-448E-8203D9526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1EB280-C194-4090-839E-31AE8DC92074}" type="slidenum">
              <a:rPr altLang="zh-CN"/>
              <a:pPr/>
              <a:t>64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CE1DB9CD-DF6D-9290-67BD-FC19FE074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8F07351B-6CDB-DC84-DE77-00DDFD1F3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7CE75C-6FE2-41BA-882C-AF3E9CDE48AD}" type="slidenum">
              <a:rPr altLang="zh-CN"/>
              <a:pPr/>
              <a:t>65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EC82BFBD-732E-8424-2685-8745794BF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E71EBD64-2A69-D759-FD87-C9616A1FE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5D2B1F-5891-43AE-8C5B-4E77E4052625}" type="slidenum">
              <a:rPr altLang="zh-CN"/>
              <a:pPr/>
              <a:t>66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EC82BFBD-732E-8424-2685-8745794BF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E71EBD64-2A69-D759-FD87-C9616A1FE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5D2B1F-5891-43AE-8C5B-4E77E4052625}" type="slidenum">
              <a:rPr altLang="zh-CN"/>
              <a:pPr/>
              <a:t>67</a:t>
            </a:fld>
            <a:endParaRPr lang="zh-CN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4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C7C20-FF1E-44AC-86B6-7AAB6D83D4CB}" type="slidenum">
              <a:rPr lang="en-US" altLang="zh-CN" smtClean="0"/>
              <a:pPr/>
              <a:t>39</a:t>
            </a:fld>
            <a:endParaRPr lang="zh-C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>
            <a:extLst>
              <a:ext uri="{FF2B5EF4-FFF2-40B4-BE49-F238E27FC236}">
                <a16:creationId xmlns:a16="http://schemas.microsoft.com/office/drawing/2014/main" id="{D28F311F-5C54-8C42-5DB0-76BA4F1AE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>
            <a:extLst>
              <a:ext uri="{FF2B5EF4-FFF2-40B4-BE49-F238E27FC236}">
                <a16:creationId xmlns:a16="http://schemas.microsoft.com/office/drawing/2014/main" id="{7972DB57-F00E-99C2-A21D-B8A214CCF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32E671-4DE8-49C8-AF76-E897C4851B21}" type="slidenum">
              <a:rPr altLang="zh-CN"/>
              <a:pPr/>
              <a:t>68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>
            <a:extLst>
              <a:ext uri="{FF2B5EF4-FFF2-40B4-BE49-F238E27FC236}">
                <a16:creationId xmlns:a16="http://schemas.microsoft.com/office/drawing/2014/main" id="{4D038B70-5F3D-63D9-1127-F0E8AC283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>
            <a:extLst>
              <a:ext uri="{FF2B5EF4-FFF2-40B4-BE49-F238E27FC236}">
                <a16:creationId xmlns:a16="http://schemas.microsoft.com/office/drawing/2014/main" id="{7BA52033-0EDD-EF69-35DD-C30654686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2CA77C-9AF6-45DC-A8B9-A40FF255924F}" type="slidenum">
              <a:rPr altLang="zh-CN"/>
              <a:pPr/>
              <a:t>69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BD823074-33B7-3DDD-8A7E-4D2021BF4E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>
            <a:extLst>
              <a:ext uri="{FF2B5EF4-FFF2-40B4-BE49-F238E27FC236}">
                <a16:creationId xmlns:a16="http://schemas.microsoft.com/office/drawing/2014/main" id="{77CDEE9D-DE9E-0CF1-52F7-56A11AFD3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9933-98F9-4724-9AA9-0DEA9E545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0A05C5-5BC7-4D1B-90D9-DF53602E1CAD}" type="slidenum">
              <a:rPr altLang="zh-CN"/>
              <a:pPr/>
              <a:t>70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4C307C73-EA82-A663-BA5F-A569946C7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>
            <a:extLst>
              <a:ext uri="{FF2B5EF4-FFF2-40B4-BE49-F238E27FC236}">
                <a16:creationId xmlns:a16="http://schemas.microsoft.com/office/drawing/2014/main" id="{67D3D3BD-F9F0-FE69-2204-09A1C7F6D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CFBC7130-B5C0-4A38-9743-B61F4E095E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6FC194-1A9C-4A64-A890-1B8955F5E1D2}" type="slidenum">
              <a:rPr altLang="zh-CN"/>
              <a:pPr/>
              <a:t>71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4C307C73-EA82-A663-BA5F-A569946C7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>
            <a:extLst>
              <a:ext uri="{FF2B5EF4-FFF2-40B4-BE49-F238E27FC236}">
                <a16:creationId xmlns:a16="http://schemas.microsoft.com/office/drawing/2014/main" id="{67D3D3BD-F9F0-FE69-2204-09A1C7F6D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已修改</a:t>
            </a:r>
            <a:endParaRPr lang="en-US" altLang="zh-CN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CFBC7130-B5C0-4A38-9743-B61F4E095E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6FC194-1A9C-4A64-A890-1B8955F5E1D2}" type="slidenum">
              <a:rPr altLang="zh-CN"/>
              <a:pPr/>
              <a:t>72</a:t>
            </a:fld>
            <a:endParaRPr lang="zh-CN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C7C20-FF1E-44AC-86B6-7AAB6D83D4CB}" type="slidenum">
              <a:rPr lang="en-US" altLang="zh-CN" smtClean="0"/>
              <a:pPr/>
              <a:t>40</a:t>
            </a:fld>
            <a:endParaRPr lang="zh-C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16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C7C20-FF1E-44AC-86B6-7AAB6D83D4CB}" type="slidenum">
              <a:rPr lang="en-US" altLang="zh-CN" smtClean="0"/>
              <a:pPr/>
              <a:t>52</a:t>
            </a:fld>
            <a:endParaRPr lang="zh-C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3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C7C20-FF1E-44AC-86B6-7AAB6D83D4CB}" type="slidenum">
              <a:rPr lang="en-US" altLang="zh-CN" smtClean="0"/>
              <a:pPr/>
              <a:t>53</a:t>
            </a:fld>
            <a:endParaRPr lang="zh-C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3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C7C20-FF1E-44AC-86B6-7AAB6D83D4CB}" type="slidenum">
              <a:rPr lang="en-US" altLang="zh-CN" smtClean="0"/>
              <a:pPr/>
              <a:t>54</a:t>
            </a:fld>
            <a:endParaRPr lang="zh-C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4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C7C20-FF1E-44AC-86B6-7AAB6D83D4CB}" type="slidenum">
              <a:rPr lang="en-US" altLang="zh-CN" smtClean="0"/>
              <a:pPr/>
              <a:t>55</a:t>
            </a:fld>
            <a:endParaRPr lang="zh-C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2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C7C20-FF1E-44AC-86B6-7AAB6D83D4CB}" type="slidenum">
              <a:rPr lang="en-US" altLang="zh-CN" smtClean="0"/>
              <a:pPr/>
              <a:t>56</a:t>
            </a:fld>
            <a:endParaRPr lang="zh-C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C7C20-FF1E-44AC-86B6-7AAB6D83D4CB}" type="slidenum">
              <a:rPr lang="en-US" altLang="zh-CN" smtClean="0"/>
              <a:pPr/>
              <a:t>57</a:t>
            </a:fld>
            <a:endParaRPr lang="zh-C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2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a1">
            <a:extLst>
              <a:ext uri="{FF2B5EF4-FFF2-40B4-BE49-F238E27FC236}">
                <a16:creationId xmlns:a16="http://schemas.microsoft.com/office/drawing/2014/main" id="{33136C53-3015-F396-F917-C6DBACC607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EFD1762-A917-6B65-66C4-7406789721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9B236D-1ABE-A6E1-D670-BC42CB95E1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5" name="Rectangle 5" descr="a2">
            <a:extLst>
              <a:ext uri="{FF2B5EF4-FFF2-40B4-BE49-F238E27FC236}">
                <a16:creationId xmlns:a16="http://schemas.microsoft.com/office/drawing/2014/main" id="{076D85D1-2CC4-883C-76CE-92F2EFB1EB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47F3AC-413C-7C9B-9344-557DB6D707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4DAFD7D-C7BD-E0D6-F9EE-B7D156CE9F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80577EFA-207E-8003-66FE-AC690135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latin typeface="Verdana" panose="020B0604030504040204" pitchFamily="34" charset="0"/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4C3F6FA-859F-7E76-F3A9-019788A30F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D9F776-2784-41C6-8590-B9368D755ED8}" type="datetime1">
              <a:rPr lang="zh-CN" altLang="en-US"/>
              <a:pPr>
                <a:defRPr/>
              </a:pPr>
              <a:t>2024/11/28</a:t>
            </a:fld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A3E74A1-FE42-1227-3402-7F880737F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8702D947-7B8A-58CE-1B76-05711984B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FAAD6E1C-5C5E-4803-B44B-BB5093B38D74}" type="slidenum">
              <a:rPr altLang="zh-CN"/>
              <a:pPr/>
              <a:t>‹#›</a:t>
            </a:fld>
            <a:endParaRPr lang="zh-CN" altLang="zh-CN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BF88855-01B3-C43A-4264-688C43426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35719-A76B-4F44-9F98-19E7885BE798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A8380E7-70CB-AA19-88FA-0CBBA67515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A19816F-78EA-4AA2-3A3F-3ACDBB20D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639B9-13F0-4D31-81FB-C5DF1A51405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527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77F989-8DB0-CE13-B3C5-D19B31F0B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65A49-E0C5-4D1B-9E36-3834BB1E3A36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1873F18-95FD-560A-396D-0531CB28A6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930CC3F-6739-BF38-471A-9977B8AB05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1F001-9200-48B7-BD98-99855B87B61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289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B6F70EB-561F-3913-A89C-931C89CD66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9854A-F99B-428B-8AF0-E70095C13CF0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4653DC1-4FA0-8D4E-9C31-B89114E9E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D793DD3-44B3-18A5-C0FE-9B2ED55349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B16C1-1141-46E0-A0B1-BE5B7BFFE50D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9934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2AF8DE7-86D3-2428-FCD1-F55C475D9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40F3F-16A5-4C2D-9A60-0FA40DA4BE00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21A69E4-6979-30F8-3B59-CFC1E86B0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201A24-AB36-3DA6-06A3-058EA1C1C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D31BD-1734-410E-B8E2-6B84DA497C19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305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62DE6CD-AFCA-AFEB-EC48-12C05BE1A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A1D40-B195-4EC6-AE1E-C1D9E5695E34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926BC66-263B-374D-CB19-8D89BD21C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300ADB-7CB7-B3ED-B0DB-FA4789ECA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4EA59-254B-4710-92AD-8937F5EB184E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665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B427AD2-F258-68BF-7473-7179AF3378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BD361-32A6-4018-81CB-4217A3DE9D5B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4F779DC-C402-1271-F431-551E1C265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F234BE-0F11-ED6B-2B69-DC5AB5F42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FDF4C-E812-4D19-B59A-C73C956AF77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7574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BF3FE94-ED72-DF0B-3D2F-D6636AB6DA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1E56C-7E4F-4346-B2DE-D76D6A6E0788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68F8913-87A0-4EEB-F54E-7F493DFF2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5C1087B-7CCC-B092-A45A-D6E64B7A9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E4C49-7226-4F75-B6A5-7DC6B780C10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743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a1">
            <a:extLst>
              <a:ext uri="{FF2B5EF4-FFF2-40B4-BE49-F238E27FC236}">
                <a16:creationId xmlns:a16="http://schemas.microsoft.com/office/drawing/2014/main" id="{213D044C-9EC3-BFD2-6BFE-84824CAB0C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C1EB72-4832-77E3-33D4-6BDCF27D44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5B1567-8635-7741-1F8B-0E3718DCA1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5" name="Rectangle 5" descr="a2">
            <a:extLst>
              <a:ext uri="{FF2B5EF4-FFF2-40B4-BE49-F238E27FC236}">
                <a16:creationId xmlns:a16="http://schemas.microsoft.com/office/drawing/2014/main" id="{1566C7E1-152A-0834-15B7-20E42E6CDE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67D228-5A5C-0CA1-CC82-0189CF646F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9BE90E3-EAA9-F847-17F5-1F24C344C5D4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AEA2DF3E-0E07-0C58-972D-791AEB9FE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latin typeface="Verdana" panose="020B0604030504040204" pitchFamily="34" charset="0"/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E8751DA-4CAF-D292-4912-F488CB13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7C9CDF-D819-499A-A445-10AE35E33554}" type="datetime1">
              <a:rPr lang="zh-CN" altLang="en-US"/>
              <a:pPr>
                <a:defRPr/>
              </a:pPr>
              <a:t>2024/11/28</a:t>
            </a:fld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3C490AD-8990-C017-56D1-C4AF15E40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9FCC00BB-5D4C-1CE0-2F07-9141ECAC7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E9998AED-7562-4863-A9F9-D3A1DB3ACD23}" type="slidenum">
              <a:rPr altLang="zh-CN"/>
              <a:pPr/>
              <a:t>‹#›</a:t>
            </a:fld>
            <a:endParaRPr lang="zh-CN" altLang="zh-CN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56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7E94B9-A24D-4389-8AB8-10DF3E8937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59317-7B19-4B8F-B0B1-626194C4E297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4D8B4D8-DAEA-FBC0-AE2C-CEA01D6BF9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70E7E2B-2DFF-FD97-9A52-5895774DF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61B7F-2539-45B1-890B-BF20B4385E2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14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02FFBC4-E0D3-886F-2FCB-B672174EC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697FF-644F-4FFA-9292-7C0863443868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B43593A-A238-E8E5-FB23-F0D19CA2FF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0AAA3D1-BEEB-17CD-7AA7-B4E7ED4DDA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5FFA2-309C-481D-BDC3-127B75D1C4DD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392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3A8AF05-93C1-37B1-F296-1E03278B42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0D062-5F5F-4B88-9418-6455C58A3543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8DA70D-FE1B-CF6C-2CF3-DBD67ADBEF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400360-860C-5087-479B-9486C1ABBE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06EB3-6FEE-417F-A2A5-5C707D94FB4C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828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F24FAD0-8A92-D890-BC8F-26E74EC51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DFFAD-4AA3-4B5A-B3C2-DBD0C562FDBF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30D9E1D-8787-ACA5-F339-1285BD61E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4214340-5CF9-27E2-40F9-0661F41E3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E8D47-9276-43CB-ABDD-5FE20754FF8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6410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4209F23-CF27-9BC7-E5DA-522A080A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019E-3AFC-43CD-B7BD-5772DDDDE1A7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1C8DE76-B534-6A3C-3C23-98C97C694E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45DBD81-3106-C842-A060-DF63EB802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03F6-3A82-4485-BD9D-6F7DA33D1BBE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6038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163EAAC-917D-EA1A-B9AF-5944330040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6A3A3-604E-4A79-B02D-D5E49F7957EB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7246547-2889-4B68-6791-300274060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EBDF9E1-7DF2-8F68-48B3-2F5390B295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404CD-B127-4F0A-9FFD-7F14E0AA7D00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2384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0140F9B-DB6A-A94B-0685-613130E32F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72B4F-4360-4623-909D-AAD7B64F5760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1A6F374-2828-5866-9DFD-026FBED37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7DB0B4B-1713-A320-7E6A-CDC3D5B0FD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7B931-7929-44CA-AAD5-1B7047890349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0389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A3CDFCF-B4C5-C69F-6BEF-792E346F8A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1D30B-E5D0-406A-B221-ED726DC9B17F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53A03CC-E3F3-0163-F803-BE1238189A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17B99BC-9283-D4F7-BBAA-78D520181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6BA9C-01CC-4C19-BCF5-ADC0A4B1435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41743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8A340C1-C582-4C2A-A32D-948C9C8496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7BB0D-E886-46C6-9FB4-5B622077EC83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33128F1-5567-08AF-D590-56B9696E2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93D4A12-D986-04F5-1E41-43AC4C3D9D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10C3E-7096-4D90-8ABC-A80049CC0CEE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2158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FBE282D-B480-1427-4624-5DE9CEFDC2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2FE70-8F1E-4B58-99C0-268A22F7E113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467ACA8-C101-6A85-8C8E-6340B991F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0099FD6-E9DA-752B-E867-C35C3D20A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23DBE-1148-4C34-B450-D4116FF8DC25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3727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629EF2A-7328-8D5B-1E96-B410458CA7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F079D-7DAE-4EE9-AE79-52B68F3104B5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4288A05-46B2-1449-F6DE-450A1A34E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8960887-799F-FE28-2E91-B9B4D5CD35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2074-41D8-4098-846C-9F0C8C6BD1FF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6631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61FA04F-2682-A115-21CD-36A26BFBE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69619-CFB5-4AC7-B405-61E2678868B5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EBA9367-BF0F-17E6-981D-DD038D13C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B053147-A3F5-BE1D-638B-28FE5D70C6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7D4C2-03E5-424D-9EBB-DA36C453BEB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4072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2141C6-BB0C-1BBE-70D6-4D8C79C721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43CB9-C0AA-48BA-AE8D-A378C74EABF1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587CF39-1F07-A4D2-B7A3-288EB1905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DD12749-B9DC-A3E9-0BD0-8F5E97A51F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8FEE4-B5E2-457D-B966-DF59EBB7D4E9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655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6837C5A-F61F-6B97-723F-297AA8328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0B4C3-7F4B-4CE9-B947-A37F26A2E60E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F93481-6575-A07F-DD65-71899A645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8EE3471-62C4-235D-84D9-4F53034E7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7492E-783F-4623-953E-703564528940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45028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A1FD45-C962-4E42-14C9-21419A4CDB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1E8A4-F8D9-4345-95FE-B5C954B02662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7A60A8E-58E4-26C3-B11F-8C5725318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EE3148A-D474-FCAE-BB3C-4C725905D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A7A2-080B-48AD-8861-284120F388CA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0499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E2A3A32-5F76-3BC4-CCBB-5A6CE63874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C9492-ABDC-4E13-9C24-902B8BA71FD9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1509C28-45FB-3499-73C0-6830709C4B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7189E25-6478-FE39-A3CC-2CFD6F3F5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E479F-3836-4638-8D9F-2206BC03C71E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0529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A7B1436-4078-D504-38BA-8803C2C9D0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D5B6-28EC-4DC4-9C84-838F4451A7F0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F1784D8-704F-AF12-9E98-2722BCBA0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B5CF519-AC3B-BFB1-B098-32A42AA6BC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C134C-742B-4C4A-97BC-B23B6E7DC6B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771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18B2276-5735-36F8-6E9D-D5C27FBD1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62ADB-C33E-4ED5-9ED3-4F3521AA1433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BABA8E8-7E96-536C-0A9A-67738D3FCC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D9C8CC7-3C2B-7251-24F2-468C0D7A2A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1AF1F-8CE9-47EA-8012-D0C58103D68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04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19C6E97-5581-8CEE-0CFE-41AB2DA0E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6B36C-49EE-4CC0-A7AA-595427B34DEC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3647E6D-5A17-D708-10F1-C01694BFE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2BE8936-4040-2A0C-23EB-927AA9CA1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4CF41-1237-41CA-B69C-CD360E9195B5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363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FD4E62F-A2ED-E2EA-5E42-00E8DA6222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55BB8-B5C0-4069-98E8-09BD887A4FA3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F0D186C-38BB-B081-9B90-D16BA50068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D550FC7-1296-5827-D10C-CCFB548F8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FB736-6CA4-4163-AE41-A97169D04BB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95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143EF4C-5DC9-70E7-D8FC-D0956168A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E2FF4-1B79-4D9B-842F-F19713B64F59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2CCF1CB-9563-27BB-3798-2B9E53141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65D76C1-F0F9-9906-7D0F-AB9A0E3470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D86FE-0C5B-4F07-9C28-FC2791AC9BB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84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B743E2B-B75D-5586-2AF8-2E00740062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B9F0C-4889-4387-81BB-24C69051AD1E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005F4B7-5619-EE7D-8286-74DA00A742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9B88E8D-7B4F-21B8-E7E3-515FC1D11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F1D68-82B9-4E21-828F-73435BC303BD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159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9656715-573A-942F-80FB-C8B9D81DE5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DCD87-F18F-4390-B7C2-879B247350EC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D929B28-E3DD-B575-790B-A8B6B4939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172FC17-9B54-251F-9A85-F3505E926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9E647-AE2C-4DBA-B7FA-C78C1A6C64D0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522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>
            <a:extLst>
              <a:ext uri="{FF2B5EF4-FFF2-40B4-BE49-F238E27FC236}">
                <a16:creationId xmlns:a16="http://schemas.microsoft.com/office/drawing/2014/main" id="{5C27A057-360E-4F78-B51F-EF5470136E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4F238F4-E096-4481-B434-CB779F3EB5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1028" name="Rectangle 4" descr="a2">
            <a:extLst>
              <a:ext uri="{FF2B5EF4-FFF2-40B4-BE49-F238E27FC236}">
                <a16:creationId xmlns:a16="http://schemas.microsoft.com/office/drawing/2014/main" id="{3C0815CE-B02E-4646-A25A-2C6C40428C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ABA09DB-8150-4FDA-A370-721F1CDC94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B39C2E-4604-4CDC-8C27-8733A5C9E6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68FCD45B-94C1-ED2D-A953-3FC7907843CD}"/>
              </a:ext>
            </a:extLst>
          </p:cNvPr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BD290BAC-AF6C-4467-8C01-335C3C443E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039" name="Rectangle 9">
              <a:extLst>
                <a:ext uri="{FF2B5EF4-FFF2-40B4-BE49-F238E27FC236}">
                  <a16:creationId xmlns:a16="http://schemas.microsoft.com/office/drawing/2014/main" id="{4A4FFBFA-1D09-4A6F-8D8C-B89A00250C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1032" name="Rectangle 10">
            <a:extLst>
              <a:ext uri="{FF2B5EF4-FFF2-40B4-BE49-F238E27FC236}">
                <a16:creationId xmlns:a16="http://schemas.microsoft.com/office/drawing/2014/main" id="{8E976114-8939-28F3-428E-FBB5A058F8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5097ACEF-DCE8-40C6-B04F-1A60860E3C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5BD10BB-539E-4C61-BCF2-03AA84CB6493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D3E37E34-CFC5-4805-ABCB-9E04508FD5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63F475DF-6814-46E4-90D6-DE8011DF2E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latin typeface="Verdana" panose="020B0604030504040204" pitchFamily="34" charset="0"/>
              </a:defRPr>
            </a:lvl1pPr>
          </a:lstStyle>
          <a:p>
            <a:fld id="{B5108712-9B67-41D9-8E81-946CDE2E3508}" type="slidenum">
              <a:rPr altLang="zh-CN"/>
              <a:pPr/>
              <a:t>‹#›</a:t>
            </a:fld>
            <a:endParaRPr lang="zh-CN" altLang="zh-CN">
              <a:cs typeface="Arial" panose="020B0604020202020204" pitchFamily="34" charset="0"/>
            </a:endParaRPr>
          </a:p>
        </p:txBody>
      </p:sp>
      <p:sp>
        <p:nvSpPr>
          <p:cNvPr id="1036" name="Rectangle 14">
            <a:extLst>
              <a:ext uri="{FF2B5EF4-FFF2-40B4-BE49-F238E27FC236}">
                <a16:creationId xmlns:a16="http://schemas.microsoft.com/office/drawing/2014/main" id="{B38F0839-72A8-4E4E-7DE4-A106DA4497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>
            <a:extLst>
              <a:ext uri="{FF2B5EF4-FFF2-40B4-BE49-F238E27FC236}">
                <a16:creationId xmlns:a16="http://schemas.microsoft.com/office/drawing/2014/main" id="{8FFA9478-7B5F-4B3B-9CA4-EF122A9C2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468" r:id="rId2"/>
    <p:sldLayoutId id="2147484469" r:id="rId3"/>
    <p:sldLayoutId id="2147484470" r:id="rId4"/>
    <p:sldLayoutId id="2147484471" r:id="rId5"/>
    <p:sldLayoutId id="2147484472" r:id="rId6"/>
    <p:sldLayoutId id="2147484473" r:id="rId7"/>
    <p:sldLayoutId id="2147484474" r:id="rId8"/>
    <p:sldLayoutId id="2147484475" r:id="rId9"/>
    <p:sldLayoutId id="2147484476" r:id="rId10"/>
    <p:sldLayoutId id="2147484477" r:id="rId11"/>
    <p:sldLayoutId id="2147484478" r:id="rId12"/>
    <p:sldLayoutId id="2147484479" r:id="rId13"/>
    <p:sldLayoutId id="2147484480" r:id="rId14"/>
    <p:sldLayoutId id="2147484481" r:id="rId15"/>
    <p:sldLayoutId id="2147484482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>
            <a:extLst>
              <a:ext uri="{FF2B5EF4-FFF2-40B4-BE49-F238E27FC236}">
                <a16:creationId xmlns:a16="http://schemas.microsoft.com/office/drawing/2014/main" id="{0CCB43D4-311E-4B91-AFCF-4058D18D95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8E986A-682C-4470-BE0E-F875FE58F3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1028" name="Rectangle 4" descr="a2">
            <a:extLst>
              <a:ext uri="{FF2B5EF4-FFF2-40B4-BE49-F238E27FC236}">
                <a16:creationId xmlns:a16="http://schemas.microsoft.com/office/drawing/2014/main" id="{AC2B9ECC-C39A-4BC9-8977-814995243F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129ADBB-A3BF-41F2-AD77-254CDA30B8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8D85065-0CF4-4196-8A08-65E6AF6F21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grpSp>
        <p:nvGrpSpPr>
          <p:cNvPr id="2055" name="Group 7">
            <a:extLst>
              <a:ext uri="{FF2B5EF4-FFF2-40B4-BE49-F238E27FC236}">
                <a16:creationId xmlns:a16="http://schemas.microsoft.com/office/drawing/2014/main" id="{00B62D0E-441B-5393-A7A1-EB743F7C50E3}"/>
              </a:ext>
            </a:extLst>
          </p:cNvPr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>
              <a:extLst>
                <a:ext uri="{FF2B5EF4-FFF2-40B4-BE49-F238E27FC236}">
                  <a16:creationId xmlns:a16="http://schemas.microsoft.com/office/drawing/2014/main" id="{C650488F-96DF-4676-AAC5-21710D34C7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039" name="Rectangle 9">
              <a:extLst>
                <a:ext uri="{FF2B5EF4-FFF2-40B4-BE49-F238E27FC236}">
                  <a16:creationId xmlns:a16="http://schemas.microsoft.com/office/drawing/2014/main" id="{4E18CBDE-4683-45BC-830F-38D7BA1EEC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2056" name="Rectangle 10">
            <a:extLst>
              <a:ext uri="{FF2B5EF4-FFF2-40B4-BE49-F238E27FC236}">
                <a16:creationId xmlns:a16="http://schemas.microsoft.com/office/drawing/2014/main" id="{20B79DC0-21F7-D495-7DEF-84D6F78E64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BBD836C4-1FC6-41D6-9B57-182B9F5AD1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9BD00A0A-1A70-4543-BE0C-075CC0A7E108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482893BA-59FF-469D-9075-150DD5BDCA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B6BC834A-F5E7-477F-8EC1-875A699AB3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latin typeface="Verdana" panose="020B0604030504040204" pitchFamily="34" charset="0"/>
              </a:defRPr>
            </a:lvl1pPr>
          </a:lstStyle>
          <a:p>
            <a:fld id="{E5018E17-C7E4-4604-802F-31C25A6ACC2C}" type="slidenum">
              <a:rPr altLang="zh-CN"/>
              <a:pPr/>
              <a:t>‹#›</a:t>
            </a:fld>
            <a:endParaRPr lang="zh-CN" altLang="zh-CN">
              <a:cs typeface="Arial" panose="020B0604020202020204" pitchFamily="34" charset="0"/>
            </a:endParaRPr>
          </a:p>
        </p:txBody>
      </p:sp>
      <p:sp>
        <p:nvSpPr>
          <p:cNvPr id="2060" name="Rectangle 14">
            <a:extLst>
              <a:ext uri="{FF2B5EF4-FFF2-40B4-BE49-F238E27FC236}">
                <a16:creationId xmlns:a16="http://schemas.microsoft.com/office/drawing/2014/main" id="{19B4EC55-8933-1106-99B1-1F24AF103C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>
            <a:extLst>
              <a:ext uri="{FF2B5EF4-FFF2-40B4-BE49-F238E27FC236}">
                <a16:creationId xmlns:a16="http://schemas.microsoft.com/office/drawing/2014/main" id="{3BA0E8BF-9A91-4AC2-8C46-AEC31B59C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84" r:id="rId2"/>
    <p:sldLayoutId id="2147484485" r:id="rId3"/>
    <p:sldLayoutId id="2147484486" r:id="rId4"/>
    <p:sldLayoutId id="2147484487" r:id="rId5"/>
    <p:sldLayoutId id="2147484488" r:id="rId6"/>
    <p:sldLayoutId id="2147484489" r:id="rId7"/>
    <p:sldLayoutId id="2147484490" r:id="rId8"/>
    <p:sldLayoutId id="2147484491" r:id="rId9"/>
    <p:sldLayoutId id="2147484492" r:id="rId10"/>
    <p:sldLayoutId id="2147484493" r:id="rId11"/>
    <p:sldLayoutId id="2147484494" r:id="rId12"/>
    <p:sldLayoutId id="2147484495" r:id="rId13"/>
    <p:sldLayoutId id="2147484496" r:id="rId14"/>
    <p:sldLayoutId id="2147484497" r:id="rId15"/>
    <p:sldLayoutId id="2147484498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2">
            <a:extLst>
              <a:ext uri="{FF2B5EF4-FFF2-40B4-BE49-F238E27FC236}">
                <a16:creationId xmlns:a16="http://schemas.microsoft.com/office/drawing/2014/main" id="{66E7C2AE-5E98-432D-A515-FE01DE179B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2FB091-7D1D-47B4-BF78-0FF594B95B5A}" type="slidenum">
              <a:rPr altLang="zh-CN"/>
              <a:pPr/>
              <a:t>1</a:t>
            </a:fld>
            <a:endParaRPr lang="zh-CN" altLang="zh-CN"/>
          </a:p>
        </p:txBody>
      </p:sp>
      <p:sp>
        <p:nvSpPr>
          <p:cNvPr id="36867" name="Rectangle 12">
            <a:extLst>
              <a:ext uri="{FF2B5EF4-FFF2-40B4-BE49-F238E27FC236}">
                <a16:creationId xmlns:a16="http://schemas.microsoft.com/office/drawing/2014/main" id="{2E4A083D-6AF5-0E21-D7F2-EB92CE8706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FCDC049-6A58-4A1E-BA42-819BDAAA991B}" type="slidenum">
              <a:rPr lang="en-US" altLang="zh-CN" sz="12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9C31D0DC-1390-5065-B8E2-BC8B57F92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Discrete Mathematics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0B66F050-1580-6B37-BACB-8076411F36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South China University of Technology</a:t>
            </a:r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id="{3AB583E5-D7AF-5C7D-597C-0D27973CE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Dr. Han 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1256C99-956D-666A-52FB-3B4EE304F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3</a:t>
            </a:r>
          </a:p>
        </p:txBody>
      </p:sp>
      <p:sp>
        <p:nvSpPr>
          <p:cNvPr id="46083" name="Line 4">
            <a:extLst>
              <a:ext uri="{FF2B5EF4-FFF2-40B4-BE49-F238E27FC236}">
                <a16:creationId xmlns:a16="http://schemas.microsoft.com/office/drawing/2014/main" id="{E6D3BE84-C3F7-EEFE-791F-2C7EBCA05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8194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EAD59748-01A6-2B98-604A-E64E0A110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819400"/>
            <a:ext cx="2514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5" name="Line 8">
            <a:extLst>
              <a:ext uri="{FF2B5EF4-FFF2-40B4-BE49-F238E27FC236}">
                <a16:creationId xmlns:a16="http://schemas.microsoft.com/office/drawing/2014/main" id="{D2448926-D007-5D9B-7D76-DEBD189D8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2438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6" name="Line 11">
            <a:extLst>
              <a:ext uri="{FF2B5EF4-FFF2-40B4-BE49-F238E27FC236}">
                <a16:creationId xmlns:a16="http://schemas.microsoft.com/office/drawing/2014/main" id="{DDC463FA-7769-1517-5A93-04B90CEF6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19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Oval 12">
            <a:extLst>
              <a:ext uri="{FF2B5EF4-FFF2-40B4-BE49-F238E27FC236}">
                <a16:creationId xmlns:a16="http://schemas.microsoft.com/office/drawing/2014/main" id="{895F7C15-A481-964A-E92E-945C2F577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88" name="Oval 13">
            <a:extLst>
              <a:ext uri="{FF2B5EF4-FFF2-40B4-BE49-F238E27FC236}">
                <a16:creationId xmlns:a16="http://schemas.microsoft.com/office/drawing/2014/main" id="{6DD939F5-3886-FBD4-E437-76B05D3C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34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89" name="Oval 14">
            <a:extLst>
              <a:ext uri="{FF2B5EF4-FFF2-40B4-BE49-F238E27FC236}">
                <a16:creationId xmlns:a16="http://schemas.microsoft.com/office/drawing/2014/main" id="{5CB299C7-6DA4-A3B1-70FF-F54CB248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3434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90" name="Oval 15">
            <a:extLst>
              <a:ext uri="{FF2B5EF4-FFF2-40B4-BE49-F238E27FC236}">
                <a16:creationId xmlns:a16="http://schemas.microsoft.com/office/drawing/2014/main" id="{6E879624-BA26-36B6-599C-ECF6F3089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14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91" name="Oval 16">
            <a:extLst>
              <a:ext uri="{FF2B5EF4-FFF2-40B4-BE49-F238E27FC236}">
                <a16:creationId xmlns:a16="http://schemas.microsoft.com/office/drawing/2014/main" id="{3C935C94-A8EA-5D86-4DAD-60A8B3B4B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92" name="Oval 17">
            <a:extLst>
              <a:ext uri="{FF2B5EF4-FFF2-40B4-BE49-F238E27FC236}">
                <a16:creationId xmlns:a16="http://schemas.microsoft.com/office/drawing/2014/main" id="{DB468E76-E744-CA7B-6D47-D04B989F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14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6093" name="Line 18">
            <a:extLst>
              <a:ext uri="{FF2B5EF4-FFF2-40B4-BE49-F238E27FC236}">
                <a16:creationId xmlns:a16="http://schemas.microsoft.com/office/drawing/2014/main" id="{3325B52A-ED3D-6BB8-061F-3BF7B7F55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819400"/>
            <a:ext cx="5105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Text Box 19">
            <a:extLst>
              <a:ext uri="{FF2B5EF4-FFF2-40B4-BE49-F238E27FC236}">
                <a16:creationId xmlns:a16="http://schemas.microsoft.com/office/drawing/2014/main" id="{A65772FB-1763-FC14-BD06-250895F9C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7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v1</a:t>
            </a:r>
          </a:p>
        </p:txBody>
      </p:sp>
      <p:sp>
        <p:nvSpPr>
          <p:cNvPr id="46095" name="Text Box 20">
            <a:extLst>
              <a:ext uri="{FF2B5EF4-FFF2-40B4-BE49-F238E27FC236}">
                <a16:creationId xmlns:a16="http://schemas.microsoft.com/office/drawing/2014/main" id="{641C8D47-A241-1EF5-A449-C69A9B41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14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v4</a:t>
            </a:r>
          </a:p>
        </p:txBody>
      </p:sp>
      <p:sp>
        <p:nvSpPr>
          <p:cNvPr id="46096" name="Text Box 21">
            <a:extLst>
              <a:ext uri="{FF2B5EF4-FFF2-40B4-BE49-F238E27FC236}">
                <a16:creationId xmlns:a16="http://schemas.microsoft.com/office/drawing/2014/main" id="{C2FE2A4B-24CE-14B2-FF25-78D6B10CB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v2</a:t>
            </a:r>
          </a:p>
        </p:txBody>
      </p:sp>
      <p:sp>
        <p:nvSpPr>
          <p:cNvPr id="46097" name="Text Box 22">
            <a:extLst>
              <a:ext uri="{FF2B5EF4-FFF2-40B4-BE49-F238E27FC236}">
                <a16:creationId xmlns:a16="http://schemas.microsoft.com/office/drawing/2014/main" id="{A9BEACAA-A30E-5B30-7E93-B2531C274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91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v5</a:t>
            </a:r>
          </a:p>
        </p:txBody>
      </p:sp>
      <p:sp>
        <p:nvSpPr>
          <p:cNvPr id="46098" name="Text Box 23">
            <a:extLst>
              <a:ext uri="{FF2B5EF4-FFF2-40B4-BE49-F238E27FC236}">
                <a16:creationId xmlns:a16="http://schemas.microsoft.com/office/drawing/2014/main" id="{57AE67B1-5EF5-B6B2-FF8B-216A6A27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09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v3</a:t>
            </a:r>
          </a:p>
        </p:txBody>
      </p:sp>
      <p:sp>
        <p:nvSpPr>
          <p:cNvPr id="46099" name="Text Box 24">
            <a:extLst>
              <a:ext uri="{FF2B5EF4-FFF2-40B4-BE49-F238E27FC236}">
                <a16:creationId xmlns:a16="http://schemas.microsoft.com/office/drawing/2014/main" id="{585921D2-CFA4-58E2-1E47-32AF46637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v6</a:t>
            </a:r>
          </a:p>
        </p:txBody>
      </p:sp>
      <p:sp>
        <p:nvSpPr>
          <p:cNvPr id="98329" name="Rectangle 25">
            <a:extLst>
              <a:ext uri="{FF2B5EF4-FFF2-40B4-BE49-F238E27FC236}">
                <a16:creationId xmlns:a16="http://schemas.microsoft.com/office/drawing/2014/main" id="{BD791D6B-CBFA-5064-4C30-E44D4A5C9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5715000"/>
            <a:ext cx="8229600" cy="83820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(v2, v4), (v3, v4), (v3, v5), (v2, v5)</a:t>
            </a:r>
          </a:p>
        </p:txBody>
      </p:sp>
      <p:sp>
        <p:nvSpPr>
          <p:cNvPr id="98330" name="Freeform 26">
            <a:extLst>
              <a:ext uri="{FF2B5EF4-FFF2-40B4-BE49-F238E27FC236}">
                <a16:creationId xmlns:a16="http://schemas.microsoft.com/office/drawing/2014/main" id="{B4B3C3C8-2491-4D29-D8BF-F619BA33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866900"/>
            <a:ext cx="3619500" cy="2628900"/>
          </a:xfrm>
          <a:custGeom>
            <a:avLst/>
            <a:gdLst>
              <a:gd name="T0" fmla="*/ 2147483646 w 2280"/>
              <a:gd name="T1" fmla="*/ 2147483646 h 1656"/>
              <a:gd name="T2" fmla="*/ 2147483646 w 2280"/>
              <a:gd name="T3" fmla="*/ 2147483646 h 1656"/>
              <a:gd name="T4" fmla="*/ 2147483646 w 2280"/>
              <a:gd name="T5" fmla="*/ 2147483646 h 1656"/>
              <a:gd name="T6" fmla="*/ 2147483646 w 2280"/>
              <a:gd name="T7" fmla="*/ 2147483646 h 1656"/>
              <a:gd name="T8" fmla="*/ 2147483646 w 2280"/>
              <a:gd name="T9" fmla="*/ 2147483646 h 1656"/>
              <a:gd name="T10" fmla="*/ 2147483646 w 2280"/>
              <a:gd name="T11" fmla="*/ 2147483646 h 1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80" h="1656">
                <a:moveTo>
                  <a:pt x="2280" y="408"/>
                </a:moveTo>
                <a:cubicBezTo>
                  <a:pt x="2276" y="268"/>
                  <a:pt x="2272" y="128"/>
                  <a:pt x="1992" y="72"/>
                </a:cubicBezTo>
                <a:cubicBezTo>
                  <a:pt x="1712" y="16"/>
                  <a:pt x="920" y="0"/>
                  <a:pt x="600" y="72"/>
                </a:cubicBezTo>
                <a:cubicBezTo>
                  <a:pt x="280" y="144"/>
                  <a:pt x="144" y="304"/>
                  <a:pt x="72" y="504"/>
                </a:cubicBezTo>
                <a:cubicBezTo>
                  <a:pt x="0" y="704"/>
                  <a:pt x="88" y="1080"/>
                  <a:pt x="168" y="1272"/>
                </a:cubicBezTo>
                <a:cubicBezTo>
                  <a:pt x="248" y="1464"/>
                  <a:pt x="400" y="1560"/>
                  <a:pt x="552" y="16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1" name="Freeform 27">
            <a:extLst>
              <a:ext uri="{FF2B5EF4-FFF2-40B4-BE49-F238E27FC236}">
                <a16:creationId xmlns:a16="http://schemas.microsoft.com/office/drawing/2014/main" id="{C487C46C-26F6-F884-0D16-54DAF7113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485900"/>
            <a:ext cx="6667500" cy="3403600"/>
          </a:xfrm>
          <a:custGeom>
            <a:avLst/>
            <a:gdLst>
              <a:gd name="T0" fmla="*/ 2147483646 w 4200"/>
              <a:gd name="T1" fmla="*/ 2147483646 h 2144"/>
              <a:gd name="T2" fmla="*/ 2147483646 w 4200"/>
              <a:gd name="T3" fmla="*/ 2147483646 h 2144"/>
              <a:gd name="T4" fmla="*/ 2147483646 w 4200"/>
              <a:gd name="T5" fmla="*/ 2147483646 h 2144"/>
              <a:gd name="T6" fmla="*/ 2147483646 w 4200"/>
              <a:gd name="T7" fmla="*/ 2147483646 h 2144"/>
              <a:gd name="T8" fmla="*/ 2147483646 w 4200"/>
              <a:gd name="T9" fmla="*/ 2147483646 h 2144"/>
              <a:gd name="T10" fmla="*/ 2147483646 w 4200"/>
              <a:gd name="T11" fmla="*/ 2147483646 h 2144"/>
              <a:gd name="T12" fmla="*/ 2147483646 w 4200"/>
              <a:gd name="T13" fmla="*/ 2147483646 h 21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00" h="2144">
                <a:moveTo>
                  <a:pt x="4200" y="648"/>
                </a:moveTo>
                <a:cubicBezTo>
                  <a:pt x="4164" y="480"/>
                  <a:pt x="4128" y="312"/>
                  <a:pt x="3912" y="216"/>
                </a:cubicBezTo>
                <a:cubicBezTo>
                  <a:pt x="3696" y="120"/>
                  <a:pt x="3384" y="96"/>
                  <a:pt x="2904" y="72"/>
                </a:cubicBezTo>
                <a:cubicBezTo>
                  <a:pt x="2424" y="48"/>
                  <a:pt x="1480" y="0"/>
                  <a:pt x="1032" y="72"/>
                </a:cubicBezTo>
                <a:cubicBezTo>
                  <a:pt x="584" y="144"/>
                  <a:pt x="368" y="200"/>
                  <a:pt x="216" y="504"/>
                </a:cubicBezTo>
                <a:cubicBezTo>
                  <a:pt x="64" y="808"/>
                  <a:pt x="0" y="1648"/>
                  <a:pt x="120" y="1896"/>
                </a:cubicBezTo>
                <a:cubicBezTo>
                  <a:pt x="240" y="2144"/>
                  <a:pt x="792" y="1976"/>
                  <a:pt x="936" y="19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2" name="Freeform 28">
            <a:extLst>
              <a:ext uri="{FF2B5EF4-FFF2-40B4-BE49-F238E27FC236}">
                <a16:creationId xmlns:a16="http://schemas.microsoft.com/office/drawing/2014/main" id="{256C5817-2015-7C1B-D481-B52117F8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3238500" cy="2374900"/>
          </a:xfrm>
          <a:custGeom>
            <a:avLst/>
            <a:gdLst>
              <a:gd name="T0" fmla="*/ 0 w 2040"/>
              <a:gd name="T1" fmla="*/ 2147483646 h 1496"/>
              <a:gd name="T2" fmla="*/ 2147483646 w 2040"/>
              <a:gd name="T3" fmla="*/ 2147483646 h 1496"/>
              <a:gd name="T4" fmla="*/ 2147483646 w 2040"/>
              <a:gd name="T5" fmla="*/ 2147483646 h 1496"/>
              <a:gd name="T6" fmla="*/ 2147483646 w 2040"/>
              <a:gd name="T7" fmla="*/ 0 h 1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0" h="1496">
                <a:moveTo>
                  <a:pt x="0" y="1200"/>
                </a:moveTo>
                <a:cubicBezTo>
                  <a:pt x="16" y="1340"/>
                  <a:pt x="32" y="1480"/>
                  <a:pt x="336" y="1488"/>
                </a:cubicBezTo>
                <a:cubicBezTo>
                  <a:pt x="640" y="1496"/>
                  <a:pt x="1608" y="1496"/>
                  <a:pt x="1824" y="1248"/>
                </a:cubicBezTo>
                <a:cubicBezTo>
                  <a:pt x="2040" y="1000"/>
                  <a:pt x="1836" y="500"/>
                  <a:pt x="163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3" name="Freeform 29">
            <a:extLst>
              <a:ext uri="{FF2B5EF4-FFF2-40B4-BE49-F238E27FC236}">
                <a16:creationId xmlns:a16="http://schemas.microsoft.com/office/drawing/2014/main" id="{1491282D-3A20-FBFE-59DD-4CAFC3E67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1765300"/>
            <a:ext cx="4381500" cy="3911600"/>
          </a:xfrm>
          <a:custGeom>
            <a:avLst/>
            <a:gdLst>
              <a:gd name="T0" fmla="*/ 2147483646 w 2760"/>
              <a:gd name="T1" fmla="*/ 2147483646 h 2464"/>
              <a:gd name="T2" fmla="*/ 2147483646 w 2760"/>
              <a:gd name="T3" fmla="*/ 2147483646 h 2464"/>
              <a:gd name="T4" fmla="*/ 2147483646 w 2760"/>
              <a:gd name="T5" fmla="*/ 2147483646 h 2464"/>
              <a:gd name="T6" fmla="*/ 2147483646 w 2760"/>
              <a:gd name="T7" fmla="*/ 2147483646 h 2464"/>
              <a:gd name="T8" fmla="*/ 2147483646 w 2760"/>
              <a:gd name="T9" fmla="*/ 2147483646 h 2464"/>
              <a:gd name="T10" fmla="*/ 2147483646 w 2760"/>
              <a:gd name="T11" fmla="*/ 2147483646 h 2464"/>
              <a:gd name="T12" fmla="*/ 2147483646 w 2760"/>
              <a:gd name="T13" fmla="*/ 2147483646 h 24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60" h="2464">
                <a:moveTo>
                  <a:pt x="184" y="1864"/>
                </a:moveTo>
                <a:cubicBezTo>
                  <a:pt x="92" y="2060"/>
                  <a:pt x="0" y="2256"/>
                  <a:pt x="184" y="2344"/>
                </a:cubicBezTo>
                <a:cubicBezTo>
                  <a:pt x="368" y="2432"/>
                  <a:pt x="888" y="2464"/>
                  <a:pt x="1288" y="2392"/>
                </a:cubicBezTo>
                <a:cubicBezTo>
                  <a:pt x="1688" y="2320"/>
                  <a:pt x="2408" y="2184"/>
                  <a:pt x="2584" y="1912"/>
                </a:cubicBezTo>
                <a:cubicBezTo>
                  <a:pt x="2760" y="1640"/>
                  <a:pt x="2456" y="1072"/>
                  <a:pt x="2344" y="760"/>
                </a:cubicBezTo>
                <a:cubicBezTo>
                  <a:pt x="2232" y="448"/>
                  <a:pt x="2264" y="80"/>
                  <a:pt x="1912" y="40"/>
                </a:cubicBezTo>
                <a:cubicBezTo>
                  <a:pt x="1560" y="0"/>
                  <a:pt x="896" y="260"/>
                  <a:pt x="232" y="5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4" name="Oval 30">
            <a:extLst>
              <a:ext uri="{FF2B5EF4-FFF2-40B4-BE49-F238E27FC236}">
                <a16:creationId xmlns:a16="http://schemas.microsoft.com/office/drawing/2014/main" id="{6E561CA5-3E82-DCCE-DD2B-8C1DCB4B7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9" grpId="0" build="p"/>
      <p:bldP spid="983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F4CEA5A-43DA-3A30-6237-D346EBCB1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2" name="Line 4">
            <a:extLst>
              <a:ext uri="{FF2B5EF4-FFF2-40B4-BE49-F238E27FC236}">
                <a16:creationId xmlns:a16="http://schemas.microsoft.com/office/drawing/2014/main" id="{F41EC800-03CF-F0F6-7792-86718C61A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3263" y="2370138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3" name="Line 5">
            <a:extLst>
              <a:ext uri="{FF2B5EF4-FFF2-40B4-BE49-F238E27FC236}">
                <a16:creationId xmlns:a16="http://schemas.microsoft.com/office/drawing/2014/main" id="{8DF2AE61-136E-CB48-6670-2FDAA2BE9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3263" y="2370138"/>
            <a:ext cx="2514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4" name="Line 6">
            <a:extLst>
              <a:ext uri="{FF2B5EF4-FFF2-40B4-BE49-F238E27FC236}">
                <a16:creationId xmlns:a16="http://schemas.microsoft.com/office/drawing/2014/main" id="{E2A39D87-83F9-20BC-8A94-3899552F56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3263" y="2293938"/>
            <a:ext cx="2667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5" name="Line 7">
            <a:extLst>
              <a:ext uri="{FF2B5EF4-FFF2-40B4-BE49-F238E27FC236}">
                <a16:creationId xmlns:a16="http://schemas.microsoft.com/office/drawing/2014/main" id="{8C981AC9-9CF7-5155-63C9-0B2ECDAC0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263" y="2293938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Line 8">
            <a:extLst>
              <a:ext uri="{FF2B5EF4-FFF2-40B4-BE49-F238E27FC236}">
                <a16:creationId xmlns:a16="http://schemas.microsoft.com/office/drawing/2014/main" id="{11360834-2EAB-627C-BD99-0CB6B00CC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263" y="2293938"/>
            <a:ext cx="2438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Line 9">
            <a:extLst>
              <a:ext uri="{FF2B5EF4-FFF2-40B4-BE49-F238E27FC236}">
                <a16:creationId xmlns:a16="http://schemas.microsoft.com/office/drawing/2014/main" id="{99E19240-C929-78FA-CEFA-FBBE79262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7063" y="2370138"/>
            <a:ext cx="5181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Line 10">
            <a:extLst>
              <a:ext uri="{FF2B5EF4-FFF2-40B4-BE49-F238E27FC236}">
                <a16:creationId xmlns:a16="http://schemas.microsoft.com/office/drawing/2014/main" id="{4BCADB99-1E92-0C2B-9553-DC43733BC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2663" y="2370138"/>
            <a:ext cx="2286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Line 11">
            <a:extLst>
              <a:ext uri="{FF2B5EF4-FFF2-40B4-BE49-F238E27FC236}">
                <a16:creationId xmlns:a16="http://schemas.microsoft.com/office/drawing/2014/main" id="{2BA4B3A1-42BB-F252-5E41-FC65636F2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663" y="2370138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5" name="Oval 12">
            <a:extLst>
              <a:ext uri="{FF2B5EF4-FFF2-40B4-BE49-F238E27FC236}">
                <a16:creationId xmlns:a16="http://schemas.microsoft.com/office/drawing/2014/main" id="{661EC1EB-408E-00D8-8F9C-7D99562B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63" y="38941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7116" name="Oval 13">
            <a:extLst>
              <a:ext uri="{FF2B5EF4-FFF2-40B4-BE49-F238E27FC236}">
                <a16:creationId xmlns:a16="http://schemas.microsoft.com/office/drawing/2014/main" id="{2A64DF6E-736C-E39C-CC04-C0DAC409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3894138"/>
            <a:ext cx="465138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7117" name="Oval 14">
            <a:extLst>
              <a:ext uri="{FF2B5EF4-FFF2-40B4-BE49-F238E27FC236}">
                <a16:creationId xmlns:a16="http://schemas.microsoft.com/office/drawing/2014/main" id="{79E802A6-E55B-0EEE-8404-6710AA8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38941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7118" name="Oval 15">
            <a:extLst>
              <a:ext uri="{FF2B5EF4-FFF2-40B4-BE49-F238E27FC236}">
                <a16:creationId xmlns:a16="http://schemas.microsoft.com/office/drawing/2014/main" id="{FEDEEE60-C399-BFA4-E248-23E350347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20653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7119" name="Oval 16">
            <a:extLst>
              <a:ext uri="{FF2B5EF4-FFF2-40B4-BE49-F238E27FC236}">
                <a16:creationId xmlns:a16="http://schemas.microsoft.com/office/drawing/2014/main" id="{17B67C10-DE9E-3767-7F57-742F3BD9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63" y="20653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7120" name="Oval 17">
            <a:extLst>
              <a:ext uri="{FF2B5EF4-FFF2-40B4-BE49-F238E27FC236}">
                <a16:creationId xmlns:a16="http://schemas.microsoft.com/office/drawing/2014/main" id="{DCA784BD-1F19-166B-DC5C-B020338B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20653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7121" name="Line 18">
            <a:extLst>
              <a:ext uri="{FF2B5EF4-FFF2-40B4-BE49-F238E27FC236}">
                <a16:creationId xmlns:a16="http://schemas.microsoft.com/office/drawing/2014/main" id="{5B24FC55-510C-04E8-6C41-4E895B981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3263" y="2370138"/>
            <a:ext cx="5105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Text Box 19">
            <a:extLst>
              <a:ext uri="{FF2B5EF4-FFF2-40B4-BE49-F238E27FC236}">
                <a16:creationId xmlns:a16="http://schemas.microsoft.com/office/drawing/2014/main" id="{3C1D11F0-7CEA-C6DD-19B1-0F43BA544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663" y="16081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v1</a:t>
            </a:r>
          </a:p>
        </p:txBody>
      </p:sp>
      <p:sp>
        <p:nvSpPr>
          <p:cNvPr id="47123" name="Text Box 20">
            <a:extLst>
              <a:ext uri="{FF2B5EF4-FFF2-40B4-BE49-F238E27FC236}">
                <a16:creationId xmlns:a16="http://schemas.microsoft.com/office/drawing/2014/main" id="{E5ADB97A-A9BB-99C6-2BC8-E7F208896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655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v4</a:t>
            </a:r>
          </a:p>
        </p:txBody>
      </p:sp>
      <p:sp>
        <p:nvSpPr>
          <p:cNvPr id="47124" name="Text Box 21">
            <a:extLst>
              <a:ext uri="{FF2B5EF4-FFF2-40B4-BE49-F238E27FC236}">
                <a16:creationId xmlns:a16="http://schemas.microsoft.com/office/drawing/2014/main" id="{CCDE0D93-E4CF-B0C2-0B2A-9EF65FF1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3" y="17605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v2</a:t>
            </a:r>
          </a:p>
        </p:txBody>
      </p:sp>
      <p:sp>
        <p:nvSpPr>
          <p:cNvPr id="47125" name="Text Box 22">
            <a:extLst>
              <a:ext uri="{FF2B5EF4-FFF2-40B4-BE49-F238E27FC236}">
                <a16:creationId xmlns:a16="http://schemas.microsoft.com/office/drawing/2014/main" id="{D02F2211-507C-20C4-6D1F-53923C711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37417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v5</a:t>
            </a:r>
          </a:p>
        </p:txBody>
      </p:sp>
      <p:sp>
        <p:nvSpPr>
          <p:cNvPr id="47126" name="Text Box 23">
            <a:extLst>
              <a:ext uri="{FF2B5EF4-FFF2-40B4-BE49-F238E27FC236}">
                <a16:creationId xmlns:a16="http://schemas.microsoft.com/office/drawing/2014/main" id="{3E2AD0A7-1F33-607F-FC6E-B4A920365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17605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v3</a:t>
            </a:r>
          </a:p>
        </p:txBody>
      </p:sp>
      <p:sp>
        <p:nvSpPr>
          <p:cNvPr id="47127" name="Text Box 24">
            <a:extLst>
              <a:ext uri="{FF2B5EF4-FFF2-40B4-BE49-F238E27FC236}">
                <a16:creationId xmlns:a16="http://schemas.microsoft.com/office/drawing/2014/main" id="{534E25B0-C517-864B-34C5-53117648E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38179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v6</a:t>
            </a:r>
          </a:p>
        </p:txBody>
      </p:sp>
      <p:sp>
        <p:nvSpPr>
          <p:cNvPr id="99353" name="Rectangle 25">
            <a:extLst>
              <a:ext uri="{FF2B5EF4-FFF2-40B4-BE49-F238E27FC236}">
                <a16:creationId xmlns:a16="http://schemas.microsoft.com/office/drawing/2014/main" id="{73E9DA65-06C5-49A3-9838-C32B9758E0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28600" y="4724400"/>
            <a:ext cx="8686800" cy="1371600"/>
          </a:xfrm>
          <a:blipFill>
            <a:blip r:embed="rId2"/>
            <a:stretch>
              <a:fillRect l="-1614" t="-6222" b="-293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  <p:sp>
        <p:nvSpPr>
          <p:cNvPr id="47129" name="文本框 1">
            <a:extLst>
              <a:ext uri="{FF2B5EF4-FFF2-40B4-BE49-F238E27FC236}">
                <a16:creationId xmlns:a16="http://schemas.microsoft.com/office/drawing/2014/main" id="{7951E341-BBF5-AB4E-32E6-A01BDF5D8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41988"/>
            <a:ext cx="1871663" cy="5857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v4 and v5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12C2E48-1156-FC59-D72A-4432A529B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93" name="Line 33">
            <a:extLst>
              <a:ext uri="{FF2B5EF4-FFF2-40B4-BE49-F238E27FC236}">
                <a16:creationId xmlns:a16="http://schemas.microsoft.com/office/drawing/2014/main" id="{6C2032B7-7074-DACF-D989-4345246CD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663" y="2141538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4" name="Line 34">
            <a:extLst>
              <a:ext uri="{FF2B5EF4-FFF2-40B4-BE49-F238E27FC236}">
                <a16:creationId xmlns:a16="http://schemas.microsoft.com/office/drawing/2014/main" id="{7CDD3B7B-21AD-1ED1-2378-6A534A85E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9663" y="2065338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" name="Oval 35">
            <a:extLst>
              <a:ext uri="{FF2B5EF4-FFF2-40B4-BE49-F238E27FC236}">
                <a16:creationId xmlns:a16="http://schemas.microsoft.com/office/drawing/2014/main" id="{2F8539DE-8034-BAA9-5D20-E134D6EF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36655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34" name="Oval 36">
            <a:extLst>
              <a:ext uri="{FF2B5EF4-FFF2-40B4-BE49-F238E27FC236}">
                <a16:creationId xmlns:a16="http://schemas.microsoft.com/office/drawing/2014/main" id="{4C8E3D08-023E-6807-5A02-05621D992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3665538"/>
            <a:ext cx="465138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35" name="Oval 37">
            <a:extLst>
              <a:ext uri="{FF2B5EF4-FFF2-40B4-BE49-F238E27FC236}">
                <a16:creationId xmlns:a16="http://schemas.microsoft.com/office/drawing/2014/main" id="{5F1117F2-C3FE-E73A-FFD9-ED981F91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18367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36" name="Oval 38">
            <a:extLst>
              <a:ext uri="{FF2B5EF4-FFF2-40B4-BE49-F238E27FC236}">
                <a16:creationId xmlns:a16="http://schemas.microsoft.com/office/drawing/2014/main" id="{1ED9F6BB-FE7B-7C7B-FB42-6105E20B2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18367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8137" name="Text Box 39">
            <a:extLst>
              <a:ext uri="{FF2B5EF4-FFF2-40B4-BE49-F238E27FC236}">
                <a16:creationId xmlns:a16="http://schemas.microsoft.com/office/drawing/2014/main" id="{C822186F-98A6-E93E-4DD9-63B12F55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13795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v1</a:t>
            </a:r>
          </a:p>
        </p:txBody>
      </p:sp>
      <p:sp>
        <p:nvSpPr>
          <p:cNvPr id="48138" name="Text Box 40">
            <a:extLst>
              <a:ext uri="{FF2B5EF4-FFF2-40B4-BE49-F238E27FC236}">
                <a16:creationId xmlns:a16="http://schemas.microsoft.com/office/drawing/2014/main" id="{21C144D9-B18A-6620-196A-A24741062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369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v4</a:t>
            </a:r>
          </a:p>
        </p:txBody>
      </p:sp>
      <p:sp>
        <p:nvSpPr>
          <p:cNvPr id="48139" name="Text Box 41">
            <a:extLst>
              <a:ext uri="{FF2B5EF4-FFF2-40B4-BE49-F238E27FC236}">
                <a16:creationId xmlns:a16="http://schemas.microsoft.com/office/drawing/2014/main" id="{21B2B09B-BC35-69DE-0E28-F573A738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5319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v2</a:t>
            </a:r>
          </a:p>
        </p:txBody>
      </p:sp>
      <p:sp>
        <p:nvSpPr>
          <p:cNvPr id="48140" name="Text Box 42">
            <a:extLst>
              <a:ext uri="{FF2B5EF4-FFF2-40B4-BE49-F238E27FC236}">
                <a16:creationId xmlns:a16="http://schemas.microsoft.com/office/drawing/2014/main" id="{0811B8BE-0753-2D7F-3763-D23C5DE7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35131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v5</a:t>
            </a:r>
          </a:p>
        </p:txBody>
      </p:sp>
      <p:sp>
        <p:nvSpPr>
          <p:cNvPr id="66604" name="Line 44">
            <a:extLst>
              <a:ext uri="{FF2B5EF4-FFF2-40B4-BE49-F238E27FC236}">
                <a16:creationId xmlns:a16="http://schemas.microsoft.com/office/drawing/2014/main" id="{A645EA57-1E1C-50A5-475D-F068B95EA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133600"/>
            <a:ext cx="2514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05" name="Line 45">
            <a:extLst>
              <a:ext uri="{FF2B5EF4-FFF2-40B4-BE49-F238E27FC236}">
                <a16:creationId xmlns:a16="http://schemas.microsoft.com/office/drawing/2014/main" id="{1BF5209F-405E-8531-7DD7-AB20E2FAC2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057400"/>
            <a:ext cx="2667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06" name="Line 46">
            <a:extLst>
              <a:ext uri="{FF2B5EF4-FFF2-40B4-BE49-F238E27FC236}">
                <a16:creationId xmlns:a16="http://schemas.microsoft.com/office/drawing/2014/main" id="{B1FF2CFE-6FD0-2670-A799-8FECC21D0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5063" y="2133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07" name="Line 47">
            <a:extLst>
              <a:ext uri="{FF2B5EF4-FFF2-40B4-BE49-F238E27FC236}">
                <a16:creationId xmlns:a16="http://schemas.microsoft.com/office/drawing/2014/main" id="{0DBA8CA4-28B7-C4E4-3425-6CB076E2F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20574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08" name="Oval 48">
            <a:extLst>
              <a:ext uri="{FF2B5EF4-FFF2-40B4-BE49-F238E27FC236}">
                <a16:creationId xmlns:a16="http://schemas.microsoft.com/office/drawing/2014/main" id="{0783BFC2-EE19-D9A6-B4D3-557CE928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63" y="3657600"/>
            <a:ext cx="465137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6609" name="Oval 49">
            <a:extLst>
              <a:ext uri="{FF2B5EF4-FFF2-40B4-BE49-F238E27FC236}">
                <a16:creationId xmlns:a16="http://schemas.microsoft.com/office/drawing/2014/main" id="{2B51D3CE-5D0A-7763-7246-F1F2AD71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3657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6610" name="Oval 50">
            <a:extLst>
              <a:ext uri="{FF2B5EF4-FFF2-40B4-BE49-F238E27FC236}">
                <a16:creationId xmlns:a16="http://schemas.microsoft.com/office/drawing/2014/main" id="{512F35AF-29BB-015B-9BD6-8B97251C2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828800"/>
            <a:ext cx="465137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6611" name="Oval 51">
            <a:extLst>
              <a:ext uri="{FF2B5EF4-FFF2-40B4-BE49-F238E27FC236}">
                <a16:creationId xmlns:a16="http://schemas.microsoft.com/office/drawing/2014/main" id="{C4C1C295-BFC9-6A5B-E795-688732AF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63" y="1828800"/>
            <a:ext cx="465137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6612" name="Text Box 52">
            <a:extLst>
              <a:ext uri="{FF2B5EF4-FFF2-40B4-BE49-F238E27FC236}">
                <a16:creationId xmlns:a16="http://schemas.microsoft.com/office/drawing/2014/main" id="{26A2CB2C-9714-BDD7-1441-5CF8D0627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24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v1</a:t>
            </a:r>
          </a:p>
        </p:txBody>
      </p:sp>
      <p:sp>
        <p:nvSpPr>
          <p:cNvPr id="66613" name="Text Box 53">
            <a:extLst>
              <a:ext uri="{FF2B5EF4-FFF2-40B4-BE49-F238E27FC236}">
                <a16:creationId xmlns:a16="http://schemas.microsoft.com/office/drawing/2014/main" id="{BEFFB61D-ED94-B3BE-A233-24B9D420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29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v4</a:t>
            </a:r>
          </a:p>
        </p:txBody>
      </p:sp>
      <p:sp>
        <p:nvSpPr>
          <p:cNvPr id="66614" name="Text Box 54">
            <a:extLst>
              <a:ext uri="{FF2B5EF4-FFF2-40B4-BE49-F238E27FC236}">
                <a16:creationId xmlns:a16="http://schemas.microsoft.com/office/drawing/2014/main" id="{423D28BF-8B23-37AC-BF6B-5D807C89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524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v2</a:t>
            </a:r>
          </a:p>
        </p:txBody>
      </p:sp>
      <p:sp>
        <p:nvSpPr>
          <p:cNvPr id="66615" name="Text Box 55">
            <a:extLst>
              <a:ext uri="{FF2B5EF4-FFF2-40B4-BE49-F238E27FC236}">
                <a16:creationId xmlns:a16="http://schemas.microsoft.com/office/drawing/2014/main" id="{15FEC95F-CF2C-6922-080D-7EC65989C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v5</a:t>
            </a:r>
          </a:p>
        </p:txBody>
      </p:sp>
      <p:sp>
        <p:nvSpPr>
          <p:cNvPr id="66616" name="Line 56">
            <a:extLst>
              <a:ext uri="{FF2B5EF4-FFF2-40B4-BE49-F238E27FC236}">
                <a16:creationId xmlns:a16="http://schemas.microsoft.com/office/drawing/2014/main" id="{AC683315-2B37-71D8-D852-CADD0A831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0574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17" name="Line 57">
            <a:extLst>
              <a:ext uri="{FF2B5EF4-FFF2-40B4-BE49-F238E27FC236}">
                <a16:creationId xmlns:a16="http://schemas.microsoft.com/office/drawing/2014/main" id="{7AAD32AA-0C7B-364F-97D6-910C0A0C1A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3802063"/>
            <a:ext cx="2590800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18" name="Text Box 58">
            <a:extLst>
              <a:ext uri="{FF2B5EF4-FFF2-40B4-BE49-F238E27FC236}">
                <a16:creationId xmlns:a16="http://schemas.microsoft.com/office/drawing/2014/main" id="{A1F83050-5DF8-818C-A3C6-D5B5A0A67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66619" name="Text Box 59">
            <a:extLst>
              <a:ext uri="{FF2B5EF4-FFF2-40B4-BE49-F238E27FC236}">
                <a16:creationId xmlns:a16="http://schemas.microsoft.com/office/drawing/2014/main" id="{7E637766-C662-E221-8DA0-2486294A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590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66620" name="Rectangle 60">
            <a:extLst>
              <a:ext uri="{FF2B5EF4-FFF2-40B4-BE49-F238E27FC236}">
                <a16:creationId xmlns:a16="http://schemas.microsoft.com/office/drawing/2014/main" id="{BCB5419B-C024-D53A-15A3-0F65D21A8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63" y="4235450"/>
            <a:ext cx="9042400" cy="1143000"/>
          </a:xfrm>
        </p:spPr>
        <p:txBody>
          <a:bodyPr/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These four edges form a cure that splits the plane into two regions R1 and R2.</a:t>
            </a:r>
          </a:p>
        </p:txBody>
      </p:sp>
      <p:sp>
        <p:nvSpPr>
          <p:cNvPr id="66621" name="Rectangle 61">
            <a:extLst>
              <a:ext uri="{FF2B5EF4-FFF2-40B4-BE49-F238E27FC236}">
                <a16:creationId xmlns:a16="http://schemas.microsoft.com/office/drawing/2014/main" id="{F43492DF-911C-FA3E-AED4-D89CEFE5E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5138738"/>
            <a:ext cx="944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The vertex v3 is in either R1 or R2. When v3 is in R2, its incident edges separate R2 into R21 and R22</a:t>
            </a:r>
          </a:p>
        </p:txBody>
      </p:sp>
      <p:sp>
        <p:nvSpPr>
          <p:cNvPr id="66622" name="Line 62">
            <a:extLst>
              <a:ext uri="{FF2B5EF4-FFF2-40B4-BE49-F238E27FC236}">
                <a16:creationId xmlns:a16="http://schemas.microsoft.com/office/drawing/2014/main" id="{E161CD93-991E-C1DC-B718-F6089E65EB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133600"/>
            <a:ext cx="2667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23" name="Oval 63">
            <a:extLst>
              <a:ext uri="{FF2B5EF4-FFF2-40B4-BE49-F238E27FC236}">
                <a16:creationId xmlns:a16="http://schemas.microsoft.com/office/drawing/2014/main" id="{5D53739B-97D6-C1B4-056F-3CF3AFB9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63" y="2743200"/>
            <a:ext cx="465137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6624" name="Text Box 64">
            <a:extLst>
              <a:ext uri="{FF2B5EF4-FFF2-40B4-BE49-F238E27FC236}">
                <a16:creationId xmlns:a16="http://schemas.microsoft.com/office/drawing/2014/main" id="{52C2E4BB-D955-4C48-A312-E1F7FCDE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09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v3</a:t>
            </a:r>
          </a:p>
        </p:txBody>
      </p:sp>
      <p:sp>
        <p:nvSpPr>
          <p:cNvPr id="66625" name="Text Box 65">
            <a:extLst>
              <a:ext uri="{FF2B5EF4-FFF2-40B4-BE49-F238E27FC236}">
                <a16:creationId xmlns:a16="http://schemas.microsoft.com/office/drawing/2014/main" id="{FF6CBCD1-F9D8-DEF8-0F5C-45F33A34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62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R21</a:t>
            </a:r>
          </a:p>
        </p:txBody>
      </p:sp>
      <p:sp>
        <p:nvSpPr>
          <p:cNvPr id="66626" name="Text Box 66">
            <a:extLst>
              <a:ext uri="{FF2B5EF4-FFF2-40B4-BE49-F238E27FC236}">
                <a16:creationId xmlns:a16="http://schemas.microsoft.com/office/drawing/2014/main" id="{E85EFCF8-FE42-8CBF-BF8E-0FBEB1C7F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666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8" grpId="0" animBg="1"/>
      <p:bldP spid="66609" grpId="0" animBg="1"/>
      <p:bldP spid="66610" grpId="0" animBg="1"/>
      <p:bldP spid="66611" grpId="0" animBg="1"/>
      <p:bldP spid="66612" grpId="0"/>
      <p:bldP spid="66613" grpId="0"/>
      <p:bldP spid="66614" grpId="0"/>
      <p:bldP spid="66615" grpId="0"/>
      <p:bldP spid="66618" grpId="0"/>
      <p:bldP spid="66619" grpId="0"/>
      <p:bldP spid="66620" grpId="0" build="p"/>
      <p:bldP spid="66621" grpId="0"/>
      <p:bldP spid="66623" grpId="0" animBg="1"/>
      <p:bldP spid="66624" grpId="0"/>
      <p:bldP spid="66625" grpId="0"/>
      <p:bldP spid="666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EE3722A-D984-F493-212C-121E5CECD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D943DF6-49E4-ACCE-427B-91CB101557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229600" cy="165100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Whenever v6 is in R1, R21 or R22, its incident edges cannot be draw without crossing. </a:t>
            </a:r>
          </a:p>
        </p:txBody>
      </p:sp>
      <p:sp>
        <p:nvSpPr>
          <p:cNvPr id="49156" name="Line 4">
            <a:extLst>
              <a:ext uri="{FF2B5EF4-FFF2-40B4-BE49-F238E27FC236}">
                <a16:creationId xmlns:a16="http://schemas.microsoft.com/office/drawing/2014/main" id="{E4DD9E5F-4D9F-FBA9-9567-946266F7E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2032000"/>
            <a:ext cx="0" cy="202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3C44635F-69FA-C31A-56E1-8A2852C8B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625" y="1939925"/>
            <a:ext cx="0" cy="202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ED294FA6-939A-BA00-C0DB-DA5AC29B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76675"/>
            <a:ext cx="614363" cy="542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F3F98CCD-90FE-83F8-79DF-BD6D878B4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3876675"/>
            <a:ext cx="614362" cy="542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0" name="Oval 8">
            <a:extLst>
              <a:ext uri="{FF2B5EF4-FFF2-40B4-BE49-F238E27FC236}">
                <a16:creationId xmlns:a16="http://schemas.microsoft.com/office/drawing/2014/main" id="{A05BB742-8C79-9670-23FC-22CCFD7B7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1663700"/>
            <a:ext cx="612775" cy="5445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021AE4A3-6711-4C1D-821D-7500CE981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63700"/>
            <a:ext cx="614363" cy="5445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id="{46A3363A-F7CA-62D1-DA40-4DF1DBFCF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1295400"/>
            <a:ext cx="906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v1</a:t>
            </a:r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C1A2C25E-E3AC-4E8F-C8A5-35D651CEB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0045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v4</a:t>
            </a:r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846A09EA-71A6-A522-4415-447824AA0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0" y="129540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v2</a:t>
            </a:r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5A638853-83BA-3A06-095C-1937B3E7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692525"/>
            <a:ext cx="906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v5</a:t>
            </a:r>
          </a:p>
        </p:txBody>
      </p:sp>
      <p:sp>
        <p:nvSpPr>
          <p:cNvPr id="49166" name="Line 14">
            <a:extLst>
              <a:ext uri="{FF2B5EF4-FFF2-40B4-BE49-F238E27FC236}">
                <a16:creationId xmlns:a16="http://schemas.microsoft.com/office/drawing/2014/main" id="{CE3538D3-451F-7B1F-36D4-DCE0769EA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1939925"/>
            <a:ext cx="3219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15">
            <a:extLst>
              <a:ext uri="{FF2B5EF4-FFF2-40B4-BE49-F238E27FC236}">
                <a16:creationId xmlns:a16="http://schemas.microsoft.com/office/drawing/2014/main" id="{A3A99C72-4950-8EF2-3C21-CBDD78C0B1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05075" y="4051300"/>
            <a:ext cx="3421063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46278205-02B8-9B30-8BC4-1F04AA7BF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770188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49169" name="Text Box 17">
            <a:extLst>
              <a:ext uri="{FF2B5EF4-FFF2-40B4-BE49-F238E27FC236}">
                <a16:creationId xmlns:a16="http://schemas.microsoft.com/office/drawing/2014/main" id="{AFB73023-36AD-F6C3-9D1D-E599F571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988" y="2586038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49170" name="Line 18">
            <a:extLst>
              <a:ext uri="{FF2B5EF4-FFF2-40B4-BE49-F238E27FC236}">
                <a16:creationId xmlns:a16="http://schemas.microsoft.com/office/drawing/2014/main" id="{38DFDB24-95CC-2170-F7DA-880EDF1B55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063" y="2032000"/>
            <a:ext cx="3521075" cy="212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1" name="Oval 19">
            <a:extLst>
              <a:ext uri="{FF2B5EF4-FFF2-40B4-BE49-F238E27FC236}">
                <a16:creationId xmlns:a16="http://schemas.microsoft.com/office/drawing/2014/main" id="{A0272A1C-CE65-015A-3BB6-0C54AFD6B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770188"/>
            <a:ext cx="614363" cy="542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CB119D9D-DAB1-5881-32AA-8FB37B475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2125663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v3</a:t>
            </a: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264892ED-1958-B548-D944-FBEA7C707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2309813"/>
            <a:ext cx="130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R21</a:t>
            </a:r>
          </a:p>
        </p:txBody>
      </p:sp>
      <p:sp>
        <p:nvSpPr>
          <p:cNvPr id="49174" name="Text Box 22">
            <a:extLst>
              <a:ext uri="{FF2B5EF4-FFF2-40B4-BE49-F238E27FC236}">
                <a16:creationId xmlns:a16="http://schemas.microsoft.com/office/drawing/2014/main" id="{90DBEA7F-C93D-1885-E38E-85F5E3178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3230563"/>
            <a:ext cx="130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R22</a:t>
            </a:r>
          </a:p>
        </p:txBody>
      </p:sp>
      <p:sp>
        <p:nvSpPr>
          <p:cNvPr id="100376" name="Oval 24">
            <a:extLst>
              <a:ext uri="{FF2B5EF4-FFF2-40B4-BE49-F238E27FC236}">
                <a16:creationId xmlns:a16="http://schemas.microsoft.com/office/drawing/2014/main" id="{D27E20BC-4B87-29FB-62B1-F2CC37C1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57400"/>
            <a:ext cx="614363" cy="5445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0377" name="Text Box 25">
            <a:extLst>
              <a:ext uri="{FF2B5EF4-FFF2-40B4-BE49-F238E27FC236}">
                <a16:creationId xmlns:a16="http://schemas.microsoft.com/office/drawing/2014/main" id="{9C3E1FDA-4A34-B758-7266-23325037D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76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v6</a:t>
            </a:r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497726A5-268E-2248-B998-D9DBD3899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362200"/>
            <a:ext cx="2895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9" name="Oval 27">
            <a:extLst>
              <a:ext uri="{FF2B5EF4-FFF2-40B4-BE49-F238E27FC236}">
                <a16:creationId xmlns:a16="http://schemas.microsoft.com/office/drawing/2014/main" id="{37D3A1E3-C7EB-26B4-524D-59B862F1D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4384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0380" name="Oval 28">
            <a:extLst>
              <a:ext uri="{FF2B5EF4-FFF2-40B4-BE49-F238E27FC236}">
                <a16:creationId xmlns:a16="http://schemas.microsoft.com/office/drawing/2014/main" id="{A5D377B7-493F-19D2-FB82-10EC300F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95600"/>
            <a:ext cx="614363" cy="5445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11A302CA-758A-FA30-A5C8-C2BC54F5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v6</a:t>
            </a:r>
          </a:p>
        </p:txBody>
      </p:sp>
      <p:sp>
        <p:nvSpPr>
          <p:cNvPr id="100382" name="Line 30">
            <a:extLst>
              <a:ext uri="{FF2B5EF4-FFF2-40B4-BE49-F238E27FC236}">
                <a16:creationId xmlns:a16="http://schemas.microsoft.com/office/drawing/2014/main" id="{6B8984D9-13CD-20E0-53B1-F9F04DECE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76600"/>
            <a:ext cx="2590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3" name="Oval 31">
            <a:extLst>
              <a:ext uri="{FF2B5EF4-FFF2-40B4-BE49-F238E27FC236}">
                <a16:creationId xmlns:a16="http://schemas.microsoft.com/office/drawing/2014/main" id="{F518B3C8-FC41-5167-02BE-1CC07144F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242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0384" name="Oval 32">
            <a:extLst>
              <a:ext uri="{FF2B5EF4-FFF2-40B4-BE49-F238E27FC236}">
                <a16:creationId xmlns:a16="http://schemas.microsoft.com/office/drawing/2014/main" id="{FAD5C3FE-D5DF-D8FE-2528-B782C086F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614363" cy="5445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0385" name="Text Box 33">
            <a:extLst>
              <a:ext uri="{FF2B5EF4-FFF2-40B4-BE49-F238E27FC236}">
                <a16:creationId xmlns:a16="http://schemas.microsoft.com/office/drawing/2014/main" id="{914B6787-8ACE-D241-92EC-32A45B258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52800"/>
            <a:ext cx="90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v6</a:t>
            </a:r>
          </a:p>
        </p:txBody>
      </p:sp>
      <p:sp>
        <p:nvSpPr>
          <p:cNvPr id="100386" name="Line 34">
            <a:extLst>
              <a:ext uri="{FF2B5EF4-FFF2-40B4-BE49-F238E27FC236}">
                <a16:creationId xmlns:a16="http://schemas.microsoft.com/office/drawing/2014/main" id="{F40D2A71-3FC9-FC53-0BDF-399989028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057400"/>
            <a:ext cx="2743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7" name="Oval 35">
            <a:extLst>
              <a:ext uri="{FF2B5EF4-FFF2-40B4-BE49-F238E27FC236}">
                <a16:creationId xmlns:a16="http://schemas.microsoft.com/office/drawing/2014/main" id="{02A0CD69-4DD6-A874-C26D-30CE47B7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549275" cy="542925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6" grpId="0" animBg="1"/>
      <p:bldP spid="100376" grpId="1" animBg="1"/>
      <p:bldP spid="100377" grpId="0"/>
      <p:bldP spid="100377" grpId="1"/>
      <p:bldP spid="100379" grpId="0" animBg="1"/>
      <p:bldP spid="100379" grpId="1" animBg="1"/>
      <p:bldP spid="100380" grpId="0" animBg="1"/>
      <p:bldP spid="100380" grpId="1" animBg="1"/>
      <p:bldP spid="100381" grpId="0"/>
      <p:bldP spid="100381" grpId="1"/>
      <p:bldP spid="100383" grpId="0" animBg="1"/>
      <p:bldP spid="100383" grpId="1" animBg="1"/>
      <p:bldP spid="100383" grpId="2" animBg="1"/>
      <p:bldP spid="100384" grpId="0" animBg="1"/>
      <p:bldP spid="100385" grpId="0"/>
      <p:bldP spid="100387" grpId="0" animBg="1"/>
      <p:bldP spid="10038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C93104B-B5FA-BCDB-56A2-9310A56C3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105775" cy="563562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Planar graph without edges crossing ?</a:t>
            </a:r>
          </a:p>
        </p:txBody>
      </p:sp>
      <p:grpSp>
        <p:nvGrpSpPr>
          <p:cNvPr id="50179" name="Group 26">
            <a:extLst>
              <a:ext uri="{FF2B5EF4-FFF2-40B4-BE49-F238E27FC236}">
                <a16:creationId xmlns:a16="http://schemas.microsoft.com/office/drawing/2014/main" id="{2A313299-8B12-A7CC-874E-3EEEF222D94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371600"/>
            <a:ext cx="5257800" cy="3505200"/>
            <a:chOff x="96" y="864"/>
            <a:chExt cx="4365" cy="3216"/>
          </a:xfrm>
        </p:grpSpPr>
        <p:pic>
          <p:nvPicPr>
            <p:cNvPr id="50182" name="Picture 3">
              <a:extLst>
                <a:ext uri="{FF2B5EF4-FFF2-40B4-BE49-F238E27FC236}">
                  <a16:creationId xmlns:a16="http://schemas.microsoft.com/office/drawing/2014/main" id="{6374E9AE-1F76-F34C-76F4-B6444CF87B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864"/>
              <a:ext cx="1248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3" name="Picture 4">
              <a:extLst>
                <a:ext uri="{FF2B5EF4-FFF2-40B4-BE49-F238E27FC236}">
                  <a16:creationId xmlns:a16="http://schemas.microsoft.com/office/drawing/2014/main" id="{A4767614-0944-16CE-4BD7-FDFD6DC05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912"/>
              <a:ext cx="1133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4" name="Picture 5">
              <a:extLst>
                <a:ext uri="{FF2B5EF4-FFF2-40B4-BE49-F238E27FC236}">
                  <a16:creationId xmlns:a16="http://schemas.microsoft.com/office/drawing/2014/main" id="{9A7122C5-1704-B768-C4CD-B5CBA443B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912"/>
              <a:ext cx="1101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5" name="Picture 6">
              <a:extLst>
                <a:ext uri="{FF2B5EF4-FFF2-40B4-BE49-F238E27FC236}">
                  <a16:creationId xmlns:a16="http://schemas.microsoft.com/office/drawing/2014/main" id="{ABCB6CA3-BAB8-967F-2F41-67BD1CE24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120"/>
              <a:ext cx="90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6" name="Picture 7">
              <a:extLst>
                <a:ext uri="{FF2B5EF4-FFF2-40B4-BE49-F238E27FC236}">
                  <a16:creationId xmlns:a16="http://schemas.microsoft.com/office/drawing/2014/main" id="{61DE65D7-7459-EC4E-986C-726104652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72"/>
              <a:ext cx="960" cy="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7" name="Picture 8">
              <a:extLst>
                <a:ext uri="{FF2B5EF4-FFF2-40B4-BE49-F238E27FC236}">
                  <a16:creationId xmlns:a16="http://schemas.microsoft.com/office/drawing/2014/main" id="{3DA1B8DB-0094-89AE-7B88-F20ABAEE3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072"/>
              <a:ext cx="90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9">
              <a:extLst>
                <a:ext uri="{FF2B5EF4-FFF2-40B4-BE49-F238E27FC236}">
                  <a16:creationId xmlns:a16="http://schemas.microsoft.com/office/drawing/2014/main" id="{1780E209-2778-FB79-83F6-4C1BA8618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064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10">
              <a:extLst>
                <a:ext uri="{FF2B5EF4-FFF2-40B4-BE49-F238E27FC236}">
                  <a16:creationId xmlns:a16="http://schemas.microsoft.com/office/drawing/2014/main" id="{6C239ADB-D47C-9340-8297-60D35B7AA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064"/>
              <a:ext cx="1584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11">
              <a:extLst>
                <a:ext uri="{FF2B5EF4-FFF2-40B4-BE49-F238E27FC236}">
                  <a16:creationId xmlns:a16="http://schemas.microsoft.com/office/drawing/2014/main" id="{49595684-A3CC-B118-2E21-C8B584A37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064"/>
              <a:ext cx="3216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12">
              <a:extLst>
                <a:ext uri="{FF2B5EF4-FFF2-40B4-BE49-F238E27FC236}">
                  <a16:creationId xmlns:a16="http://schemas.microsoft.com/office/drawing/2014/main" id="{3E373542-7B24-4798-7A8D-B7DE87D2E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016"/>
              <a:ext cx="168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13">
              <a:extLst>
                <a:ext uri="{FF2B5EF4-FFF2-40B4-BE49-F238E27FC236}">
                  <a16:creationId xmlns:a16="http://schemas.microsoft.com/office/drawing/2014/main" id="{C06702A8-FD83-1698-6731-BDFA1177B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01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14">
              <a:extLst>
                <a:ext uri="{FF2B5EF4-FFF2-40B4-BE49-F238E27FC236}">
                  <a16:creationId xmlns:a16="http://schemas.microsoft.com/office/drawing/2014/main" id="{9CEB98A7-60B6-10C8-AF84-AEB23C1DD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016"/>
              <a:ext cx="1536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5">
              <a:extLst>
                <a:ext uri="{FF2B5EF4-FFF2-40B4-BE49-F238E27FC236}">
                  <a16:creationId xmlns:a16="http://schemas.microsoft.com/office/drawing/2014/main" id="{0C708D46-122A-B4ED-F372-7ED7808B9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064"/>
              <a:ext cx="3264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6">
              <a:extLst>
                <a:ext uri="{FF2B5EF4-FFF2-40B4-BE49-F238E27FC236}">
                  <a16:creationId xmlns:a16="http://schemas.microsoft.com/office/drawing/2014/main" id="{E451C2EB-BC19-AB60-0619-02D9EE8AA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064"/>
              <a:ext cx="144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17">
              <a:extLst>
                <a:ext uri="{FF2B5EF4-FFF2-40B4-BE49-F238E27FC236}">
                  <a16:creationId xmlns:a16="http://schemas.microsoft.com/office/drawing/2014/main" id="{1A75A260-78E0-8241-CDF7-7288ED6D7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06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1394" name="Picture 18">
            <a:extLst>
              <a:ext uri="{FF2B5EF4-FFF2-40B4-BE49-F238E27FC236}">
                <a16:creationId xmlns:a16="http://schemas.microsoft.com/office/drawing/2014/main" id="{09C83543-04D7-BE09-7560-A9845DAEB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57400"/>
            <a:ext cx="32766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27">
            <a:extLst>
              <a:ext uri="{FF2B5EF4-FFF2-40B4-BE49-F238E27FC236}">
                <a16:creationId xmlns:a16="http://schemas.microsoft.com/office/drawing/2014/main" id="{6BF78ABB-BE53-2DBF-93FE-E5179A07C2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029200"/>
            <a:ext cx="8534400" cy="1651000"/>
          </a:xfrm>
        </p:spPr>
        <p:txBody>
          <a:bodyPr/>
          <a:lstStyle/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Therefore, three houses and three utilities cannot be connected in the plane without crossing.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2FFE93A-1516-1D34-7FEB-2CCA6264A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Application of planar graph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C3F6A99-D88E-20DC-7605-D6C451A48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Planarity of graphs play an important role in the design of electronic circuits.</a:t>
            </a:r>
          </a:p>
          <a:p>
            <a:pPr algn="just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We can model a circuit with a graph by representing components of the circuit by vertices and connections between them by edges.</a:t>
            </a:r>
          </a:p>
          <a:p>
            <a:pPr algn="just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We can print a circuit on a single board with no connections crossing if the graph representing the circuit is planar.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57B2C78-F7E3-C75C-BC7A-27A0301AD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Application of planar graph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pic>
        <p:nvPicPr>
          <p:cNvPr id="52227" name="Picture 4">
            <a:extLst>
              <a:ext uri="{FF2B5EF4-FFF2-40B4-BE49-F238E27FC236}">
                <a16:creationId xmlns:a16="http://schemas.microsoft.com/office/drawing/2014/main" id="{64FA6ABC-9832-FD2A-5A72-F220B25A3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32766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5">
            <a:extLst>
              <a:ext uri="{FF2B5EF4-FFF2-40B4-BE49-F238E27FC236}">
                <a16:creationId xmlns:a16="http://schemas.microsoft.com/office/drawing/2014/main" id="{996F1CAC-ED29-8EE3-F026-6D98FD07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4343400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6">
            <a:extLst>
              <a:ext uri="{FF2B5EF4-FFF2-40B4-BE49-F238E27FC236}">
                <a16:creationId xmlns:a16="http://schemas.microsoft.com/office/drawing/2014/main" id="{A3F4408C-9BE0-40B1-CA16-A3165A3DDE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800600"/>
            <a:ext cx="8382000" cy="1651000"/>
          </a:xfrm>
        </p:spPr>
        <p:txBody>
          <a:bodyPr/>
          <a:lstStyle/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When this graph is not planar, we must turn to more expensive options. We need construct the circuit using multiple layer.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70A8AA44-2C2C-4EFE-B790-342FF6EA6D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9FAA15A6-6D45-46C1-8633-98373DCBF92C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17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5D2FCF5-3979-4F58-A40B-B96AE93DAF3C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CF2F27CA-A29C-48AD-9680-1629D5DB9FB6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17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82D78F1D-1D64-733F-EBD5-A4C89E3229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53253" name="Group 4">
            <a:extLst>
              <a:ext uri="{FF2B5EF4-FFF2-40B4-BE49-F238E27FC236}">
                <a16:creationId xmlns:a16="http://schemas.microsoft.com/office/drawing/2014/main" id="{9B36CA5B-7129-E09E-847A-8768FC369ED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53255" name="Group 5">
              <a:extLst>
                <a:ext uri="{FF2B5EF4-FFF2-40B4-BE49-F238E27FC236}">
                  <a16:creationId xmlns:a16="http://schemas.microsoft.com/office/drawing/2014/main" id="{96619401-C798-ECBE-B22C-E6F7CEF8B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1F9F348E-76A6-465C-803E-4742B76EBD6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4F466A62-5E19-45AB-B117-7EEFF91295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FF0C7E9E-78AC-43FF-8CAD-0461D43CDD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15FEFDD3-9971-41EE-90AC-DA63D130B0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BFFDE7FC-AE98-46DC-A8E5-22FC1B1085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42ED7FFF-D79E-4560-A66E-A41987E89F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53254" name="Rectangle 3">
            <a:extLst>
              <a:ext uri="{FF2B5EF4-FFF2-40B4-BE49-F238E27FC236}">
                <a16:creationId xmlns:a16="http://schemas.microsoft.com/office/drawing/2014/main" id="{B6DA4088-4569-74D8-AED6-23FB567C8D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43200" y="3124200"/>
            <a:ext cx="3200400" cy="1143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Euler’s Formula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791D7F6-29C8-320F-C7E5-497D78B5D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4FB2B99-87E4-2DC6-80DA-E9377CF8D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1781175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 planar representation of a graph splits the plane into regions, including an unbounded region.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6485DA12-D96F-97C1-7E5B-564A4164A72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276600"/>
            <a:ext cx="6619875" cy="2514600"/>
            <a:chOff x="912" y="2064"/>
            <a:chExt cx="4170" cy="1584"/>
          </a:xfrm>
        </p:grpSpPr>
        <p:sp>
          <p:nvSpPr>
            <p:cNvPr id="54277" name="Oval 5">
              <a:extLst>
                <a:ext uri="{FF2B5EF4-FFF2-40B4-BE49-F238E27FC236}">
                  <a16:creationId xmlns:a16="http://schemas.microsoft.com/office/drawing/2014/main" id="{DB80CF3E-0FF2-648F-03A0-F963F6281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64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4278" name="Oval 6">
              <a:extLst>
                <a:ext uri="{FF2B5EF4-FFF2-40B4-BE49-F238E27FC236}">
                  <a16:creationId xmlns:a16="http://schemas.microsoft.com/office/drawing/2014/main" id="{186DAF5B-279A-D428-88C1-FA99AA213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38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4279" name="Oval 7">
              <a:extLst>
                <a:ext uri="{FF2B5EF4-FFF2-40B4-BE49-F238E27FC236}">
                  <a16:creationId xmlns:a16="http://schemas.microsoft.com/office/drawing/2014/main" id="{6188FC9C-7D57-CEC3-14F6-BC31BF998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2064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4280" name="Oval 8">
              <a:extLst>
                <a:ext uri="{FF2B5EF4-FFF2-40B4-BE49-F238E27FC236}">
                  <a16:creationId xmlns:a16="http://schemas.microsoft.com/office/drawing/2014/main" id="{C2F7FF16-03BB-028C-2BA7-A09BEFBD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3365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4281" name="Line 10">
              <a:extLst>
                <a:ext uri="{FF2B5EF4-FFF2-40B4-BE49-F238E27FC236}">
                  <a16:creationId xmlns:a16="http://schemas.microsoft.com/office/drawing/2014/main" id="{77CE0BD3-58BC-59BB-0915-5D8C0C1C6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2" y="2276"/>
              <a:ext cx="1391" cy="1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Line 11">
              <a:extLst>
                <a:ext uri="{FF2B5EF4-FFF2-40B4-BE49-F238E27FC236}">
                  <a16:creationId xmlns:a16="http://schemas.microsoft.com/office/drawing/2014/main" id="{B6362BEB-846E-C9A0-6B87-BAA7A3C43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5" y="2206"/>
              <a:ext cx="1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Line 12">
              <a:extLst>
                <a:ext uri="{FF2B5EF4-FFF2-40B4-BE49-F238E27FC236}">
                  <a16:creationId xmlns:a16="http://schemas.microsoft.com/office/drawing/2014/main" id="{D2FBE25C-CE82-0903-4AA1-77DE418A2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5" y="3480"/>
              <a:ext cx="1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Line 13">
              <a:extLst>
                <a:ext uri="{FF2B5EF4-FFF2-40B4-BE49-F238E27FC236}">
                  <a16:creationId xmlns:a16="http://schemas.microsoft.com/office/drawing/2014/main" id="{538B1047-42F8-0667-15CC-C842B41EF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" y="2347"/>
              <a:ext cx="0" cy="9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Line 14">
              <a:extLst>
                <a:ext uri="{FF2B5EF4-FFF2-40B4-BE49-F238E27FC236}">
                  <a16:creationId xmlns:a16="http://schemas.microsoft.com/office/drawing/2014/main" id="{2D52D610-D4FB-49FA-D7FB-A722B251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2276"/>
              <a:ext cx="0" cy="1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Oval 15">
              <a:extLst>
                <a:ext uri="{FF2B5EF4-FFF2-40B4-BE49-F238E27FC236}">
                  <a16:creationId xmlns:a16="http://schemas.microsoft.com/office/drawing/2014/main" id="{850F62E1-56A7-AB91-0C39-374AFDDB7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064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4287" name="Oval 16">
              <a:extLst>
                <a:ext uri="{FF2B5EF4-FFF2-40B4-BE49-F238E27FC236}">
                  <a16:creationId xmlns:a16="http://schemas.microsoft.com/office/drawing/2014/main" id="{20353F56-B0F3-F769-3BDA-91A5AA852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3365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4288" name="Line 17">
              <a:extLst>
                <a:ext uri="{FF2B5EF4-FFF2-40B4-BE49-F238E27FC236}">
                  <a16:creationId xmlns:a16="http://schemas.microsoft.com/office/drawing/2014/main" id="{589AA776-8280-7013-E278-D00900C35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0" y="2206"/>
              <a:ext cx="1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8">
              <a:extLst>
                <a:ext uri="{FF2B5EF4-FFF2-40B4-BE49-F238E27FC236}">
                  <a16:creationId xmlns:a16="http://schemas.microsoft.com/office/drawing/2014/main" id="{96933088-7E6B-7415-6D7A-FD6098C95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0" y="3480"/>
              <a:ext cx="1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9">
              <a:extLst>
                <a:ext uri="{FF2B5EF4-FFF2-40B4-BE49-F238E27FC236}">
                  <a16:creationId xmlns:a16="http://schemas.microsoft.com/office/drawing/2014/main" id="{4C1FD019-5E45-47FA-B4FB-0A5F2000D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2276"/>
              <a:ext cx="0" cy="1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20">
              <a:extLst>
                <a:ext uri="{FF2B5EF4-FFF2-40B4-BE49-F238E27FC236}">
                  <a16:creationId xmlns:a16="http://schemas.microsoft.com/office/drawing/2014/main" id="{0F2800CC-ADEA-E56E-B068-9DD3E706A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134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21">
              <a:extLst>
                <a:ext uri="{FF2B5EF4-FFF2-40B4-BE49-F238E27FC236}">
                  <a16:creationId xmlns:a16="http://schemas.microsoft.com/office/drawing/2014/main" id="{3CF78E20-8494-8678-0A0A-1DF5FDB3B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2" y="2880"/>
              <a:ext cx="1338" cy="5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Oval 22">
              <a:extLst>
                <a:ext uri="{FF2B5EF4-FFF2-40B4-BE49-F238E27FC236}">
                  <a16:creationId xmlns:a16="http://schemas.microsoft.com/office/drawing/2014/main" id="{7833642A-5306-ADEA-D06D-98897A4D7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93"/>
              <a:ext cx="293" cy="2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4294" name="Text Box 23">
              <a:extLst>
                <a:ext uri="{FF2B5EF4-FFF2-40B4-BE49-F238E27FC236}">
                  <a16:creationId xmlns:a16="http://schemas.microsoft.com/office/drawing/2014/main" id="{DF6FC610-CD30-8B63-4974-84EBF1EEF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84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54295" name="Text Box 24">
              <a:extLst>
                <a:ext uri="{FF2B5EF4-FFF2-40B4-BE49-F238E27FC236}">
                  <a16:creationId xmlns:a16="http://schemas.microsoft.com/office/drawing/2014/main" id="{85A853F8-295C-3EE8-2C61-902DA3FFC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00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R2</a:t>
              </a:r>
            </a:p>
          </p:txBody>
        </p:sp>
        <p:sp>
          <p:nvSpPr>
            <p:cNvPr id="54296" name="Text Box 25">
              <a:extLst>
                <a:ext uri="{FF2B5EF4-FFF2-40B4-BE49-F238E27FC236}">
                  <a16:creationId xmlns:a16="http://schemas.microsoft.com/office/drawing/2014/main" id="{0B7DCAFE-F131-C891-FF5D-0EEC998D1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R3</a:t>
              </a:r>
            </a:p>
          </p:txBody>
        </p:sp>
        <p:sp>
          <p:nvSpPr>
            <p:cNvPr id="54297" name="Text Box 26">
              <a:extLst>
                <a:ext uri="{FF2B5EF4-FFF2-40B4-BE49-F238E27FC236}">
                  <a16:creationId xmlns:a16="http://schemas.microsoft.com/office/drawing/2014/main" id="{A1583AD5-E16A-B6C4-4AB6-55497B203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56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R4</a:t>
              </a:r>
            </a:p>
          </p:txBody>
        </p:sp>
        <p:sp>
          <p:nvSpPr>
            <p:cNvPr id="54298" name="Text Box 27">
              <a:extLst>
                <a:ext uri="{FF2B5EF4-FFF2-40B4-BE49-F238E27FC236}">
                  <a16:creationId xmlns:a16="http://schemas.microsoft.com/office/drawing/2014/main" id="{057D42EA-1181-25DB-FCD0-A6A2D63B4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R5</a:t>
              </a:r>
            </a:p>
          </p:txBody>
        </p:sp>
        <p:sp>
          <p:nvSpPr>
            <p:cNvPr id="54299" name="Text Box 28">
              <a:extLst>
                <a:ext uri="{FF2B5EF4-FFF2-40B4-BE49-F238E27FC236}">
                  <a16:creationId xmlns:a16="http://schemas.microsoft.com/office/drawing/2014/main" id="{3F120625-3D97-6533-C094-21EB25996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688"/>
              <a:ext cx="57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R6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8ED6435-E6A3-2B29-681D-D43C2BEF3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A7699DB-C6A5-A26A-8411-F18883669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4038600"/>
            <a:ext cx="8839200" cy="2514600"/>
          </a:xfrm>
        </p:spPr>
        <p:txBody>
          <a:bodyPr/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Euler showed that all planar representations of a graph split the plane into the same number of regions.</a:t>
            </a:r>
          </a:p>
          <a:p>
            <a:pPr algn="just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He found a relation among the number of regions, the number of vertices, and the number of edges of a planar graph.</a:t>
            </a:r>
          </a:p>
        </p:txBody>
      </p:sp>
      <p:sp>
        <p:nvSpPr>
          <p:cNvPr id="55300" name="Oval 5">
            <a:extLst>
              <a:ext uri="{FF2B5EF4-FFF2-40B4-BE49-F238E27FC236}">
                <a16:creationId xmlns:a16="http://schemas.microsoft.com/office/drawing/2014/main" id="{9748B1A4-25ED-1305-246D-2132EA77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71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5301" name="Oval 6">
            <a:extLst>
              <a:ext uri="{FF2B5EF4-FFF2-40B4-BE49-F238E27FC236}">
                <a16:creationId xmlns:a16="http://schemas.microsoft.com/office/drawing/2014/main" id="{DB7F6B67-4FC3-357B-0198-1BCC7D48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94075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5302" name="Oval 7">
            <a:extLst>
              <a:ext uri="{FF2B5EF4-FFF2-40B4-BE49-F238E27FC236}">
                <a16:creationId xmlns:a16="http://schemas.microsoft.com/office/drawing/2014/main" id="{10E15AAE-AA1A-4347-A717-312027D5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1371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5303" name="Oval 8">
            <a:extLst>
              <a:ext uri="{FF2B5EF4-FFF2-40B4-BE49-F238E27FC236}">
                <a16:creationId xmlns:a16="http://schemas.microsoft.com/office/drawing/2014/main" id="{D7CEC703-7485-43BB-66BC-9D6CF10B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34369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5304" name="Line 9">
            <a:extLst>
              <a:ext uri="{FF2B5EF4-FFF2-40B4-BE49-F238E27FC236}">
                <a16:creationId xmlns:a16="http://schemas.microsoft.com/office/drawing/2014/main" id="{A5C68FCE-DB4D-273B-1478-29CFC0B33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3250" y="1708150"/>
            <a:ext cx="2208213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Line 10">
            <a:extLst>
              <a:ext uri="{FF2B5EF4-FFF2-40B4-BE49-F238E27FC236}">
                <a16:creationId xmlns:a16="http://schemas.microsoft.com/office/drawing/2014/main" id="{DEAFF3E2-57E9-879B-2DA6-2F6DC21C2F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9138" y="1597025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Line 11">
            <a:extLst>
              <a:ext uri="{FF2B5EF4-FFF2-40B4-BE49-F238E27FC236}">
                <a16:creationId xmlns:a16="http://schemas.microsoft.com/office/drawing/2014/main" id="{938FA737-AA6B-78D9-9895-303DFCDB19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9138" y="3619500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Line 12">
            <a:extLst>
              <a:ext uri="{FF2B5EF4-FFF2-40B4-BE49-F238E27FC236}">
                <a16:creationId xmlns:a16="http://schemas.microsoft.com/office/drawing/2014/main" id="{DA653EC2-C1A0-1A86-DD76-2ABCC1E00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5775" y="1820863"/>
            <a:ext cx="0" cy="157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13">
            <a:extLst>
              <a:ext uri="{FF2B5EF4-FFF2-40B4-BE49-F238E27FC236}">
                <a16:creationId xmlns:a16="http://schemas.microsoft.com/office/drawing/2014/main" id="{B0220ADA-64D2-F454-02D0-30AA5FDB8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7350" y="1708150"/>
            <a:ext cx="0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Oval 14">
            <a:extLst>
              <a:ext uri="{FF2B5EF4-FFF2-40B4-BE49-F238E27FC236}">
                <a16:creationId xmlns:a16="http://schemas.microsoft.com/office/drawing/2014/main" id="{CB4BA7D2-AE3F-6C21-6D4E-4BB8EF01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371600"/>
            <a:ext cx="465137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5310" name="Oval 15">
            <a:extLst>
              <a:ext uri="{FF2B5EF4-FFF2-40B4-BE49-F238E27FC236}">
                <a16:creationId xmlns:a16="http://schemas.microsoft.com/office/drawing/2014/main" id="{3553DD4F-4878-8E60-D694-235D04E86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3436938"/>
            <a:ext cx="465138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5311" name="Line 16">
            <a:extLst>
              <a:ext uri="{FF2B5EF4-FFF2-40B4-BE49-F238E27FC236}">
                <a16:creationId xmlns:a16="http://schemas.microsoft.com/office/drawing/2014/main" id="{97C6D894-C9AD-E5D7-2A68-A5EBEDF946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1597025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Line 17">
            <a:extLst>
              <a:ext uri="{FF2B5EF4-FFF2-40B4-BE49-F238E27FC236}">
                <a16:creationId xmlns:a16="http://schemas.microsoft.com/office/drawing/2014/main" id="{8199E168-E6BA-92F9-503C-B43EDE4A0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3619500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3" name="Line 18">
            <a:extLst>
              <a:ext uri="{FF2B5EF4-FFF2-40B4-BE49-F238E27FC236}">
                <a16:creationId xmlns:a16="http://schemas.microsoft.com/office/drawing/2014/main" id="{674927D0-D84D-24A2-9F32-B8A897190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7663" y="1708150"/>
            <a:ext cx="0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4" name="Line 19">
            <a:extLst>
              <a:ext uri="{FF2B5EF4-FFF2-40B4-BE49-F238E27FC236}">
                <a16:creationId xmlns:a16="http://schemas.microsoft.com/office/drawing/2014/main" id="{92D2EF39-BBC3-0140-B930-307DB0C4B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752600"/>
            <a:ext cx="2133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5" name="Line 20">
            <a:extLst>
              <a:ext uri="{FF2B5EF4-FFF2-40B4-BE49-F238E27FC236}">
                <a16:creationId xmlns:a16="http://schemas.microsoft.com/office/drawing/2014/main" id="{A0DD0A7A-8623-E690-BB0A-8A9D633FCC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9125" y="2667000"/>
            <a:ext cx="2124075" cy="871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6" name="Oval 21">
            <a:extLst>
              <a:ext uri="{FF2B5EF4-FFF2-40B4-BE49-F238E27FC236}">
                <a16:creationId xmlns:a16="http://schemas.microsoft.com/office/drawing/2014/main" id="{8D487B44-2FCC-3B42-4843-4AEC3A93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370138"/>
            <a:ext cx="465138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5317" name="Text Box 22">
            <a:extLst>
              <a:ext uri="{FF2B5EF4-FFF2-40B4-BE49-F238E27FC236}">
                <a16:creationId xmlns:a16="http://schemas.microsoft.com/office/drawing/2014/main" id="{051B2A28-E3EF-B0F3-0C17-0B569AFD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146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55318" name="Text Box 23">
            <a:extLst>
              <a:ext uri="{FF2B5EF4-FFF2-40B4-BE49-F238E27FC236}">
                <a16:creationId xmlns:a16="http://schemas.microsoft.com/office/drawing/2014/main" id="{556386BB-9941-9432-0578-7255A9391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9050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55319" name="Text Box 24">
            <a:extLst>
              <a:ext uri="{FF2B5EF4-FFF2-40B4-BE49-F238E27FC236}">
                <a16:creationId xmlns:a16="http://schemas.microsoft.com/office/drawing/2014/main" id="{53598ACB-BDC3-6BB4-A2F0-7E323424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R3</a:t>
            </a:r>
          </a:p>
        </p:txBody>
      </p:sp>
      <p:sp>
        <p:nvSpPr>
          <p:cNvPr id="55320" name="Text Box 25">
            <a:extLst>
              <a:ext uri="{FF2B5EF4-FFF2-40B4-BE49-F238E27FC236}">
                <a16:creationId xmlns:a16="http://schemas.microsoft.com/office/drawing/2014/main" id="{D2527372-C49A-CCE4-BA20-E395CCEB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764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R4</a:t>
            </a:r>
          </a:p>
        </p:txBody>
      </p:sp>
      <p:sp>
        <p:nvSpPr>
          <p:cNvPr id="55321" name="Text Box 26">
            <a:extLst>
              <a:ext uri="{FF2B5EF4-FFF2-40B4-BE49-F238E27FC236}">
                <a16:creationId xmlns:a16="http://schemas.microsoft.com/office/drawing/2014/main" id="{02B0831F-2C94-C70B-ACC2-BAAB3B230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R5</a:t>
            </a:r>
          </a:p>
        </p:txBody>
      </p:sp>
      <p:sp>
        <p:nvSpPr>
          <p:cNvPr id="55322" name="Text Box 27">
            <a:extLst>
              <a:ext uri="{FF2B5EF4-FFF2-40B4-BE49-F238E27FC236}">
                <a16:creationId xmlns:a16="http://schemas.microsoft.com/office/drawing/2014/main" id="{8AEF05BF-4ACB-74E7-C0E8-D3670A955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2">
            <a:extLst>
              <a:ext uri="{FF2B5EF4-FFF2-40B4-BE49-F238E27FC236}">
                <a16:creationId xmlns:a16="http://schemas.microsoft.com/office/drawing/2014/main" id="{EF4DDDF5-2424-46C2-837E-45A234DA9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8D85E2-A1EC-48AE-A1BB-5BC4BD82E809}" type="slidenum">
              <a:rPr altLang="zh-CN"/>
              <a:pPr/>
              <a:t>2</a:t>
            </a:fld>
            <a:endParaRPr lang="zh-CN" altLang="zh-CN"/>
          </a:p>
        </p:txBody>
      </p:sp>
      <p:sp>
        <p:nvSpPr>
          <p:cNvPr id="37891" name="Rectangle 12">
            <a:extLst>
              <a:ext uri="{FF2B5EF4-FFF2-40B4-BE49-F238E27FC236}">
                <a16:creationId xmlns:a16="http://schemas.microsoft.com/office/drawing/2014/main" id="{D30E8011-9A4C-3EE0-9969-17B58CBA2F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2BCA281-5CB1-473B-B4AF-E039B12356AE}" type="slidenum">
              <a:rPr lang="en-US" altLang="zh-CN" sz="12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512026E-2C61-79DD-3FE0-F83A1E1DAC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Section 4.7</a:t>
            </a:r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02F9D3F2-1F24-9B88-6A38-EBBFE07D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76600"/>
            <a:ext cx="678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Euclid" pitchFamily="18" charset="0"/>
                <a:ea typeface="Dotum" panose="020B0600000101010101" pitchFamily="34" charset="-127"/>
              </a:rPr>
              <a:t>Chapter 4. Graphs</a:t>
            </a:r>
          </a:p>
        </p:txBody>
      </p:sp>
      <p:sp>
        <p:nvSpPr>
          <p:cNvPr id="20486" name="WordArt 4">
            <a:extLst>
              <a:ext uri="{FF2B5EF4-FFF2-40B4-BE49-F238E27FC236}">
                <a16:creationId xmlns:a16="http://schemas.microsoft.com/office/drawing/2014/main" id="{C78749A6-BC21-1E43-C477-7B1CC08B922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4572000"/>
            <a:ext cx="62484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Planar Graph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5CA0867-B648-1ABD-62C9-69C5C3D4F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Euler’s Formula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5A0444E6-532C-4960-827E-87CB6B46A0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6200" y="1419225"/>
            <a:ext cx="8991600" cy="4829175"/>
          </a:xfrm>
          <a:blipFill>
            <a:blip r:embed="rId2"/>
            <a:stretch>
              <a:fillRect l="-1559" t="-1768" r="-74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6A14BEA-75D1-3F8C-518E-463AF3A6E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Euler’s Formula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F55746E-EAB8-4965-A999-C695F21963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419225"/>
            <a:ext cx="8915400" cy="5286375"/>
          </a:xfrm>
          <a:blipFill>
            <a:blip r:embed="rId2"/>
            <a:stretch>
              <a:fillRect l="-1162" t="-126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FD89902-E7C2-7303-444D-BE89E1C79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Euler’s Formula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5439E8D-7E89-4857-BA65-503E3A9E1B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419225"/>
            <a:ext cx="8915400" cy="1704975"/>
          </a:xfrm>
          <a:blipFill>
            <a:blip r:embed="rId2"/>
            <a:stretch>
              <a:fillRect l="-1504" t="-5000" b="-821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  <a:ea typeface="+mn-ea"/>
              </a:rPr>
              <a:t> </a:t>
            </a:r>
          </a:p>
        </p:txBody>
      </p:sp>
      <p:sp>
        <p:nvSpPr>
          <p:cNvPr id="109572" name="Oval 4">
            <a:extLst>
              <a:ext uri="{FF2B5EF4-FFF2-40B4-BE49-F238E27FC236}">
                <a16:creationId xmlns:a16="http://schemas.microsoft.com/office/drawing/2014/main" id="{046E24E7-C569-CDD1-72DB-46F0D4EC2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35385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9573" name="Oval 5">
            <a:extLst>
              <a:ext uri="{FF2B5EF4-FFF2-40B4-BE49-F238E27FC236}">
                <a16:creationId xmlns:a16="http://schemas.microsoft.com/office/drawing/2014/main" id="{F5EDE241-7030-5DD7-551E-A0481144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814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9574" name="Line 6">
            <a:extLst>
              <a:ext uri="{FF2B5EF4-FFF2-40B4-BE49-F238E27FC236}">
                <a16:creationId xmlns:a16="http://schemas.microsoft.com/office/drawing/2014/main" id="{39830A00-EE98-8311-CB05-AE76EF97B4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3875" y="3763963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5" name="Text Box 7">
            <a:extLst>
              <a:ext uri="{FF2B5EF4-FFF2-40B4-BE49-F238E27FC236}">
                <a16:creationId xmlns:a16="http://schemas.microsoft.com/office/drawing/2014/main" id="{448C3977-BA8F-C1F4-8176-FA3C3FC3B69B}"/>
              </a:ext>
            </a:extLst>
          </p:cNvPr>
          <p:cNvSpPr txBox="1">
            <a:spLocks noRot="1" noChangeAspect="1" noEditPoints="1" noChangeArrowheads="1" noTextEdit="1"/>
          </p:cNvSpPr>
          <p:nvPr/>
        </p:nvSpPr>
        <p:spPr bwMode="auto">
          <a:xfrm>
            <a:off x="3581400" y="3124200"/>
            <a:ext cx="904875" cy="523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Text Box 8">
            <a:extLst>
              <a:ext uri="{FF2B5EF4-FFF2-40B4-BE49-F238E27FC236}">
                <a16:creationId xmlns:a16="http://schemas.microsoft.com/office/drawing/2014/main" id="{63ABE81C-2EFF-56FF-FBFB-7B2B165F951A}"/>
              </a:ext>
            </a:extLst>
          </p:cNvPr>
          <p:cNvSpPr txBox="1">
            <a:spLocks noRot="1" noChangeAspect="1" noEditPoints="1" noChangeArrowheads="1" noTextEdit="1"/>
          </p:cNvSpPr>
          <p:nvPr/>
        </p:nvSpPr>
        <p:spPr bwMode="auto">
          <a:xfrm>
            <a:off x="1981200" y="3505200"/>
            <a:ext cx="685800" cy="523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7" name="Text Box 9">
            <a:extLst>
              <a:ext uri="{FF2B5EF4-FFF2-40B4-BE49-F238E27FC236}">
                <a16:creationId xmlns:a16="http://schemas.microsoft.com/office/drawing/2014/main" id="{4F91D8E4-C203-823D-7F58-D5A7319B46CF}"/>
              </a:ext>
            </a:extLst>
          </p:cNvPr>
          <p:cNvSpPr txBox="1">
            <a:spLocks noRot="1" noChangeAspect="1" noEditPoints="1" noChangeArrowheads="1" noTextEdit="1"/>
          </p:cNvSpPr>
          <p:nvPr/>
        </p:nvSpPr>
        <p:spPr bwMode="auto">
          <a:xfrm>
            <a:off x="5638800" y="3505200"/>
            <a:ext cx="685800" cy="523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BBCBE5-AC1C-8239-A51A-370BDFED4FDD}"/>
                  </a:ext>
                </a:extLst>
              </p:cNvPr>
              <p:cNvSpPr txBox="1"/>
              <p:nvPr/>
            </p:nvSpPr>
            <p:spPr>
              <a:xfrm>
                <a:off x="228714" y="4382707"/>
                <a:ext cx="8457978" cy="166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32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zh-CN" sz="32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sz="32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indent="-342900" algn="just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Let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} be the edge that is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32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zh-CN" altLang="en-US" sz="32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BBCBE5-AC1C-8239-A51A-370BDFED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14" y="4382707"/>
                <a:ext cx="8457978" cy="1668149"/>
              </a:xfrm>
              <a:prstGeom prst="rect">
                <a:avLst/>
              </a:prstGeom>
              <a:blipFill>
                <a:blip r:embed="rId6"/>
                <a:stretch>
                  <a:fillRect l="-1658" t="-5109" r="-1802" b="-10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/>
      <p:bldP spid="109573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9E27C2D-FE76-4195-E19B-0F7339DE8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Euler’s Formula</a:t>
            </a:r>
          </a:p>
        </p:txBody>
      </p:sp>
      <p:sp>
        <p:nvSpPr>
          <p:cNvPr id="110596" name="Oval 4">
            <a:extLst>
              <a:ext uri="{FF2B5EF4-FFF2-40B4-BE49-F238E27FC236}">
                <a16:creationId xmlns:a16="http://schemas.microsoft.com/office/drawing/2014/main" id="{1068FE6A-CF0B-7A3B-D69D-E8D9A3CA8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00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0598" name="Line 6">
            <a:extLst>
              <a:ext uri="{FF2B5EF4-FFF2-40B4-BE49-F238E27FC236}">
                <a16:creationId xmlns:a16="http://schemas.microsoft.com/office/drawing/2014/main" id="{90412769-390C-D880-1748-E658E1EE8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19600"/>
            <a:ext cx="228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00DB966C-2738-572E-FD05-4ACE8C4A2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257800"/>
            <a:ext cx="4651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10601" name="Oval 9">
            <a:extLst>
              <a:ext uri="{FF2B5EF4-FFF2-40B4-BE49-F238E27FC236}">
                <a16:creationId xmlns:a16="http://schemas.microsoft.com/office/drawing/2014/main" id="{21006002-7216-3D69-9151-5DE5ABD21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0602" name="Oval 10">
            <a:extLst>
              <a:ext uri="{FF2B5EF4-FFF2-40B4-BE49-F238E27FC236}">
                <a16:creationId xmlns:a16="http://schemas.microsoft.com/office/drawing/2014/main" id="{79D18B31-C02F-38C5-E346-34B71674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019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0603" name="Oval 11">
            <a:extLst>
              <a:ext uri="{FF2B5EF4-FFF2-40B4-BE49-F238E27FC236}">
                <a16:creationId xmlns:a16="http://schemas.microsoft.com/office/drawing/2014/main" id="{E2639CD3-233A-4DDD-04B2-31930B195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324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0604" name="Oval 12">
            <a:extLst>
              <a:ext uri="{FF2B5EF4-FFF2-40B4-BE49-F238E27FC236}">
                <a16:creationId xmlns:a16="http://schemas.microsoft.com/office/drawing/2014/main" id="{D9588C5F-1B6A-FF94-187B-8DC1A5999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0605" name="Oval 13">
            <a:extLst>
              <a:ext uri="{FF2B5EF4-FFF2-40B4-BE49-F238E27FC236}">
                <a16:creationId xmlns:a16="http://schemas.microsoft.com/office/drawing/2014/main" id="{B7A8B26B-7C60-A34E-CFE0-C29517AD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0606" name="Oval 14">
            <a:extLst>
              <a:ext uri="{FF2B5EF4-FFF2-40B4-BE49-F238E27FC236}">
                <a16:creationId xmlns:a16="http://schemas.microsoft.com/office/drawing/2014/main" id="{764C8EF6-93D8-2AA3-F9D6-E9DCAA55E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91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0607" name="Line 15">
            <a:extLst>
              <a:ext uri="{FF2B5EF4-FFF2-40B4-BE49-F238E27FC236}">
                <a16:creationId xmlns:a16="http://schemas.microsoft.com/office/drawing/2014/main" id="{15F199E6-5910-6768-7EE7-1635402F9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00600"/>
            <a:ext cx="2209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8" name="Line 16">
            <a:extLst>
              <a:ext uri="{FF2B5EF4-FFF2-40B4-BE49-F238E27FC236}">
                <a16:creationId xmlns:a16="http://schemas.microsoft.com/office/drawing/2014/main" id="{0BAD678A-4758-F6C6-24B7-2133AC06DC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724400"/>
            <a:ext cx="2209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9" name="Line 17">
            <a:extLst>
              <a:ext uri="{FF2B5EF4-FFF2-40B4-BE49-F238E27FC236}">
                <a16:creationId xmlns:a16="http://schemas.microsoft.com/office/drawing/2014/main" id="{852BE06F-814C-1645-D1DC-008D37F66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5029200"/>
            <a:ext cx="1524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0" name="Line 18">
            <a:extLst>
              <a:ext uri="{FF2B5EF4-FFF2-40B4-BE49-F238E27FC236}">
                <a16:creationId xmlns:a16="http://schemas.microsoft.com/office/drawing/2014/main" id="{1911826A-CD41-A75B-133D-F5DFC47EC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6388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1" name="Line 19">
            <a:extLst>
              <a:ext uri="{FF2B5EF4-FFF2-40B4-BE49-F238E27FC236}">
                <a16:creationId xmlns:a16="http://schemas.microsoft.com/office/drawing/2014/main" id="{030AB6F7-D698-2AFA-7790-3D658057C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1722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2" name="Line 20">
            <a:extLst>
              <a:ext uri="{FF2B5EF4-FFF2-40B4-BE49-F238E27FC236}">
                <a16:creationId xmlns:a16="http://schemas.microsoft.com/office/drawing/2014/main" id="{5BC1C23B-F97C-ED81-352F-A06015D56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943600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4" name="Line 22">
            <a:extLst>
              <a:ext uri="{FF2B5EF4-FFF2-40B4-BE49-F238E27FC236}">
                <a16:creationId xmlns:a16="http://schemas.microsoft.com/office/drawing/2014/main" id="{CDB2B13D-3D5D-AEBF-D924-8AB978343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029200"/>
            <a:ext cx="762000" cy="1295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A66217-6EE1-5489-E87C-9687FBCD8AB0}"/>
                  </a:ext>
                </a:extLst>
              </p:cNvPr>
              <p:cNvSpPr txBox="1"/>
              <p:nvPr/>
            </p:nvSpPr>
            <p:spPr>
              <a:xfrm>
                <a:off x="152516" y="1151989"/>
                <a:ext cx="8838968" cy="324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There are two possibilities to consider.</a:t>
                </a:r>
              </a:p>
              <a:p>
                <a:pPr marL="342900" indent="-342900" algn="just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(1)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are already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 algn="just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These two vertices must be on the boundary of a common region R, or else it would be impossible to add  the edge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32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}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without two edges crossing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is planar).</a:t>
                </a:r>
                <a:endParaRPr lang="zh-CN" altLang="en-US" sz="32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A66217-6EE1-5489-E87C-9687FBCD8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6" y="1151989"/>
                <a:ext cx="8838968" cy="3243965"/>
              </a:xfrm>
              <a:prstGeom prst="rect">
                <a:avLst/>
              </a:prstGeom>
              <a:blipFill>
                <a:blip r:embed="rId2"/>
                <a:stretch>
                  <a:fillRect l="-1517" t="-2632" r="-1793" b="-5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6CCE3E-9317-0A44-351B-30A630EEFD22}"/>
                  </a:ext>
                </a:extLst>
              </p:cNvPr>
              <p:cNvSpPr txBox="1"/>
              <p:nvPr/>
            </p:nvSpPr>
            <p:spPr>
              <a:xfrm>
                <a:off x="2556202" y="4326925"/>
                <a:ext cx="917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6CCE3E-9317-0A44-351B-30A630EEF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202" y="4326925"/>
                <a:ext cx="917174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502184-5BF4-AD66-959C-6287ED6E9508}"/>
                  </a:ext>
                </a:extLst>
              </p:cNvPr>
              <p:cNvSpPr txBox="1"/>
              <p:nvPr/>
            </p:nvSpPr>
            <p:spPr>
              <a:xfrm>
                <a:off x="4437664" y="6322367"/>
                <a:ext cx="896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502184-5BF4-AD66-959C-6287ED6E9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664" y="6322367"/>
                <a:ext cx="896336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5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  <p:bldP spid="110599" grpId="0"/>
      <p:bldP spid="110601" grpId="0" animBg="1"/>
      <p:bldP spid="110602" grpId="0" animBg="1"/>
      <p:bldP spid="110603" grpId="0" animBg="1"/>
      <p:bldP spid="110604" grpId="0" animBg="1"/>
      <p:bldP spid="110605" grpId="0" animBg="1"/>
      <p:bldP spid="110606" grpId="0" animBg="1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38B2AE2-90EF-27F4-8AFF-2380A130E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1CC3512-9273-49EE-B93C-F0F00FADE1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19225"/>
            <a:ext cx="8229600" cy="2924175"/>
          </a:xfrm>
          <a:blipFill>
            <a:blip r:embed="rId2"/>
            <a:stretch>
              <a:fillRect l="-1630" t="-291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003EBD6E-EDE3-B2CB-9C5D-64CC745A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00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1EB07B8A-8DB0-07EE-5112-0F6430CE5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19600"/>
            <a:ext cx="228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B56E05F-287E-18B1-18B9-4433D5F2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257800"/>
            <a:ext cx="4651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5BC74DB8-0883-D441-DF67-8E0E626F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6F8E4A10-9625-C8EF-5B1D-CA5522AC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019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C5992286-DCED-7DE6-7D1F-75261D1B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324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9361C43E-D9A4-D7EB-9846-58AFECCDF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E2EF13EC-B496-4C1A-BC52-F5A76C83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040E6E15-E673-9BD4-09BF-F81737C57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91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55F16CE0-D638-AB58-E115-AC834E46A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00600"/>
            <a:ext cx="2209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D1A13243-0069-E3B5-FCEB-DB537939A1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724400"/>
            <a:ext cx="2209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1E091A47-C358-7EDF-5590-354AB9FFD0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5029200"/>
            <a:ext cx="1524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6111FCB8-5F4C-C063-332D-D841DCC9E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6388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850D25F9-E059-B7AE-0B76-59461DF7F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172200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5D284379-7152-5C94-214D-47056F4BB9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943600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6DEE0757-4DEB-924E-F882-85610F475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029200"/>
            <a:ext cx="762000" cy="1295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048ADA-43F9-0930-0832-704376E58DDE}"/>
                  </a:ext>
                </a:extLst>
              </p:cNvPr>
              <p:cNvSpPr txBox="1"/>
              <p:nvPr/>
            </p:nvSpPr>
            <p:spPr>
              <a:xfrm>
                <a:off x="2556202" y="4326925"/>
                <a:ext cx="917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048ADA-43F9-0930-0832-704376E5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202" y="4326925"/>
                <a:ext cx="917174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41CDFB-CA54-19FB-709C-C876F7635AEF}"/>
                  </a:ext>
                </a:extLst>
              </p:cNvPr>
              <p:cNvSpPr txBox="1"/>
              <p:nvPr/>
            </p:nvSpPr>
            <p:spPr>
              <a:xfrm>
                <a:off x="4437664" y="6322367"/>
                <a:ext cx="896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41CDFB-CA54-19FB-709C-C876F763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664" y="6322367"/>
                <a:ext cx="896336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EDADDF2-ECD3-3B8C-9EAE-DE9B78558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Euler’s Formula</a:t>
            </a:r>
          </a:p>
        </p:txBody>
      </p:sp>
      <p:sp>
        <p:nvSpPr>
          <p:cNvPr id="112644" name="Oval 4">
            <a:extLst>
              <a:ext uri="{FF2B5EF4-FFF2-40B4-BE49-F238E27FC236}">
                <a16:creationId xmlns:a16="http://schemas.microsoft.com/office/drawing/2014/main" id="{D4D62E0A-E5C7-6F7E-F07E-9219EEF0C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396" y="495296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645" name="Line 5">
            <a:extLst>
              <a:ext uri="{FF2B5EF4-FFF2-40B4-BE49-F238E27FC236}">
                <a16:creationId xmlns:a16="http://schemas.microsoft.com/office/drawing/2014/main" id="{F23721B3-624E-57E4-A9DB-EFE4342DF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4996" y="4571966"/>
            <a:ext cx="228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B7659979-3DF1-5264-65B4-4E693475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796" y="5486366"/>
            <a:ext cx="4651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12648" name="Oval 8">
            <a:extLst>
              <a:ext uri="{FF2B5EF4-FFF2-40B4-BE49-F238E27FC236}">
                <a16:creationId xmlns:a16="http://schemas.microsoft.com/office/drawing/2014/main" id="{88C7C99A-A428-AE6B-B2AF-FE44609E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996" y="556256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649" name="Oval 9">
            <a:extLst>
              <a:ext uri="{FF2B5EF4-FFF2-40B4-BE49-F238E27FC236}">
                <a16:creationId xmlns:a16="http://schemas.microsoft.com/office/drawing/2014/main" id="{B8ADCDBA-2610-1945-B823-413362D7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596" y="617216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650" name="Oval 10">
            <a:extLst>
              <a:ext uri="{FF2B5EF4-FFF2-40B4-BE49-F238E27FC236}">
                <a16:creationId xmlns:a16="http://schemas.microsoft.com/office/drawing/2014/main" id="{879FC2A5-B3BA-C771-6C8E-1776C0E35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596" y="642011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651" name="Oval 11">
            <a:extLst>
              <a:ext uri="{FF2B5EF4-FFF2-40B4-BE49-F238E27FC236}">
                <a16:creationId xmlns:a16="http://schemas.microsoft.com/office/drawing/2014/main" id="{099CEDCA-242F-97EF-8E79-3F343F948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396" y="472436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652" name="Oval 12">
            <a:extLst>
              <a:ext uri="{FF2B5EF4-FFF2-40B4-BE49-F238E27FC236}">
                <a16:creationId xmlns:a16="http://schemas.microsoft.com/office/drawing/2014/main" id="{9697DF0E-EC13-C17B-9137-5CA4C4BD7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96" y="510536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653" name="Oval 13">
            <a:extLst>
              <a:ext uri="{FF2B5EF4-FFF2-40B4-BE49-F238E27FC236}">
                <a16:creationId xmlns:a16="http://schemas.microsoft.com/office/drawing/2014/main" id="{1F6E4568-A6D0-E98F-68AA-A5C398D5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6" y="594356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654" name="Line 14">
            <a:extLst>
              <a:ext uri="{FF2B5EF4-FFF2-40B4-BE49-F238E27FC236}">
                <a16:creationId xmlns:a16="http://schemas.microsoft.com/office/drawing/2014/main" id="{85092C63-320A-A9A5-A9E4-922128A1B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996" y="4952966"/>
            <a:ext cx="2209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5" name="Line 15">
            <a:extLst>
              <a:ext uri="{FF2B5EF4-FFF2-40B4-BE49-F238E27FC236}">
                <a16:creationId xmlns:a16="http://schemas.microsoft.com/office/drawing/2014/main" id="{DD001B3C-855B-4D97-15A4-BFB258C67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796" y="4876766"/>
            <a:ext cx="2209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6" name="Line 16">
            <a:extLst>
              <a:ext uri="{FF2B5EF4-FFF2-40B4-BE49-F238E27FC236}">
                <a16:creationId xmlns:a16="http://schemas.microsoft.com/office/drawing/2014/main" id="{5AE10569-B5D1-6D38-4CB5-6235F04CB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596" y="5181566"/>
            <a:ext cx="1524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7" name="Line 17">
            <a:extLst>
              <a:ext uri="{FF2B5EF4-FFF2-40B4-BE49-F238E27FC236}">
                <a16:creationId xmlns:a16="http://schemas.microsoft.com/office/drawing/2014/main" id="{445EA8A5-207C-2F43-CA3B-2FED54ACC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396" y="5791166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8" name="Line 18">
            <a:extLst>
              <a:ext uri="{FF2B5EF4-FFF2-40B4-BE49-F238E27FC236}">
                <a16:creationId xmlns:a16="http://schemas.microsoft.com/office/drawing/2014/main" id="{6802927D-A6A3-7195-B151-C2E34C706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196" y="6324566"/>
            <a:ext cx="1066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9" name="Line 19">
            <a:extLst>
              <a:ext uri="{FF2B5EF4-FFF2-40B4-BE49-F238E27FC236}">
                <a16:creationId xmlns:a16="http://schemas.microsoft.com/office/drawing/2014/main" id="{C9BDFC09-B2DB-BA02-1DE0-3AF37B23C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196" y="6095966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1" name="Line 21">
            <a:extLst>
              <a:ext uri="{FF2B5EF4-FFF2-40B4-BE49-F238E27FC236}">
                <a16:creationId xmlns:a16="http://schemas.microsoft.com/office/drawing/2014/main" id="{08470299-5D3C-A2C3-4589-33C174424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996" y="5181566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2" name="Oval 22">
            <a:extLst>
              <a:ext uri="{FF2B5EF4-FFF2-40B4-BE49-F238E27FC236}">
                <a16:creationId xmlns:a16="http://schemas.microsoft.com/office/drawing/2014/main" id="{8D701CE8-98EA-D1EC-90E9-AA45EA8C5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796" y="571496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3A7EF4-90B0-F375-2666-AAE8C1305F93}"/>
                  </a:ext>
                </a:extLst>
              </p:cNvPr>
              <p:cNvSpPr txBox="1"/>
              <p:nvPr/>
            </p:nvSpPr>
            <p:spPr>
              <a:xfrm>
                <a:off x="2915289" y="4219637"/>
                <a:ext cx="1134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3A7EF4-90B0-F375-2666-AAE8C1305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289" y="4219637"/>
                <a:ext cx="113499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5973E0-57CD-0123-82BF-F7555D48F236}"/>
                  </a:ext>
                </a:extLst>
              </p:cNvPr>
              <p:cNvSpPr txBox="1"/>
              <p:nvPr/>
            </p:nvSpPr>
            <p:spPr>
              <a:xfrm>
                <a:off x="4355341" y="5393960"/>
                <a:ext cx="11139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5973E0-57CD-0123-82BF-F7555D48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341" y="5393960"/>
                <a:ext cx="11139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EFC797-D60D-B07E-8610-5A99AB848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318" y="1177925"/>
                <a:ext cx="8991364" cy="3267329"/>
              </a:xfrm>
            </p:spPr>
            <p:txBody>
              <a:bodyPr/>
              <a:lstStyle/>
              <a:p>
                <a:r>
                  <a:rPr lang="en-US" altLang="zh-CN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(2) One of the two vertices of the new edge is not already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𝑮</m:t>
                        </m:r>
                      </m:e>
                      <m:sub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𝑮</m:t>
                        </m:r>
                      </m:e>
                      <m:sub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</m:t>
                        </m:r>
                      </m:e>
                      <m:sub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is not.</a:t>
                </a:r>
              </a:p>
              <a:p>
                <a:r>
                  <a:rPr lang="en-US" altLang="zh-CN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Adding this new edge does not produce any new regions,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</m:t>
                        </m:r>
                      </m:e>
                      <m:sub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must be in a region that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b="1" i="1" kern="12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b="1" kern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on its boundary.</a:t>
                </a:r>
                <a:endParaRPr lang="zh-CN" altLang="en-US" b="1" kern="1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EFC797-D60D-B07E-8610-5A99AB848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18" y="1177925"/>
                <a:ext cx="8991364" cy="3267329"/>
              </a:xfrm>
              <a:blipFill>
                <a:blip r:embed="rId4"/>
                <a:stretch>
                  <a:fillRect l="-1560" t="-2612" r="-1967" b="-4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69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6" grpId="0"/>
      <p:bldP spid="112648" grpId="0" animBg="1"/>
      <p:bldP spid="112649" grpId="0" animBg="1"/>
      <p:bldP spid="112650" grpId="0" animBg="1"/>
      <p:bldP spid="112651" grpId="0" animBg="1"/>
      <p:bldP spid="112652" grpId="0" animBg="1"/>
      <p:bldP spid="112653" grpId="0" animBg="1"/>
      <p:bldP spid="112662" grpId="0" animBg="1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6226631-E722-2D34-44F3-145154E1F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Euler’s Formula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B4753B3-7114-4BAD-99FD-A88662BA11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0" y="3933825"/>
            <a:ext cx="8915400" cy="2924175"/>
          </a:xfrm>
          <a:blipFill>
            <a:blip r:embed="rId2"/>
            <a:stretch>
              <a:fillRect l="-1504" t="-2917" r="-157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  <p:grpSp>
        <p:nvGrpSpPr>
          <p:cNvPr id="33796" name="Group 23">
            <a:extLst>
              <a:ext uri="{FF2B5EF4-FFF2-40B4-BE49-F238E27FC236}">
                <a16:creationId xmlns:a16="http://schemas.microsoft.com/office/drawing/2014/main" id="{49DD2EF3-B06F-CDC5-AC1B-743694D2707F}"/>
              </a:ext>
            </a:extLst>
          </p:cNvPr>
          <p:cNvGrpSpPr>
            <a:grpSpLocks/>
          </p:cNvGrpSpPr>
          <p:nvPr/>
        </p:nvGrpSpPr>
        <p:grpSpPr bwMode="auto">
          <a:xfrm>
            <a:off x="2119313" y="1547813"/>
            <a:ext cx="5029200" cy="2209800"/>
            <a:chOff x="1104" y="2784"/>
            <a:chExt cx="3168" cy="1392"/>
          </a:xfrm>
        </p:grpSpPr>
        <p:sp>
          <p:nvSpPr>
            <p:cNvPr id="62469" name="Oval 4">
              <a:extLst>
                <a:ext uri="{FF2B5EF4-FFF2-40B4-BE49-F238E27FC236}">
                  <a16:creationId xmlns:a16="http://schemas.microsoft.com/office/drawing/2014/main" id="{0C373FAF-576C-7160-7F26-6BB08ABC8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02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2470" name="Line 5">
              <a:extLst>
                <a:ext uri="{FF2B5EF4-FFF2-40B4-BE49-F238E27FC236}">
                  <a16:creationId xmlns:a16="http://schemas.microsoft.com/office/drawing/2014/main" id="{553A376C-1FC3-E9E4-74F6-538090335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84"/>
              <a:ext cx="14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Text Box 6">
              <a:extLst>
                <a:ext uri="{FF2B5EF4-FFF2-40B4-BE49-F238E27FC236}">
                  <a16:creationId xmlns:a16="http://schemas.microsoft.com/office/drawing/2014/main" id="{743B9288-48E3-DA49-0BBB-A54339EA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60"/>
              <a:ext cx="2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2473" name="Oval 8">
              <a:extLst>
                <a:ext uri="{FF2B5EF4-FFF2-40B4-BE49-F238E27FC236}">
                  <a16:creationId xmlns:a16="http://schemas.microsoft.com/office/drawing/2014/main" id="{75120433-4B6F-38C7-2DCD-F07EF7FE0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2474" name="Oval 9">
              <a:extLst>
                <a:ext uri="{FF2B5EF4-FFF2-40B4-BE49-F238E27FC236}">
                  <a16:creationId xmlns:a16="http://schemas.microsoft.com/office/drawing/2014/main" id="{A308D992-A848-A01A-5B79-39C325E6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79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2475" name="Oval 10">
              <a:extLst>
                <a:ext uri="{FF2B5EF4-FFF2-40B4-BE49-F238E27FC236}">
                  <a16:creationId xmlns:a16="http://schemas.microsoft.com/office/drawing/2014/main" id="{44D169C7-F7B7-7EEC-07F5-DF05C8D9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98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2476" name="Oval 11">
              <a:extLst>
                <a:ext uri="{FF2B5EF4-FFF2-40B4-BE49-F238E27FC236}">
                  <a16:creationId xmlns:a16="http://schemas.microsoft.com/office/drawing/2014/main" id="{78B481D0-22B8-5F8B-7DA1-B39F440D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8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2477" name="Oval 12">
              <a:extLst>
                <a:ext uri="{FF2B5EF4-FFF2-40B4-BE49-F238E27FC236}">
                  <a16:creationId xmlns:a16="http://schemas.microsoft.com/office/drawing/2014/main" id="{D3DCE61D-E735-33E0-6A53-C7BDBC286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12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2478" name="Oval 13">
              <a:extLst>
                <a:ext uri="{FF2B5EF4-FFF2-40B4-BE49-F238E27FC236}">
                  <a16:creationId xmlns:a16="http://schemas.microsoft.com/office/drawing/2014/main" id="{23E5374C-7FEB-2853-EF70-AB1C80249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48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2479" name="Line 14">
              <a:extLst>
                <a:ext uri="{FF2B5EF4-FFF2-40B4-BE49-F238E27FC236}">
                  <a16:creationId xmlns:a16="http://schemas.microsoft.com/office/drawing/2014/main" id="{B6C14D9F-B479-7D70-5D33-79FC0B3B3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024"/>
              <a:ext cx="139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Line 15">
              <a:extLst>
                <a:ext uri="{FF2B5EF4-FFF2-40B4-BE49-F238E27FC236}">
                  <a16:creationId xmlns:a16="http://schemas.microsoft.com/office/drawing/2014/main" id="{FE3864E2-6B47-BAE2-774A-8A2080EFC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976"/>
              <a:ext cx="13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Line 16">
              <a:extLst>
                <a:ext uri="{FF2B5EF4-FFF2-40B4-BE49-F238E27FC236}">
                  <a16:creationId xmlns:a16="http://schemas.microsoft.com/office/drawing/2014/main" id="{266DA305-607C-35F5-465A-7A3FBC725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168"/>
              <a:ext cx="96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2" name="Line 17">
              <a:extLst>
                <a:ext uri="{FF2B5EF4-FFF2-40B4-BE49-F238E27FC236}">
                  <a16:creationId xmlns:a16="http://schemas.microsoft.com/office/drawing/2014/main" id="{03C6F8D2-7F16-647C-A18B-3BE1CCA34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552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3" name="Line 18">
              <a:extLst>
                <a:ext uri="{FF2B5EF4-FFF2-40B4-BE49-F238E27FC236}">
                  <a16:creationId xmlns:a16="http://schemas.microsoft.com/office/drawing/2014/main" id="{C111CD98-2836-34D2-07C9-08776FDB4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888"/>
              <a:ext cx="67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4" name="Line 19">
              <a:extLst>
                <a:ext uri="{FF2B5EF4-FFF2-40B4-BE49-F238E27FC236}">
                  <a16:creationId xmlns:a16="http://schemas.microsoft.com/office/drawing/2014/main" id="{EE3644CB-CB53-4949-D889-25AA5CB09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744"/>
              <a:ext cx="76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Line 21">
              <a:extLst>
                <a:ext uri="{FF2B5EF4-FFF2-40B4-BE49-F238E27FC236}">
                  <a16:creationId xmlns:a16="http://schemas.microsoft.com/office/drawing/2014/main" id="{86193DA2-6271-D79D-8F42-4C7BE7FFA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Oval 22">
              <a:extLst>
                <a:ext uri="{FF2B5EF4-FFF2-40B4-BE49-F238E27FC236}">
                  <a16:creationId xmlns:a16="http://schemas.microsoft.com/office/drawing/2014/main" id="{6723483E-BC6D-51F0-CB11-0315AA1F1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50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4F8A43-40A5-C89C-A6FC-0D40A1A6B93E}"/>
                  </a:ext>
                </a:extLst>
              </p:cNvPr>
              <p:cNvSpPr txBox="1"/>
              <p:nvPr/>
            </p:nvSpPr>
            <p:spPr>
              <a:xfrm>
                <a:off x="2787826" y="1325890"/>
                <a:ext cx="11349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4F8A43-40A5-C89C-A6FC-0D40A1A6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826" y="1325890"/>
                <a:ext cx="113499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5CC223-F3AC-18E6-F11E-BEA94041AF34}"/>
                  </a:ext>
                </a:extLst>
              </p:cNvPr>
              <p:cNvSpPr txBox="1"/>
              <p:nvPr/>
            </p:nvSpPr>
            <p:spPr>
              <a:xfrm>
                <a:off x="4337051" y="2523465"/>
                <a:ext cx="11139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5CC223-F3AC-18E6-F11E-BEA94041A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1" y="2523465"/>
                <a:ext cx="11139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1934CFE-1182-73C2-DBF6-FF3CB54D8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Euler’s Formula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DFAF5F6-77AA-4355-966E-3AE8FE6987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630" t="-2750" r="-81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96D2580-85FE-1D7D-FDD7-A98E66B93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4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561EA73C-7E81-AA8E-F016-D7834CB5C7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382000" cy="487997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Suppose that a connected planar simple graph has 15 vertices, each of degree 4. 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Because 2e = 15 * 4 =60, e =30.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Hence, r = e – v + 2 = 30 - 15 +2 = 17.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1CD049D-3D71-F9DF-FAE5-345C06C2A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Corollary 1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7E2339BC-4BE7-AFD0-76C4-CE615CDFA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19225"/>
            <a:ext cx="8915400" cy="487997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Corollary 1: If G is a connected planar simple graph with e edges and v vertices where v ≥ 3, then e ≤ 3v -6.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Proof: A connected planar simple graph drawn in the plane divides the plane into r regions.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 degree of each region is at least three.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 particular, the degree of the unbounded region is at least three since there are at least three vertices in the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C46F4CD9-EA3F-4E8A-9EBC-D9CB897E9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96D159-F219-4887-8992-5C733409E0F3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3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00CE6633-4D64-4ADF-BE9D-96F426862EB3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C46A44B2-250B-4E0E-85E8-C98CEC2B5FB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3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5DC96A63-1562-5E5A-BCF2-D0AA15593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8917" name="AutoShape 4">
            <a:extLst>
              <a:ext uri="{FF2B5EF4-FFF2-40B4-BE49-F238E27FC236}">
                <a16:creationId xmlns:a16="http://schemas.microsoft.com/office/drawing/2014/main" id="{33AE3AD0-BC74-E40C-087E-0FD1CF19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33663"/>
            <a:ext cx="434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8918" name="AutoShape 5">
            <a:extLst>
              <a:ext uri="{FF2B5EF4-FFF2-40B4-BE49-F238E27FC236}">
                <a16:creationId xmlns:a16="http://schemas.microsoft.com/office/drawing/2014/main" id="{9E153887-0772-1E42-CCF6-D08D5C6E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685800" cy="685800"/>
          </a:xfrm>
          <a:prstGeom prst="diamond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8919" name="Text Box 6">
            <a:extLst>
              <a:ext uri="{FF2B5EF4-FFF2-40B4-BE49-F238E27FC236}">
                <a16:creationId xmlns:a16="http://schemas.microsoft.com/office/drawing/2014/main" id="{FCE1D792-7937-C44B-F1BB-2E692A63E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6892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Introduction of Planar Graph</a:t>
            </a:r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ABDABB5E-02DB-08CA-57F0-30D5244F5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2613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921" name="AutoShape 9">
            <a:extLst>
              <a:ext uri="{FF2B5EF4-FFF2-40B4-BE49-F238E27FC236}">
                <a16:creationId xmlns:a16="http://schemas.microsoft.com/office/drawing/2014/main" id="{6E65AD0E-4037-7CDE-C07A-E57FF987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471863"/>
            <a:ext cx="434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8922" name="AutoShape 10">
            <a:extLst>
              <a:ext uri="{FF2B5EF4-FFF2-40B4-BE49-F238E27FC236}">
                <a16:creationId xmlns:a16="http://schemas.microsoft.com/office/drawing/2014/main" id="{BF78CDBE-1D7A-108F-18B8-1F5D06A4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52800"/>
            <a:ext cx="685800" cy="685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A69D75D4-61FB-6ACA-7269-FE453EC39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274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Euler’s Formula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19CB619E-FB07-B8E8-95E4-3FF81587B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3451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925" name="AutoShape 4">
            <a:extLst>
              <a:ext uri="{FF2B5EF4-FFF2-40B4-BE49-F238E27FC236}">
                <a16:creationId xmlns:a16="http://schemas.microsoft.com/office/drawing/2014/main" id="{5B43C2EC-379B-37FB-53F1-F84E2AE5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87838"/>
            <a:ext cx="434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8926" name="AutoShape 5">
            <a:extLst>
              <a:ext uri="{FF2B5EF4-FFF2-40B4-BE49-F238E27FC236}">
                <a16:creationId xmlns:a16="http://schemas.microsoft.com/office/drawing/2014/main" id="{BDB62218-D873-600C-E6B3-6D56EBA36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68775"/>
            <a:ext cx="685800" cy="685800"/>
          </a:xfrm>
          <a:prstGeom prst="diamond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8927" name="Text Box 6">
            <a:extLst>
              <a:ext uri="{FF2B5EF4-FFF2-40B4-BE49-F238E27FC236}">
                <a16:creationId xmlns:a16="http://schemas.microsoft.com/office/drawing/2014/main" id="{0E63EBCD-3265-56C2-484F-2FCF765A0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434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Kuratowski’s Theorem</a:t>
            </a:r>
          </a:p>
        </p:txBody>
      </p:sp>
      <p:sp>
        <p:nvSpPr>
          <p:cNvPr id="38928" name="Text Box 7">
            <a:extLst>
              <a:ext uri="{FF2B5EF4-FFF2-40B4-BE49-F238E27FC236}">
                <a16:creationId xmlns:a16="http://schemas.microsoft.com/office/drawing/2014/main" id="{CC7ED543-1D67-FA4B-2923-72FBA1EE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4267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2D06791-6FC8-5DBC-0E0A-315FFCE9C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Corollary 1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7FE3041-955D-7019-D7A6-3510A37A5D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19225"/>
            <a:ext cx="8534400" cy="2924175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Proof: The sum of the degrees of the regions is exactly twice the number of edges in the graph, because each edge occurs on the boundary of a region exactly twice.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Since each region has degree greater than or equal to three, it follows that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329DB3C4-FF54-7F5C-66EC-2CF706E3A9DA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667000" y="5334000"/>
          <a:ext cx="36576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44600" imgH="342900" progId="Equation.DSMT4">
                  <p:embed/>
                </p:oleObj>
              </mc:Choice>
              <mc:Fallback>
                <p:oleObj r:id="rId2" imgW="1244600" imgH="342900" progId="Equation.DSMT4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36576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>
            <a:extLst>
              <a:ext uri="{FF2B5EF4-FFF2-40B4-BE49-F238E27FC236}">
                <a16:creationId xmlns:a16="http://schemas.microsoft.com/office/drawing/2014/main" id="{EE92877E-4369-96D3-C4BC-9BA3E127138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Corollary 1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graphicFrame>
        <p:nvGraphicFramePr>
          <p:cNvPr id="67587" name="Object 4">
            <a:extLst>
              <a:ext uri="{FF2B5EF4-FFF2-40B4-BE49-F238E27FC236}">
                <a16:creationId xmlns:a16="http://schemas.microsoft.com/office/drawing/2014/main" id="{D9048BCC-7D8B-33BB-82DC-CA355D381B11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066800" y="1600200"/>
          <a:ext cx="3048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44600" imgH="342900" progId="Equation.DSMT4">
                  <p:embed/>
                </p:oleObj>
              </mc:Choice>
              <mc:Fallback>
                <p:oleObj r:id="rId2" imgW="1244600" imgH="342900" progId="Equation.DSMT4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30480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>
            <a:extLst>
              <a:ext uri="{FF2B5EF4-FFF2-40B4-BE49-F238E27FC236}">
                <a16:creationId xmlns:a16="http://schemas.microsoft.com/office/drawing/2014/main" id="{3F26F951-B885-9B4F-7FFC-6DC017512326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143000" y="3048000"/>
          <a:ext cx="1916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73100" imgH="203200" progId="Equation.DSMT4">
                  <p:embed/>
                </p:oleObj>
              </mc:Choice>
              <mc:Fallback>
                <p:oleObj r:id="rId4" imgW="673100" imgH="203200" progId="Equation.DSMT4">
                  <p:embed/>
                  <p:pic>
                    <p:nvPicPr>
                      <p:cNvPr id="0" name="Object 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19161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>
            <a:extLst>
              <a:ext uri="{FF2B5EF4-FFF2-40B4-BE49-F238E27FC236}">
                <a16:creationId xmlns:a16="http://schemas.microsoft.com/office/drawing/2014/main" id="{140AE26A-C626-5160-3313-1DCEA22848FA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143000" y="4343400"/>
          <a:ext cx="2133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97894" imgH="177646" progId="Equation.DSMT4">
                  <p:embed/>
                </p:oleObj>
              </mc:Choice>
              <mc:Fallback>
                <p:oleObj r:id="rId6" imgW="697894" imgH="177646" progId="Equation.DSMT4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2133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>
            <a:extLst>
              <a:ext uri="{FF2B5EF4-FFF2-40B4-BE49-F238E27FC236}">
                <a16:creationId xmlns:a16="http://schemas.microsoft.com/office/drawing/2014/main" id="{ED107ECA-E6C6-4881-9FBB-3D3145D855F1}"/>
              </a:ext>
            </a:extLst>
          </p:cNvPr>
          <p:cNvGraphicFramePr>
            <a:graphicFrameLocks/>
          </p:cNvGraphicFramePr>
          <p:nvPr/>
        </p:nvGraphicFramePr>
        <p:xfrm>
          <a:off x="3810000" y="3048000"/>
          <a:ext cx="3073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79032" imgH="203112" progId="Equation.DSMT4">
                  <p:embed/>
                </p:oleObj>
              </mc:Choice>
              <mc:Fallback>
                <p:oleObj r:id="rId8" imgW="1079032" imgH="203112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3073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0" name="Object 18">
            <a:extLst>
              <a:ext uri="{FF2B5EF4-FFF2-40B4-BE49-F238E27FC236}">
                <a16:creationId xmlns:a16="http://schemas.microsoft.com/office/drawing/2014/main" id="{8FF5B8D6-4C29-1550-4306-537B5EAD207B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1143000" y="5638800"/>
          <a:ext cx="19319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09071" imgH="177646" progId="Equation.DSMT4">
                  <p:embed/>
                </p:oleObj>
              </mc:Choice>
              <mc:Fallback>
                <p:oleObj r:id="rId10" imgW="609071" imgH="177646" progId="Equation.DSMT4">
                  <p:embed/>
                  <p:pic>
                    <p:nvPicPr>
                      <p:cNvPr id="0" name="Object 1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38800"/>
                        <a:ext cx="19319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1" name="AutoShape 19">
            <a:extLst>
              <a:ext uri="{FF2B5EF4-FFF2-40B4-BE49-F238E27FC236}">
                <a16:creationId xmlns:a16="http://schemas.microsoft.com/office/drawing/2014/main" id="{0674CFC4-E97B-FE7D-5783-C800C01A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622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0852" name="AutoShape 20">
            <a:extLst>
              <a:ext uri="{FF2B5EF4-FFF2-40B4-BE49-F238E27FC236}">
                <a16:creationId xmlns:a16="http://schemas.microsoft.com/office/drawing/2014/main" id="{C142299D-45CE-8D89-9294-C9EAC98A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0853" name="AutoShape 21">
            <a:extLst>
              <a:ext uri="{FF2B5EF4-FFF2-40B4-BE49-F238E27FC236}">
                <a16:creationId xmlns:a16="http://schemas.microsoft.com/office/drawing/2014/main" id="{38CBB51D-280C-7EAA-DAE8-66921FFD0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0292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1" grpId="0" animBg="1"/>
      <p:bldP spid="120852" grpId="0" animBg="1"/>
      <p:bldP spid="1208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1D8CE1A-41DE-EE6A-F1B3-0D2C76C99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Corollary 2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7D0CEED-74E7-C837-3B02-4514CD3839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8305800" cy="2771775"/>
          </a:xfrm>
        </p:spPr>
        <p:txBody>
          <a:bodyPr/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Corollary 2: If G is a connected planar simple graph, then G has a vertex of degree not exceeding five.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Proof: If G has one or two vertices, the result is true. If G has at least  three  vertices, by Corollary 1 we have that </a:t>
            </a:r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5748CE23-20C5-7D75-21E8-BFEBF8B00421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276600" y="3733800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071" imgH="177646" progId="Equation.DSMT4">
                  <p:embed/>
                </p:oleObj>
              </mc:Choice>
              <mc:Fallback>
                <p:oleObj r:id="rId2" imgW="609071" imgH="177646" progId="Equation.DSMT4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0"/>
                        <a:ext cx="182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>
            <a:extLst>
              <a:ext uri="{FF2B5EF4-FFF2-40B4-BE49-F238E27FC236}">
                <a16:creationId xmlns:a16="http://schemas.microsoft.com/office/drawing/2014/main" id="{83242AEA-2D35-EF15-EDAF-18EAE90ED92C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5562600" y="3733800"/>
          <a:ext cx="2133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1339" imgH="177646" progId="Equation.DSMT4">
                  <p:embed/>
                </p:oleObj>
              </mc:Choice>
              <mc:Fallback>
                <p:oleObj r:id="rId4" imgW="761339" imgH="177646" progId="Equation.DSMT4">
                  <p:embed/>
                  <p:pic>
                    <p:nvPicPr>
                      <p:cNvPr id="0" name="Object 6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33800"/>
                        <a:ext cx="21336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Rectangle 8">
            <a:extLst>
              <a:ext uri="{FF2B5EF4-FFF2-40B4-BE49-F238E27FC236}">
                <a16:creationId xmlns:a16="http://schemas.microsoft.com/office/drawing/2014/main" id="{9F81C70D-F0F7-AE9B-9936-6DB6C8EE6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If the degree of every vertex were at least six,</a:t>
            </a:r>
          </a:p>
        </p:txBody>
      </p:sp>
      <p:graphicFrame>
        <p:nvGraphicFramePr>
          <p:cNvPr id="125961" name="Object 9">
            <a:extLst>
              <a:ext uri="{FF2B5EF4-FFF2-40B4-BE49-F238E27FC236}">
                <a16:creationId xmlns:a16="http://schemas.microsoft.com/office/drawing/2014/main" id="{7214746A-E000-52F7-1458-C2E73B3A2BA2}"/>
              </a:ext>
            </a:extLst>
          </p:cNvPr>
          <p:cNvGraphicFramePr>
            <a:graphicFrameLocks/>
          </p:cNvGraphicFramePr>
          <p:nvPr/>
        </p:nvGraphicFramePr>
        <p:xfrm>
          <a:off x="914400" y="5181600"/>
          <a:ext cx="2667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91253" imgH="266469" progId="Equation.DSMT4">
                  <p:embed/>
                </p:oleObj>
              </mc:Choice>
              <mc:Fallback>
                <p:oleObj r:id="rId6" imgW="1091253" imgH="266469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2667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AutoShape 10">
            <a:extLst>
              <a:ext uri="{FF2B5EF4-FFF2-40B4-BE49-F238E27FC236}">
                <a16:creationId xmlns:a16="http://schemas.microsoft.com/office/drawing/2014/main" id="{C6FEB294-7C8A-C8C4-D03A-AEB90FB3E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990600" cy="457200"/>
          </a:xfrm>
          <a:prstGeom prst="rightArrow">
            <a:avLst>
              <a:gd name="adj1" fmla="val 50000"/>
              <a:gd name="adj2" fmla="val 541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5963" name="Object 11">
            <a:extLst>
              <a:ext uri="{FF2B5EF4-FFF2-40B4-BE49-F238E27FC236}">
                <a16:creationId xmlns:a16="http://schemas.microsoft.com/office/drawing/2014/main" id="{4B18A7D7-4515-8C63-1496-B5864D72AB56}"/>
              </a:ext>
            </a:extLst>
          </p:cNvPr>
          <p:cNvGraphicFramePr>
            <a:graphicFrameLocks/>
          </p:cNvGraphicFramePr>
          <p:nvPr/>
        </p:nvGraphicFramePr>
        <p:xfrm>
          <a:off x="5562600" y="5211763"/>
          <a:ext cx="1371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82181" imgH="177646" progId="Equation.DSMT4">
                  <p:embed/>
                </p:oleObj>
              </mc:Choice>
              <mc:Fallback>
                <p:oleObj r:id="rId8" imgW="482181" imgH="177646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11763"/>
                        <a:ext cx="1371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6" name="Rectangle 14">
            <a:extLst>
              <a:ext uri="{FF2B5EF4-FFF2-40B4-BE49-F238E27FC236}">
                <a16:creationId xmlns:a16="http://schemas.microsoft.com/office/drawing/2014/main" id="{D3726FEB-E296-8742-93C1-B2A49E32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8674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Thus, G has a vertex with degree no greater than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5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60" grpId="0" build="p"/>
      <p:bldP spid="125962" grpId="0" animBg="1"/>
      <p:bldP spid="12596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A8ED149-A31D-0745-4BDF-4229CB1F8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5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2395D1C-9EFB-4B07-A247-AF4D99882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228600" y="3581400"/>
            <a:ext cx="8458200" cy="2743200"/>
          </a:xfrm>
          <a:blipFill>
            <a:blip r:embed="rId2"/>
            <a:stretch>
              <a:fillRect l="-1658" t="-3111" r="-1658" b="-977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  <p:pic>
        <p:nvPicPr>
          <p:cNvPr id="37892" name="Picture 6">
            <a:extLst>
              <a:ext uri="{FF2B5EF4-FFF2-40B4-BE49-F238E27FC236}">
                <a16:creationId xmlns:a16="http://schemas.microsoft.com/office/drawing/2014/main" id="{5E0022E2-D9D8-519D-3057-5975B9A9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2286000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A0CB467-0339-866D-DB56-0D8C5D38C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Another Example 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2D41F7D-661D-47B6-8B13-7046D2F5DB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33400" y="3886199"/>
            <a:ext cx="8229600" cy="2565400"/>
          </a:xfrm>
          <a:blipFill>
            <a:blip r:embed="rId2"/>
            <a:stretch>
              <a:fillRect l="-1704" t="-33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  <p:pic>
        <p:nvPicPr>
          <p:cNvPr id="38916" name="Picture 5">
            <a:extLst>
              <a:ext uri="{FF2B5EF4-FFF2-40B4-BE49-F238E27FC236}">
                <a16:creationId xmlns:a16="http://schemas.microsoft.com/office/drawing/2014/main" id="{74627E18-4254-E817-037D-80FC3211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41463"/>
            <a:ext cx="3429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8AAE31F-27E4-7A59-1647-193789925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Corollary 3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D188E72-FDFF-5DE2-9121-32645CC03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19225"/>
            <a:ext cx="8915400" cy="487997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Corollary 3: If G is a connected planar simple graph has e edges and v vertices with v ≥ 3 and </a:t>
            </a:r>
            <a:r>
              <a:rPr lang="en-US" altLang="zh-CN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no circuits of length three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e ≤ 2v - 4.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Proof: A connected planar simple graph drawn in the plane divides the plane into r regions.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 degree of each region is at least 4.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 particular, the degree of the unbounded region is at least 4 since there are at least 4 vertices in the graph.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C58B0B4-E850-BFB9-8047-40EE6707E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Corollary 3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A69999D4-F2ED-60CA-8D05-2044E6E5F8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19225"/>
            <a:ext cx="8534400" cy="2924175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Proof: The sum of the degrees of the regions is exactly twice the number of edges in the graph,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because each edge occurs on the boundary of a region exactly twice.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Since each region has degree greater than or equal to 4, it follows that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86A3ACFF-B7AD-808E-7504-071164274961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667000" y="5338763"/>
          <a:ext cx="3657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57300" imgH="342900" progId="Equation.DSMT4">
                  <p:embed/>
                </p:oleObj>
              </mc:Choice>
              <mc:Fallback>
                <p:oleObj r:id="rId2" imgW="1257300" imgH="342900" progId="Equation.DSMT4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8763"/>
                        <a:ext cx="36576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0C314E6-FD6A-D06D-B57A-28F41E32FC5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Corollary 3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graphicFrame>
        <p:nvGraphicFramePr>
          <p:cNvPr id="73731" name="Object 3">
            <a:extLst>
              <a:ext uri="{FF2B5EF4-FFF2-40B4-BE49-F238E27FC236}">
                <a16:creationId xmlns:a16="http://schemas.microsoft.com/office/drawing/2014/main" id="{381585F8-A7B0-D2BE-65B5-238F708A0541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066800" y="1603375"/>
          <a:ext cx="3048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57300" imgH="342900" progId="Equation.DSMT4">
                  <p:embed/>
                </p:oleObj>
              </mc:Choice>
              <mc:Fallback>
                <p:oleObj r:id="rId2" imgW="1257300" imgH="342900" progId="Equation.DSMT4">
                  <p:embed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3375"/>
                        <a:ext cx="30480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E69C53E0-7B05-6908-A6F4-A7B68CC6D0EC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162050" y="3048000"/>
          <a:ext cx="18780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60400" imgH="203200" progId="Equation.DSMT4">
                  <p:embed/>
                </p:oleObj>
              </mc:Choice>
              <mc:Fallback>
                <p:oleObj r:id="rId4" imgW="660400" imgH="203200" progId="Equation.DSMT4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048000"/>
                        <a:ext cx="18780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>
            <a:extLst>
              <a:ext uri="{FF2B5EF4-FFF2-40B4-BE49-F238E27FC236}">
                <a16:creationId xmlns:a16="http://schemas.microsoft.com/office/drawing/2014/main" id="{C0953C58-81EE-63AD-9D3E-9D4470AC1E7E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143000" y="4348163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10583" imgH="177646" progId="Equation.DSMT4">
                  <p:embed/>
                </p:oleObj>
              </mc:Choice>
              <mc:Fallback>
                <p:oleObj r:id="rId6" imgW="710583" imgH="177646" progId="Equation.DSMT4">
                  <p:embed/>
                  <p:pic>
                    <p:nvPicPr>
                      <p:cNvPr id="0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8163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>
            <a:extLst>
              <a:ext uri="{FF2B5EF4-FFF2-40B4-BE49-F238E27FC236}">
                <a16:creationId xmlns:a16="http://schemas.microsoft.com/office/drawing/2014/main" id="{18C75282-C469-7BB1-9CD3-1931E6BEA461}"/>
              </a:ext>
            </a:extLst>
          </p:cNvPr>
          <p:cNvGraphicFramePr>
            <a:graphicFrameLocks/>
          </p:cNvGraphicFramePr>
          <p:nvPr/>
        </p:nvGraphicFramePr>
        <p:xfrm>
          <a:off x="3827463" y="3048000"/>
          <a:ext cx="30368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66337" imgH="203112" progId="Equation.DSMT4">
                  <p:embed/>
                </p:oleObj>
              </mc:Choice>
              <mc:Fallback>
                <p:oleObj r:id="rId8" imgW="1066337" imgH="203112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3048000"/>
                        <a:ext cx="30368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>
            <a:extLst>
              <a:ext uri="{FF2B5EF4-FFF2-40B4-BE49-F238E27FC236}">
                <a16:creationId xmlns:a16="http://schemas.microsoft.com/office/drawing/2014/main" id="{F187ADA6-162E-1862-53B4-9E2A20F7B24C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1143000" y="5643563"/>
          <a:ext cx="19319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21760" imgH="177646" progId="Equation.DSMT4">
                  <p:embed/>
                </p:oleObj>
              </mc:Choice>
              <mc:Fallback>
                <p:oleObj r:id="rId10" imgW="621760" imgH="177646" progId="Equation.DSMT4">
                  <p:embed/>
                  <p:pic>
                    <p:nvPicPr>
                      <p:cNvPr id="0" name="Object 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43563"/>
                        <a:ext cx="19319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AutoShape 8">
            <a:extLst>
              <a:ext uri="{FF2B5EF4-FFF2-40B4-BE49-F238E27FC236}">
                <a16:creationId xmlns:a16="http://schemas.microsoft.com/office/drawing/2014/main" id="{01F35728-7595-375B-3AA4-A5606E479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622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3129" name="AutoShape 9">
            <a:extLst>
              <a:ext uri="{FF2B5EF4-FFF2-40B4-BE49-F238E27FC236}">
                <a16:creationId xmlns:a16="http://schemas.microsoft.com/office/drawing/2014/main" id="{89C6C125-CC8D-6704-7458-833E7C2A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3130" name="AutoShape 10">
            <a:extLst>
              <a:ext uri="{FF2B5EF4-FFF2-40B4-BE49-F238E27FC236}">
                <a16:creationId xmlns:a16="http://schemas.microsoft.com/office/drawing/2014/main" id="{F0CF51C4-C98C-BA58-6C54-91317A90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0292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 animBg="1"/>
      <p:bldP spid="133129" grpId="0" animBg="1"/>
      <p:bldP spid="1331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A8E80FC-957B-A926-53BE-3FDE9B786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Another Example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4EA5303-3C01-4F1F-8275-0B1964E97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4140200"/>
            <a:ext cx="8229600" cy="1879600"/>
          </a:xfrm>
          <a:blipFill>
            <a:blip r:embed="rId2"/>
            <a:stretch>
              <a:fillRect l="-1630" t="-4531" b="-453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52653DB3-F067-AE2A-FC46-3EB5B933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62100"/>
            <a:ext cx="3429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48BEB2A2-1752-4591-BBF2-B6E68A5011F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BEDF442E-78C0-403B-A5C1-D9F1315859D9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39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6ECB5A35-9895-46F5-9662-3AC90A70EB25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0FF54901-F316-401C-A3FC-9728CDC13B7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39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1B4EB4FD-7865-BB64-70AD-DFD74BE440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75781" name="Group 4">
            <a:extLst>
              <a:ext uri="{FF2B5EF4-FFF2-40B4-BE49-F238E27FC236}">
                <a16:creationId xmlns:a16="http://schemas.microsoft.com/office/drawing/2014/main" id="{B2429DEE-8BAE-3BE4-65B8-24A04E02503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75783" name="Group 5">
              <a:extLst>
                <a:ext uri="{FF2B5EF4-FFF2-40B4-BE49-F238E27FC236}">
                  <a16:creationId xmlns:a16="http://schemas.microsoft.com/office/drawing/2014/main" id="{734B903D-011C-6842-8C5C-2E5E63E27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F2C6556D-CCA1-420E-B3CF-BFDC2BB977B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2CB7A47B-FE40-4696-9AB1-4ED6A086A52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0C33CF7B-ED9D-4A7A-82CF-23BFFBCCC9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BCDF9E08-03EC-491B-BFE3-4CAB399D4F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1838F564-9FF3-4BDF-B268-8345E52E02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047FE3A7-4946-4CBD-B02D-1FA50621A1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5782" name="Rectangle 3">
            <a:extLst>
              <a:ext uri="{FF2B5EF4-FFF2-40B4-BE49-F238E27FC236}">
                <a16:creationId xmlns:a16="http://schemas.microsoft.com/office/drawing/2014/main" id="{C5516844-AE2A-D55A-99C9-86CEF9991D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43200" y="3124200"/>
            <a:ext cx="3352800" cy="1143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Kuratowski’s Theorem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56D717DF-B600-4ABE-9BED-AC204F022F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50363B-80CC-417E-8C0E-139B23226161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4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8D2B55F1-3AD5-4868-9B61-011348CA104C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9DCADF61-F54B-4196-9BF6-44BE3FCC8448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A23A247-B135-A8C7-1A5B-5AA97BF04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39941" name="Group 4">
            <a:extLst>
              <a:ext uri="{FF2B5EF4-FFF2-40B4-BE49-F238E27FC236}">
                <a16:creationId xmlns:a16="http://schemas.microsoft.com/office/drawing/2014/main" id="{60F7BEC9-0BC0-263C-7EF1-763580328AC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9943" name="Group 5">
              <a:extLst>
                <a:ext uri="{FF2B5EF4-FFF2-40B4-BE49-F238E27FC236}">
                  <a16:creationId xmlns:a16="http://schemas.microsoft.com/office/drawing/2014/main" id="{76E62AA9-D64D-1838-A921-606BBC198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2B77980C-C3E8-446A-8BB5-91911713997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948D719D-ACE3-4160-A319-0A8AE1922C8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9C3A888D-CCD8-400A-936D-9530B489F6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1B232A27-E2E3-4353-9DEA-4D9C47DD66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500705B9-5414-49F3-9F82-7B79CFD52F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A12FAF53-C581-4A75-8CA3-DCAFE56136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9942" name="Rectangle 3">
            <a:extLst>
              <a:ext uri="{FF2B5EF4-FFF2-40B4-BE49-F238E27FC236}">
                <a16:creationId xmlns:a16="http://schemas.microsoft.com/office/drawing/2014/main" id="{2CCA42A6-E7C3-BE4C-1F69-65B8A1B87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3124200"/>
            <a:ext cx="3200400" cy="1143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Introduction of Planar Graph</a:t>
            </a:r>
          </a:p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EAF9974-5732-E3FC-D004-6F03CFE86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Kuratowski’s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>
                <a:extLst>
                  <a:ext uri="{FF2B5EF4-FFF2-40B4-BE49-F238E27FC236}">
                    <a16:creationId xmlns:a16="http://schemas.microsoft.com/office/drawing/2014/main" id="{4812E1D6-C6B6-AA5F-36E6-6E8149E564E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308" y="1334319"/>
                <a:ext cx="8458200" cy="5286289"/>
              </a:xfrm>
            </p:spPr>
            <p:txBody>
              <a:bodyPr/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If a graph is planar, so will be any graph obtained by removing an edge {u, v} and adding a new vertex w with {u, w} and {w, v}.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                            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𝑺𝑫</m:t>
                        </m:r>
                      </m:sub>
                    </m:sSub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:(u, v)→ {u, w} , {w, v}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                       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p>
                        </m:sSup>
                      </m:e>
                      <m:sub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𝑺𝑫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:{u, w} , {w, v}→ (u, v)</a:t>
                </a:r>
              </a:p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   Deg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(w)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=2 </a:t>
                </a:r>
              </a:p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This operation is called an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elementary subdivision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The graphs G1=&lt;V1, E1&gt; and G2=&lt;V2, E2&gt; are called 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homeomorphic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if they can be obtained from the same graph by a sequence of elementary subdivisions.</a:t>
                </a:r>
              </a:p>
            </p:txBody>
          </p:sp>
        </mc:Choice>
        <mc:Fallback xmlns="">
          <p:sp>
            <p:nvSpPr>
              <p:cNvPr id="76803" name="Rectangle 3">
                <a:extLst>
                  <a:ext uri="{FF2B5EF4-FFF2-40B4-BE49-F238E27FC236}">
                    <a16:creationId xmlns:a16="http://schemas.microsoft.com/office/drawing/2014/main" id="{4812E1D6-C6B6-AA5F-36E6-6E8149E56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308" y="1334319"/>
                <a:ext cx="8458200" cy="5286289"/>
              </a:xfrm>
              <a:blipFill>
                <a:blip r:embed="rId3"/>
                <a:stretch>
                  <a:fillRect l="-1225" t="-1269" r="-1873" b="-3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0DAD7BC-143D-45F9-BFED-1DE9AE779CFF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692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0FF54901-F316-401C-A3FC-9728CDC13B7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40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AF9CBA2-B352-242E-E96F-B4FADEED3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Homeomorphic Graphs</a:t>
            </a:r>
          </a:p>
        </p:txBody>
      </p:sp>
      <p:sp>
        <p:nvSpPr>
          <p:cNvPr id="77827" name="Oval 4">
            <a:extLst>
              <a:ext uri="{FF2B5EF4-FFF2-40B4-BE49-F238E27FC236}">
                <a16:creationId xmlns:a16="http://schemas.microsoft.com/office/drawing/2014/main" id="{BBC4E2A3-16DF-4799-BECA-158808EA5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7828" name="Text Box 7">
            <a:extLst>
              <a:ext uri="{FF2B5EF4-FFF2-40B4-BE49-F238E27FC236}">
                <a16:creationId xmlns:a16="http://schemas.microsoft.com/office/drawing/2014/main" id="{585C2409-E6EA-FD32-95DC-7C4750497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G1</a:t>
            </a:r>
          </a:p>
        </p:txBody>
      </p:sp>
      <p:sp>
        <p:nvSpPr>
          <p:cNvPr id="77829" name="Oval 8">
            <a:extLst>
              <a:ext uri="{FF2B5EF4-FFF2-40B4-BE49-F238E27FC236}">
                <a16:creationId xmlns:a16="http://schemas.microsoft.com/office/drawing/2014/main" id="{BE35B3A2-032D-87E5-994C-DF2B6E23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7830" name="Oval 11">
            <a:extLst>
              <a:ext uri="{FF2B5EF4-FFF2-40B4-BE49-F238E27FC236}">
                <a16:creationId xmlns:a16="http://schemas.microsoft.com/office/drawing/2014/main" id="{1E174F53-D4DE-A7D7-7992-8C9795E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7831" name="Oval 12">
            <a:extLst>
              <a:ext uri="{FF2B5EF4-FFF2-40B4-BE49-F238E27FC236}">
                <a16:creationId xmlns:a16="http://schemas.microsoft.com/office/drawing/2014/main" id="{96141A54-CD01-1861-7D5C-234A870B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7832" name="Line 15">
            <a:extLst>
              <a:ext uri="{FF2B5EF4-FFF2-40B4-BE49-F238E27FC236}">
                <a16:creationId xmlns:a16="http://schemas.microsoft.com/office/drawing/2014/main" id="{5ADAAFAB-6922-41C4-9E48-EE1600FCC1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1905000"/>
            <a:ext cx="762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3" name="Line 16">
            <a:extLst>
              <a:ext uri="{FF2B5EF4-FFF2-40B4-BE49-F238E27FC236}">
                <a16:creationId xmlns:a16="http://schemas.microsoft.com/office/drawing/2014/main" id="{48C82DDE-F032-5D1F-CF3C-D30A74D358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2113" y="1905000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4" name="Line 17">
            <a:extLst>
              <a:ext uri="{FF2B5EF4-FFF2-40B4-BE49-F238E27FC236}">
                <a16:creationId xmlns:a16="http://schemas.microsoft.com/office/drawing/2014/main" id="{3B84D829-40C4-B6A7-B47F-160967828E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1905000"/>
            <a:ext cx="2362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5" name="Oval 22">
            <a:extLst>
              <a:ext uri="{FF2B5EF4-FFF2-40B4-BE49-F238E27FC236}">
                <a16:creationId xmlns:a16="http://schemas.microsoft.com/office/drawing/2014/main" id="{7D439806-B3EA-211E-0B3E-E6A5FB77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7836" name="Line 23">
            <a:extLst>
              <a:ext uri="{FF2B5EF4-FFF2-40B4-BE49-F238E27FC236}">
                <a16:creationId xmlns:a16="http://schemas.microsoft.com/office/drawing/2014/main" id="{C0E618C1-126A-A1DB-8513-2A167F8521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905000"/>
            <a:ext cx="762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7" name="Line 24">
            <a:extLst>
              <a:ext uri="{FF2B5EF4-FFF2-40B4-BE49-F238E27FC236}">
                <a16:creationId xmlns:a16="http://schemas.microsoft.com/office/drawing/2014/main" id="{9C5324F1-F93C-118B-C986-8C6C90B87D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38513" y="1905000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8" name="Text Box 36">
            <a:extLst>
              <a:ext uri="{FF2B5EF4-FFF2-40B4-BE49-F238E27FC236}">
                <a16:creationId xmlns:a16="http://schemas.microsoft.com/office/drawing/2014/main" id="{255EF172-D4AA-70F9-777D-B84F18F33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158115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7839" name="Text Box 37">
            <a:extLst>
              <a:ext uri="{FF2B5EF4-FFF2-40B4-BE49-F238E27FC236}">
                <a16:creationId xmlns:a16="http://schemas.microsoft.com/office/drawing/2014/main" id="{91A25235-E720-9210-673E-8D7E78693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002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7840" name="Text Box 38">
            <a:extLst>
              <a:ext uri="{FF2B5EF4-FFF2-40B4-BE49-F238E27FC236}">
                <a16:creationId xmlns:a16="http://schemas.microsoft.com/office/drawing/2014/main" id="{6368ABC3-EFF5-CC72-168B-71B0F57AB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829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7841" name="Text Box 39">
            <a:extLst>
              <a:ext uri="{FF2B5EF4-FFF2-40B4-BE49-F238E27FC236}">
                <a16:creationId xmlns:a16="http://schemas.microsoft.com/office/drawing/2014/main" id="{8FF10EB3-6BA2-254F-8E4D-20EF52001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35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77842" name="Text Box 40">
            <a:extLst>
              <a:ext uri="{FF2B5EF4-FFF2-40B4-BE49-F238E27FC236}">
                <a16:creationId xmlns:a16="http://schemas.microsoft.com/office/drawing/2014/main" id="{C77447BE-3ACF-9BEB-381E-77CE363B5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4591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7843" name="Text Box 26">
            <a:extLst>
              <a:ext uri="{FF2B5EF4-FFF2-40B4-BE49-F238E27FC236}">
                <a16:creationId xmlns:a16="http://schemas.microsoft.com/office/drawing/2014/main" id="{B9FC2F5B-2C8D-A0FE-1F56-2999C6885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524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G2</a:t>
            </a:r>
          </a:p>
        </p:txBody>
      </p:sp>
      <p:grpSp>
        <p:nvGrpSpPr>
          <p:cNvPr id="77844" name="Group 79">
            <a:extLst>
              <a:ext uri="{FF2B5EF4-FFF2-40B4-BE49-F238E27FC236}">
                <a16:creationId xmlns:a16="http://schemas.microsoft.com/office/drawing/2014/main" id="{74EE3385-A5F3-2853-0466-6870B475127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581150"/>
            <a:ext cx="3886200" cy="2381250"/>
            <a:chOff x="3216" y="996"/>
            <a:chExt cx="2448" cy="1500"/>
          </a:xfrm>
        </p:grpSpPr>
        <p:sp>
          <p:nvSpPr>
            <p:cNvPr id="77877" name="Text Box 45">
              <a:extLst>
                <a:ext uri="{FF2B5EF4-FFF2-40B4-BE49-F238E27FC236}">
                  <a16:creationId xmlns:a16="http://schemas.microsoft.com/office/drawing/2014/main" id="{02EA340C-033E-EB78-4AB6-2BE4BEF8A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2179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7878" name="Oval 25">
              <a:extLst>
                <a:ext uri="{FF2B5EF4-FFF2-40B4-BE49-F238E27FC236}">
                  <a16:creationId xmlns:a16="http://schemas.microsoft.com/office/drawing/2014/main" id="{50E25E00-37A3-5BD6-FFBC-C073A9C54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10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7879" name="Oval 27">
              <a:extLst>
                <a:ext uri="{FF2B5EF4-FFF2-40B4-BE49-F238E27FC236}">
                  <a16:creationId xmlns:a16="http://schemas.microsoft.com/office/drawing/2014/main" id="{1ED279B3-B654-094E-C829-267009210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6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7880" name="Oval 28">
              <a:extLst>
                <a:ext uri="{FF2B5EF4-FFF2-40B4-BE49-F238E27FC236}">
                  <a16:creationId xmlns:a16="http://schemas.microsoft.com/office/drawing/2014/main" id="{920228C3-2017-B196-4EE7-D7D3F1F1B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11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7881" name="Oval 29">
              <a:extLst>
                <a:ext uri="{FF2B5EF4-FFF2-40B4-BE49-F238E27FC236}">
                  <a16:creationId xmlns:a16="http://schemas.microsoft.com/office/drawing/2014/main" id="{8DA2E209-D0E8-6536-7E54-DCA84A79E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7882" name="Line 30">
              <a:extLst>
                <a:ext uri="{FF2B5EF4-FFF2-40B4-BE49-F238E27FC236}">
                  <a16:creationId xmlns:a16="http://schemas.microsoft.com/office/drawing/2014/main" id="{3FC41EB2-1DD9-D380-DCFD-E4B2DCB8C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248"/>
              <a:ext cx="48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3" name="Line 31">
              <a:extLst>
                <a:ext uri="{FF2B5EF4-FFF2-40B4-BE49-F238E27FC236}">
                  <a16:creationId xmlns:a16="http://schemas.microsoft.com/office/drawing/2014/main" id="{28C9C40A-2D05-1024-FD5E-8AB9BB249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9" y="1248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4" name="Line 32">
              <a:extLst>
                <a:ext uri="{FF2B5EF4-FFF2-40B4-BE49-F238E27FC236}">
                  <a16:creationId xmlns:a16="http://schemas.microsoft.com/office/drawing/2014/main" id="{FEBC90EF-69FF-A9A8-BEEF-5A866C9B1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248"/>
              <a:ext cx="148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5" name="Oval 33">
              <a:extLst>
                <a:ext uri="{FF2B5EF4-FFF2-40B4-BE49-F238E27FC236}">
                  <a16:creationId xmlns:a16="http://schemas.microsoft.com/office/drawing/2014/main" id="{3B794303-5DD8-ED7C-B6AB-4C2BC4285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11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7886" name="Line 34">
              <a:extLst>
                <a:ext uri="{FF2B5EF4-FFF2-40B4-BE49-F238E27FC236}">
                  <a16:creationId xmlns:a16="http://schemas.microsoft.com/office/drawing/2014/main" id="{FD0135A0-0B59-4DBE-FF15-0B37CB32A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248"/>
              <a:ext cx="48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7" name="Line 35">
              <a:extLst>
                <a:ext uri="{FF2B5EF4-FFF2-40B4-BE49-F238E27FC236}">
                  <a16:creationId xmlns:a16="http://schemas.microsoft.com/office/drawing/2014/main" id="{745883EA-F6F8-CD4A-40F9-182B6930F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" y="1248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8" name="Text Box 41">
              <a:extLst>
                <a:ext uri="{FF2B5EF4-FFF2-40B4-BE49-F238E27FC236}">
                  <a16:creationId xmlns:a16="http://schemas.microsoft.com/office/drawing/2014/main" id="{36C29A30-8D71-14F7-7400-2BC68CD78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99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7889" name="Text Box 42">
              <a:extLst>
                <a:ext uri="{FF2B5EF4-FFF2-40B4-BE49-F238E27FC236}">
                  <a16:creationId xmlns:a16="http://schemas.microsoft.com/office/drawing/2014/main" id="{FF0E3E46-87A4-9360-A7F0-328D4789F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7890" name="Text Box 43">
              <a:extLst>
                <a:ext uri="{FF2B5EF4-FFF2-40B4-BE49-F238E27FC236}">
                  <a16:creationId xmlns:a16="http://schemas.microsoft.com/office/drawing/2014/main" id="{CF83EE0E-5C2C-1C85-6D86-34799AA73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31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7891" name="Text Box 44">
              <a:extLst>
                <a:ext uri="{FF2B5EF4-FFF2-40B4-BE49-F238E27FC236}">
                  <a16:creationId xmlns:a16="http://schemas.microsoft.com/office/drawing/2014/main" id="{6A134E01-9C3F-6D04-71E7-06F8BD57F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227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37262" name="Oval 46">
            <a:extLst>
              <a:ext uri="{FF2B5EF4-FFF2-40B4-BE49-F238E27FC236}">
                <a16:creationId xmlns:a16="http://schemas.microsoft.com/office/drawing/2014/main" id="{9005A12A-DDFE-E32F-42CA-FD435C76C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63" name="Oval 47">
            <a:extLst>
              <a:ext uri="{FF2B5EF4-FFF2-40B4-BE49-F238E27FC236}">
                <a16:creationId xmlns:a16="http://schemas.microsoft.com/office/drawing/2014/main" id="{0F00C282-A62D-79DE-6598-DEB19507C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2790825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64" name="Oval 48">
            <a:extLst>
              <a:ext uri="{FF2B5EF4-FFF2-40B4-BE49-F238E27FC236}">
                <a16:creationId xmlns:a16="http://schemas.microsoft.com/office/drawing/2014/main" id="{89DAB128-228A-251E-8F88-DDE0E14E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65" name="Text Box 49">
            <a:extLst>
              <a:ext uri="{FF2B5EF4-FFF2-40B4-BE49-F238E27FC236}">
                <a16:creationId xmlns:a16="http://schemas.microsoft.com/office/drawing/2014/main" id="{71C6A30F-8249-DD4F-2C42-40B64B64C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1336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7266" name="Text Box 50">
            <a:extLst>
              <a:ext uri="{FF2B5EF4-FFF2-40B4-BE49-F238E27FC236}">
                <a16:creationId xmlns:a16="http://schemas.microsoft.com/office/drawing/2014/main" id="{498E128C-13CB-C196-CC6A-9FC0A0544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480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37267" name="Text Box 51">
            <a:extLst>
              <a:ext uri="{FF2B5EF4-FFF2-40B4-BE49-F238E27FC236}">
                <a16:creationId xmlns:a16="http://schemas.microsoft.com/office/drawing/2014/main" id="{078DC3F2-A8CE-F8BB-EAF0-AF58CE6D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146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7851" name="Text Box 53">
            <a:extLst>
              <a:ext uri="{FF2B5EF4-FFF2-40B4-BE49-F238E27FC236}">
                <a16:creationId xmlns:a16="http://schemas.microsoft.com/office/drawing/2014/main" id="{E1A65280-E949-24CA-45A5-0BF068AD5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846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G3</a:t>
            </a:r>
          </a:p>
        </p:txBody>
      </p:sp>
      <p:grpSp>
        <p:nvGrpSpPr>
          <p:cNvPr id="77852" name="Group 80">
            <a:extLst>
              <a:ext uri="{FF2B5EF4-FFF2-40B4-BE49-F238E27FC236}">
                <a16:creationId xmlns:a16="http://schemas.microsoft.com/office/drawing/2014/main" id="{2872D10D-F94A-EB88-CFA9-C1F6D2D15B4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41788"/>
            <a:ext cx="3886200" cy="2381250"/>
            <a:chOff x="336" y="2609"/>
            <a:chExt cx="2448" cy="1500"/>
          </a:xfrm>
        </p:grpSpPr>
        <p:sp>
          <p:nvSpPr>
            <p:cNvPr id="77862" name="Oval 52">
              <a:extLst>
                <a:ext uri="{FF2B5EF4-FFF2-40B4-BE49-F238E27FC236}">
                  <a16:creationId xmlns:a16="http://schemas.microsoft.com/office/drawing/2014/main" id="{863B438C-11C7-3FC7-9E8F-74A6C52A1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717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7863" name="Oval 54">
              <a:extLst>
                <a:ext uri="{FF2B5EF4-FFF2-40B4-BE49-F238E27FC236}">
                  <a16:creationId xmlns:a16="http://schemas.microsoft.com/office/drawing/2014/main" id="{B46D6DBE-0FB5-2EAC-031A-D08582A7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677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7864" name="Oval 55">
              <a:extLst>
                <a:ext uri="{FF2B5EF4-FFF2-40B4-BE49-F238E27FC236}">
                  <a16:creationId xmlns:a16="http://schemas.microsoft.com/office/drawing/2014/main" id="{4341C4EC-7F0C-A5B0-0AAF-494FF75B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725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7865" name="Oval 56">
              <a:extLst>
                <a:ext uri="{FF2B5EF4-FFF2-40B4-BE49-F238E27FC236}">
                  <a16:creationId xmlns:a16="http://schemas.microsoft.com/office/drawing/2014/main" id="{74B763F7-BA77-2515-ABA6-48D02BFC9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17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7866" name="Line 57">
              <a:extLst>
                <a:ext uri="{FF2B5EF4-FFF2-40B4-BE49-F238E27FC236}">
                  <a16:creationId xmlns:a16="http://schemas.microsoft.com/office/drawing/2014/main" id="{FCAB89F5-A60E-9E3E-858A-CB67F3716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2861"/>
              <a:ext cx="48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7" name="Line 58">
              <a:extLst>
                <a:ext uri="{FF2B5EF4-FFF2-40B4-BE49-F238E27FC236}">
                  <a16:creationId xmlns:a16="http://schemas.microsoft.com/office/drawing/2014/main" id="{006E9C3E-4241-1338-1EE0-9F2DA1DD8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99" y="2861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8" name="Line 59">
              <a:extLst>
                <a:ext uri="{FF2B5EF4-FFF2-40B4-BE49-F238E27FC236}">
                  <a16:creationId xmlns:a16="http://schemas.microsoft.com/office/drawing/2014/main" id="{5B1A42C0-F76D-9B4D-37AA-046D6ACFC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861"/>
              <a:ext cx="148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9" name="Oval 60">
              <a:extLst>
                <a:ext uri="{FF2B5EF4-FFF2-40B4-BE49-F238E27FC236}">
                  <a16:creationId xmlns:a16="http://schemas.microsoft.com/office/drawing/2014/main" id="{46ECC73C-92B4-2C64-4928-730F9FA93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25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7870" name="Line 61">
              <a:extLst>
                <a:ext uri="{FF2B5EF4-FFF2-40B4-BE49-F238E27FC236}">
                  <a16:creationId xmlns:a16="http://schemas.microsoft.com/office/drawing/2014/main" id="{655BA366-1127-5350-BA94-33F42A019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861"/>
              <a:ext cx="48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62">
              <a:extLst>
                <a:ext uri="{FF2B5EF4-FFF2-40B4-BE49-F238E27FC236}">
                  <a16:creationId xmlns:a16="http://schemas.microsoft.com/office/drawing/2014/main" id="{9A2104BE-E690-7362-4D7A-891A6A0CE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5" y="2861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Text Box 63">
              <a:extLst>
                <a:ext uri="{FF2B5EF4-FFF2-40B4-BE49-F238E27FC236}">
                  <a16:creationId xmlns:a16="http://schemas.microsoft.com/office/drawing/2014/main" id="{8C0F71CF-5324-6CF1-4F75-5D5A5CD38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" y="2609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7873" name="Text Box 64">
              <a:extLst>
                <a:ext uri="{FF2B5EF4-FFF2-40B4-BE49-F238E27FC236}">
                  <a16:creationId xmlns:a16="http://schemas.microsoft.com/office/drawing/2014/main" id="{64CACC18-A432-9BF5-D133-4C3C625EB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621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7874" name="Text Box 65">
              <a:extLst>
                <a:ext uri="{FF2B5EF4-FFF2-40B4-BE49-F238E27FC236}">
                  <a16:creationId xmlns:a16="http://schemas.microsoft.com/office/drawing/2014/main" id="{2575BA0F-768E-4A4E-9AD0-77172EE0D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44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7875" name="Text Box 66">
              <a:extLst>
                <a:ext uri="{FF2B5EF4-FFF2-40B4-BE49-F238E27FC236}">
                  <a16:creationId xmlns:a16="http://schemas.microsoft.com/office/drawing/2014/main" id="{1FF01E5F-2E32-EED0-2E8B-DE072E9FA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840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7876" name="Text Box 67">
              <a:extLst>
                <a:ext uri="{FF2B5EF4-FFF2-40B4-BE49-F238E27FC236}">
                  <a16:creationId xmlns:a16="http://schemas.microsoft.com/office/drawing/2014/main" id="{D6B8AFEA-B81E-E4EF-B5CB-73633DA83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792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137284" name="Oval 68">
            <a:extLst>
              <a:ext uri="{FF2B5EF4-FFF2-40B4-BE49-F238E27FC236}">
                <a16:creationId xmlns:a16="http://schemas.microsoft.com/office/drawing/2014/main" id="{8C04588D-68D0-A7D8-2FE4-5E1CB464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85" name="Oval 69">
            <a:extLst>
              <a:ext uri="{FF2B5EF4-FFF2-40B4-BE49-F238E27FC236}">
                <a16:creationId xmlns:a16="http://schemas.microsoft.com/office/drawing/2014/main" id="{91B685F5-11D0-4BF0-9442-3E1A40A03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5351463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86" name="Oval 70">
            <a:extLst>
              <a:ext uri="{FF2B5EF4-FFF2-40B4-BE49-F238E27FC236}">
                <a16:creationId xmlns:a16="http://schemas.microsoft.com/office/drawing/2014/main" id="{C7950D9A-4921-F802-4277-D80EF8399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70438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87" name="Text Box 71">
            <a:extLst>
              <a:ext uri="{FF2B5EF4-FFF2-40B4-BE49-F238E27FC236}">
                <a16:creationId xmlns:a16="http://schemas.microsoft.com/office/drawing/2014/main" id="{8CEE2920-1DC7-C33F-F5AF-BD5EC3F5D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24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37288" name="Text Box 72">
            <a:extLst>
              <a:ext uri="{FF2B5EF4-FFF2-40B4-BE49-F238E27FC236}">
                <a16:creationId xmlns:a16="http://schemas.microsoft.com/office/drawing/2014/main" id="{E45C5465-F88C-3FEA-BCE4-1DC8E37D8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0863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37289" name="Text Box 73">
            <a:extLst>
              <a:ext uri="{FF2B5EF4-FFF2-40B4-BE49-F238E27FC236}">
                <a16:creationId xmlns:a16="http://schemas.microsoft.com/office/drawing/2014/main" id="{6CED2576-1C75-754F-BAF7-EC9E56C22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75238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37290" name="Oval 74">
            <a:extLst>
              <a:ext uri="{FF2B5EF4-FFF2-40B4-BE49-F238E27FC236}">
                <a16:creationId xmlns:a16="http://schemas.microsoft.com/office/drawing/2014/main" id="{88CB33DA-F053-4F03-AF02-C9B1BE2F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1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7291" name="Text Box 75">
            <a:extLst>
              <a:ext uri="{FF2B5EF4-FFF2-40B4-BE49-F238E27FC236}">
                <a16:creationId xmlns:a16="http://schemas.microsoft.com/office/drawing/2014/main" id="{D00C4224-764A-8F75-C101-B997C7C92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578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37294" name="Rectangle 78">
            <a:extLst>
              <a:ext uri="{FF2B5EF4-FFF2-40B4-BE49-F238E27FC236}">
                <a16:creationId xmlns:a16="http://schemas.microsoft.com/office/drawing/2014/main" id="{6D8E2AD6-941A-317D-52AE-94C6C54A3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48200" y="4267200"/>
            <a:ext cx="4191000" cy="220980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G2 and G3 are obtained from G1 by elementary subdivisions.</a:t>
            </a:r>
          </a:p>
        </p:txBody>
      </p:sp>
      <p:sp>
        <p:nvSpPr>
          <p:cNvPr id="68" name="灯片编号占位符 5">
            <a:extLst>
              <a:ext uri="{FF2B5EF4-FFF2-40B4-BE49-F238E27FC236}">
                <a16:creationId xmlns:a16="http://schemas.microsoft.com/office/drawing/2014/main" id="{C433C77D-8E7A-4238-91A9-A004255EDCC7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0FF54901-F316-401C-A3FC-9728CDC13B7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41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7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62" grpId="0" animBg="1"/>
      <p:bldP spid="137263" grpId="0" animBg="1"/>
      <p:bldP spid="137264" grpId="0" animBg="1"/>
      <p:bldP spid="137265" grpId="0"/>
      <p:bldP spid="137266" grpId="0"/>
      <p:bldP spid="137267" grpId="0"/>
      <p:bldP spid="137284" grpId="0" animBg="1"/>
      <p:bldP spid="137285" grpId="0" animBg="1"/>
      <p:bldP spid="137286" grpId="0" animBg="1"/>
      <p:bldP spid="137287" grpId="0"/>
      <p:bldP spid="137288" grpId="0"/>
      <p:bldP spid="137289" grpId="0"/>
      <p:bldP spid="137290" grpId="0" animBg="1"/>
      <p:bldP spid="137291" grpId="0"/>
      <p:bldP spid="1372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B9A77D2-2064-E4A9-CFD5-A12FDA09A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Theorem 2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C98979E-ED1E-427A-8DC6-280240EF7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28600" y="1419225"/>
            <a:ext cx="8839200" cy="4879974"/>
          </a:xfrm>
          <a:blipFill>
            <a:blip r:embed="rId2"/>
            <a:stretch>
              <a:fillRect l="-1586" t="-1750" r="-193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1DF9D35-8D29-42D4-A329-04B609074B5C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0FF54901-F316-401C-A3FC-9728CDC13B7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42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3CB82B8-7EB1-D3DF-5D73-CF8D62DB9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00975" cy="563563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7</a:t>
            </a:r>
          </a:p>
        </p:txBody>
      </p:sp>
      <p:sp>
        <p:nvSpPr>
          <p:cNvPr id="139331" name="Rectangle 67">
            <a:extLst>
              <a:ext uri="{FF2B5EF4-FFF2-40B4-BE49-F238E27FC236}">
                <a16:creationId xmlns:a16="http://schemas.microsoft.com/office/drawing/2014/main" id="{63B54D29-793D-45C5-BC40-CE31EADB25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5181600"/>
            <a:ext cx="8610600" cy="1524000"/>
          </a:xfrm>
          <a:blipFill>
            <a:blip r:embed="rId2"/>
            <a:stretch>
              <a:fillRect l="-1203" t="-4000" r="-2194" b="-12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4B23DE-E84B-CE7B-8476-47D0FC2C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630363"/>
            <a:ext cx="7413625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F75FFDF-4F92-419B-909D-023AF9C1164B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0FF54901-F316-401C-A3FC-9728CDC13B7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43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EBCB8A8-4470-D133-6E47-9FEF83CB9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00975" cy="563563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7</a:t>
            </a:r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8974408A-836E-470D-8E76-D90B760947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6200" y="5181600"/>
            <a:ext cx="8915400" cy="1524000"/>
          </a:xfrm>
          <a:blipFill>
            <a:blip r:embed="rId2"/>
            <a:stretch>
              <a:fillRect l="-1231" t="-4000" r="-2120" b="-12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E7B72D-1816-2D0E-7B0D-BCD281D8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641475"/>
            <a:ext cx="74993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FCF0DA1-326E-472A-9644-83CB10C71F2B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0FF54901-F316-401C-A3FC-9728CDC13B7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44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1945CDE-A698-B905-7D79-7F776E997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00975" cy="563563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7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10E35034-7463-7D46-5F85-ED23336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1925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F45D867C-9079-BAAC-7379-7DA501763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4779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033FDE-54D6-5C53-A214-048C5B85A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638800"/>
            <a:ext cx="4495800" cy="533400"/>
          </a:xfrm>
        </p:spPr>
        <p:txBody>
          <a:bodyPr/>
          <a:lstStyle/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 is nonplanar.</a:t>
            </a:r>
          </a:p>
        </p:txBody>
      </p:sp>
      <p:sp>
        <p:nvSpPr>
          <p:cNvPr id="81926" name="Oval 7">
            <a:extLst>
              <a:ext uri="{FF2B5EF4-FFF2-40B4-BE49-F238E27FC236}">
                <a16:creationId xmlns:a16="http://schemas.microsoft.com/office/drawing/2014/main" id="{DEF4344A-5EFD-21CE-9B72-4E5680AC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828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27" name="Text Box 8">
            <a:extLst>
              <a:ext uri="{FF2B5EF4-FFF2-40B4-BE49-F238E27FC236}">
                <a16:creationId xmlns:a16="http://schemas.microsoft.com/office/drawing/2014/main" id="{4B25BC8B-48C3-569F-737F-0C1EFBB2E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72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1928" name="Oval 9">
            <a:extLst>
              <a:ext uri="{FF2B5EF4-FFF2-40B4-BE49-F238E27FC236}">
                <a16:creationId xmlns:a16="http://schemas.microsoft.com/office/drawing/2014/main" id="{5056AC60-6797-6DA4-8866-552EDF9BF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29" name="Oval 10">
            <a:extLst>
              <a:ext uri="{FF2B5EF4-FFF2-40B4-BE49-F238E27FC236}">
                <a16:creationId xmlns:a16="http://schemas.microsoft.com/office/drawing/2014/main" id="{34381EEF-6ADE-F255-82E8-D824914CC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29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30" name="Oval 11">
            <a:extLst>
              <a:ext uri="{FF2B5EF4-FFF2-40B4-BE49-F238E27FC236}">
                <a16:creationId xmlns:a16="http://schemas.microsoft.com/office/drawing/2014/main" id="{666E4761-3486-37C9-3BA4-A513C53D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28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31" name="Line 12">
            <a:extLst>
              <a:ext uri="{FF2B5EF4-FFF2-40B4-BE49-F238E27FC236}">
                <a16:creationId xmlns:a16="http://schemas.microsoft.com/office/drawing/2014/main" id="{02E56C67-D790-7AB0-A2EB-6E17CAAD45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057400"/>
            <a:ext cx="457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2" name="Line 13">
            <a:extLst>
              <a:ext uri="{FF2B5EF4-FFF2-40B4-BE49-F238E27FC236}">
                <a16:creationId xmlns:a16="http://schemas.microsoft.com/office/drawing/2014/main" id="{F4E1DF5F-8117-15DE-A386-4EF8584296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81113" y="2057400"/>
            <a:ext cx="928687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14">
            <a:extLst>
              <a:ext uri="{FF2B5EF4-FFF2-40B4-BE49-F238E27FC236}">
                <a16:creationId xmlns:a16="http://schemas.microsoft.com/office/drawing/2014/main" id="{063DD897-76ED-0121-439C-87149CC538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057400"/>
            <a:ext cx="2057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4" name="Oval 15">
            <a:extLst>
              <a:ext uri="{FF2B5EF4-FFF2-40B4-BE49-F238E27FC236}">
                <a16:creationId xmlns:a16="http://schemas.microsoft.com/office/drawing/2014/main" id="{5CA064E5-C9CF-A52E-D9DB-1E7CDAB4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267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35" name="Line 16">
            <a:extLst>
              <a:ext uri="{FF2B5EF4-FFF2-40B4-BE49-F238E27FC236}">
                <a16:creationId xmlns:a16="http://schemas.microsoft.com/office/drawing/2014/main" id="{3BBCB14A-1721-140C-0BDF-C20DBCB2D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8100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6" name="Line 17">
            <a:extLst>
              <a:ext uri="{FF2B5EF4-FFF2-40B4-BE49-F238E27FC236}">
                <a16:creationId xmlns:a16="http://schemas.microsoft.com/office/drawing/2014/main" id="{3147EB61-88C9-CC3F-225F-F41147E228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57513" y="2057400"/>
            <a:ext cx="838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7" name="Text Box 18">
            <a:extLst>
              <a:ext uri="{FF2B5EF4-FFF2-40B4-BE49-F238E27FC236}">
                <a16:creationId xmlns:a16="http://schemas.microsoft.com/office/drawing/2014/main" id="{D3E80EFC-AFDE-D40F-408D-F2D0CA125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1938" name="Text Box 19">
            <a:extLst>
              <a:ext uri="{FF2B5EF4-FFF2-40B4-BE49-F238E27FC236}">
                <a16:creationId xmlns:a16="http://schemas.microsoft.com/office/drawing/2014/main" id="{31B4AC10-AAB4-4E52-9265-394672F11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958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1939" name="Text Box 20">
            <a:extLst>
              <a:ext uri="{FF2B5EF4-FFF2-40B4-BE49-F238E27FC236}">
                <a16:creationId xmlns:a16="http://schemas.microsoft.com/office/drawing/2014/main" id="{D59825EE-B2CA-463A-F737-9178B6E5F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6115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1940" name="Text Box 21">
            <a:extLst>
              <a:ext uri="{FF2B5EF4-FFF2-40B4-BE49-F238E27FC236}">
                <a16:creationId xmlns:a16="http://schemas.microsoft.com/office/drawing/2014/main" id="{CBB8D877-F281-06E5-3DEE-718EB19C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7338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81941" name="Text Box 22">
            <a:extLst>
              <a:ext uri="{FF2B5EF4-FFF2-40B4-BE49-F238E27FC236}">
                <a16:creationId xmlns:a16="http://schemas.microsoft.com/office/drawing/2014/main" id="{AC9FCAE4-C154-5B54-3470-8A36383CA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877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81942" name="Line 23">
            <a:extLst>
              <a:ext uri="{FF2B5EF4-FFF2-40B4-BE49-F238E27FC236}">
                <a16:creationId xmlns:a16="http://schemas.microsoft.com/office/drawing/2014/main" id="{F7D516C0-C40B-4CE8-D533-8168A43BB0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981200"/>
            <a:ext cx="685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3" name="Line 24">
            <a:extLst>
              <a:ext uri="{FF2B5EF4-FFF2-40B4-BE49-F238E27FC236}">
                <a16:creationId xmlns:a16="http://schemas.microsoft.com/office/drawing/2014/main" id="{950221CC-B475-D693-48D1-E6B5D8DD31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657600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4" name="Line 25">
            <a:extLst>
              <a:ext uri="{FF2B5EF4-FFF2-40B4-BE49-F238E27FC236}">
                <a16:creationId xmlns:a16="http://schemas.microsoft.com/office/drawing/2014/main" id="{2D0C3B47-1A58-5CA5-3D30-953143DB06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3581400"/>
            <a:ext cx="2971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5" name="Line 26">
            <a:extLst>
              <a:ext uri="{FF2B5EF4-FFF2-40B4-BE49-F238E27FC236}">
                <a16:creationId xmlns:a16="http://schemas.microsoft.com/office/drawing/2014/main" id="{68C79298-8CA2-DE11-9A97-54BB60579C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5400" y="1981200"/>
            <a:ext cx="2362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6" name="Line 27">
            <a:extLst>
              <a:ext uri="{FF2B5EF4-FFF2-40B4-BE49-F238E27FC236}">
                <a16:creationId xmlns:a16="http://schemas.microsoft.com/office/drawing/2014/main" id="{8E7A027D-E6F2-DA97-25DD-485B2E8CBD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5400" y="1981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7" name="Oval 28">
            <a:extLst>
              <a:ext uri="{FF2B5EF4-FFF2-40B4-BE49-F238E27FC236}">
                <a16:creationId xmlns:a16="http://schemas.microsoft.com/office/drawing/2014/main" id="{22B6C8E1-6AB2-A237-46FB-AE593CA6A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48" name="Text Box 29">
            <a:extLst>
              <a:ext uri="{FF2B5EF4-FFF2-40B4-BE49-F238E27FC236}">
                <a16:creationId xmlns:a16="http://schemas.microsoft.com/office/drawing/2014/main" id="{1CAD3B1D-92F5-F82C-A41B-481067AC2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438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81949" name="Oval 30">
            <a:extLst>
              <a:ext uri="{FF2B5EF4-FFF2-40B4-BE49-F238E27FC236}">
                <a16:creationId xmlns:a16="http://schemas.microsoft.com/office/drawing/2014/main" id="{344851C8-BE60-C149-AB74-E8BFC0CE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50" name="Oval 31">
            <a:extLst>
              <a:ext uri="{FF2B5EF4-FFF2-40B4-BE49-F238E27FC236}">
                <a16:creationId xmlns:a16="http://schemas.microsoft.com/office/drawing/2014/main" id="{50A788CC-B280-0677-4E5C-9011E1223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948113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51" name="Freeform 33">
            <a:extLst>
              <a:ext uri="{FF2B5EF4-FFF2-40B4-BE49-F238E27FC236}">
                <a16:creationId xmlns:a16="http://schemas.microsoft.com/office/drawing/2014/main" id="{B543B8BF-89F1-1A84-BE74-1CAA9ABD3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81400"/>
            <a:ext cx="2133600" cy="1295400"/>
          </a:xfrm>
          <a:custGeom>
            <a:avLst/>
            <a:gdLst>
              <a:gd name="T0" fmla="*/ 2147483646 w 1504"/>
              <a:gd name="T1" fmla="*/ 0 h 832"/>
              <a:gd name="T2" fmla="*/ 2147483646 w 1504"/>
              <a:gd name="T3" fmla="*/ 2147483646 h 832"/>
              <a:gd name="T4" fmla="*/ 2147483646 w 1504"/>
              <a:gd name="T5" fmla="*/ 2147483646 h 832"/>
              <a:gd name="T6" fmla="*/ 0 w 1504"/>
              <a:gd name="T7" fmla="*/ 2147483646 h 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4" h="832">
                <a:moveTo>
                  <a:pt x="960" y="0"/>
                </a:moveTo>
                <a:cubicBezTo>
                  <a:pt x="1232" y="172"/>
                  <a:pt x="1504" y="344"/>
                  <a:pt x="1488" y="480"/>
                </a:cubicBezTo>
                <a:cubicBezTo>
                  <a:pt x="1472" y="616"/>
                  <a:pt x="1112" y="800"/>
                  <a:pt x="864" y="816"/>
                </a:cubicBezTo>
                <a:cubicBezTo>
                  <a:pt x="616" y="832"/>
                  <a:pt x="144" y="624"/>
                  <a:pt x="0" y="57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2" name="Freeform 34">
            <a:extLst>
              <a:ext uri="{FF2B5EF4-FFF2-40B4-BE49-F238E27FC236}">
                <a16:creationId xmlns:a16="http://schemas.microsoft.com/office/drawing/2014/main" id="{7BE27579-10B5-32AC-AC99-03EB6BEE2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1447800" cy="1028700"/>
          </a:xfrm>
          <a:custGeom>
            <a:avLst/>
            <a:gdLst>
              <a:gd name="T0" fmla="*/ 0 w 912"/>
              <a:gd name="T1" fmla="*/ 0 h 648"/>
              <a:gd name="T2" fmla="*/ 2147483646 w 912"/>
              <a:gd name="T3" fmla="*/ 2147483646 h 648"/>
              <a:gd name="T4" fmla="*/ 2147483646 w 912"/>
              <a:gd name="T5" fmla="*/ 2147483646 h 6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648">
                <a:moveTo>
                  <a:pt x="0" y="0"/>
                </a:moveTo>
                <a:cubicBezTo>
                  <a:pt x="20" y="252"/>
                  <a:pt x="40" y="504"/>
                  <a:pt x="192" y="576"/>
                </a:cubicBezTo>
                <a:cubicBezTo>
                  <a:pt x="344" y="648"/>
                  <a:pt x="784" y="448"/>
                  <a:pt x="912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3" name="Oval 35">
            <a:extLst>
              <a:ext uri="{FF2B5EF4-FFF2-40B4-BE49-F238E27FC236}">
                <a16:creationId xmlns:a16="http://schemas.microsoft.com/office/drawing/2014/main" id="{DBD8FCC7-A403-F44C-8D1B-55C84E54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38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54" name="Oval 36">
            <a:extLst>
              <a:ext uri="{FF2B5EF4-FFF2-40B4-BE49-F238E27FC236}">
                <a16:creationId xmlns:a16="http://schemas.microsoft.com/office/drawing/2014/main" id="{4A65279D-7762-A6B3-A3FC-74F20347E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55" name="Oval 37">
            <a:extLst>
              <a:ext uri="{FF2B5EF4-FFF2-40B4-BE49-F238E27FC236}">
                <a16:creationId xmlns:a16="http://schemas.microsoft.com/office/drawing/2014/main" id="{6AEBD4AF-DF97-5ADE-1AC8-582801D2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56" name="Text Box 38">
            <a:extLst>
              <a:ext uri="{FF2B5EF4-FFF2-40B4-BE49-F238E27FC236}">
                <a16:creationId xmlns:a16="http://schemas.microsoft.com/office/drawing/2014/main" id="{1EA32FC1-A064-C3EF-45EA-780BF6176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81957" name="Text Box 39">
            <a:extLst>
              <a:ext uri="{FF2B5EF4-FFF2-40B4-BE49-F238E27FC236}">
                <a16:creationId xmlns:a16="http://schemas.microsoft.com/office/drawing/2014/main" id="{FC1B33DE-1DB7-7A7A-1868-CF3C1EA31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297363"/>
            <a:ext cx="38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1958" name="Text Box 40">
            <a:extLst>
              <a:ext uri="{FF2B5EF4-FFF2-40B4-BE49-F238E27FC236}">
                <a16:creationId xmlns:a16="http://schemas.microsoft.com/office/drawing/2014/main" id="{FA1A2509-00B2-8D31-1692-B725E42F6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38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1959" name="Text Box 41">
            <a:extLst>
              <a:ext uri="{FF2B5EF4-FFF2-40B4-BE49-F238E27FC236}">
                <a16:creationId xmlns:a16="http://schemas.microsoft.com/office/drawing/2014/main" id="{D9DA235C-ABBE-10DA-8452-AFD082EC6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179513"/>
            <a:ext cx="2571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1960" name="Text Box 42">
            <a:extLst>
              <a:ext uri="{FF2B5EF4-FFF2-40B4-BE49-F238E27FC236}">
                <a16:creationId xmlns:a16="http://schemas.microsoft.com/office/drawing/2014/main" id="{7A2E559F-6CB0-D446-66E5-D718C346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1216025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1961" name="Oval 43">
            <a:extLst>
              <a:ext uri="{FF2B5EF4-FFF2-40B4-BE49-F238E27FC236}">
                <a16:creationId xmlns:a16="http://schemas.microsoft.com/office/drawing/2014/main" id="{CD558213-01C0-E942-A5EA-2E9A8FAD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1500188"/>
            <a:ext cx="20637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62" name="Text Box 44">
            <a:extLst>
              <a:ext uri="{FF2B5EF4-FFF2-40B4-BE49-F238E27FC236}">
                <a16:creationId xmlns:a16="http://schemas.microsoft.com/office/drawing/2014/main" id="{77B0217D-22AB-E428-08D5-59D4E1B02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3671888"/>
            <a:ext cx="35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81963" name="Oval 45">
            <a:extLst>
              <a:ext uri="{FF2B5EF4-FFF2-40B4-BE49-F238E27FC236}">
                <a16:creationId xmlns:a16="http://schemas.microsoft.com/office/drawing/2014/main" id="{F9E21784-E95E-EF42-598A-129D5321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2814638"/>
            <a:ext cx="20637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64" name="Oval 46">
            <a:extLst>
              <a:ext uri="{FF2B5EF4-FFF2-40B4-BE49-F238E27FC236}">
                <a16:creationId xmlns:a16="http://schemas.microsoft.com/office/drawing/2014/main" id="{76C21FAE-0AD4-501F-3C29-4F15D82A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38" y="2700338"/>
            <a:ext cx="204787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65" name="Oval 47">
            <a:extLst>
              <a:ext uri="{FF2B5EF4-FFF2-40B4-BE49-F238E27FC236}">
                <a16:creationId xmlns:a16="http://schemas.microsoft.com/office/drawing/2014/main" id="{AA828205-740E-D725-15A9-F386E3030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8" y="1500188"/>
            <a:ext cx="204787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66" name="Line 48">
            <a:extLst>
              <a:ext uri="{FF2B5EF4-FFF2-40B4-BE49-F238E27FC236}">
                <a16:creationId xmlns:a16="http://schemas.microsoft.com/office/drawing/2014/main" id="{069F0282-35FC-7CE6-DE6A-A1476177C0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0788" y="1671638"/>
            <a:ext cx="307975" cy="1200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7" name="Line 49">
            <a:extLst>
              <a:ext uri="{FF2B5EF4-FFF2-40B4-BE49-F238E27FC236}">
                <a16:creationId xmlns:a16="http://schemas.microsoft.com/office/drawing/2014/main" id="{32C68563-AFB2-C6FD-72CF-3A47E54929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0838" y="1671638"/>
            <a:ext cx="625475" cy="171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8" name="Line 50">
            <a:extLst>
              <a:ext uri="{FF2B5EF4-FFF2-40B4-BE49-F238E27FC236}">
                <a16:creationId xmlns:a16="http://schemas.microsoft.com/office/drawing/2014/main" id="{8A4468CE-6CFF-94C6-C09B-67B8CA1C5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1588" y="1671638"/>
            <a:ext cx="1385887" cy="1200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9" name="Oval 51">
            <a:extLst>
              <a:ext uri="{FF2B5EF4-FFF2-40B4-BE49-F238E27FC236}">
                <a16:creationId xmlns:a16="http://schemas.microsoft.com/office/drawing/2014/main" id="{01E8384E-0CF4-5734-5183-DF8385B2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3328988"/>
            <a:ext cx="206375" cy="230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70" name="Line 52">
            <a:extLst>
              <a:ext uri="{FF2B5EF4-FFF2-40B4-BE49-F238E27FC236}">
                <a16:creationId xmlns:a16="http://schemas.microsoft.com/office/drawing/2014/main" id="{0B0501A2-ACD9-3F2D-E37C-5E7539BFC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9550" y="1671638"/>
            <a:ext cx="563563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1" name="Text Box 53">
            <a:extLst>
              <a:ext uri="{FF2B5EF4-FFF2-40B4-BE49-F238E27FC236}">
                <a16:creationId xmlns:a16="http://schemas.microsoft.com/office/drawing/2014/main" id="{34F4A04C-2DFA-44E6-F772-5E13E6F96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100388"/>
            <a:ext cx="2571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1972" name="Text Box 54">
            <a:extLst>
              <a:ext uri="{FF2B5EF4-FFF2-40B4-BE49-F238E27FC236}">
                <a16:creationId xmlns:a16="http://schemas.microsoft.com/office/drawing/2014/main" id="{70812E84-EC54-48D8-4954-A024A35F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3" y="3502025"/>
            <a:ext cx="257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1973" name="Text Box 55">
            <a:extLst>
              <a:ext uri="{FF2B5EF4-FFF2-40B4-BE49-F238E27FC236}">
                <a16:creationId xmlns:a16="http://schemas.microsoft.com/office/drawing/2014/main" id="{27AC1BF5-2FE7-B628-ACF4-B7B9F6EE7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238" y="2836863"/>
            <a:ext cx="254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1974" name="Line 56">
            <a:extLst>
              <a:ext uri="{FF2B5EF4-FFF2-40B4-BE49-F238E27FC236}">
                <a16:creationId xmlns:a16="http://schemas.microsoft.com/office/drawing/2014/main" id="{5C13E51E-C4A7-DD08-83CE-AAD1C26D7B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6313" y="1614488"/>
            <a:ext cx="461962" cy="177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5" name="Line 57">
            <a:extLst>
              <a:ext uri="{FF2B5EF4-FFF2-40B4-BE49-F238E27FC236}">
                <a16:creationId xmlns:a16="http://schemas.microsoft.com/office/drawing/2014/main" id="{E4EFA367-1355-EC2E-92DF-C96B262021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1588" y="2814638"/>
            <a:ext cx="2000250" cy="5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6" name="Line 58">
            <a:extLst>
              <a:ext uri="{FF2B5EF4-FFF2-40B4-BE49-F238E27FC236}">
                <a16:creationId xmlns:a16="http://schemas.microsoft.com/office/drawing/2014/main" id="{CC14A513-6887-6825-B644-BC33F566B4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40363" y="1614488"/>
            <a:ext cx="1590675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7" name="Line 59">
            <a:extLst>
              <a:ext uri="{FF2B5EF4-FFF2-40B4-BE49-F238E27FC236}">
                <a16:creationId xmlns:a16="http://schemas.microsoft.com/office/drawing/2014/main" id="{403FCCD1-3440-231C-AF44-F3FD357B28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40363" y="1614488"/>
            <a:ext cx="1027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8" name="Freeform 61">
            <a:extLst>
              <a:ext uri="{FF2B5EF4-FFF2-40B4-BE49-F238E27FC236}">
                <a16:creationId xmlns:a16="http://schemas.microsoft.com/office/drawing/2014/main" id="{544AD0D7-DB8B-8DD1-61EB-FE1316F83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2814638"/>
            <a:ext cx="1436687" cy="973137"/>
          </a:xfrm>
          <a:custGeom>
            <a:avLst/>
            <a:gdLst>
              <a:gd name="T0" fmla="*/ 2147483646 w 1504"/>
              <a:gd name="T1" fmla="*/ 0 h 832"/>
              <a:gd name="T2" fmla="*/ 2147483646 w 1504"/>
              <a:gd name="T3" fmla="*/ 2147483646 h 832"/>
              <a:gd name="T4" fmla="*/ 2147483646 w 1504"/>
              <a:gd name="T5" fmla="*/ 2147483646 h 832"/>
              <a:gd name="T6" fmla="*/ 0 w 1504"/>
              <a:gd name="T7" fmla="*/ 2147483646 h 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4" h="832">
                <a:moveTo>
                  <a:pt x="960" y="0"/>
                </a:moveTo>
                <a:cubicBezTo>
                  <a:pt x="1232" y="172"/>
                  <a:pt x="1504" y="344"/>
                  <a:pt x="1488" y="480"/>
                </a:cubicBezTo>
                <a:cubicBezTo>
                  <a:pt x="1472" y="616"/>
                  <a:pt x="1112" y="800"/>
                  <a:pt x="864" y="816"/>
                </a:cubicBezTo>
                <a:cubicBezTo>
                  <a:pt x="616" y="832"/>
                  <a:pt x="144" y="624"/>
                  <a:pt x="0" y="57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9" name="Freeform 62">
            <a:extLst>
              <a:ext uri="{FF2B5EF4-FFF2-40B4-BE49-F238E27FC236}">
                <a16:creationId xmlns:a16="http://schemas.microsoft.com/office/drawing/2014/main" id="{9D28091E-E553-7F0F-C623-79FE254E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2986088"/>
            <a:ext cx="974725" cy="773112"/>
          </a:xfrm>
          <a:custGeom>
            <a:avLst/>
            <a:gdLst>
              <a:gd name="T0" fmla="*/ 0 w 912"/>
              <a:gd name="T1" fmla="*/ 0 h 648"/>
              <a:gd name="T2" fmla="*/ 2147483646 w 912"/>
              <a:gd name="T3" fmla="*/ 2147483646 h 648"/>
              <a:gd name="T4" fmla="*/ 2147483646 w 912"/>
              <a:gd name="T5" fmla="*/ 2147483646 h 6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648">
                <a:moveTo>
                  <a:pt x="0" y="0"/>
                </a:moveTo>
                <a:cubicBezTo>
                  <a:pt x="20" y="252"/>
                  <a:pt x="40" y="504"/>
                  <a:pt x="192" y="576"/>
                </a:cubicBezTo>
                <a:cubicBezTo>
                  <a:pt x="344" y="648"/>
                  <a:pt x="784" y="448"/>
                  <a:pt x="912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0" name="Oval 63">
            <a:extLst>
              <a:ext uri="{FF2B5EF4-FFF2-40B4-BE49-F238E27FC236}">
                <a16:creationId xmlns:a16="http://schemas.microsoft.com/office/drawing/2014/main" id="{0D17B57B-2C8B-99EA-886A-4353B5E3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3157538"/>
            <a:ext cx="204787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81" name="Oval 64">
            <a:extLst>
              <a:ext uri="{FF2B5EF4-FFF2-40B4-BE49-F238E27FC236}">
                <a16:creationId xmlns:a16="http://schemas.microsoft.com/office/drawing/2014/main" id="{8876585A-8F11-7ED6-F215-7DB305D7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3559175"/>
            <a:ext cx="204787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82" name="Oval 65">
            <a:extLst>
              <a:ext uri="{FF2B5EF4-FFF2-40B4-BE49-F238E27FC236}">
                <a16:creationId xmlns:a16="http://schemas.microsoft.com/office/drawing/2014/main" id="{BC0A3EDD-F70C-FBDC-3A2A-FCE76955B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3616325"/>
            <a:ext cx="204788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83" name="Text Box 66">
            <a:extLst>
              <a:ext uri="{FF2B5EF4-FFF2-40B4-BE49-F238E27FC236}">
                <a16:creationId xmlns:a16="http://schemas.microsoft.com/office/drawing/2014/main" id="{3B541114-5337-7D89-1357-4C36819C2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3328988"/>
            <a:ext cx="2587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81984" name="Text Box 67">
            <a:extLst>
              <a:ext uri="{FF2B5EF4-FFF2-40B4-BE49-F238E27FC236}">
                <a16:creationId xmlns:a16="http://schemas.microsoft.com/office/drawing/2014/main" id="{214B1B88-B0C6-7D4A-319D-49AF1D57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3352800"/>
            <a:ext cx="2587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1985" name="Text Box 68">
            <a:extLst>
              <a:ext uri="{FF2B5EF4-FFF2-40B4-BE49-F238E27FC236}">
                <a16:creationId xmlns:a16="http://schemas.microsoft.com/office/drawing/2014/main" id="{54AAAB1B-9F81-2028-40D7-699880704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3100388"/>
            <a:ext cx="2555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1986" name="Oval 71">
            <a:extLst>
              <a:ext uri="{FF2B5EF4-FFF2-40B4-BE49-F238E27FC236}">
                <a16:creationId xmlns:a16="http://schemas.microsoft.com/office/drawing/2014/main" id="{E385D6AF-1568-90D7-73F2-8041214E0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4148138"/>
            <a:ext cx="227013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87" name="Text Box 72">
            <a:extLst>
              <a:ext uri="{FF2B5EF4-FFF2-40B4-BE49-F238E27FC236}">
                <a16:creationId xmlns:a16="http://schemas.microsoft.com/office/drawing/2014/main" id="{2490F930-AEEB-D8A8-F027-7A1162BB2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6186488"/>
            <a:ext cx="85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K5</a:t>
            </a:r>
          </a:p>
        </p:txBody>
      </p:sp>
      <p:sp>
        <p:nvSpPr>
          <p:cNvPr id="81988" name="Oval 73">
            <a:extLst>
              <a:ext uri="{FF2B5EF4-FFF2-40B4-BE49-F238E27FC236}">
                <a16:creationId xmlns:a16="http://schemas.microsoft.com/office/drawing/2014/main" id="{F514DDF8-D3EC-2C5A-CE08-56757E8D6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383213"/>
            <a:ext cx="227013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89" name="Oval 74">
            <a:extLst>
              <a:ext uri="{FF2B5EF4-FFF2-40B4-BE49-F238E27FC236}">
                <a16:creationId xmlns:a16="http://schemas.microsoft.com/office/drawing/2014/main" id="{55850392-AE3A-7EBF-62ED-688BE29D3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5275263"/>
            <a:ext cx="227013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90" name="Oval 75">
            <a:extLst>
              <a:ext uri="{FF2B5EF4-FFF2-40B4-BE49-F238E27FC236}">
                <a16:creationId xmlns:a16="http://schemas.microsoft.com/office/drawing/2014/main" id="{337447A9-59ED-0DA1-7C13-2172073DF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4148138"/>
            <a:ext cx="227012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91" name="Line 76">
            <a:extLst>
              <a:ext uri="{FF2B5EF4-FFF2-40B4-BE49-F238E27FC236}">
                <a16:creationId xmlns:a16="http://schemas.microsoft.com/office/drawing/2014/main" id="{7C828F68-1C60-9059-5BF6-2FF80B6D3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5050" y="4308475"/>
            <a:ext cx="339725" cy="1128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2" name="Line 77">
            <a:extLst>
              <a:ext uri="{FF2B5EF4-FFF2-40B4-BE49-F238E27FC236}">
                <a16:creationId xmlns:a16="http://schemas.microsoft.com/office/drawing/2014/main" id="{B3ECF96C-C552-F48C-DE61-9B2192B7D1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6375" y="4308475"/>
            <a:ext cx="693738" cy="1611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3" name="Line 78">
            <a:extLst>
              <a:ext uri="{FF2B5EF4-FFF2-40B4-BE49-F238E27FC236}">
                <a16:creationId xmlns:a16="http://schemas.microsoft.com/office/drawing/2014/main" id="{6DBF11FC-737D-EB0B-1C8A-5D7FCDEE8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4308475"/>
            <a:ext cx="1531937" cy="1128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4" name="Oval 79">
            <a:extLst>
              <a:ext uri="{FF2B5EF4-FFF2-40B4-BE49-F238E27FC236}">
                <a16:creationId xmlns:a16="http://schemas.microsoft.com/office/drawing/2014/main" id="{DD8812D0-C219-AEF6-7976-4E20B707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13" y="5865813"/>
            <a:ext cx="227012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95" name="Line 80">
            <a:extLst>
              <a:ext uri="{FF2B5EF4-FFF2-40B4-BE49-F238E27FC236}">
                <a16:creationId xmlns:a16="http://schemas.microsoft.com/office/drawing/2014/main" id="{8C09A311-D8E7-0519-ED6A-B424E28896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05738" y="4308475"/>
            <a:ext cx="625475" cy="107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6" name="Text Box 81">
            <a:extLst>
              <a:ext uri="{FF2B5EF4-FFF2-40B4-BE49-F238E27FC236}">
                <a16:creationId xmlns:a16="http://schemas.microsoft.com/office/drawing/2014/main" id="{188B4E96-F994-1F33-D98C-FCB35E73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653088"/>
            <a:ext cx="2841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1997" name="Text Box 82">
            <a:extLst>
              <a:ext uri="{FF2B5EF4-FFF2-40B4-BE49-F238E27FC236}">
                <a16:creationId xmlns:a16="http://schemas.microsoft.com/office/drawing/2014/main" id="{99558355-6AB0-AA1B-2805-DF123234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6026150"/>
            <a:ext cx="2841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1998" name="Text Box 83">
            <a:extLst>
              <a:ext uri="{FF2B5EF4-FFF2-40B4-BE49-F238E27FC236}">
                <a16:creationId xmlns:a16="http://schemas.microsoft.com/office/drawing/2014/main" id="{D5271365-93D2-7072-338F-AB84D40EF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5" y="5403850"/>
            <a:ext cx="284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1999" name="Line 84">
            <a:extLst>
              <a:ext uri="{FF2B5EF4-FFF2-40B4-BE49-F238E27FC236}">
                <a16:creationId xmlns:a16="http://schemas.microsoft.com/office/drawing/2014/main" id="{02241A03-C4F1-917A-D46C-E41F674EF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0113" y="4256088"/>
            <a:ext cx="511175" cy="166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0" name="Line 85">
            <a:extLst>
              <a:ext uri="{FF2B5EF4-FFF2-40B4-BE49-F238E27FC236}">
                <a16:creationId xmlns:a16="http://schemas.microsoft.com/office/drawing/2014/main" id="{D30C4870-6D5A-7FD7-C705-62328D8D9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5383213"/>
            <a:ext cx="2214562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1" name="Line 86">
            <a:extLst>
              <a:ext uri="{FF2B5EF4-FFF2-40B4-BE49-F238E27FC236}">
                <a16:creationId xmlns:a16="http://schemas.microsoft.com/office/drawing/2014/main" id="{954CAE31-FB11-258A-F569-20510EFC3A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67488" y="4256088"/>
            <a:ext cx="1760537" cy="1073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2" name="Line 87">
            <a:extLst>
              <a:ext uri="{FF2B5EF4-FFF2-40B4-BE49-F238E27FC236}">
                <a16:creationId xmlns:a16="http://schemas.microsoft.com/office/drawing/2014/main" id="{F60C4306-AF0F-9986-FB47-8464B516A1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67488" y="4256088"/>
            <a:ext cx="1135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3" name="Freeform 89">
            <a:extLst>
              <a:ext uri="{FF2B5EF4-FFF2-40B4-BE49-F238E27FC236}">
                <a16:creationId xmlns:a16="http://schemas.microsoft.com/office/drawing/2014/main" id="{308546F0-BF56-02E7-2DFC-CE3DE387D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5383213"/>
            <a:ext cx="1589087" cy="912812"/>
          </a:xfrm>
          <a:custGeom>
            <a:avLst/>
            <a:gdLst>
              <a:gd name="T0" fmla="*/ 2147483646 w 1504"/>
              <a:gd name="T1" fmla="*/ 0 h 832"/>
              <a:gd name="T2" fmla="*/ 2147483646 w 1504"/>
              <a:gd name="T3" fmla="*/ 2147483646 h 832"/>
              <a:gd name="T4" fmla="*/ 2147483646 w 1504"/>
              <a:gd name="T5" fmla="*/ 2147483646 h 832"/>
              <a:gd name="T6" fmla="*/ 0 w 1504"/>
              <a:gd name="T7" fmla="*/ 2147483646 h 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4" h="832">
                <a:moveTo>
                  <a:pt x="960" y="0"/>
                </a:moveTo>
                <a:cubicBezTo>
                  <a:pt x="1232" y="172"/>
                  <a:pt x="1504" y="344"/>
                  <a:pt x="1488" y="480"/>
                </a:cubicBezTo>
                <a:cubicBezTo>
                  <a:pt x="1472" y="616"/>
                  <a:pt x="1112" y="800"/>
                  <a:pt x="864" y="816"/>
                </a:cubicBezTo>
                <a:cubicBezTo>
                  <a:pt x="616" y="832"/>
                  <a:pt x="144" y="624"/>
                  <a:pt x="0" y="57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4" name="Freeform 90">
            <a:extLst>
              <a:ext uri="{FF2B5EF4-FFF2-40B4-BE49-F238E27FC236}">
                <a16:creationId xmlns:a16="http://schemas.microsoft.com/office/drawing/2014/main" id="{1CF075B9-070B-FB1A-6F6B-C1370B84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5543550"/>
            <a:ext cx="1077913" cy="723900"/>
          </a:xfrm>
          <a:custGeom>
            <a:avLst/>
            <a:gdLst>
              <a:gd name="T0" fmla="*/ 0 w 912"/>
              <a:gd name="T1" fmla="*/ 0 h 648"/>
              <a:gd name="T2" fmla="*/ 2147483646 w 912"/>
              <a:gd name="T3" fmla="*/ 2147483646 h 648"/>
              <a:gd name="T4" fmla="*/ 2147483646 w 912"/>
              <a:gd name="T5" fmla="*/ 2147483646 h 6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648">
                <a:moveTo>
                  <a:pt x="0" y="0"/>
                </a:moveTo>
                <a:cubicBezTo>
                  <a:pt x="20" y="252"/>
                  <a:pt x="40" y="504"/>
                  <a:pt x="192" y="576"/>
                </a:cubicBezTo>
                <a:cubicBezTo>
                  <a:pt x="344" y="648"/>
                  <a:pt x="784" y="448"/>
                  <a:pt x="912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灯片编号占位符 5">
            <a:extLst>
              <a:ext uri="{FF2B5EF4-FFF2-40B4-BE49-F238E27FC236}">
                <a16:creationId xmlns:a16="http://schemas.microsoft.com/office/drawing/2014/main" id="{AADE3488-50E4-4535-A1BC-F3BD9D36D07C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0FF54901-F316-401C-A3FC-9728CDC13B7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45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84EFA6C-31E2-570A-A10C-B4F65183B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800975" cy="563563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8</a:t>
            </a:r>
          </a:p>
        </p:txBody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E3B5514C-5F6D-4E85-B9B7-19726A7D59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5181600"/>
            <a:ext cx="8610600" cy="1524000"/>
          </a:xfrm>
          <a:blipFill>
            <a:blip r:embed="rId2"/>
            <a:stretch>
              <a:fillRect l="-1203" t="-4000" b="-12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+mn-ea"/>
              </a:rPr>
              <a:t> </a:t>
            </a:r>
          </a:p>
        </p:txBody>
      </p:sp>
      <p:grpSp>
        <p:nvGrpSpPr>
          <p:cNvPr id="82948" name="Group 74">
            <a:extLst>
              <a:ext uri="{FF2B5EF4-FFF2-40B4-BE49-F238E27FC236}">
                <a16:creationId xmlns:a16="http://schemas.microsoft.com/office/drawing/2014/main" id="{ABA39EDC-79DD-94E1-F388-885D898E4A4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4267200" cy="3581400"/>
            <a:chOff x="2736" y="816"/>
            <a:chExt cx="2640" cy="2247"/>
          </a:xfrm>
        </p:grpSpPr>
        <p:sp>
          <p:nvSpPr>
            <p:cNvPr id="82981" name="Text Box 3">
              <a:extLst>
                <a:ext uri="{FF2B5EF4-FFF2-40B4-BE49-F238E27FC236}">
                  <a16:creationId xmlns:a16="http://schemas.microsoft.com/office/drawing/2014/main" id="{C50EE401-A0B9-681A-3332-6B579D55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81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982" name="Text Box 4">
              <a:extLst>
                <a:ext uri="{FF2B5EF4-FFF2-40B4-BE49-F238E27FC236}">
                  <a16:creationId xmlns:a16="http://schemas.microsoft.com/office/drawing/2014/main" id="{B8599E10-4724-5772-314B-016684489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392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983" name="Oval 7">
              <a:extLst>
                <a:ext uri="{FF2B5EF4-FFF2-40B4-BE49-F238E27FC236}">
                  <a16:creationId xmlns:a16="http://schemas.microsoft.com/office/drawing/2014/main" id="{E1ECC8BC-BBC0-78E5-A6E2-3557102DE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4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84" name="Text Box 8">
              <a:extLst>
                <a:ext uri="{FF2B5EF4-FFF2-40B4-BE49-F238E27FC236}">
                  <a16:creationId xmlns:a16="http://schemas.microsoft.com/office/drawing/2014/main" id="{4274CE27-F636-36A7-5B59-A1A8E6570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82985" name="Oval 9">
              <a:extLst>
                <a:ext uri="{FF2B5EF4-FFF2-40B4-BE49-F238E27FC236}">
                  <a16:creationId xmlns:a16="http://schemas.microsoft.com/office/drawing/2014/main" id="{073A8858-EDA0-7FCC-330C-9089893A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86" name="Oval 11">
              <a:extLst>
                <a:ext uri="{FF2B5EF4-FFF2-40B4-BE49-F238E27FC236}">
                  <a16:creationId xmlns:a16="http://schemas.microsoft.com/office/drawing/2014/main" id="{373B608B-6B97-F7EC-CE66-C3D11F953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9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87" name="Line 12">
              <a:extLst>
                <a:ext uri="{FF2B5EF4-FFF2-40B4-BE49-F238E27FC236}">
                  <a16:creationId xmlns:a16="http://schemas.microsoft.com/office/drawing/2014/main" id="{7FF62769-A78C-D375-DC49-4494E3262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536"/>
              <a:ext cx="48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8" name="Line 13">
              <a:extLst>
                <a:ext uri="{FF2B5EF4-FFF2-40B4-BE49-F238E27FC236}">
                  <a16:creationId xmlns:a16="http://schemas.microsoft.com/office/drawing/2014/main" id="{3B66DC5E-47E6-E805-BD54-B8C8CFDDE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392"/>
              <a:ext cx="384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9" name="Line 14">
              <a:extLst>
                <a:ext uri="{FF2B5EF4-FFF2-40B4-BE49-F238E27FC236}">
                  <a16:creationId xmlns:a16="http://schemas.microsoft.com/office/drawing/2014/main" id="{4ABCA391-116E-3ACE-907B-859400288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584"/>
              <a:ext cx="384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0" name="Oval 15">
              <a:extLst>
                <a:ext uri="{FF2B5EF4-FFF2-40B4-BE49-F238E27FC236}">
                  <a16:creationId xmlns:a16="http://schemas.microsoft.com/office/drawing/2014/main" id="{CE364F7C-3B98-A81C-A677-E2712FEC9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9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91" name="Line 16">
              <a:extLst>
                <a:ext uri="{FF2B5EF4-FFF2-40B4-BE49-F238E27FC236}">
                  <a16:creationId xmlns:a16="http://schemas.microsoft.com/office/drawing/2014/main" id="{777191BA-E803-C42B-D853-60B7379F5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8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2" name="Line 17">
              <a:extLst>
                <a:ext uri="{FF2B5EF4-FFF2-40B4-BE49-F238E27FC236}">
                  <a16:creationId xmlns:a16="http://schemas.microsoft.com/office/drawing/2014/main" id="{AEE19FC5-E6BF-9862-4C60-C57D5D7F7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1008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3" name="Text Box 18">
              <a:extLst>
                <a:ext uri="{FF2B5EF4-FFF2-40B4-BE49-F238E27FC236}">
                  <a16:creationId xmlns:a16="http://schemas.microsoft.com/office/drawing/2014/main" id="{2C2F7345-EFAB-B22E-EFAA-53D439ED0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52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2994" name="Text Box 19">
              <a:extLst>
                <a:ext uri="{FF2B5EF4-FFF2-40B4-BE49-F238E27FC236}">
                  <a16:creationId xmlns:a16="http://schemas.microsoft.com/office/drawing/2014/main" id="{EEF4D826-9CEE-7263-DCB4-8A2E7270E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2995" name="Text Box 20">
              <a:extLst>
                <a:ext uri="{FF2B5EF4-FFF2-40B4-BE49-F238E27FC236}">
                  <a16:creationId xmlns:a16="http://schemas.microsoft.com/office/drawing/2014/main" id="{ED5C17E5-ACBF-08D1-B8D1-1DD62675A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640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996" name="Text Box 22">
              <a:extLst>
                <a:ext uri="{FF2B5EF4-FFF2-40B4-BE49-F238E27FC236}">
                  <a16:creationId xmlns:a16="http://schemas.microsoft.com/office/drawing/2014/main" id="{84ABA830-0C09-302C-4CF9-787085BBF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352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2997" name="Line 23">
              <a:extLst>
                <a:ext uri="{FF2B5EF4-FFF2-40B4-BE49-F238E27FC236}">
                  <a16:creationId xmlns:a16="http://schemas.microsoft.com/office/drawing/2014/main" id="{FDCDD7A0-AFAA-8EB8-F91B-FA78D7A51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680"/>
              <a:ext cx="120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8" name="Line 24">
              <a:extLst>
                <a:ext uri="{FF2B5EF4-FFF2-40B4-BE49-F238E27FC236}">
                  <a16:creationId xmlns:a16="http://schemas.microsoft.com/office/drawing/2014/main" id="{028FD1A8-8825-785E-A326-A2C962911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728"/>
              <a:ext cx="86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9" name="Line 25">
              <a:extLst>
                <a:ext uri="{FF2B5EF4-FFF2-40B4-BE49-F238E27FC236}">
                  <a16:creationId xmlns:a16="http://schemas.microsoft.com/office/drawing/2014/main" id="{E0B221A8-FCD8-7EBD-5A07-51AD26E1D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1728"/>
              <a:ext cx="100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0" name="Line 26">
              <a:extLst>
                <a:ext uri="{FF2B5EF4-FFF2-40B4-BE49-F238E27FC236}">
                  <a16:creationId xmlns:a16="http://schemas.microsoft.com/office/drawing/2014/main" id="{3BB1232B-7492-EC85-1658-FEE91694E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008"/>
              <a:ext cx="86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1" name="Line 27">
              <a:extLst>
                <a:ext uri="{FF2B5EF4-FFF2-40B4-BE49-F238E27FC236}">
                  <a16:creationId xmlns:a16="http://schemas.microsoft.com/office/drawing/2014/main" id="{1142AAEE-E725-8EA6-DDEB-19CBD8359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1440"/>
              <a:ext cx="28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2" name="Oval 28">
              <a:extLst>
                <a:ext uri="{FF2B5EF4-FFF2-40B4-BE49-F238E27FC236}">
                  <a16:creationId xmlns:a16="http://schemas.microsoft.com/office/drawing/2014/main" id="{ACD5F83B-8AE2-ABE6-DBA8-99E84E8E8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91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3003" name="Text Box 29">
              <a:extLst>
                <a:ext uri="{FF2B5EF4-FFF2-40B4-BE49-F238E27FC236}">
                  <a16:creationId xmlns:a16="http://schemas.microsoft.com/office/drawing/2014/main" id="{94898EAC-62E9-E7C9-77A0-505ED0760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77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3004" name="Oval 30">
              <a:extLst>
                <a:ext uri="{FF2B5EF4-FFF2-40B4-BE49-F238E27FC236}">
                  <a16:creationId xmlns:a16="http://schemas.microsoft.com/office/drawing/2014/main" id="{3AF17B22-6C20-B591-D016-C985992F8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5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3005" name="Oval 31">
              <a:extLst>
                <a:ext uri="{FF2B5EF4-FFF2-40B4-BE49-F238E27FC236}">
                  <a16:creationId xmlns:a16="http://schemas.microsoft.com/office/drawing/2014/main" id="{BF4ABFB2-11C0-CF4F-CCE7-6C769E945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3006" name="Oval 35">
              <a:extLst>
                <a:ext uri="{FF2B5EF4-FFF2-40B4-BE49-F238E27FC236}">
                  <a16:creationId xmlns:a16="http://schemas.microsoft.com/office/drawing/2014/main" id="{8DFF6B62-5452-4A52-0021-92E360271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32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3007" name="Oval 36">
              <a:extLst>
                <a:ext uri="{FF2B5EF4-FFF2-40B4-BE49-F238E27FC236}">
                  <a16:creationId xmlns:a16="http://schemas.microsoft.com/office/drawing/2014/main" id="{A2AF8D60-D33C-D57F-7F18-FCB5DA998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44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3008" name="Oval 37">
              <a:extLst>
                <a:ext uri="{FF2B5EF4-FFF2-40B4-BE49-F238E27FC236}">
                  <a16:creationId xmlns:a16="http://schemas.microsoft.com/office/drawing/2014/main" id="{7E0A37DF-922D-4113-E2CF-537FDC974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25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3009" name="Text Box 38">
              <a:extLst>
                <a:ext uri="{FF2B5EF4-FFF2-40B4-BE49-F238E27FC236}">
                  <a16:creationId xmlns:a16="http://schemas.microsoft.com/office/drawing/2014/main" id="{FD7603FA-DB30-7F4A-98AB-A67BFE33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29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3010" name="Text Box 39">
              <a:extLst>
                <a:ext uri="{FF2B5EF4-FFF2-40B4-BE49-F238E27FC236}">
                  <a16:creationId xmlns:a16="http://schemas.microsoft.com/office/drawing/2014/main" id="{749797DD-DF8D-319C-33F4-38918FFB7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96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3011" name="Text Box 40">
              <a:extLst>
                <a:ext uri="{FF2B5EF4-FFF2-40B4-BE49-F238E27FC236}">
                  <a16:creationId xmlns:a16="http://schemas.microsoft.com/office/drawing/2014/main" id="{2B2ACF41-CE3E-F4C6-929F-E1B3EDA19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40"/>
              <a:ext cx="2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3012" name="Line 69">
              <a:extLst>
                <a:ext uri="{FF2B5EF4-FFF2-40B4-BE49-F238E27FC236}">
                  <a16:creationId xmlns:a16="http://schemas.microsoft.com/office/drawing/2014/main" id="{F49C6924-C1F9-BD03-3A00-8279E99F7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1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3" name="Line 70">
              <a:extLst>
                <a:ext uri="{FF2B5EF4-FFF2-40B4-BE49-F238E27FC236}">
                  <a16:creationId xmlns:a16="http://schemas.microsoft.com/office/drawing/2014/main" id="{BED72AB2-0D82-3E66-148E-0495DFFCA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00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4" name="Line 71">
              <a:extLst>
                <a:ext uri="{FF2B5EF4-FFF2-40B4-BE49-F238E27FC236}">
                  <a16:creationId xmlns:a16="http://schemas.microsoft.com/office/drawing/2014/main" id="{3026F451-9519-5E4E-DF8F-BC3AA9574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40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5" name="Line 72">
              <a:extLst>
                <a:ext uri="{FF2B5EF4-FFF2-40B4-BE49-F238E27FC236}">
                  <a16:creationId xmlns:a16="http://schemas.microsoft.com/office/drawing/2014/main" id="{E4653741-D98B-2935-5AFD-D40691640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1536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6" name="Line 73">
              <a:extLst>
                <a:ext uri="{FF2B5EF4-FFF2-40B4-BE49-F238E27FC236}">
                  <a16:creationId xmlns:a16="http://schemas.microsoft.com/office/drawing/2014/main" id="{C29DA2D1-B93F-7F13-4327-12BB71B53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536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949" name="组合 77">
            <a:extLst>
              <a:ext uri="{FF2B5EF4-FFF2-40B4-BE49-F238E27FC236}">
                <a16:creationId xmlns:a16="http://schemas.microsoft.com/office/drawing/2014/main" id="{1DA4BB59-848C-E90D-20E4-34EE6A1A3E83}"/>
              </a:ext>
            </a:extLst>
          </p:cNvPr>
          <p:cNvGrpSpPr>
            <a:grpSpLocks/>
          </p:cNvGrpSpPr>
          <p:nvPr/>
        </p:nvGrpSpPr>
        <p:grpSpPr bwMode="auto">
          <a:xfrm>
            <a:off x="5126038" y="1371600"/>
            <a:ext cx="3103562" cy="3429000"/>
            <a:chOff x="385763" y="1371600"/>
            <a:chExt cx="3103562" cy="3429000"/>
          </a:xfrm>
        </p:grpSpPr>
        <p:sp>
          <p:nvSpPr>
            <p:cNvPr id="82952" name="Oval 7">
              <a:extLst>
                <a:ext uri="{FF2B5EF4-FFF2-40B4-BE49-F238E27FC236}">
                  <a16:creationId xmlns:a16="http://schemas.microsoft.com/office/drawing/2014/main" id="{6D691657-2C0C-74A5-1981-CDCCEDCE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3" y="2212975"/>
              <a:ext cx="311150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53" name="Text Box 8">
              <a:extLst>
                <a:ext uri="{FF2B5EF4-FFF2-40B4-BE49-F238E27FC236}">
                  <a16:creationId xmlns:a16="http://schemas.microsoft.com/office/drawing/2014/main" id="{578E61B9-9C9D-51F5-D32F-6827CAB28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338" y="4279900"/>
              <a:ext cx="728662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(a’)</a:t>
              </a:r>
            </a:p>
          </p:txBody>
        </p:sp>
        <p:sp>
          <p:nvSpPr>
            <p:cNvPr id="82954" name="Oval 9">
              <a:extLst>
                <a:ext uri="{FF2B5EF4-FFF2-40B4-BE49-F238E27FC236}">
                  <a16:creationId xmlns:a16="http://schemas.microsoft.com/office/drawing/2014/main" id="{4565AA7D-E30E-BFE7-75A3-0E006C1B1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" y="2519363"/>
              <a:ext cx="309563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55" name="Oval 10">
              <a:extLst>
                <a:ext uri="{FF2B5EF4-FFF2-40B4-BE49-F238E27FC236}">
                  <a16:creationId xmlns:a16="http://schemas.microsoft.com/office/drawing/2014/main" id="{03D8763F-A4B9-9EB6-895C-6AD460AB3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1984375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56" name="Line 12">
              <a:extLst>
                <a:ext uri="{FF2B5EF4-FFF2-40B4-BE49-F238E27FC236}">
                  <a16:creationId xmlns:a16="http://schemas.microsoft.com/office/drawing/2014/main" id="{A041C9B0-E7F8-0A8A-331B-61725C56D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0988" y="2136775"/>
              <a:ext cx="620712" cy="153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7" name="Line 13">
              <a:extLst>
                <a:ext uri="{FF2B5EF4-FFF2-40B4-BE49-F238E27FC236}">
                  <a16:creationId xmlns:a16="http://schemas.microsoft.com/office/drawing/2014/main" id="{D8DED1A4-1F36-B31C-2D75-105415E85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338" y="2443163"/>
              <a:ext cx="620712" cy="1682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8" name="Oval 14">
              <a:extLst>
                <a:ext uri="{FF2B5EF4-FFF2-40B4-BE49-F238E27FC236}">
                  <a16:creationId xmlns:a16="http://schemas.microsoft.com/office/drawing/2014/main" id="{806958B6-7F59-CA40-BB32-E12D0B67B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3" y="4049713"/>
              <a:ext cx="311150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59" name="Line 15">
              <a:extLst>
                <a:ext uri="{FF2B5EF4-FFF2-40B4-BE49-F238E27FC236}">
                  <a16:creationId xmlns:a16="http://schemas.microsoft.com/office/drawing/2014/main" id="{CAF658C0-3055-A16A-DD4C-AC40DE93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625" y="4202113"/>
              <a:ext cx="1550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0" name="Text Box 17">
              <a:extLst>
                <a:ext uri="{FF2B5EF4-FFF2-40B4-BE49-F238E27FC236}">
                  <a16:creationId xmlns:a16="http://schemas.microsoft.com/office/drawing/2014/main" id="{767EDE04-4CB7-11A6-2505-CB28F24AB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188" y="3667125"/>
              <a:ext cx="38893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2961" name="Text Box 18">
              <a:extLst>
                <a:ext uri="{FF2B5EF4-FFF2-40B4-BE49-F238E27FC236}">
                  <a16:creationId xmlns:a16="http://schemas.microsoft.com/office/drawing/2014/main" id="{6FD44797-10C7-4FBC-490E-81D189448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400" y="2749550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2962" name="Text Box 19">
              <a:extLst>
                <a:ext uri="{FF2B5EF4-FFF2-40B4-BE49-F238E27FC236}">
                  <a16:creationId xmlns:a16="http://schemas.microsoft.com/office/drawing/2014/main" id="{41035396-611F-5285-0BA3-3C7F975F3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975" y="4125913"/>
              <a:ext cx="387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963" name="Text Box 20">
              <a:extLst>
                <a:ext uri="{FF2B5EF4-FFF2-40B4-BE49-F238E27FC236}">
                  <a16:creationId xmlns:a16="http://schemas.microsoft.com/office/drawing/2014/main" id="{7FAB96AB-CF2E-BFDE-2C2A-0FF395734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900" y="366712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2964" name="Line 21">
              <a:extLst>
                <a:ext uri="{FF2B5EF4-FFF2-40B4-BE49-F238E27FC236}">
                  <a16:creationId xmlns:a16="http://schemas.microsoft.com/office/drawing/2014/main" id="{FF9E5E64-F8EC-9C53-EEDA-789EC5312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2050" y="2595563"/>
              <a:ext cx="1939925" cy="77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5" name="Line 22">
              <a:extLst>
                <a:ext uri="{FF2B5EF4-FFF2-40B4-BE49-F238E27FC236}">
                  <a16:creationId xmlns:a16="http://schemas.microsoft.com/office/drawing/2014/main" id="{2FBBFBF6-F391-6F58-15A9-60DE96495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4975" y="2673350"/>
              <a:ext cx="1397000" cy="917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6" name="Line 23">
              <a:extLst>
                <a:ext uri="{FF2B5EF4-FFF2-40B4-BE49-F238E27FC236}">
                  <a16:creationId xmlns:a16="http://schemas.microsoft.com/office/drawing/2014/main" id="{9394AC3E-2185-BFAE-8A85-8DDB3E69C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6475" y="2673350"/>
              <a:ext cx="1630363" cy="993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7" name="Line 24">
              <a:extLst>
                <a:ext uri="{FF2B5EF4-FFF2-40B4-BE49-F238E27FC236}">
                  <a16:creationId xmlns:a16="http://schemas.microsoft.com/office/drawing/2014/main" id="{4DF12DA1-6BBC-FF51-F3FB-66E738CB6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25" y="1525588"/>
              <a:ext cx="1397000" cy="765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8" name="Line 25">
              <a:extLst>
                <a:ext uri="{FF2B5EF4-FFF2-40B4-BE49-F238E27FC236}">
                  <a16:creationId xmlns:a16="http://schemas.microsoft.com/office/drawing/2014/main" id="{BA8E9656-8337-14BF-7C42-DAFDD2976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1700" y="2212975"/>
              <a:ext cx="465138" cy="1377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9" name="Oval 26">
              <a:extLst>
                <a:ext uri="{FF2B5EF4-FFF2-40B4-BE49-F238E27FC236}">
                  <a16:creationId xmlns:a16="http://schemas.microsoft.com/office/drawing/2014/main" id="{301FD926-AD62-9A14-D91D-F4A70349B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1371600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70" name="Text Box 27">
              <a:extLst>
                <a:ext uri="{FF2B5EF4-FFF2-40B4-BE49-F238E27FC236}">
                  <a16:creationId xmlns:a16="http://schemas.microsoft.com/office/drawing/2014/main" id="{6FACB1EE-5E0B-C9B2-F336-92B7ABEE6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475" y="2749550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2971" name="Oval 28">
              <a:extLst>
                <a:ext uri="{FF2B5EF4-FFF2-40B4-BE49-F238E27FC236}">
                  <a16:creationId xmlns:a16="http://schemas.microsoft.com/office/drawing/2014/main" id="{5044417F-1297-8C80-113F-4ED70F9CA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514725"/>
              <a:ext cx="311150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72" name="Oval 29">
              <a:extLst>
                <a:ext uri="{FF2B5EF4-FFF2-40B4-BE49-F238E27FC236}">
                  <a16:creationId xmlns:a16="http://schemas.microsoft.com/office/drawing/2014/main" id="{F2644F45-A5E3-48FC-933F-B3FAA13B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413" y="4049713"/>
              <a:ext cx="309562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73" name="Oval 30">
              <a:extLst>
                <a:ext uri="{FF2B5EF4-FFF2-40B4-BE49-F238E27FC236}">
                  <a16:creationId xmlns:a16="http://schemas.microsoft.com/office/drawing/2014/main" id="{04094D24-6337-DA02-A054-5694FE0E9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188" y="2519363"/>
              <a:ext cx="311150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74" name="Oval 32">
              <a:extLst>
                <a:ext uri="{FF2B5EF4-FFF2-40B4-BE49-F238E27FC236}">
                  <a16:creationId xmlns:a16="http://schemas.microsoft.com/office/drawing/2014/main" id="{E81CA561-95A1-8105-4B93-00103DCBA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3514725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2975" name="Text Box 33">
              <a:extLst>
                <a:ext uri="{FF2B5EF4-FFF2-40B4-BE49-F238E27FC236}">
                  <a16:creationId xmlns:a16="http://schemas.microsoft.com/office/drawing/2014/main" id="{42BA3DDC-7007-9B21-8F5E-83CE3CA16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475" y="198437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2976" name="Text Box 35">
              <a:extLst>
                <a:ext uri="{FF2B5EF4-FFF2-40B4-BE49-F238E27FC236}">
                  <a16:creationId xmlns:a16="http://schemas.microsoft.com/office/drawing/2014/main" id="{41117090-2BB2-7B63-8558-9D03EB0FD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700" y="4125913"/>
              <a:ext cx="387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2977" name="Line 36">
              <a:extLst>
                <a:ext uri="{FF2B5EF4-FFF2-40B4-BE49-F238E27FC236}">
                  <a16:creationId xmlns:a16="http://schemas.microsoft.com/office/drawing/2014/main" id="{AE6A52AE-42A9-5350-DED6-C4A93B4E0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1700" y="1601788"/>
              <a:ext cx="0" cy="45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8" name="Line 37">
              <a:extLst>
                <a:ext uri="{FF2B5EF4-FFF2-40B4-BE49-F238E27FC236}">
                  <a16:creationId xmlns:a16="http://schemas.microsoft.com/office/drawing/2014/main" id="{A59CEBDE-5335-A249-7B45-5E47D4E60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7625" y="3743325"/>
              <a:ext cx="309563" cy="382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9" name="Line 38">
              <a:extLst>
                <a:ext uri="{FF2B5EF4-FFF2-40B4-BE49-F238E27FC236}">
                  <a16:creationId xmlns:a16="http://schemas.microsoft.com/office/drawing/2014/main" id="{557AF01E-5F12-628A-FD42-8FA5CCEBB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6838" y="3743325"/>
              <a:ext cx="309562" cy="458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0" name="Line 39">
              <a:extLst>
                <a:ext uri="{FF2B5EF4-FFF2-40B4-BE49-F238E27FC236}">
                  <a16:creationId xmlns:a16="http://schemas.microsoft.com/office/drawing/2014/main" id="{D5CE0FCB-0CC2-8AF2-D1C2-E4E4E6840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125" y="2366963"/>
              <a:ext cx="38735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50" name="Text Box 3">
            <a:extLst>
              <a:ext uri="{FF2B5EF4-FFF2-40B4-BE49-F238E27FC236}">
                <a16:creationId xmlns:a16="http://schemas.microsoft.com/office/drawing/2014/main" id="{84C66048-BFFE-17CA-EA3F-074930727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1279525"/>
            <a:ext cx="333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2951" name="Text Box 39">
            <a:extLst>
              <a:ext uri="{FF2B5EF4-FFF2-40B4-BE49-F238E27FC236}">
                <a16:creationId xmlns:a16="http://schemas.microsoft.com/office/drawing/2014/main" id="{F8FDB2D7-4650-F18D-D1A1-4C373129D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051050"/>
            <a:ext cx="309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3" name="灯片编号占位符 5">
            <a:extLst>
              <a:ext uri="{FF2B5EF4-FFF2-40B4-BE49-F238E27FC236}">
                <a16:creationId xmlns:a16="http://schemas.microsoft.com/office/drawing/2014/main" id="{36B18189-4F25-4E5F-BA81-BD7BA8DAFB1E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0FF54901-F316-401C-A3FC-9728CDC13B7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46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71" name="Text Box 5"/>
          <p:cNvSpPr txBox="1">
            <a:spLocks noChangeArrowheads="1"/>
          </p:cNvSpPr>
          <p:nvPr/>
        </p:nvSpPr>
        <p:spPr bwMode="auto">
          <a:xfrm>
            <a:off x="2325688" y="1219200"/>
            <a:ext cx="388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3972" name="Text Box 34"/>
          <p:cNvSpPr txBox="1">
            <a:spLocks noChangeArrowheads="1"/>
          </p:cNvSpPr>
          <p:nvPr/>
        </p:nvSpPr>
        <p:spPr bwMode="auto">
          <a:xfrm>
            <a:off x="76200" y="2212975"/>
            <a:ext cx="387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e</a:t>
            </a:r>
          </a:p>
        </p:txBody>
      </p:sp>
      <p:grpSp>
        <p:nvGrpSpPr>
          <p:cNvPr id="83973" name="组合 63"/>
          <p:cNvGrpSpPr/>
          <p:nvPr/>
        </p:nvGrpSpPr>
        <p:grpSpPr bwMode="auto">
          <a:xfrm>
            <a:off x="385763" y="1433513"/>
            <a:ext cx="3103562" cy="3429000"/>
            <a:chOff x="385763" y="1371600"/>
            <a:chExt cx="3103562" cy="3429000"/>
          </a:xfrm>
        </p:grpSpPr>
        <p:sp>
          <p:nvSpPr>
            <p:cNvPr id="84004" name="Oval 7"/>
            <p:cNvSpPr>
              <a:spLocks noChangeArrowheads="1"/>
            </p:cNvSpPr>
            <p:nvPr/>
          </p:nvSpPr>
          <p:spPr bwMode="auto">
            <a:xfrm>
              <a:off x="385763" y="2212975"/>
              <a:ext cx="311150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4005" name="Text Box 8"/>
            <p:cNvSpPr txBox="1">
              <a:spLocks noChangeArrowheads="1"/>
            </p:cNvSpPr>
            <p:nvPr/>
          </p:nvSpPr>
          <p:spPr bwMode="auto">
            <a:xfrm>
              <a:off x="1938338" y="4279900"/>
              <a:ext cx="728662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(a’)</a:t>
              </a:r>
            </a:p>
          </p:txBody>
        </p:sp>
        <p:sp>
          <p:nvSpPr>
            <p:cNvPr id="84006" name="Oval 9"/>
            <p:cNvSpPr>
              <a:spLocks noChangeArrowheads="1"/>
            </p:cNvSpPr>
            <p:nvPr/>
          </p:nvSpPr>
          <p:spPr bwMode="auto">
            <a:xfrm>
              <a:off x="930275" y="2519363"/>
              <a:ext cx="309563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4007" name="Oval 10"/>
            <p:cNvSpPr>
              <a:spLocks noChangeArrowheads="1"/>
            </p:cNvSpPr>
            <p:nvPr/>
          </p:nvSpPr>
          <p:spPr bwMode="auto">
            <a:xfrm>
              <a:off x="2016125" y="1984375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4008" name="Line 12"/>
            <p:cNvSpPr>
              <a:spLocks noChangeShapeType="1"/>
            </p:cNvSpPr>
            <p:nvPr/>
          </p:nvSpPr>
          <p:spPr bwMode="auto">
            <a:xfrm flipV="1">
              <a:off x="1550988" y="2136775"/>
              <a:ext cx="620712" cy="153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9" name="Line 13"/>
            <p:cNvSpPr>
              <a:spLocks noChangeShapeType="1"/>
            </p:cNvSpPr>
            <p:nvPr/>
          </p:nvSpPr>
          <p:spPr bwMode="auto">
            <a:xfrm>
              <a:off x="541338" y="2443163"/>
              <a:ext cx="620712" cy="1682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Oval 14"/>
            <p:cNvSpPr>
              <a:spLocks noChangeArrowheads="1"/>
            </p:cNvSpPr>
            <p:nvPr/>
          </p:nvSpPr>
          <p:spPr bwMode="auto">
            <a:xfrm>
              <a:off x="1084263" y="4049713"/>
              <a:ext cx="311150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4011" name="Line 15"/>
            <p:cNvSpPr>
              <a:spLocks noChangeShapeType="1"/>
            </p:cNvSpPr>
            <p:nvPr/>
          </p:nvSpPr>
          <p:spPr bwMode="auto">
            <a:xfrm>
              <a:off x="1317625" y="4202113"/>
              <a:ext cx="1550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2" name="Text Box 17"/>
            <p:cNvSpPr txBox="1">
              <a:spLocks noChangeArrowheads="1"/>
            </p:cNvSpPr>
            <p:nvPr/>
          </p:nvSpPr>
          <p:spPr bwMode="auto">
            <a:xfrm>
              <a:off x="1627188" y="3667125"/>
              <a:ext cx="38893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4013" name="Text Box 18"/>
            <p:cNvSpPr txBox="1">
              <a:spLocks noChangeArrowheads="1"/>
            </p:cNvSpPr>
            <p:nvPr/>
          </p:nvSpPr>
          <p:spPr bwMode="auto">
            <a:xfrm>
              <a:off x="2946400" y="2749550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4014" name="Text Box 19"/>
            <p:cNvSpPr txBox="1">
              <a:spLocks noChangeArrowheads="1"/>
            </p:cNvSpPr>
            <p:nvPr/>
          </p:nvSpPr>
          <p:spPr bwMode="auto">
            <a:xfrm>
              <a:off x="3101975" y="4125913"/>
              <a:ext cx="387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4015" name="Text Box 20"/>
            <p:cNvSpPr txBox="1">
              <a:spLocks noChangeArrowheads="1"/>
            </p:cNvSpPr>
            <p:nvPr/>
          </p:nvSpPr>
          <p:spPr bwMode="auto">
            <a:xfrm>
              <a:off x="2247900" y="366712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4016" name="Line 21"/>
            <p:cNvSpPr>
              <a:spLocks noChangeShapeType="1"/>
            </p:cNvSpPr>
            <p:nvPr/>
          </p:nvSpPr>
          <p:spPr bwMode="auto">
            <a:xfrm flipV="1">
              <a:off x="1162050" y="2595563"/>
              <a:ext cx="1939925" cy="77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7" name="Line 22"/>
            <p:cNvSpPr>
              <a:spLocks noChangeShapeType="1"/>
            </p:cNvSpPr>
            <p:nvPr/>
          </p:nvSpPr>
          <p:spPr bwMode="auto">
            <a:xfrm flipV="1">
              <a:off x="1704975" y="2673350"/>
              <a:ext cx="1397000" cy="917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8" name="Line 23"/>
            <p:cNvSpPr>
              <a:spLocks noChangeShapeType="1"/>
            </p:cNvSpPr>
            <p:nvPr/>
          </p:nvSpPr>
          <p:spPr bwMode="auto">
            <a:xfrm flipH="1" flipV="1">
              <a:off x="1006475" y="2673350"/>
              <a:ext cx="1630363" cy="993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9" name="Line 24"/>
            <p:cNvSpPr>
              <a:spLocks noChangeShapeType="1"/>
            </p:cNvSpPr>
            <p:nvPr/>
          </p:nvSpPr>
          <p:spPr bwMode="auto">
            <a:xfrm flipV="1">
              <a:off x="619125" y="1525588"/>
              <a:ext cx="1397000" cy="765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0" name="Line 25"/>
            <p:cNvSpPr>
              <a:spLocks noChangeShapeType="1"/>
            </p:cNvSpPr>
            <p:nvPr/>
          </p:nvSpPr>
          <p:spPr bwMode="auto">
            <a:xfrm flipH="1" flipV="1">
              <a:off x="2171700" y="2212975"/>
              <a:ext cx="465138" cy="1377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1" name="Oval 26"/>
            <p:cNvSpPr>
              <a:spLocks noChangeArrowheads="1"/>
            </p:cNvSpPr>
            <p:nvPr/>
          </p:nvSpPr>
          <p:spPr bwMode="auto">
            <a:xfrm>
              <a:off x="2016125" y="1371600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4022" name="Text Box 27"/>
            <p:cNvSpPr txBox="1">
              <a:spLocks noChangeArrowheads="1"/>
            </p:cNvSpPr>
            <p:nvPr/>
          </p:nvSpPr>
          <p:spPr bwMode="auto">
            <a:xfrm>
              <a:off x="1006475" y="2749550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4023" name="Oval 28"/>
            <p:cNvSpPr>
              <a:spLocks noChangeArrowheads="1"/>
            </p:cNvSpPr>
            <p:nvPr/>
          </p:nvSpPr>
          <p:spPr bwMode="auto">
            <a:xfrm>
              <a:off x="2481263" y="3514725"/>
              <a:ext cx="311150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4024" name="Oval 29"/>
            <p:cNvSpPr>
              <a:spLocks noChangeArrowheads="1"/>
            </p:cNvSpPr>
            <p:nvPr/>
          </p:nvSpPr>
          <p:spPr bwMode="auto">
            <a:xfrm>
              <a:off x="2792413" y="4049713"/>
              <a:ext cx="309562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4025" name="Oval 30"/>
            <p:cNvSpPr>
              <a:spLocks noChangeArrowheads="1"/>
            </p:cNvSpPr>
            <p:nvPr/>
          </p:nvSpPr>
          <p:spPr bwMode="auto">
            <a:xfrm>
              <a:off x="3024188" y="2519363"/>
              <a:ext cx="311150" cy="3063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4026" name="Oval 32"/>
            <p:cNvSpPr>
              <a:spLocks noChangeArrowheads="1"/>
            </p:cNvSpPr>
            <p:nvPr/>
          </p:nvSpPr>
          <p:spPr bwMode="auto">
            <a:xfrm>
              <a:off x="1473200" y="3514725"/>
              <a:ext cx="309563" cy="3063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4027" name="Text Box 33"/>
            <p:cNvSpPr txBox="1">
              <a:spLocks noChangeArrowheads="1"/>
            </p:cNvSpPr>
            <p:nvPr/>
          </p:nvSpPr>
          <p:spPr bwMode="auto">
            <a:xfrm>
              <a:off x="2403475" y="1984375"/>
              <a:ext cx="3889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4028" name="Text Box 35"/>
            <p:cNvSpPr txBox="1">
              <a:spLocks noChangeArrowheads="1"/>
            </p:cNvSpPr>
            <p:nvPr/>
          </p:nvSpPr>
          <p:spPr bwMode="auto">
            <a:xfrm>
              <a:off x="774700" y="4125913"/>
              <a:ext cx="387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2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4029" name="Line 36"/>
            <p:cNvSpPr>
              <a:spLocks noChangeShapeType="1"/>
            </p:cNvSpPr>
            <p:nvPr/>
          </p:nvSpPr>
          <p:spPr bwMode="auto">
            <a:xfrm flipH="1" flipV="1">
              <a:off x="2171700" y="1601788"/>
              <a:ext cx="0" cy="45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0" name="Line 37"/>
            <p:cNvSpPr>
              <a:spLocks noChangeShapeType="1"/>
            </p:cNvSpPr>
            <p:nvPr/>
          </p:nvSpPr>
          <p:spPr bwMode="auto">
            <a:xfrm flipV="1">
              <a:off x="1317625" y="3743325"/>
              <a:ext cx="309563" cy="382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Line 38"/>
            <p:cNvSpPr>
              <a:spLocks noChangeShapeType="1"/>
            </p:cNvSpPr>
            <p:nvPr/>
          </p:nvSpPr>
          <p:spPr bwMode="auto">
            <a:xfrm flipH="1" flipV="1">
              <a:off x="2636838" y="3743325"/>
              <a:ext cx="309562" cy="458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2" name="Line 39"/>
            <p:cNvSpPr>
              <a:spLocks noChangeShapeType="1"/>
            </p:cNvSpPr>
            <p:nvPr/>
          </p:nvSpPr>
          <p:spPr bwMode="auto">
            <a:xfrm flipH="1" flipV="1">
              <a:off x="619125" y="2366963"/>
              <a:ext cx="38735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974" name="Oval 41"/>
          <p:cNvSpPr>
            <a:spLocks noChangeArrowheads="1"/>
          </p:cNvSpPr>
          <p:nvPr/>
        </p:nvSpPr>
        <p:spPr bwMode="auto">
          <a:xfrm>
            <a:off x="4343400" y="2743200"/>
            <a:ext cx="309563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3975" name="Line 42"/>
          <p:cNvSpPr>
            <a:spLocks noChangeShapeType="1"/>
          </p:cNvSpPr>
          <p:nvPr/>
        </p:nvSpPr>
        <p:spPr bwMode="auto">
          <a:xfrm flipH="1" flipV="1">
            <a:off x="4495800" y="1981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6" name="Line 43"/>
          <p:cNvSpPr>
            <a:spLocks noChangeShapeType="1"/>
          </p:cNvSpPr>
          <p:nvPr/>
        </p:nvSpPr>
        <p:spPr bwMode="auto">
          <a:xfrm flipH="1" flipV="1">
            <a:off x="4495800" y="2971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7" name="Text Box 44"/>
          <p:cNvSpPr txBox="1">
            <a:spLocks noChangeArrowheads="1"/>
          </p:cNvSpPr>
          <p:nvPr/>
        </p:nvSpPr>
        <p:spPr bwMode="auto">
          <a:xfrm>
            <a:off x="3962400" y="2667000"/>
            <a:ext cx="3889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3978" name="Oval 45"/>
          <p:cNvSpPr>
            <a:spLocks noChangeArrowheads="1"/>
          </p:cNvSpPr>
          <p:nvPr/>
        </p:nvSpPr>
        <p:spPr bwMode="auto">
          <a:xfrm>
            <a:off x="4343400" y="1752600"/>
            <a:ext cx="311150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3979" name="Oval 46"/>
          <p:cNvSpPr>
            <a:spLocks noChangeArrowheads="1"/>
          </p:cNvSpPr>
          <p:nvPr/>
        </p:nvSpPr>
        <p:spPr bwMode="auto">
          <a:xfrm>
            <a:off x="4343400" y="3657600"/>
            <a:ext cx="309563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3980" name="Text Box 47"/>
          <p:cNvSpPr txBox="1">
            <a:spLocks noChangeArrowheads="1"/>
          </p:cNvSpPr>
          <p:nvPr/>
        </p:nvSpPr>
        <p:spPr bwMode="auto">
          <a:xfrm>
            <a:off x="3962400" y="1676400"/>
            <a:ext cx="3889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83981" name="Text Box 48"/>
          <p:cNvSpPr txBox="1">
            <a:spLocks noChangeArrowheads="1"/>
          </p:cNvSpPr>
          <p:nvPr/>
        </p:nvSpPr>
        <p:spPr bwMode="auto">
          <a:xfrm>
            <a:off x="3962400" y="3581400"/>
            <a:ext cx="387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3982" name="Line 50"/>
          <p:cNvSpPr>
            <a:spLocks noChangeShapeType="1"/>
          </p:cNvSpPr>
          <p:nvPr/>
        </p:nvSpPr>
        <p:spPr bwMode="auto">
          <a:xfrm flipV="1">
            <a:off x="5861050" y="1981200"/>
            <a:ext cx="6350" cy="1766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3" name="Oval 51"/>
          <p:cNvSpPr>
            <a:spLocks noChangeArrowheads="1"/>
          </p:cNvSpPr>
          <p:nvPr/>
        </p:nvSpPr>
        <p:spPr bwMode="auto">
          <a:xfrm>
            <a:off x="5708650" y="1766888"/>
            <a:ext cx="311150" cy="3063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3984" name="Oval 52"/>
          <p:cNvSpPr>
            <a:spLocks noChangeArrowheads="1"/>
          </p:cNvSpPr>
          <p:nvPr/>
        </p:nvSpPr>
        <p:spPr bwMode="auto">
          <a:xfrm>
            <a:off x="5708650" y="3671888"/>
            <a:ext cx="309563" cy="3063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3985" name="Line 53"/>
          <p:cNvSpPr>
            <a:spLocks noChangeShapeType="1"/>
          </p:cNvSpPr>
          <p:nvPr/>
        </p:nvSpPr>
        <p:spPr bwMode="auto">
          <a:xfrm flipH="1" flipV="1">
            <a:off x="4578350" y="1905000"/>
            <a:ext cx="121285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6" name="Text Box 54"/>
          <p:cNvSpPr txBox="1">
            <a:spLocks noChangeArrowheads="1"/>
          </p:cNvSpPr>
          <p:nvPr/>
        </p:nvSpPr>
        <p:spPr bwMode="auto">
          <a:xfrm>
            <a:off x="5402263" y="3581400"/>
            <a:ext cx="388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3987" name="Text Box 55"/>
          <p:cNvSpPr txBox="1">
            <a:spLocks noChangeArrowheads="1"/>
          </p:cNvSpPr>
          <p:nvPr/>
        </p:nvSpPr>
        <p:spPr bwMode="auto">
          <a:xfrm>
            <a:off x="5403850" y="1704975"/>
            <a:ext cx="387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3988" name="Line 56"/>
          <p:cNvSpPr>
            <a:spLocks noChangeShapeType="1"/>
          </p:cNvSpPr>
          <p:nvPr/>
        </p:nvSpPr>
        <p:spPr bwMode="auto">
          <a:xfrm flipV="1">
            <a:off x="4572000" y="1981200"/>
            <a:ext cx="12192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9" name="Oval 57"/>
          <p:cNvSpPr>
            <a:spLocks noChangeArrowheads="1"/>
          </p:cNvSpPr>
          <p:nvPr/>
        </p:nvSpPr>
        <p:spPr bwMode="auto">
          <a:xfrm>
            <a:off x="7080250" y="1781175"/>
            <a:ext cx="311150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3990" name="Line 58"/>
          <p:cNvSpPr>
            <a:spLocks noChangeShapeType="1"/>
          </p:cNvSpPr>
          <p:nvPr/>
        </p:nvSpPr>
        <p:spPr bwMode="auto">
          <a:xfrm flipV="1">
            <a:off x="5943600" y="1995488"/>
            <a:ext cx="12192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1" name="Text Box 59"/>
          <p:cNvSpPr txBox="1">
            <a:spLocks noChangeArrowheads="1"/>
          </p:cNvSpPr>
          <p:nvPr/>
        </p:nvSpPr>
        <p:spPr bwMode="auto">
          <a:xfrm>
            <a:off x="6705600" y="1676400"/>
            <a:ext cx="3889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83992" name="Text Box 60"/>
          <p:cNvSpPr txBox="1">
            <a:spLocks noChangeArrowheads="1"/>
          </p:cNvSpPr>
          <p:nvPr/>
        </p:nvSpPr>
        <p:spPr bwMode="auto">
          <a:xfrm>
            <a:off x="6773863" y="3657600"/>
            <a:ext cx="388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83993" name="Oval 61"/>
          <p:cNvSpPr>
            <a:spLocks noChangeArrowheads="1"/>
          </p:cNvSpPr>
          <p:nvPr/>
        </p:nvSpPr>
        <p:spPr bwMode="auto">
          <a:xfrm>
            <a:off x="7091363" y="3733800"/>
            <a:ext cx="311150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3994" name="Line 62"/>
          <p:cNvSpPr>
            <a:spLocks noChangeShapeType="1"/>
          </p:cNvSpPr>
          <p:nvPr/>
        </p:nvSpPr>
        <p:spPr bwMode="auto">
          <a:xfrm flipV="1">
            <a:off x="7232650" y="2057400"/>
            <a:ext cx="6350" cy="1766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5" name="Freeform 63"/>
          <p:cNvSpPr>
            <a:spLocks noChangeArrowheads="1"/>
          </p:cNvSpPr>
          <p:nvPr/>
        </p:nvSpPr>
        <p:spPr bwMode="auto">
          <a:xfrm>
            <a:off x="4495800" y="1295400"/>
            <a:ext cx="3429000" cy="2514600"/>
          </a:xfrm>
          <a:custGeom>
            <a:avLst/>
            <a:gdLst>
              <a:gd name="T0" fmla="*/ 0 w 2168"/>
              <a:gd name="T1" fmla="*/ 2147483646 h 1600"/>
              <a:gd name="T2" fmla="*/ 2147483646 w 2168"/>
              <a:gd name="T3" fmla="*/ 2147483646 h 1600"/>
              <a:gd name="T4" fmla="*/ 2147483646 w 2168"/>
              <a:gd name="T5" fmla="*/ 2147483646 h 1600"/>
              <a:gd name="T6" fmla="*/ 2147483646 w 2168"/>
              <a:gd name="T7" fmla="*/ 2147483646 h 1600"/>
              <a:gd name="T8" fmla="*/ 2147483646 w 2168"/>
              <a:gd name="T9" fmla="*/ 2147483646 h 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8" h="1600">
                <a:moveTo>
                  <a:pt x="0" y="304"/>
                </a:moveTo>
                <a:cubicBezTo>
                  <a:pt x="140" y="204"/>
                  <a:pt x="280" y="104"/>
                  <a:pt x="480" y="64"/>
                </a:cubicBezTo>
                <a:cubicBezTo>
                  <a:pt x="680" y="24"/>
                  <a:pt x="936" y="32"/>
                  <a:pt x="1200" y="64"/>
                </a:cubicBezTo>
                <a:cubicBezTo>
                  <a:pt x="1464" y="96"/>
                  <a:pt x="1960" y="0"/>
                  <a:pt x="2064" y="256"/>
                </a:cubicBezTo>
                <a:cubicBezTo>
                  <a:pt x="2168" y="512"/>
                  <a:pt x="1912" y="1376"/>
                  <a:pt x="1824" y="160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6" name="Freeform 64"/>
          <p:cNvSpPr>
            <a:spLocks noChangeArrowheads="1"/>
          </p:cNvSpPr>
          <p:nvPr/>
        </p:nvSpPr>
        <p:spPr bwMode="auto">
          <a:xfrm>
            <a:off x="4495800" y="1981200"/>
            <a:ext cx="2667000" cy="2908300"/>
          </a:xfrm>
          <a:custGeom>
            <a:avLst/>
            <a:gdLst>
              <a:gd name="T0" fmla="*/ 0 w 1680"/>
              <a:gd name="T1" fmla="*/ 2147483646 h 1832"/>
              <a:gd name="T2" fmla="*/ 2147483646 w 1680"/>
              <a:gd name="T3" fmla="*/ 2147483646 h 1832"/>
              <a:gd name="T4" fmla="*/ 2147483646 w 1680"/>
              <a:gd name="T5" fmla="*/ 2147483646 h 1832"/>
              <a:gd name="T6" fmla="*/ 2147483646 w 1680"/>
              <a:gd name="T7" fmla="*/ 0 h 1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" h="1832">
                <a:moveTo>
                  <a:pt x="0" y="1152"/>
                </a:moveTo>
                <a:cubicBezTo>
                  <a:pt x="260" y="1436"/>
                  <a:pt x="520" y="1720"/>
                  <a:pt x="720" y="1776"/>
                </a:cubicBezTo>
                <a:cubicBezTo>
                  <a:pt x="920" y="1832"/>
                  <a:pt x="1040" y="1784"/>
                  <a:pt x="1200" y="1488"/>
                </a:cubicBezTo>
                <a:cubicBezTo>
                  <a:pt x="1360" y="1192"/>
                  <a:pt x="1584" y="248"/>
                  <a:pt x="168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7" name="Freeform 65"/>
          <p:cNvSpPr>
            <a:spLocks noChangeArrowheads="1"/>
          </p:cNvSpPr>
          <p:nvPr/>
        </p:nvSpPr>
        <p:spPr bwMode="auto">
          <a:xfrm>
            <a:off x="5867400" y="1587500"/>
            <a:ext cx="1803400" cy="2298700"/>
          </a:xfrm>
          <a:custGeom>
            <a:avLst/>
            <a:gdLst>
              <a:gd name="T0" fmla="*/ 0 w 1136"/>
              <a:gd name="T1" fmla="*/ 2147483646 h 1448"/>
              <a:gd name="T2" fmla="*/ 2147483646 w 1136"/>
              <a:gd name="T3" fmla="*/ 2147483646 h 1448"/>
              <a:gd name="T4" fmla="*/ 2147483646 w 1136"/>
              <a:gd name="T5" fmla="*/ 2147483646 h 1448"/>
              <a:gd name="T6" fmla="*/ 2147483646 w 1136"/>
              <a:gd name="T7" fmla="*/ 2147483646 h 14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36" h="1448">
                <a:moveTo>
                  <a:pt x="0" y="200"/>
                </a:moveTo>
                <a:cubicBezTo>
                  <a:pt x="268" y="100"/>
                  <a:pt x="536" y="0"/>
                  <a:pt x="720" y="8"/>
                </a:cubicBezTo>
                <a:cubicBezTo>
                  <a:pt x="904" y="16"/>
                  <a:pt x="1072" y="8"/>
                  <a:pt x="1104" y="248"/>
                </a:cubicBezTo>
                <a:cubicBezTo>
                  <a:pt x="1136" y="488"/>
                  <a:pt x="1024" y="968"/>
                  <a:pt x="912" y="144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8" name="Text Box 66"/>
          <p:cNvSpPr txBox="1">
            <a:spLocks noChangeArrowheads="1"/>
          </p:cNvSpPr>
          <p:nvPr/>
        </p:nvSpPr>
        <p:spPr bwMode="auto">
          <a:xfrm>
            <a:off x="6553200" y="4343400"/>
            <a:ext cx="7286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83999" name="Oval 69"/>
          <p:cNvSpPr>
            <a:spLocks noChangeArrowheads="1"/>
          </p:cNvSpPr>
          <p:nvPr/>
        </p:nvSpPr>
        <p:spPr bwMode="auto">
          <a:xfrm>
            <a:off x="6629400" y="1462088"/>
            <a:ext cx="309563" cy="3063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4000" name="Text Box 70"/>
          <p:cNvSpPr txBox="1">
            <a:spLocks noChangeArrowheads="1"/>
          </p:cNvSpPr>
          <p:nvPr/>
        </p:nvSpPr>
        <p:spPr bwMode="auto">
          <a:xfrm>
            <a:off x="6323013" y="1371600"/>
            <a:ext cx="388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4001" name="Oval 71"/>
          <p:cNvSpPr>
            <a:spLocks noChangeArrowheads="1"/>
          </p:cNvSpPr>
          <p:nvPr/>
        </p:nvSpPr>
        <p:spPr bwMode="auto">
          <a:xfrm>
            <a:off x="6400800" y="2667000"/>
            <a:ext cx="309563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4002" name="Text Box 72"/>
          <p:cNvSpPr txBox="1">
            <a:spLocks noChangeArrowheads="1"/>
          </p:cNvSpPr>
          <p:nvPr/>
        </p:nvSpPr>
        <p:spPr bwMode="auto">
          <a:xfrm>
            <a:off x="6094413" y="2576513"/>
            <a:ext cx="388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1110" y="5029158"/>
            <a:ext cx="8610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is homeomorphic to K3,3 with vertex sets 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f,d,j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and 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e,i,h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since it can be obtained by deleting 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and 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and adding 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g,i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g,j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灯片编号占位符 5">
            <a:extLst>
              <a:ext uri="{FF2B5EF4-FFF2-40B4-BE49-F238E27FC236}">
                <a16:creationId xmlns:a16="http://schemas.microsoft.com/office/drawing/2014/main" id="{8AA2EFAB-A4E5-4A53-95F1-6FF7010F544F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0FF54901-F316-401C-A3FC-9728CDC13B7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47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B13DB26-799E-7D1B-EAF3-ED67DEA7D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6437" name="Oval 5">
            <a:extLst>
              <a:ext uri="{FF2B5EF4-FFF2-40B4-BE49-F238E27FC236}">
                <a16:creationId xmlns:a16="http://schemas.microsoft.com/office/drawing/2014/main" id="{17D71A6C-E3B4-2485-002C-2B38C284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19400"/>
            <a:ext cx="309563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4996" name="Line 6">
            <a:extLst>
              <a:ext uri="{FF2B5EF4-FFF2-40B4-BE49-F238E27FC236}">
                <a16:creationId xmlns:a16="http://schemas.microsoft.com/office/drawing/2014/main" id="{113F9125-ED7C-5807-DE05-10F5C0ABEA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4400" y="2057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7" name="Line 7">
            <a:extLst>
              <a:ext uri="{FF2B5EF4-FFF2-40B4-BE49-F238E27FC236}">
                <a16:creationId xmlns:a16="http://schemas.microsoft.com/office/drawing/2014/main" id="{09603823-2BD4-A842-2A12-145B2456C5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4400" y="3048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8" name="Text Box 8">
            <a:extLst>
              <a:ext uri="{FF2B5EF4-FFF2-40B4-BE49-F238E27FC236}">
                <a16:creationId xmlns:a16="http://schemas.microsoft.com/office/drawing/2014/main" id="{8E649ED4-0912-6FEF-8887-C89027ED9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3889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4999" name="Oval 9">
            <a:extLst>
              <a:ext uri="{FF2B5EF4-FFF2-40B4-BE49-F238E27FC236}">
                <a16:creationId xmlns:a16="http://schemas.microsoft.com/office/drawing/2014/main" id="{854EEB11-AF0E-84ED-B2F9-895D0AE12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311150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5000" name="Oval 10">
            <a:extLst>
              <a:ext uri="{FF2B5EF4-FFF2-40B4-BE49-F238E27FC236}">
                <a16:creationId xmlns:a16="http://schemas.microsoft.com/office/drawing/2014/main" id="{B1FBDA29-9799-FBA6-3F61-6AE130E0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33800"/>
            <a:ext cx="309563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5001" name="Text Box 11">
            <a:extLst>
              <a:ext uri="{FF2B5EF4-FFF2-40B4-BE49-F238E27FC236}">
                <a16:creationId xmlns:a16="http://schemas.microsoft.com/office/drawing/2014/main" id="{BBFCA41D-73FF-BF33-69B2-F043291B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3889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85002" name="Text Box 12">
            <a:extLst>
              <a:ext uri="{FF2B5EF4-FFF2-40B4-BE49-F238E27FC236}">
                <a16:creationId xmlns:a16="http://schemas.microsoft.com/office/drawing/2014/main" id="{F2875BB6-7368-C901-E578-4042A4C3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387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5003" name="Line 13">
            <a:extLst>
              <a:ext uri="{FF2B5EF4-FFF2-40B4-BE49-F238E27FC236}">
                <a16:creationId xmlns:a16="http://schemas.microsoft.com/office/drawing/2014/main" id="{392DD762-D9A3-8A53-C676-3506F6492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0" y="2057400"/>
            <a:ext cx="6350" cy="1766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4" name="Oval 14">
            <a:extLst>
              <a:ext uri="{FF2B5EF4-FFF2-40B4-BE49-F238E27FC236}">
                <a16:creationId xmlns:a16="http://schemas.microsoft.com/office/drawing/2014/main" id="{5854E166-20D9-4E0D-B3AA-FE6113848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1843088"/>
            <a:ext cx="311150" cy="3063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5005" name="Oval 15">
            <a:extLst>
              <a:ext uri="{FF2B5EF4-FFF2-40B4-BE49-F238E27FC236}">
                <a16:creationId xmlns:a16="http://schemas.microsoft.com/office/drawing/2014/main" id="{2A49C123-6AF0-231B-F3D5-C4D80F06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3748088"/>
            <a:ext cx="309563" cy="3063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5006" name="Line 16">
            <a:extLst>
              <a:ext uri="{FF2B5EF4-FFF2-40B4-BE49-F238E27FC236}">
                <a16:creationId xmlns:a16="http://schemas.microsoft.com/office/drawing/2014/main" id="{3675CD15-B795-20B2-C998-FD825BBC3C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6950" y="1981200"/>
            <a:ext cx="121285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7" name="Text Box 17">
            <a:extLst>
              <a:ext uri="{FF2B5EF4-FFF2-40B4-BE49-F238E27FC236}">
                <a16:creationId xmlns:a16="http://schemas.microsoft.com/office/drawing/2014/main" id="{494674B2-1CEC-F742-00F3-BA6138CD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" y="3657600"/>
            <a:ext cx="388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5008" name="Text Box 18">
            <a:extLst>
              <a:ext uri="{FF2B5EF4-FFF2-40B4-BE49-F238E27FC236}">
                <a16:creationId xmlns:a16="http://schemas.microsoft.com/office/drawing/2014/main" id="{9B5749FE-E478-D1FA-D37D-DF88918CD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1781175"/>
            <a:ext cx="387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5009" name="Line 19">
            <a:extLst>
              <a:ext uri="{FF2B5EF4-FFF2-40B4-BE49-F238E27FC236}">
                <a16:creationId xmlns:a16="http://schemas.microsoft.com/office/drawing/2014/main" id="{AE3CD680-886B-E8BD-CFB1-9FE1154F4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057400"/>
            <a:ext cx="12192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0" name="Oval 20">
            <a:extLst>
              <a:ext uri="{FF2B5EF4-FFF2-40B4-BE49-F238E27FC236}">
                <a16:creationId xmlns:a16="http://schemas.microsoft.com/office/drawing/2014/main" id="{EA99C1D3-2AAD-CB3D-ED88-FBDE572C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1857375"/>
            <a:ext cx="311150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5011" name="Line 21">
            <a:extLst>
              <a:ext uri="{FF2B5EF4-FFF2-40B4-BE49-F238E27FC236}">
                <a16:creationId xmlns:a16="http://schemas.microsoft.com/office/drawing/2014/main" id="{AE3913E2-810D-C01F-0C5F-BBA5F822E9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071688"/>
            <a:ext cx="12192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2" name="Text Box 22">
            <a:extLst>
              <a:ext uri="{FF2B5EF4-FFF2-40B4-BE49-F238E27FC236}">
                <a16:creationId xmlns:a16="http://schemas.microsoft.com/office/drawing/2014/main" id="{75C4CE10-126E-858C-71D1-2F193D80F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752600"/>
            <a:ext cx="3889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85013" name="Text Box 23">
            <a:extLst>
              <a:ext uri="{FF2B5EF4-FFF2-40B4-BE49-F238E27FC236}">
                <a16:creationId xmlns:a16="http://schemas.microsoft.com/office/drawing/2014/main" id="{BFDD58BC-5462-E506-7DA4-AB9D1CF3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733800"/>
            <a:ext cx="388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85014" name="Oval 24">
            <a:extLst>
              <a:ext uri="{FF2B5EF4-FFF2-40B4-BE49-F238E27FC236}">
                <a16:creationId xmlns:a16="http://schemas.microsoft.com/office/drawing/2014/main" id="{74CFC6CE-34C6-6143-206E-B2D2DFEA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3810000"/>
            <a:ext cx="311150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5015" name="Line 25">
            <a:extLst>
              <a:ext uri="{FF2B5EF4-FFF2-40B4-BE49-F238E27FC236}">
                <a16:creationId xmlns:a16="http://schemas.microsoft.com/office/drawing/2014/main" id="{BA2BBD21-83EB-D8EA-2416-1A4420FF04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250" y="2133600"/>
            <a:ext cx="6350" cy="1766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58" name="Freeform 26">
            <a:extLst>
              <a:ext uri="{FF2B5EF4-FFF2-40B4-BE49-F238E27FC236}">
                <a16:creationId xmlns:a16="http://schemas.microsoft.com/office/drawing/2014/main" id="{0ED8007E-0A6B-E64A-1F6F-21D2B8C4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3429000" cy="2514600"/>
          </a:xfrm>
          <a:custGeom>
            <a:avLst/>
            <a:gdLst>
              <a:gd name="T0" fmla="*/ 0 w 2168"/>
              <a:gd name="T1" fmla="*/ 2147483646 h 1600"/>
              <a:gd name="T2" fmla="*/ 2147483646 w 2168"/>
              <a:gd name="T3" fmla="*/ 2147483646 h 1600"/>
              <a:gd name="T4" fmla="*/ 2147483646 w 2168"/>
              <a:gd name="T5" fmla="*/ 2147483646 h 1600"/>
              <a:gd name="T6" fmla="*/ 2147483646 w 2168"/>
              <a:gd name="T7" fmla="*/ 2147483646 h 1600"/>
              <a:gd name="T8" fmla="*/ 2147483646 w 2168"/>
              <a:gd name="T9" fmla="*/ 2147483646 h 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8" h="1600">
                <a:moveTo>
                  <a:pt x="0" y="304"/>
                </a:moveTo>
                <a:cubicBezTo>
                  <a:pt x="140" y="204"/>
                  <a:pt x="280" y="104"/>
                  <a:pt x="480" y="64"/>
                </a:cubicBezTo>
                <a:cubicBezTo>
                  <a:pt x="680" y="24"/>
                  <a:pt x="936" y="32"/>
                  <a:pt x="1200" y="64"/>
                </a:cubicBezTo>
                <a:cubicBezTo>
                  <a:pt x="1464" y="96"/>
                  <a:pt x="1960" y="0"/>
                  <a:pt x="2064" y="256"/>
                </a:cubicBezTo>
                <a:cubicBezTo>
                  <a:pt x="2168" y="512"/>
                  <a:pt x="1912" y="1376"/>
                  <a:pt x="1824" y="160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59" name="Freeform 27">
            <a:extLst>
              <a:ext uri="{FF2B5EF4-FFF2-40B4-BE49-F238E27FC236}">
                <a16:creationId xmlns:a16="http://schemas.microsoft.com/office/drawing/2014/main" id="{F2F03903-1EAA-22B7-0C72-21A48496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2667000" cy="2908300"/>
          </a:xfrm>
          <a:custGeom>
            <a:avLst/>
            <a:gdLst>
              <a:gd name="T0" fmla="*/ 0 w 1680"/>
              <a:gd name="T1" fmla="*/ 2147483646 h 1832"/>
              <a:gd name="T2" fmla="*/ 2147483646 w 1680"/>
              <a:gd name="T3" fmla="*/ 2147483646 h 1832"/>
              <a:gd name="T4" fmla="*/ 2147483646 w 1680"/>
              <a:gd name="T5" fmla="*/ 2147483646 h 1832"/>
              <a:gd name="T6" fmla="*/ 2147483646 w 1680"/>
              <a:gd name="T7" fmla="*/ 0 h 1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" h="1832">
                <a:moveTo>
                  <a:pt x="0" y="1152"/>
                </a:moveTo>
                <a:cubicBezTo>
                  <a:pt x="260" y="1436"/>
                  <a:pt x="520" y="1720"/>
                  <a:pt x="720" y="1776"/>
                </a:cubicBezTo>
                <a:cubicBezTo>
                  <a:pt x="920" y="1832"/>
                  <a:pt x="1040" y="1784"/>
                  <a:pt x="1200" y="1488"/>
                </a:cubicBezTo>
                <a:cubicBezTo>
                  <a:pt x="1360" y="1192"/>
                  <a:pt x="1584" y="248"/>
                  <a:pt x="168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60" name="Freeform 28">
            <a:extLst>
              <a:ext uri="{FF2B5EF4-FFF2-40B4-BE49-F238E27FC236}">
                <a16:creationId xmlns:a16="http://schemas.microsoft.com/office/drawing/2014/main" id="{98FA3525-D365-1DE8-F781-03A4C231F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63700"/>
            <a:ext cx="1803400" cy="2298700"/>
          </a:xfrm>
          <a:custGeom>
            <a:avLst/>
            <a:gdLst>
              <a:gd name="T0" fmla="*/ 0 w 1136"/>
              <a:gd name="T1" fmla="*/ 2147483646 h 1448"/>
              <a:gd name="T2" fmla="*/ 2147483646 w 1136"/>
              <a:gd name="T3" fmla="*/ 2147483646 h 1448"/>
              <a:gd name="T4" fmla="*/ 2147483646 w 1136"/>
              <a:gd name="T5" fmla="*/ 2147483646 h 1448"/>
              <a:gd name="T6" fmla="*/ 2147483646 w 1136"/>
              <a:gd name="T7" fmla="*/ 2147483646 h 14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36" h="1448">
                <a:moveTo>
                  <a:pt x="0" y="200"/>
                </a:moveTo>
                <a:cubicBezTo>
                  <a:pt x="268" y="100"/>
                  <a:pt x="536" y="0"/>
                  <a:pt x="720" y="8"/>
                </a:cubicBezTo>
                <a:cubicBezTo>
                  <a:pt x="904" y="16"/>
                  <a:pt x="1072" y="8"/>
                  <a:pt x="1104" y="248"/>
                </a:cubicBezTo>
                <a:cubicBezTo>
                  <a:pt x="1136" y="488"/>
                  <a:pt x="1024" y="968"/>
                  <a:pt x="912" y="144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9" name="Text Box 29">
            <a:extLst>
              <a:ext uri="{FF2B5EF4-FFF2-40B4-BE49-F238E27FC236}">
                <a16:creationId xmlns:a16="http://schemas.microsoft.com/office/drawing/2014/main" id="{961937E5-677F-3A05-30DB-9E0DD7342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19600"/>
            <a:ext cx="7286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85020" name="Rectangle 56">
            <a:extLst>
              <a:ext uri="{FF2B5EF4-FFF2-40B4-BE49-F238E27FC236}">
                <a16:creationId xmlns:a16="http://schemas.microsoft.com/office/drawing/2014/main" id="{2E46A2A0-2C21-E0EE-9B92-35BDD2A20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5105400"/>
            <a:ext cx="8610600" cy="1219200"/>
          </a:xfrm>
        </p:spPr>
        <p:txBody>
          <a:bodyPr/>
          <a:lstStyle/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deleting {d ,h}, {e, j} and {f, h} and a.</a:t>
            </a:r>
          </a:p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adding {d, h}, {f, h} and {j, e}.</a:t>
            </a:r>
          </a:p>
        </p:txBody>
      </p:sp>
      <p:pic>
        <p:nvPicPr>
          <p:cNvPr id="85021" name="Picture 57">
            <a:extLst>
              <a:ext uri="{FF2B5EF4-FFF2-40B4-BE49-F238E27FC236}">
                <a16:creationId xmlns:a16="http://schemas.microsoft.com/office/drawing/2014/main" id="{CC2E154A-B64D-A003-DE16-6BA5ACF6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1148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90" name="Line 58">
            <a:extLst>
              <a:ext uri="{FF2B5EF4-FFF2-40B4-BE49-F238E27FC236}">
                <a16:creationId xmlns:a16="http://schemas.microsoft.com/office/drawing/2014/main" id="{373455C8-7019-CD8D-6FA8-DF721ED52D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1981200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91" name="Line 59">
            <a:extLst>
              <a:ext uri="{FF2B5EF4-FFF2-40B4-BE49-F238E27FC236}">
                <a16:creationId xmlns:a16="http://schemas.microsoft.com/office/drawing/2014/main" id="{7D0468AF-3737-8A06-78C0-327B324BBC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0600" y="1981200"/>
            <a:ext cx="25908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92" name="Line 60">
            <a:extLst>
              <a:ext uri="{FF2B5EF4-FFF2-40B4-BE49-F238E27FC236}">
                <a16:creationId xmlns:a16="http://schemas.microsoft.com/office/drawing/2014/main" id="{883ADE22-17FC-61F5-B0CB-DF870A76D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057400"/>
            <a:ext cx="26670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25" name="Oval 61">
            <a:extLst>
              <a:ext uri="{FF2B5EF4-FFF2-40B4-BE49-F238E27FC236}">
                <a16:creationId xmlns:a16="http://schemas.microsoft.com/office/drawing/2014/main" id="{52795AB6-0439-475C-0220-93AE06B9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24000"/>
            <a:ext cx="309563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5026" name="Text Box 62">
            <a:extLst>
              <a:ext uri="{FF2B5EF4-FFF2-40B4-BE49-F238E27FC236}">
                <a16:creationId xmlns:a16="http://schemas.microsoft.com/office/drawing/2014/main" id="{5502197A-2569-ADD3-228B-323768F81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1433513"/>
            <a:ext cx="388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5027" name="Oval 63">
            <a:extLst>
              <a:ext uri="{FF2B5EF4-FFF2-40B4-BE49-F238E27FC236}">
                <a16:creationId xmlns:a16="http://schemas.microsoft.com/office/drawing/2014/main" id="{144153E2-79CB-D2AD-7E3D-1794A92A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309563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5028" name="Text Box 64">
            <a:extLst>
              <a:ext uri="{FF2B5EF4-FFF2-40B4-BE49-F238E27FC236}">
                <a16:creationId xmlns:a16="http://schemas.microsoft.com/office/drawing/2014/main" id="{B8E25868-D2D4-ADF1-A640-ABDA17C30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2271713"/>
            <a:ext cx="388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7" name="灯片编号占位符 5">
            <a:extLst>
              <a:ext uri="{FF2B5EF4-FFF2-40B4-BE49-F238E27FC236}">
                <a16:creationId xmlns:a16="http://schemas.microsoft.com/office/drawing/2014/main" id="{6D1DC20C-D299-4997-8B46-3D232370450F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0FF54901-F316-401C-A3FC-9728CDC13B7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48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6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6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6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68326AC4-8D97-44AA-8D7E-BDFBE9F9E0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F2F77DB0-B2AF-4B32-9B1B-CCB2F31834C0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49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3C9131AE-4F88-4D63-9A12-410937D82FEC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CFF91056-A487-4B50-9911-8A21F27BFF7C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49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098F45B7-241D-1640-F300-8AE037D9C3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86021" name="Group 4">
            <a:extLst>
              <a:ext uri="{FF2B5EF4-FFF2-40B4-BE49-F238E27FC236}">
                <a16:creationId xmlns:a16="http://schemas.microsoft.com/office/drawing/2014/main" id="{C9E15DD8-61CE-6251-BADC-E60AD9FB91A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86023" name="Group 5">
              <a:extLst>
                <a:ext uri="{FF2B5EF4-FFF2-40B4-BE49-F238E27FC236}">
                  <a16:creationId xmlns:a16="http://schemas.microsoft.com/office/drawing/2014/main" id="{09964B30-B6F1-81E4-7467-020992AF7D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C74FD646-F724-4E5F-8E58-7E18EAE2A54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055A8505-4A28-4494-BB82-5E9ED452091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5F865F84-50D6-4C02-BD89-7A25EDA95F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E00EBEE2-BFD0-41B9-971B-E16B6FB8E4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54F86287-CC58-4513-92C5-014F1AE908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135A8790-F29C-4691-A6CA-8922B5FEB3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86022" name="Rectangle 3">
            <a:extLst>
              <a:ext uri="{FF2B5EF4-FFF2-40B4-BE49-F238E27FC236}">
                <a16:creationId xmlns:a16="http://schemas.microsoft.com/office/drawing/2014/main" id="{4617F1CE-5B60-9290-44D1-72EC1E2A40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95600" y="3352800"/>
            <a:ext cx="3352800" cy="1143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Applications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7E15284-5B90-2AA6-F6EB-7EC456864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48D40FF6-B568-19CA-71B5-AD3DCE585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19225"/>
            <a:ext cx="8839200" cy="4879975"/>
          </a:xfrm>
        </p:spPr>
        <p:txBody>
          <a:bodyPr/>
          <a:lstStyle/>
          <a:p>
            <a:pPr algn="just"/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In this section we will study the question of whether a graph can be drawn in the plane without edges crossing?</a:t>
            </a:r>
          </a:p>
          <a:p>
            <a:pPr algn="just"/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In particular, we will answer the houses-and-utilities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A60F0E-9F72-45A2-8804-3B34A98F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1F022F-60E6-463E-B17C-DEAD2107321B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50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676E853-22B7-8680-0F93-A57A31ED7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sp>
        <p:nvSpPr>
          <p:cNvPr id="87044" name="TextBox 9">
            <a:extLst>
              <a:ext uri="{FF2B5EF4-FFF2-40B4-BE49-F238E27FC236}">
                <a16:creationId xmlns:a16="http://schemas.microsoft.com/office/drawing/2014/main" id="{4812DF96-063A-6120-E1D2-26B83C94A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7277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1.</a:t>
            </a:r>
            <a:r>
              <a:rPr lang="zh-CN" altLang="en-US" sz="2800"/>
              <a:t>不带任何交叉地画出给定的平面图</a:t>
            </a:r>
          </a:p>
        </p:txBody>
      </p:sp>
      <p:pic>
        <p:nvPicPr>
          <p:cNvPr id="87045" name="图片 5">
            <a:extLst>
              <a:ext uri="{FF2B5EF4-FFF2-40B4-BE49-F238E27FC236}">
                <a16:creationId xmlns:a16="http://schemas.microsoft.com/office/drawing/2014/main" id="{3C3388C1-6C35-1F4D-3528-3424B06D1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876550"/>
            <a:ext cx="4594225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C24D01-CFE1-47AD-87AC-A0DFC00F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FC0E56-AF32-4E28-97A5-ED73F42BB4A8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51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87F9D07-455A-A10D-B38B-F9592AC01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sp>
        <p:nvSpPr>
          <p:cNvPr id="88068" name="TextBox 9">
            <a:extLst>
              <a:ext uri="{FF2B5EF4-FFF2-40B4-BE49-F238E27FC236}">
                <a16:creationId xmlns:a16="http://schemas.microsoft.com/office/drawing/2014/main" id="{E2F6FC56-2E41-A46D-04DD-A4248F46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7277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1.</a:t>
            </a:r>
            <a:r>
              <a:rPr lang="zh-CN" altLang="en-US" sz="2800"/>
              <a:t>不带任何交叉地画出给定的平面图</a:t>
            </a:r>
          </a:p>
        </p:txBody>
      </p:sp>
      <p:pic>
        <p:nvPicPr>
          <p:cNvPr id="88069" name="图片 5">
            <a:extLst>
              <a:ext uri="{FF2B5EF4-FFF2-40B4-BE49-F238E27FC236}">
                <a16:creationId xmlns:a16="http://schemas.microsoft.com/office/drawing/2014/main" id="{E10524CE-E7C5-AEC2-DEC5-EEC74356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598738"/>
            <a:ext cx="4081463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图片 6">
            <a:extLst>
              <a:ext uri="{FF2B5EF4-FFF2-40B4-BE49-F238E27FC236}">
                <a16:creationId xmlns:a16="http://schemas.microsoft.com/office/drawing/2014/main" id="{5A6F0BE3-24B2-327F-D2EC-A20FED38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444750"/>
            <a:ext cx="33639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C5AF77-C170-4CED-B329-6BA77B25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1C77A8-6F0F-42AD-BA27-5501D66DF885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52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851C29B-62A0-1D77-11CA-B420BAF58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pic>
        <p:nvPicPr>
          <p:cNvPr id="93188" name="Picture 5">
            <a:extLst>
              <a:ext uri="{FF2B5EF4-FFF2-40B4-BE49-F238E27FC236}">
                <a16:creationId xmlns:a16="http://schemas.microsoft.com/office/drawing/2014/main" id="{E3B4CEC3-95C8-0738-FBA2-29911251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43200"/>
            <a:ext cx="320040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TextBox 9">
            <a:extLst>
              <a:ext uri="{FF2B5EF4-FFF2-40B4-BE49-F238E27FC236}">
                <a16:creationId xmlns:a16="http://schemas.microsoft.com/office/drawing/2014/main" id="{FCC60ABE-AF7F-2E7C-00E1-47C8B45CF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449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证明下图不是平面图</a:t>
            </a:r>
          </a:p>
        </p:txBody>
      </p:sp>
    </p:spTree>
    <p:extLst>
      <p:ext uri="{BB962C8B-B14F-4D97-AF65-F5344CB8AC3E}">
        <p14:creationId xmlns:p14="http://schemas.microsoft.com/office/powerpoint/2010/main" val="1102320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6481E8-A8F6-4E18-97B5-83C16263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20BC7F-231F-4EBD-A12F-94A166E51674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53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C898A2AD-60C4-F9B3-C264-FDB515E4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5BC5D8-3467-48D4-8356-0B00DD9DA5F1}"/>
                  </a:ext>
                </a:extLst>
              </p:cNvPr>
              <p:cNvSpPr txBox="1"/>
              <p:nvPr/>
            </p:nvSpPr>
            <p:spPr>
              <a:xfrm>
                <a:off x="233592" y="4250536"/>
                <a:ext cx="8153400" cy="203132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 eaLnBrk="1" hangingPunct="1">
                  <a:defRPr/>
                </a:pPr>
                <a:r>
                  <a:rPr lang="zh-CN" altLang="en-US" dirty="0"/>
                  <a:t>解：该图与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dirty="0"/>
                  <a:t>有类似的结构，我们尝试通过判断其与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dirty="0"/>
                  <a:t>同胚从而证明不是平面图（因为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dirty="0"/>
                  <a:t>不是平面图）。</a:t>
                </a:r>
                <a:endParaRPr lang="en-US" altLang="zh-CN" dirty="0"/>
              </a:p>
              <a:p>
                <a:pPr marL="342900" indent="-342900" algn="just" eaLnBrk="1" hangingPunct="1">
                  <a:buFontTx/>
                  <a:buAutoNum type="arabicParenBoth"/>
                  <a:defRPr/>
                </a:pPr>
                <a:r>
                  <a:rPr lang="zh-CN" altLang="en-US" dirty="0"/>
                  <a:t>首先移除度数不够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的顶点（因为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dirty="0"/>
                  <a:t>中每个顶点度数都为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），即移除顶点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和顶点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 algn="just" eaLnBrk="1" hangingPunct="1">
                  <a:buFontTx/>
                  <a:buAutoNum type="arabicParenBoth"/>
                  <a:defRPr/>
                </a:pPr>
                <a:r>
                  <a:rPr lang="zh-CN" altLang="en-US" dirty="0"/>
                  <a:t>移除顶点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和顶点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后，边</a:t>
                </a:r>
                <a:r>
                  <a:rPr lang="en-US" altLang="zh-CN" dirty="0" err="1"/>
                  <a:t>fd</a:t>
                </a:r>
                <a:r>
                  <a:rPr lang="zh-CN" altLang="en-US" dirty="0"/>
                  <a:t>和边</a:t>
                </a:r>
                <a:r>
                  <a:rPr lang="en-US" altLang="zh-CN" dirty="0" err="1"/>
                  <a:t>eg</a:t>
                </a:r>
                <a:r>
                  <a:rPr lang="zh-CN" altLang="en-US" dirty="0"/>
                  <a:t>也随之移除。</a:t>
                </a:r>
                <a:endParaRPr lang="en-US" altLang="zh-CN" dirty="0"/>
              </a:p>
              <a:p>
                <a:pPr marL="342900" indent="-342900" algn="just" eaLnBrk="1" hangingPunct="1">
                  <a:buFontTx/>
                  <a:buAutoNum type="arabicParenBoth"/>
                  <a:defRPr/>
                </a:pPr>
                <a:r>
                  <a:rPr lang="zh-CN" altLang="en-US" dirty="0"/>
                  <a:t>在顶点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上做</a:t>
                </a:r>
                <a:r>
                  <a:rPr lang="en-US" altLang="zh-CN" dirty="0"/>
                  <a:t>elementary subdivision</a:t>
                </a:r>
                <a:r>
                  <a:rPr lang="zh-CN" altLang="en-US" dirty="0"/>
                  <a:t>，从而连接</a:t>
                </a:r>
                <a:r>
                  <a:rPr lang="en-US" altLang="zh-CN" dirty="0"/>
                  <a:t>ag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fb</a:t>
                </a:r>
                <a:r>
                  <a:rPr lang="zh-CN" altLang="en-US" dirty="0"/>
                  <a:t>，从而</a:t>
                </a:r>
                <a:endParaRPr lang="en-US" altLang="zh-CN" dirty="0"/>
              </a:p>
              <a:p>
                <a:pPr algn="just" eaLnBrk="1" hangingPunct="1">
                  <a:defRPr/>
                </a:pP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同胚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5BC5D8-3467-48D4-8356-0B00DD9DA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92" y="4250536"/>
                <a:ext cx="8153400" cy="2031325"/>
              </a:xfrm>
              <a:prstGeom prst="rect">
                <a:avLst/>
              </a:prstGeom>
              <a:blipFill>
                <a:blip r:embed="rId3"/>
                <a:stretch>
                  <a:fillRect l="-598" t="-2102" r="-598" b="-3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214" name="Picture 6">
            <a:extLst>
              <a:ext uri="{FF2B5EF4-FFF2-40B4-BE49-F238E27FC236}">
                <a16:creationId xmlns:a16="http://schemas.microsoft.com/office/drawing/2014/main" id="{1B666C2E-2E17-1B05-347C-0333E77B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30" y="1862921"/>
            <a:ext cx="2008683" cy="189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0EDC068-B62F-806C-F071-146BAA558B17}"/>
              </a:ext>
            </a:extLst>
          </p:cNvPr>
          <p:cNvGrpSpPr/>
          <p:nvPr/>
        </p:nvGrpSpPr>
        <p:grpSpPr>
          <a:xfrm>
            <a:off x="152516" y="1755051"/>
            <a:ext cx="2667000" cy="2089150"/>
            <a:chOff x="1371680" y="1752644"/>
            <a:chExt cx="2667000" cy="2089150"/>
          </a:xfrm>
        </p:grpSpPr>
        <p:pic>
          <p:nvPicPr>
            <p:cNvPr id="94212" name="Picture 5">
              <a:extLst>
                <a:ext uri="{FF2B5EF4-FFF2-40B4-BE49-F238E27FC236}">
                  <a16:creationId xmlns:a16="http://schemas.microsoft.com/office/drawing/2014/main" id="{50D5EF40-4FDF-0BAE-B756-F5754002E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80" y="1752644"/>
              <a:ext cx="2514600" cy="208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15" name="TextBox 7">
              <a:extLst>
                <a:ext uri="{FF2B5EF4-FFF2-40B4-BE49-F238E27FC236}">
                  <a16:creationId xmlns:a16="http://schemas.microsoft.com/office/drawing/2014/main" id="{A224253C-C8D6-9946-E3B6-9A9AD66E3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80" y="1752644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a</a:t>
              </a:r>
              <a:endParaRPr lang="zh-CN" altLang="en-US" sz="1800"/>
            </a:p>
          </p:txBody>
        </p:sp>
        <p:sp>
          <p:nvSpPr>
            <p:cNvPr id="94216" name="TextBox 8">
              <a:extLst>
                <a:ext uri="{FF2B5EF4-FFF2-40B4-BE49-F238E27FC236}">
                  <a16:creationId xmlns:a16="http://schemas.microsoft.com/office/drawing/2014/main" id="{4145ADA7-32D2-695A-9506-2FAE4A26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80" y="1752644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b</a:t>
              </a:r>
              <a:endParaRPr lang="zh-CN" altLang="en-US" sz="1800"/>
            </a:p>
          </p:txBody>
        </p:sp>
        <p:sp>
          <p:nvSpPr>
            <p:cNvPr id="94217" name="TextBox 9">
              <a:extLst>
                <a:ext uri="{FF2B5EF4-FFF2-40B4-BE49-F238E27FC236}">
                  <a16:creationId xmlns:a16="http://schemas.microsoft.com/office/drawing/2014/main" id="{6D0C507C-B02B-5C93-154C-F97F2EDDC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80" y="2057444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c</a:t>
              </a:r>
              <a:endParaRPr lang="zh-CN" altLang="en-US" sz="1800"/>
            </a:p>
          </p:txBody>
        </p:sp>
        <p:sp>
          <p:nvSpPr>
            <p:cNvPr id="94218" name="TextBox 10">
              <a:extLst>
                <a:ext uri="{FF2B5EF4-FFF2-40B4-BE49-F238E27FC236}">
                  <a16:creationId xmlns:a16="http://schemas.microsoft.com/office/drawing/2014/main" id="{E9E18DB3-ACB4-08D2-DDDD-C4C007257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80" y="2590844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d</a:t>
              </a:r>
              <a:endParaRPr lang="zh-CN" altLang="en-US" sz="1800"/>
            </a:p>
          </p:txBody>
        </p:sp>
        <p:sp>
          <p:nvSpPr>
            <p:cNvPr id="94219" name="TextBox 11">
              <a:extLst>
                <a:ext uri="{FF2B5EF4-FFF2-40B4-BE49-F238E27FC236}">
                  <a16:creationId xmlns:a16="http://schemas.microsoft.com/office/drawing/2014/main" id="{1218947B-0E2D-2E15-04CF-B43C2BAA4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80" y="2514644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/>
                <a:t>e</a:t>
              </a:r>
              <a:endParaRPr lang="zh-CN" altLang="en-US" sz="1800" dirty="0"/>
            </a:p>
          </p:txBody>
        </p:sp>
        <p:sp>
          <p:nvSpPr>
            <p:cNvPr id="94220" name="TextBox 12">
              <a:extLst>
                <a:ext uri="{FF2B5EF4-FFF2-40B4-BE49-F238E27FC236}">
                  <a16:creationId xmlns:a16="http://schemas.microsoft.com/office/drawing/2014/main" id="{504AFA9D-AB1E-230E-73A1-420332349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80" y="3276644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f</a:t>
              </a:r>
              <a:endParaRPr lang="zh-CN" altLang="en-US" sz="1800"/>
            </a:p>
          </p:txBody>
        </p:sp>
        <p:sp>
          <p:nvSpPr>
            <p:cNvPr id="94221" name="TextBox 13">
              <a:extLst>
                <a:ext uri="{FF2B5EF4-FFF2-40B4-BE49-F238E27FC236}">
                  <a16:creationId xmlns:a16="http://schemas.microsoft.com/office/drawing/2014/main" id="{D5808FBE-716B-E0CF-0CD2-56CA317C4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80" y="3276644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g</a:t>
              </a:r>
              <a:endParaRPr lang="zh-CN" altLang="en-US" sz="1800"/>
            </a:p>
          </p:txBody>
        </p:sp>
      </p:grpSp>
      <p:pic>
        <p:nvPicPr>
          <p:cNvPr id="15" name="Picture 10" descr="17-8(2)">
            <a:extLst>
              <a:ext uri="{FF2B5EF4-FFF2-40B4-BE49-F238E27FC236}">
                <a16:creationId xmlns:a16="http://schemas.microsoft.com/office/drawing/2014/main" id="{98F3C94E-A13A-EF89-9632-D22F8AB2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411" y="1994416"/>
            <a:ext cx="2103432" cy="16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23" name="TextBox 9">
            <a:extLst>
              <a:ext uri="{FF2B5EF4-FFF2-40B4-BE49-F238E27FC236}">
                <a16:creationId xmlns:a16="http://schemas.microsoft.com/office/drawing/2014/main" id="{43006771-6055-CF42-0B39-AB4227F4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92" y="1254699"/>
            <a:ext cx="449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证明下图不是平面图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040DFF7-0C23-4F99-7D18-3EB8C0BA4508}"/>
              </a:ext>
            </a:extLst>
          </p:cNvPr>
          <p:cNvGrpSpPr/>
          <p:nvPr/>
        </p:nvGrpSpPr>
        <p:grpSpPr>
          <a:xfrm>
            <a:off x="5375253" y="1905039"/>
            <a:ext cx="1674384" cy="1602615"/>
            <a:chOff x="5375253" y="1905039"/>
            <a:chExt cx="1674384" cy="1602615"/>
          </a:xfrm>
        </p:grpSpPr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2D27A9EE-3DD2-4FB2-B1F6-707E3E2DFD2B}"/>
                </a:ext>
              </a:extLst>
            </p:cNvPr>
            <p:cNvSpPr/>
            <p:nvPr/>
          </p:nvSpPr>
          <p:spPr>
            <a:xfrm>
              <a:off x="5549793" y="2009535"/>
              <a:ext cx="76198" cy="73781"/>
            </a:xfrm>
            <a:prstGeom prst="flowChartConnector">
              <a:avLst/>
            </a:prstGeom>
            <a:noFill/>
            <a:ln>
              <a:solidFill>
                <a:srgbClr val="EF6F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52243B1B-F4DF-39C1-734E-34724F74B27C}"/>
                </a:ext>
              </a:extLst>
            </p:cNvPr>
            <p:cNvSpPr/>
            <p:nvPr/>
          </p:nvSpPr>
          <p:spPr>
            <a:xfrm>
              <a:off x="5546511" y="2795724"/>
              <a:ext cx="76198" cy="73781"/>
            </a:xfrm>
            <a:prstGeom prst="flowChartConnector">
              <a:avLst/>
            </a:prstGeom>
            <a:noFill/>
            <a:ln>
              <a:solidFill>
                <a:srgbClr val="EF6F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53293E97-71F3-F627-2CA9-6E2B36C8150D}"/>
                </a:ext>
              </a:extLst>
            </p:cNvPr>
            <p:cNvSpPr/>
            <p:nvPr/>
          </p:nvSpPr>
          <p:spPr>
            <a:xfrm>
              <a:off x="6438831" y="2008671"/>
              <a:ext cx="76198" cy="73781"/>
            </a:xfrm>
            <a:prstGeom prst="flowChartConnector">
              <a:avLst/>
            </a:prstGeom>
            <a:noFill/>
            <a:ln>
              <a:solidFill>
                <a:srgbClr val="EF6F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E57DE832-688E-B8C0-625A-432D15B93699}"/>
                </a:ext>
              </a:extLst>
            </p:cNvPr>
            <p:cNvSpPr/>
            <p:nvPr/>
          </p:nvSpPr>
          <p:spPr>
            <a:xfrm>
              <a:off x="6438831" y="2795725"/>
              <a:ext cx="76198" cy="73781"/>
            </a:xfrm>
            <a:prstGeom prst="flowChartConnector">
              <a:avLst/>
            </a:prstGeom>
            <a:noFill/>
            <a:ln>
              <a:solidFill>
                <a:srgbClr val="EF6F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8077AB1D-6D29-3BD2-8986-32C12A9F6D03}"/>
                </a:ext>
              </a:extLst>
            </p:cNvPr>
            <p:cNvSpPr/>
            <p:nvPr/>
          </p:nvSpPr>
          <p:spPr>
            <a:xfrm>
              <a:off x="5981631" y="2403960"/>
              <a:ext cx="76198" cy="73781"/>
            </a:xfrm>
            <a:prstGeom prst="flowChartConnector">
              <a:avLst/>
            </a:prstGeom>
            <a:noFill/>
            <a:ln>
              <a:solidFill>
                <a:srgbClr val="EF6F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821BD1E-2C57-876E-2CAA-4A357D9ACF68}"/>
                </a:ext>
              </a:extLst>
            </p:cNvPr>
            <p:cNvCxnSpPr>
              <a:stCxn id="5" idx="5"/>
              <a:endCxn id="10" idx="1"/>
            </p:cNvCxnSpPr>
            <p:nvPr/>
          </p:nvCxnSpPr>
          <p:spPr>
            <a:xfrm>
              <a:off x="5614832" y="2072511"/>
              <a:ext cx="377958" cy="342254"/>
            </a:xfrm>
            <a:prstGeom prst="line">
              <a:avLst/>
            </a:prstGeom>
            <a:ln w="19050">
              <a:solidFill>
                <a:srgbClr val="EF6FC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C059895-9423-5381-8E64-70E02BEEE0A6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flipH="1">
              <a:off x="6046670" y="2071647"/>
              <a:ext cx="403320" cy="343118"/>
            </a:xfrm>
            <a:prstGeom prst="line">
              <a:avLst/>
            </a:prstGeom>
            <a:ln w="19050">
              <a:solidFill>
                <a:srgbClr val="EF6FC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40E2763-EE73-D69C-832C-C1DDA70003AC}"/>
                </a:ext>
              </a:extLst>
            </p:cNvPr>
            <p:cNvCxnSpPr>
              <a:stCxn id="10" idx="3"/>
              <a:endCxn id="7" idx="7"/>
            </p:cNvCxnSpPr>
            <p:nvPr/>
          </p:nvCxnSpPr>
          <p:spPr>
            <a:xfrm flipH="1">
              <a:off x="5611550" y="2466936"/>
              <a:ext cx="381240" cy="339593"/>
            </a:xfrm>
            <a:prstGeom prst="line">
              <a:avLst/>
            </a:prstGeom>
            <a:ln w="19050">
              <a:solidFill>
                <a:srgbClr val="EF6FC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C38E53F-37C0-3B44-AD4C-7E7EF73C1760}"/>
                </a:ext>
              </a:extLst>
            </p:cNvPr>
            <p:cNvCxnSpPr>
              <a:stCxn id="10" idx="5"/>
              <a:endCxn id="9" idx="1"/>
            </p:cNvCxnSpPr>
            <p:nvPr/>
          </p:nvCxnSpPr>
          <p:spPr>
            <a:xfrm>
              <a:off x="6046670" y="2466936"/>
              <a:ext cx="403320" cy="339594"/>
            </a:xfrm>
            <a:prstGeom prst="line">
              <a:avLst/>
            </a:prstGeom>
            <a:ln w="19050">
              <a:solidFill>
                <a:srgbClr val="EF6FC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E69014F-9C33-CBEE-F803-EAE39171F73F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5584610" y="2083316"/>
              <a:ext cx="3282" cy="712408"/>
            </a:xfrm>
            <a:prstGeom prst="line">
              <a:avLst/>
            </a:prstGeom>
            <a:ln w="19050">
              <a:solidFill>
                <a:srgbClr val="EF6FC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A8C0A3F-68A6-6D33-4FA7-13AF0617845B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6476930" y="2082452"/>
              <a:ext cx="0" cy="713273"/>
            </a:xfrm>
            <a:prstGeom prst="line">
              <a:avLst/>
            </a:prstGeom>
            <a:ln w="19050">
              <a:solidFill>
                <a:srgbClr val="EF6FC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09582E5-5AF5-16F2-5401-09CE81A97B3B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5625991" y="2045562"/>
              <a:ext cx="812840" cy="864"/>
            </a:xfrm>
            <a:prstGeom prst="line">
              <a:avLst/>
            </a:prstGeom>
            <a:ln w="19050">
              <a:solidFill>
                <a:srgbClr val="EF6FC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B3A7352-49FE-F545-8760-75D018ABD706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5622709" y="2832615"/>
              <a:ext cx="816122" cy="1"/>
            </a:xfrm>
            <a:prstGeom prst="line">
              <a:avLst/>
            </a:prstGeom>
            <a:ln w="19050">
              <a:solidFill>
                <a:srgbClr val="EF6FC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0C4EFCE2-D965-810B-7188-29BEA8E64EDE}"/>
                </a:ext>
              </a:extLst>
            </p:cNvPr>
            <p:cNvSpPr/>
            <p:nvPr/>
          </p:nvSpPr>
          <p:spPr>
            <a:xfrm>
              <a:off x="5375253" y="1905039"/>
              <a:ext cx="1101677" cy="1602615"/>
            </a:xfrm>
            <a:prstGeom prst="arc">
              <a:avLst>
                <a:gd name="adj1" fmla="val 973414"/>
                <a:gd name="adj2" fmla="val 14468451"/>
              </a:avLst>
            </a:prstGeom>
            <a:ln w="19050">
              <a:solidFill>
                <a:srgbClr val="EF6FC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CC3C79C-24FE-230B-B97E-239491F830F8}"/>
                </a:ext>
              </a:extLst>
            </p:cNvPr>
            <p:cNvSpPr/>
            <p:nvPr/>
          </p:nvSpPr>
          <p:spPr>
            <a:xfrm rot="16200000">
              <a:off x="5729600" y="1726092"/>
              <a:ext cx="1037460" cy="1602615"/>
            </a:xfrm>
            <a:prstGeom prst="arc">
              <a:avLst>
                <a:gd name="adj1" fmla="val 1764470"/>
                <a:gd name="adj2" fmla="val 14581182"/>
              </a:avLst>
            </a:prstGeom>
            <a:ln w="19050">
              <a:solidFill>
                <a:srgbClr val="EF6FC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260D7A10-163E-277C-31E4-34661CC9E912}"/>
              </a:ext>
            </a:extLst>
          </p:cNvPr>
          <p:cNvSpPr/>
          <p:nvPr/>
        </p:nvSpPr>
        <p:spPr>
          <a:xfrm>
            <a:off x="2438456" y="2706346"/>
            <a:ext cx="458856" cy="126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E8BB9C5-F602-8C0C-A6DF-928C0E0D7B9B}"/>
              </a:ext>
            </a:extLst>
          </p:cNvPr>
          <p:cNvSpPr/>
          <p:nvPr/>
        </p:nvSpPr>
        <p:spPr>
          <a:xfrm>
            <a:off x="4772355" y="2617039"/>
            <a:ext cx="458856" cy="126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6FE8BAB-D589-C8C0-5492-7370846FEEB1}"/>
              </a:ext>
            </a:extLst>
          </p:cNvPr>
          <p:cNvSpPr/>
          <p:nvPr/>
        </p:nvSpPr>
        <p:spPr>
          <a:xfrm>
            <a:off x="7100045" y="2638066"/>
            <a:ext cx="458856" cy="126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6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 animBg="1"/>
      <p:bldP spid="31" grpId="0" animBg="1"/>
      <p:bldP spid="3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>
            <a:extLst>
              <a:ext uri="{FF2B5EF4-FFF2-40B4-BE49-F238E27FC236}">
                <a16:creationId xmlns:a16="http://schemas.microsoft.com/office/drawing/2014/main" id="{30B02F80-E882-81BF-54F0-9677CEB0B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72" y="1371654"/>
            <a:ext cx="5181464" cy="503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1CFEEE-97F9-4E86-9E9C-5239B07F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4BDE52-4AD4-4494-BF43-12C04886835A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54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42973A0-5E95-6768-72BE-E6A1B549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sp>
        <p:nvSpPr>
          <p:cNvPr id="89093" name="TextBox 9">
            <a:extLst>
              <a:ext uri="{FF2B5EF4-FFF2-40B4-BE49-F238E27FC236}">
                <a16:creationId xmlns:a16="http://schemas.microsoft.com/office/drawing/2014/main" id="{560E65FD-AD2A-6651-8415-63866CA45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449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证明下图不是平面图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C454FE-5BF4-4BD4-8492-54C34E09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0E68B3-BDDE-4E7F-A6ED-F4620C27F0C4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55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27ED908-0F9F-14B1-A3DD-E0BE57C8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sp>
        <p:nvSpPr>
          <p:cNvPr id="90116" name="TextBox 9">
            <a:extLst>
              <a:ext uri="{FF2B5EF4-FFF2-40B4-BE49-F238E27FC236}">
                <a16:creationId xmlns:a16="http://schemas.microsoft.com/office/drawing/2014/main" id="{70403605-1561-0283-9453-FCA10E9E2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449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证明下图不是平面图</a:t>
            </a:r>
          </a:p>
        </p:txBody>
      </p:sp>
      <p:pic>
        <p:nvPicPr>
          <p:cNvPr id="90117" name="Picture 57">
            <a:extLst>
              <a:ext uri="{FF2B5EF4-FFF2-40B4-BE49-F238E27FC236}">
                <a16:creationId xmlns:a16="http://schemas.microsoft.com/office/drawing/2014/main" id="{E9B1928B-875D-F58B-FF5D-53E9FF85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25908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118" name="组合 16">
            <a:extLst>
              <a:ext uri="{FF2B5EF4-FFF2-40B4-BE49-F238E27FC236}">
                <a16:creationId xmlns:a16="http://schemas.microsoft.com/office/drawing/2014/main" id="{17DDD516-973D-631C-552C-9F324559151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752600"/>
            <a:ext cx="2057400" cy="2209800"/>
            <a:chOff x="914400" y="1828800"/>
            <a:chExt cx="2057400" cy="2209800"/>
          </a:xfrm>
        </p:grpSpPr>
        <p:pic>
          <p:nvPicPr>
            <p:cNvPr id="90121" name="Picture 4">
              <a:extLst>
                <a:ext uri="{FF2B5EF4-FFF2-40B4-BE49-F238E27FC236}">
                  <a16:creationId xmlns:a16="http://schemas.microsoft.com/office/drawing/2014/main" id="{4F654FFE-7986-2943-1687-EF62916FF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828800"/>
              <a:ext cx="2057400" cy="199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2" name="TextBox 7">
              <a:extLst>
                <a:ext uri="{FF2B5EF4-FFF2-40B4-BE49-F238E27FC236}">
                  <a16:creationId xmlns:a16="http://schemas.microsoft.com/office/drawing/2014/main" id="{4470B14E-4403-17C5-3530-7FDD7D2D7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32004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g</a:t>
              </a:r>
              <a:endParaRPr lang="zh-CN" altLang="en-US" sz="1800"/>
            </a:p>
          </p:txBody>
        </p:sp>
        <p:sp>
          <p:nvSpPr>
            <p:cNvPr id="90123" name="TextBox 8">
              <a:extLst>
                <a:ext uri="{FF2B5EF4-FFF2-40B4-BE49-F238E27FC236}">
                  <a16:creationId xmlns:a16="http://schemas.microsoft.com/office/drawing/2014/main" id="{8684BDE9-7B7C-35CC-FDAB-BE19749B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36576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b</a:t>
              </a:r>
              <a:endParaRPr lang="zh-CN" altLang="en-US" sz="1800"/>
            </a:p>
          </p:txBody>
        </p:sp>
        <p:sp>
          <p:nvSpPr>
            <p:cNvPr id="90124" name="TextBox 9">
              <a:extLst>
                <a:ext uri="{FF2B5EF4-FFF2-40B4-BE49-F238E27FC236}">
                  <a16:creationId xmlns:a16="http://schemas.microsoft.com/office/drawing/2014/main" id="{A0401327-BC1A-1D3E-0063-E0759540C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3622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c</a:t>
              </a:r>
              <a:endParaRPr lang="zh-CN" altLang="en-US" sz="1800"/>
            </a:p>
          </p:txBody>
        </p:sp>
        <p:sp>
          <p:nvSpPr>
            <p:cNvPr id="90125" name="TextBox 10">
              <a:extLst>
                <a:ext uri="{FF2B5EF4-FFF2-40B4-BE49-F238E27FC236}">
                  <a16:creationId xmlns:a16="http://schemas.microsoft.com/office/drawing/2014/main" id="{A196F1C4-D0C5-4A7E-FF2F-AE917FB8B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22860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d</a:t>
              </a:r>
              <a:endParaRPr lang="zh-CN" altLang="en-US" sz="1800"/>
            </a:p>
          </p:txBody>
        </p:sp>
        <p:sp>
          <p:nvSpPr>
            <p:cNvPr id="90126" name="TextBox 11">
              <a:extLst>
                <a:ext uri="{FF2B5EF4-FFF2-40B4-BE49-F238E27FC236}">
                  <a16:creationId xmlns:a16="http://schemas.microsoft.com/office/drawing/2014/main" id="{B195ECD9-4724-4005-BE0D-93411B0D0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22860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e</a:t>
              </a:r>
              <a:endParaRPr lang="zh-CN" altLang="en-US" sz="1800"/>
            </a:p>
          </p:txBody>
        </p:sp>
        <p:sp>
          <p:nvSpPr>
            <p:cNvPr id="90127" name="TextBox 12">
              <a:extLst>
                <a:ext uri="{FF2B5EF4-FFF2-40B4-BE49-F238E27FC236}">
                  <a16:creationId xmlns:a16="http://schemas.microsoft.com/office/drawing/2014/main" id="{8221F4DC-55DE-FEE6-1D28-342B48308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32004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f</a:t>
              </a:r>
              <a:endParaRPr lang="zh-CN" altLang="en-US" sz="1800"/>
            </a:p>
          </p:txBody>
        </p:sp>
        <p:sp>
          <p:nvSpPr>
            <p:cNvPr id="90128" name="TextBox 13">
              <a:extLst>
                <a:ext uri="{FF2B5EF4-FFF2-40B4-BE49-F238E27FC236}">
                  <a16:creationId xmlns:a16="http://schemas.microsoft.com/office/drawing/2014/main" id="{72E39E5C-48BC-8FE6-5E4F-8C6C03A79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19050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a</a:t>
              </a:r>
              <a:endParaRPr lang="zh-CN" altLang="en-US" sz="1800"/>
            </a:p>
          </p:txBody>
        </p:sp>
        <p:sp>
          <p:nvSpPr>
            <p:cNvPr id="90129" name="TextBox 15">
              <a:extLst>
                <a:ext uri="{FF2B5EF4-FFF2-40B4-BE49-F238E27FC236}">
                  <a16:creationId xmlns:a16="http://schemas.microsoft.com/office/drawing/2014/main" id="{57313582-FE8F-62F1-38AF-3CFE8752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3200400"/>
              <a:ext cx="304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h</a:t>
              </a:r>
              <a:endParaRPr lang="zh-CN" altLang="en-US" sz="1800"/>
            </a:p>
          </p:txBody>
        </p:sp>
      </p:grpSp>
      <p:sp>
        <p:nvSpPr>
          <p:cNvPr id="18" name="TextBox 5">
            <a:extLst>
              <a:ext uri="{FF2B5EF4-FFF2-40B4-BE49-F238E27FC236}">
                <a16:creationId xmlns:a16="http://schemas.microsoft.com/office/drawing/2014/main" id="{547B1350-1CB4-BA49-9DDF-4EFE189F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8153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/>
              <a:t>解：该图与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1800" b="1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sz="1800" dirty="0"/>
              <a:t>有类似的结构，我们尝试通过判断其与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1800" b="1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sz="1800" dirty="0"/>
              <a:t>同胚从而证明不是平面图（因为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1800" b="1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sz="1800" dirty="0"/>
              <a:t>不是平面图）。</a:t>
            </a:r>
            <a:endParaRPr lang="en-US" altLang="zh-CN" sz="1800" dirty="0"/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dirty="0"/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）根据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1800" b="1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sz="1800" dirty="0"/>
              <a:t>，应当将原图的</a:t>
            </a:r>
            <a:r>
              <a:rPr lang="en-US" altLang="zh-CN" sz="1800" dirty="0"/>
              <a:t>6</a:t>
            </a:r>
            <a:r>
              <a:rPr lang="zh-CN" altLang="en-US" sz="1800" dirty="0"/>
              <a:t>个顶点平均分成</a:t>
            </a:r>
            <a:r>
              <a:rPr lang="en-US" altLang="zh-CN" sz="1800" dirty="0"/>
              <a:t>2</a:t>
            </a:r>
            <a:r>
              <a:rPr lang="zh-CN" altLang="en-US" sz="1800" dirty="0"/>
              <a:t>组，组内的顶点互不相连，而每个顶点的度数都为</a:t>
            </a:r>
            <a:r>
              <a:rPr lang="en-US" altLang="zh-CN" sz="1800" dirty="0"/>
              <a:t>3</a:t>
            </a:r>
            <a:r>
              <a:rPr lang="zh-CN" altLang="en-US" sz="1800" dirty="0"/>
              <a:t>。我们分别选取点</a:t>
            </a:r>
            <a:r>
              <a:rPr lang="en-US" altLang="zh-CN" sz="1800" dirty="0" err="1"/>
              <a:t>c,g,e</a:t>
            </a:r>
            <a:r>
              <a:rPr lang="zh-CN" altLang="en-US" sz="1800" dirty="0"/>
              <a:t>和点</a:t>
            </a:r>
            <a:r>
              <a:rPr lang="en-US" altLang="zh-CN" sz="1800" dirty="0" err="1"/>
              <a:t>f,d,h</a:t>
            </a:r>
            <a:r>
              <a:rPr lang="zh-CN" altLang="en-US" sz="1800" dirty="0"/>
              <a:t>作为</a:t>
            </a:r>
            <a:r>
              <a:rPr lang="en-US" altLang="zh-CN" sz="1800" dirty="0"/>
              <a:t>2</a:t>
            </a:r>
            <a:r>
              <a:rPr lang="zh-CN" altLang="en-US" sz="1800" dirty="0"/>
              <a:t>组的顶点。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2" name="Picture 2" descr="C:\Users\Administrator\Desktop\无标题.png">
            <a:extLst>
              <a:ext uri="{FF2B5EF4-FFF2-40B4-BE49-F238E27FC236}">
                <a16:creationId xmlns:a16="http://schemas.microsoft.com/office/drawing/2014/main" id="{81B62281-0DDA-8022-3743-660DEEFE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40" y="2348313"/>
            <a:ext cx="1995459" cy="196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4" name="Picture 2" descr="C:\Users\Administrator\Desktop\无标题.png">
            <a:extLst>
              <a:ext uri="{FF2B5EF4-FFF2-40B4-BE49-F238E27FC236}">
                <a16:creationId xmlns:a16="http://schemas.microsoft.com/office/drawing/2014/main" id="{40E535F8-03E7-FCB7-461B-6E94F3141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6"/>
          <a:stretch/>
        </p:blipFill>
        <p:spPr bwMode="auto">
          <a:xfrm>
            <a:off x="3200436" y="4390277"/>
            <a:ext cx="2395499" cy="208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B87C70-43F4-4D9C-9301-A0B3A41E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9DE4A6-EEA7-42DD-AAC2-FF2702E8F37F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56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58260A6-6861-89BB-6051-727D83639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sp>
        <p:nvSpPr>
          <p:cNvPr id="91140" name="TextBox 9">
            <a:extLst>
              <a:ext uri="{FF2B5EF4-FFF2-40B4-BE49-F238E27FC236}">
                <a16:creationId xmlns:a16="http://schemas.microsoft.com/office/drawing/2014/main" id="{5C2F18B1-A837-BDB8-5D00-5353F3BD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449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证明下图不是平面图</a:t>
            </a:r>
          </a:p>
        </p:txBody>
      </p:sp>
      <p:sp>
        <p:nvSpPr>
          <p:cNvPr id="91141" name="TextBox 5">
            <a:extLst>
              <a:ext uri="{FF2B5EF4-FFF2-40B4-BE49-F238E27FC236}">
                <a16:creationId xmlns:a16="http://schemas.microsoft.com/office/drawing/2014/main" id="{4EE0A34E-66D2-476F-4069-901E6EC4A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716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）由于组内顶点不相连，故删除边</a:t>
            </a:r>
            <a:r>
              <a:rPr lang="en-US" altLang="zh-CN" sz="1800"/>
              <a:t>cg,fd,dh,ge</a:t>
            </a:r>
            <a:r>
              <a:rPr lang="zh-CN" altLang="en-US" sz="1800"/>
              <a:t>。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/>
          </a:p>
        </p:txBody>
      </p:sp>
      <p:sp>
        <p:nvSpPr>
          <p:cNvPr id="91143" name="TextBox 17">
            <a:extLst>
              <a:ext uri="{FF2B5EF4-FFF2-40B4-BE49-F238E27FC236}">
                <a16:creationId xmlns:a16="http://schemas.microsoft.com/office/drawing/2014/main" id="{24408A8A-0E95-469A-DBC8-E028BBDDC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25925"/>
            <a:ext cx="762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）由于点</a:t>
            </a:r>
            <a:r>
              <a:rPr lang="en-US" altLang="zh-CN" sz="1800"/>
              <a:t>c</a:t>
            </a:r>
            <a:r>
              <a:rPr lang="zh-CN" altLang="en-US" sz="1800"/>
              <a:t>和点</a:t>
            </a:r>
            <a:r>
              <a:rPr lang="en-US" altLang="zh-CN" sz="1800"/>
              <a:t>h</a:t>
            </a:r>
            <a:r>
              <a:rPr lang="zh-CN" altLang="en-US" sz="1800"/>
              <a:t>需要相连，故移除点</a:t>
            </a:r>
            <a:r>
              <a:rPr lang="en-US" altLang="zh-CN" sz="1800"/>
              <a:t>a</a:t>
            </a:r>
            <a:r>
              <a:rPr lang="zh-CN" altLang="en-US" sz="1800"/>
              <a:t>和边</a:t>
            </a:r>
            <a:r>
              <a:rPr lang="en-US" altLang="zh-CN" sz="1800"/>
              <a:t>ae</a:t>
            </a:r>
            <a:r>
              <a:rPr lang="zh-CN" altLang="en-US" sz="1800"/>
              <a:t>。同理移除点</a:t>
            </a:r>
            <a:r>
              <a:rPr lang="en-US" altLang="zh-CN" sz="1800"/>
              <a:t>b</a:t>
            </a:r>
            <a:r>
              <a:rPr lang="zh-CN" altLang="en-US" sz="1800"/>
              <a:t>和边</a:t>
            </a:r>
            <a:r>
              <a:rPr lang="en-US" altLang="zh-CN" sz="1800"/>
              <a:t>bh</a:t>
            </a:r>
            <a:r>
              <a:rPr lang="zh-CN" altLang="en-US" sz="1800"/>
              <a:t>。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0688D3-3A45-486F-9920-DA21F0E8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FF7D02-1B84-4D9B-9B3F-D57B1B5FA369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57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9C0252F-13BD-6500-677A-61EC2E50D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pic>
        <p:nvPicPr>
          <p:cNvPr id="92164" name="Picture 4">
            <a:extLst>
              <a:ext uri="{FF2B5EF4-FFF2-40B4-BE49-F238E27FC236}">
                <a16:creationId xmlns:a16="http://schemas.microsoft.com/office/drawing/2014/main" id="{69ADEA98-EFB8-BFD0-DB00-31FC5657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70150"/>
            <a:ext cx="24384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17-8(1)">
            <a:extLst>
              <a:ext uri="{FF2B5EF4-FFF2-40B4-BE49-F238E27FC236}">
                <a16:creationId xmlns:a16="http://schemas.microsoft.com/office/drawing/2014/main" id="{05F032C1-6100-DD4A-29A5-16C27B982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51150"/>
            <a:ext cx="22098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FFB6A2B5-3457-53E9-235B-B7866D913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5081588"/>
            <a:ext cx="7658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3,3</a:t>
            </a:r>
            <a:r>
              <a:rPr lang="zh-CN" altLang="en-US" sz="2400" b="1">
                <a:latin typeface="Times New Roman" panose="02020603050405020304" pitchFamily="18" charset="0"/>
              </a:rPr>
              <a:t>同胚，也可收缩到</a:t>
            </a:r>
            <a:r>
              <a:rPr lang="en-US" altLang="zh-CN" sz="2400" b="1" i="1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3,3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。由于</a:t>
            </a:r>
            <a:r>
              <a:rPr lang="en-US" altLang="zh-CN" sz="2400" b="1" i="1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3,3</a:t>
            </a:r>
            <a:r>
              <a:rPr lang="zh-CN" altLang="en-US" sz="2400" b="1">
                <a:latin typeface="Times New Roman" panose="02020603050405020304" pitchFamily="18" charset="0"/>
              </a:rPr>
              <a:t>不是平面图，因此原图不是平面图</a:t>
            </a:r>
            <a:endParaRPr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E359A1EB-9A6E-4ACD-ADD1-B01438D28A03}"/>
              </a:ext>
            </a:extLst>
          </p:cNvPr>
          <p:cNvSpPr/>
          <p:nvPr/>
        </p:nvSpPr>
        <p:spPr>
          <a:xfrm>
            <a:off x="4267200" y="361315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2168" name="TextBox 9">
            <a:extLst>
              <a:ext uri="{FF2B5EF4-FFF2-40B4-BE49-F238E27FC236}">
                <a16:creationId xmlns:a16="http://schemas.microsoft.com/office/drawing/2014/main" id="{7EC0EB28-5958-AB1D-F981-2C44D07EB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449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证明下图不是平面图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>
            <a:extLst>
              <a:ext uri="{FF2B5EF4-FFF2-40B4-BE49-F238E27FC236}">
                <a16:creationId xmlns:a16="http://schemas.microsoft.com/office/drawing/2014/main" id="{122F9B85-0DB9-C077-9425-EC50DB745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A1A8B873-25CA-4BE7-9DC5-3880B5AAA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1.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How many planar graphs in the following graphs?   (        )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AutoNum type="alphaUcPeriod"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AutoNum type="alphaUcPeriod"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 algn="just">
              <a:buClr>
                <a:schemeClr val="tx1"/>
              </a:buClr>
              <a:buFont typeface="+mj-lt"/>
              <a:buAutoNum type="alphaUcPeriod"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 algn="just">
              <a:buClr>
                <a:schemeClr val="tx1"/>
              </a:buClr>
              <a:buFont typeface="+mj-lt"/>
              <a:buAutoNum type="alphaUcPeriod"/>
              <a:defRPr/>
            </a:pPr>
            <a:r>
              <a:rPr lang="en-US" altLang="zh-CN" dirty="0">
                <a:ea typeface="宋体" panose="02010600030101010101" pitchFamily="2" charset="-122"/>
              </a:rPr>
              <a:t>1</a:t>
            </a:r>
          </a:p>
          <a:p>
            <a:pPr marL="514350" indent="-514350" algn="just">
              <a:buClr>
                <a:schemeClr val="tx1"/>
              </a:buClr>
              <a:buFont typeface="+mj-lt"/>
              <a:buAutoNum type="alphaUcPeriod"/>
              <a:defRPr/>
            </a:pPr>
            <a:r>
              <a:rPr lang="en-US" altLang="zh-CN" dirty="0">
                <a:ea typeface="宋体" panose="02010600030101010101" pitchFamily="2" charset="-122"/>
              </a:rPr>
              <a:t>2</a:t>
            </a:r>
          </a:p>
          <a:p>
            <a:pPr marL="514350" indent="-514350" algn="just">
              <a:buClr>
                <a:schemeClr val="tx1"/>
              </a:buClr>
              <a:buFont typeface="+mj-lt"/>
              <a:buAutoNum type="alphaUcPeriod"/>
              <a:defRPr/>
            </a:pPr>
            <a:r>
              <a:rPr lang="en-US" altLang="zh-CN" dirty="0">
                <a:ea typeface="宋体" panose="02010600030101010101" pitchFamily="2" charset="-122"/>
              </a:rPr>
              <a:t>3</a:t>
            </a:r>
          </a:p>
          <a:p>
            <a:pPr marL="514350" indent="-514350" algn="just">
              <a:buClr>
                <a:schemeClr val="tx1"/>
              </a:buClr>
              <a:buFont typeface="+mj-lt"/>
              <a:buAutoNum type="alphaUcPeriod"/>
              <a:defRPr/>
            </a:pPr>
            <a:r>
              <a:rPr lang="en-US" altLang="zh-CN" dirty="0">
                <a:ea typeface="宋体" panose="02010600030101010101" pitchFamily="2" charset="-122"/>
              </a:rPr>
              <a:t>4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746DAE2-228D-433D-965D-9CC42708A4D2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58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FFF64B-6A92-391B-6F83-9417D5D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81200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/>
              <a:t> B</a:t>
            </a:r>
            <a:endParaRPr lang="zh-CN" altLang="en-US" sz="2400" dirty="0"/>
          </a:p>
        </p:txBody>
      </p:sp>
      <p:grpSp>
        <p:nvGrpSpPr>
          <p:cNvPr id="96262" name="画布 213">
            <a:extLst>
              <a:ext uri="{FF2B5EF4-FFF2-40B4-BE49-F238E27FC236}">
                <a16:creationId xmlns:a16="http://schemas.microsoft.com/office/drawing/2014/main" id="{E85239A1-98ED-297C-B32E-4BCEFB2DB0CF}"/>
              </a:ext>
            </a:extLst>
          </p:cNvPr>
          <p:cNvGrpSpPr>
            <a:grpSpLocks/>
          </p:cNvGrpSpPr>
          <p:nvPr/>
        </p:nvGrpSpPr>
        <p:grpSpPr bwMode="auto">
          <a:xfrm>
            <a:off x="522667" y="2600489"/>
            <a:ext cx="1539196" cy="1643032"/>
            <a:chOff x="0" y="0"/>
            <a:chExt cx="1007745" cy="1001395"/>
          </a:xfrm>
        </p:grpSpPr>
        <p:sp>
          <p:nvSpPr>
            <p:cNvPr id="96277" name="矩形 7">
              <a:extLst>
                <a:ext uri="{FF2B5EF4-FFF2-40B4-BE49-F238E27FC236}">
                  <a16:creationId xmlns:a16="http://schemas.microsoft.com/office/drawing/2014/main" id="{E678C8A7-743C-40C6-8036-00E5FC648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7745" cy="100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6278" name="Oval 124">
              <a:extLst>
                <a:ext uri="{FF2B5EF4-FFF2-40B4-BE49-F238E27FC236}">
                  <a16:creationId xmlns:a16="http://schemas.microsoft.com/office/drawing/2014/main" id="{0BC4EB55-3ABF-ED22-FC38-DCE1482A6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4445"/>
              <a:ext cx="124451" cy="126513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6279" name="Oval 125">
              <a:extLst>
                <a:ext uri="{FF2B5EF4-FFF2-40B4-BE49-F238E27FC236}">
                  <a16:creationId xmlns:a16="http://schemas.microsoft.com/office/drawing/2014/main" id="{A002FF23-7609-BB78-B77F-84AAE39B0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3330"/>
              <a:ext cx="124451" cy="125667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6280" name="Oval 126">
              <a:extLst>
                <a:ext uri="{FF2B5EF4-FFF2-40B4-BE49-F238E27FC236}">
                  <a16:creationId xmlns:a16="http://schemas.microsoft.com/office/drawing/2014/main" id="{076E0507-E440-D650-5BEF-82BB14EB1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62" y="294445"/>
              <a:ext cx="124733" cy="126513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6281" name="Oval 127">
              <a:extLst>
                <a:ext uri="{FF2B5EF4-FFF2-40B4-BE49-F238E27FC236}">
                  <a16:creationId xmlns:a16="http://schemas.microsoft.com/office/drawing/2014/main" id="{615E9A96-75B2-CBBF-F4DB-9A2FFA4FC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13" y="874882"/>
              <a:ext cx="99900" cy="100027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cxnSp>
          <p:nvCxnSpPr>
            <p:cNvPr id="96282" name="Line 128">
              <a:extLst>
                <a:ext uri="{FF2B5EF4-FFF2-40B4-BE49-F238E27FC236}">
                  <a16:creationId xmlns:a16="http://schemas.microsoft.com/office/drawing/2014/main" id="{47964B50-ED65-18AA-CCD0-94805582D9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4451" y="357842"/>
              <a:ext cx="559325" cy="0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83" name="Line 129">
              <a:extLst>
                <a:ext uri="{FF2B5EF4-FFF2-40B4-BE49-F238E27FC236}">
                  <a16:creationId xmlns:a16="http://schemas.microsoft.com/office/drawing/2014/main" id="{1823715D-72E3-A889-DA0A-79B31F4B3C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4451" y="926445"/>
              <a:ext cx="559325" cy="0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84" name="Line 130">
              <a:extLst>
                <a:ext uri="{FF2B5EF4-FFF2-40B4-BE49-F238E27FC236}">
                  <a16:creationId xmlns:a16="http://schemas.microsoft.com/office/drawing/2014/main" id="{E9F2D381-7F6D-54B2-35C8-5327E70809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802" y="420958"/>
              <a:ext cx="0" cy="442372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85" name="Line 131">
              <a:extLst>
                <a:ext uri="{FF2B5EF4-FFF2-40B4-BE49-F238E27FC236}">
                  <a16:creationId xmlns:a16="http://schemas.microsoft.com/office/drawing/2014/main" id="{B0BA78F4-5344-096B-1B8F-62AC0D1106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5383" y="389118"/>
              <a:ext cx="0" cy="505488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96286" name="Oval 132">
              <a:extLst>
                <a:ext uri="{FF2B5EF4-FFF2-40B4-BE49-F238E27FC236}">
                  <a16:creationId xmlns:a16="http://schemas.microsoft.com/office/drawing/2014/main" id="{E9B7F5CF-A740-A5DE-CFC8-716D41C3E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49" y="0"/>
              <a:ext cx="124733" cy="126513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6287" name="Oval 133">
              <a:extLst>
                <a:ext uri="{FF2B5EF4-FFF2-40B4-BE49-F238E27FC236}">
                  <a16:creationId xmlns:a16="http://schemas.microsoft.com/office/drawing/2014/main" id="{8A82EBEB-4FD8-9F00-844E-8299E5F5F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294" y="0"/>
              <a:ext cx="124451" cy="126513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cxnSp>
          <p:nvCxnSpPr>
            <p:cNvPr id="96288" name="Line 134">
              <a:extLst>
                <a:ext uri="{FF2B5EF4-FFF2-40B4-BE49-F238E27FC236}">
                  <a16:creationId xmlns:a16="http://schemas.microsoft.com/office/drawing/2014/main" id="{8A631358-07AC-0ACC-DE17-6C7AFAADB0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1183" y="63397"/>
              <a:ext cx="559325" cy="0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89" name="Line 135">
              <a:extLst>
                <a:ext uri="{FF2B5EF4-FFF2-40B4-BE49-F238E27FC236}">
                  <a16:creationId xmlns:a16="http://schemas.microsoft.com/office/drawing/2014/main" id="{DC7CE3AF-704E-189F-FB72-92F0F5FE94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980" y="88474"/>
              <a:ext cx="176659" cy="235556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90" name="Line 136">
              <a:extLst>
                <a:ext uri="{FF2B5EF4-FFF2-40B4-BE49-F238E27FC236}">
                  <a16:creationId xmlns:a16="http://schemas.microsoft.com/office/drawing/2014/main" id="{B055BB53-743C-9263-784C-65537305CE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35984" y="88474"/>
              <a:ext cx="176941" cy="235556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96291" name="Oval 137">
              <a:extLst>
                <a:ext uri="{FF2B5EF4-FFF2-40B4-BE49-F238E27FC236}">
                  <a16:creationId xmlns:a16="http://schemas.microsoft.com/office/drawing/2014/main" id="{2A7EF2A2-FA4F-CB36-2F98-C51807F2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294" y="589172"/>
              <a:ext cx="124451" cy="126231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cxnSp>
          <p:nvCxnSpPr>
            <p:cNvPr id="96292" name="Line 138">
              <a:extLst>
                <a:ext uri="{FF2B5EF4-FFF2-40B4-BE49-F238E27FC236}">
                  <a16:creationId xmlns:a16="http://schemas.microsoft.com/office/drawing/2014/main" id="{41F8FA2F-2D89-450A-0DA2-E61B46BA8C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2151" y="121441"/>
              <a:ext cx="0" cy="505769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93" name="Line 139">
              <a:extLst>
                <a:ext uri="{FF2B5EF4-FFF2-40B4-BE49-F238E27FC236}">
                  <a16:creationId xmlns:a16="http://schemas.microsoft.com/office/drawing/2014/main" id="{75AC06AE-9A23-E9C8-A596-A4168E7A3D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5615" y="706950"/>
              <a:ext cx="176659" cy="235556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94" name="Line 140">
              <a:extLst>
                <a:ext uri="{FF2B5EF4-FFF2-40B4-BE49-F238E27FC236}">
                  <a16:creationId xmlns:a16="http://schemas.microsoft.com/office/drawing/2014/main" id="{98F29315-AFB2-5FE6-1CC0-A1D94C53AE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8693" y="128767"/>
              <a:ext cx="0" cy="442654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95" name="Line 141">
              <a:extLst>
                <a:ext uri="{FF2B5EF4-FFF2-40B4-BE49-F238E27FC236}">
                  <a16:creationId xmlns:a16="http://schemas.microsoft.com/office/drawing/2014/main" id="{6C0DCE72-6434-B470-43EB-FDF9D2D248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8329" y="648061"/>
              <a:ext cx="176659" cy="235556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sp>
          <p:nvSpPr>
            <p:cNvPr id="96296" name="Oval 142">
              <a:extLst>
                <a:ext uri="{FF2B5EF4-FFF2-40B4-BE49-F238E27FC236}">
                  <a16:creationId xmlns:a16="http://schemas.microsoft.com/office/drawing/2014/main" id="{2E9C3CBF-9081-E913-3629-2AFECF97C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89" y="570575"/>
              <a:ext cx="124451" cy="126513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cxnSp>
          <p:nvCxnSpPr>
            <p:cNvPr id="96297" name="Line 143">
              <a:extLst>
                <a:ext uri="{FF2B5EF4-FFF2-40B4-BE49-F238E27FC236}">
                  <a16:creationId xmlns:a16="http://schemas.microsoft.com/office/drawing/2014/main" id="{8D717D01-DC80-38D5-DACE-56603F7B67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6668" y="629464"/>
              <a:ext cx="559325" cy="0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</p:grpSp>
      <p:pic>
        <p:nvPicPr>
          <p:cNvPr id="96263" name="图片 28">
            <a:extLst>
              <a:ext uri="{FF2B5EF4-FFF2-40B4-BE49-F238E27FC236}">
                <a16:creationId xmlns:a16="http://schemas.microsoft.com/office/drawing/2014/main" id="{44206D69-DA18-7E5F-D922-95DB8F02B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80" y="2589014"/>
            <a:ext cx="2554239" cy="189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264" name="画布 191">
            <a:extLst>
              <a:ext uri="{FF2B5EF4-FFF2-40B4-BE49-F238E27FC236}">
                <a16:creationId xmlns:a16="http://schemas.microsoft.com/office/drawing/2014/main" id="{20AD68B1-8D52-2C5B-05A6-DFA68D358FE4}"/>
              </a:ext>
            </a:extLst>
          </p:cNvPr>
          <p:cNvGrpSpPr>
            <a:grpSpLocks/>
          </p:cNvGrpSpPr>
          <p:nvPr/>
        </p:nvGrpSpPr>
        <p:grpSpPr bwMode="auto">
          <a:xfrm>
            <a:off x="5029188" y="2704276"/>
            <a:ext cx="1523960" cy="1372424"/>
            <a:chOff x="0" y="0"/>
            <a:chExt cx="1007745" cy="852805"/>
          </a:xfrm>
        </p:grpSpPr>
        <p:sp>
          <p:nvSpPr>
            <p:cNvPr id="96266" name="矩形 31">
              <a:extLst>
                <a:ext uri="{FF2B5EF4-FFF2-40B4-BE49-F238E27FC236}">
                  <a16:creationId xmlns:a16="http://schemas.microsoft.com/office/drawing/2014/main" id="{9C495462-E389-EAA0-FB75-DF8C37E7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7745" cy="85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6267" name="Oval 146">
              <a:extLst>
                <a:ext uri="{FF2B5EF4-FFF2-40B4-BE49-F238E27FC236}">
                  <a16:creationId xmlns:a16="http://schemas.microsoft.com/office/drawing/2014/main" id="{E298348A-C0EB-D3F3-702D-29391927F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7480" cy="152400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6268" name="Oval 147">
              <a:extLst>
                <a:ext uri="{FF2B5EF4-FFF2-40B4-BE49-F238E27FC236}">
                  <a16:creationId xmlns:a16="http://schemas.microsoft.com/office/drawing/2014/main" id="{5EA82831-6DD7-43FE-1E62-1349CA318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86435"/>
              <a:ext cx="157480" cy="152400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6269" name="Oval 148">
              <a:extLst>
                <a:ext uri="{FF2B5EF4-FFF2-40B4-BE49-F238E27FC236}">
                  <a16:creationId xmlns:a16="http://schemas.microsoft.com/office/drawing/2014/main" id="{D0ED6CDE-2E85-AB7B-218F-F97CEC52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185" y="0"/>
              <a:ext cx="157480" cy="152400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6270" name="Oval 149">
              <a:extLst>
                <a:ext uri="{FF2B5EF4-FFF2-40B4-BE49-F238E27FC236}">
                  <a16:creationId xmlns:a16="http://schemas.microsoft.com/office/drawing/2014/main" id="{5C338953-EC36-E581-9FCC-25E07BB41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65" y="700405"/>
              <a:ext cx="157480" cy="152400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cxnSp>
          <p:nvCxnSpPr>
            <p:cNvPr id="96271" name="Line 150">
              <a:extLst>
                <a:ext uri="{FF2B5EF4-FFF2-40B4-BE49-F238E27FC236}">
                  <a16:creationId xmlns:a16="http://schemas.microsoft.com/office/drawing/2014/main" id="{1A2B6E79-4C79-A071-7524-E43696D84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8110" y="114300"/>
              <a:ext cx="749300" cy="610235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72" name="Line 151">
              <a:extLst>
                <a:ext uri="{FF2B5EF4-FFF2-40B4-BE49-F238E27FC236}">
                  <a16:creationId xmlns:a16="http://schemas.microsoft.com/office/drawing/2014/main" id="{E39BC34C-67C7-FFA2-D38A-DF4C134A90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8110" y="114300"/>
              <a:ext cx="749300" cy="610235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73" name="Line 152">
              <a:extLst>
                <a:ext uri="{FF2B5EF4-FFF2-40B4-BE49-F238E27FC236}">
                  <a16:creationId xmlns:a16="http://schemas.microsoft.com/office/drawing/2014/main" id="{45D25657-40CF-4828-BEF4-F97028A00C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7480" y="76200"/>
              <a:ext cx="709930" cy="0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74" name="Line 153">
              <a:extLst>
                <a:ext uri="{FF2B5EF4-FFF2-40B4-BE49-F238E27FC236}">
                  <a16:creationId xmlns:a16="http://schemas.microsoft.com/office/drawing/2014/main" id="{B4DC4DC6-8075-B1B8-8F9A-D156B4B186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7480" y="762000"/>
              <a:ext cx="709930" cy="0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75" name="Line 154">
              <a:extLst>
                <a:ext uri="{FF2B5EF4-FFF2-40B4-BE49-F238E27FC236}">
                  <a16:creationId xmlns:a16="http://schemas.microsoft.com/office/drawing/2014/main" id="{ADA54D43-263F-B52E-2BBB-DAF6667969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40" y="152400"/>
              <a:ext cx="0" cy="534035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96276" name="Line 155">
              <a:extLst>
                <a:ext uri="{FF2B5EF4-FFF2-40B4-BE49-F238E27FC236}">
                  <a16:creationId xmlns:a16="http://schemas.microsoft.com/office/drawing/2014/main" id="{389D6328-DC76-F79A-488B-F4888B5748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06780" y="114300"/>
              <a:ext cx="0" cy="610235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</p:grpSp>
      <p:pic>
        <p:nvPicPr>
          <p:cNvPr id="96265" name="图片 42">
            <a:extLst>
              <a:ext uri="{FF2B5EF4-FFF2-40B4-BE49-F238E27FC236}">
                <a16:creationId xmlns:a16="http://schemas.microsoft.com/office/drawing/2014/main" id="{AA5BE900-5482-9BF0-2F2C-AD7AF9C0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97" y="2493669"/>
            <a:ext cx="2107724" cy="199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画布 191">
            <a:extLst>
              <a:ext uri="{FF2B5EF4-FFF2-40B4-BE49-F238E27FC236}">
                <a16:creationId xmlns:a16="http://schemas.microsoft.com/office/drawing/2014/main" id="{443AB7BC-D6ED-42B8-BF39-B261D73D41B8}"/>
              </a:ext>
            </a:extLst>
          </p:cNvPr>
          <p:cNvGrpSpPr>
            <a:grpSpLocks/>
          </p:cNvGrpSpPr>
          <p:nvPr/>
        </p:nvGrpSpPr>
        <p:grpSpPr bwMode="auto">
          <a:xfrm>
            <a:off x="6023117" y="4689046"/>
            <a:ext cx="1523960" cy="1345409"/>
            <a:chOff x="0" y="0"/>
            <a:chExt cx="1007745" cy="852805"/>
          </a:xfrm>
        </p:grpSpPr>
        <p:sp>
          <p:nvSpPr>
            <p:cNvPr id="43" name="矩形 31">
              <a:extLst>
                <a:ext uri="{FF2B5EF4-FFF2-40B4-BE49-F238E27FC236}">
                  <a16:creationId xmlns:a16="http://schemas.microsoft.com/office/drawing/2014/main" id="{24E20FA8-B59F-4412-AF36-46391C67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7745" cy="85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" name="Oval 146">
              <a:extLst>
                <a:ext uri="{FF2B5EF4-FFF2-40B4-BE49-F238E27FC236}">
                  <a16:creationId xmlns:a16="http://schemas.microsoft.com/office/drawing/2014/main" id="{AC665EC2-0225-4316-9A2D-D1A8CF957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7480" cy="152400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5" name="Oval 147">
              <a:extLst>
                <a:ext uri="{FF2B5EF4-FFF2-40B4-BE49-F238E27FC236}">
                  <a16:creationId xmlns:a16="http://schemas.microsoft.com/office/drawing/2014/main" id="{19093F07-EA6B-4152-8F88-7E16FC336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86435"/>
              <a:ext cx="157480" cy="152400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6" name="Oval 148">
              <a:extLst>
                <a:ext uri="{FF2B5EF4-FFF2-40B4-BE49-F238E27FC236}">
                  <a16:creationId xmlns:a16="http://schemas.microsoft.com/office/drawing/2014/main" id="{8A1D7F4F-D79F-4CBB-A6FF-200A80EC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185" y="0"/>
              <a:ext cx="157480" cy="152400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7" name="Oval 149">
              <a:extLst>
                <a:ext uri="{FF2B5EF4-FFF2-40B4-BE49-F238E27FC236}">
                  <a16:creationId xmlns:a16="http://schemas.microsoft.com/office/drawing/2014/main" id="{FD44C2E4-AF85-481F-8A2F-F3F1195E2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65" y="700405"/>
              <a:ext cx="157480" cy="152400"/>
            </a:xfrm>
            <a:prstGeom prst="ellipse">
              <a:avLst/>
            </a:prstGeom>
            <a:solidFill>
              <a:srgbClr val="17347D"/>
            </a:solidFill>
            <a:ln w="9525">
              <a:solidFill>
                <a:srgbClr val="1734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cxnSp>
          <p:nvCxnSpPr>
            <p:cNvPr id="48" name="Line 150">
              <a:extLst>
                <a:ext uri="{FF2B5EF4-FFF2-40B4-BE49-F238E27FC236}">
                  <a16:creationId xmlns:a16="http://schemas.microsoft.com/office/drawing/2014/main" id="{944A9C6F-77E1-4485-8853-C683C5B6FCC1}"/>
                </a:ext>
              </a:extLst>
            </p:cNvPr>
            <p:cNvCxnSpPr>
              <a:cxnSpLocks noChangeShapeType="1"/>
              <a:stCxn id="45" idx="5"/>
              <a:endCxn id="46" idx="6"/>
            </p:cNvCxnSpPr>
            <p:nvPr/>
          </p:nvCxnSpPr>
          <p:spPr bwMode="auto">
            <a:xfrm rot="5400000" flipH="1" flipV="1">
              <a:off x="198383" y="12234"/>
              <a:ext cx="740317" cy="868247"/>
            </a:xfrm>
            <a:prstGeom prst="curvedConnector4">
              <a:avLst>
                <a:gd name="adj1" fmla="val -28481"/>
                <a:gd name="adj2" fmla="val 117410"/>
              </a:avLst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49" name="Line 151">
              <a:extLst>
                <a:ext uri="{FF2B5EF4-FFF2-40B4-BE49-F238E27FC236}">
                  <a16:creationId xmlns:a16="http://schemas.microsoft.com/office/drawing/2014/main" id="{35813002-CF5A-4612-BCE5-68EBF68C2F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8110" y="114300"/>
              <a:ext cx="749300" cy="610235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50" name="Line 152">
              <a:extLst>
                <a:ext uri="{FF2B5EF4-FFF2-40B4-BE49-F238E27FC236}">
                  <a16:creationId xmlns:a16="http://schemas.microsoft.com/office/drawing/2014/main" id="{325613CC-9C17-423A-858B-9D568A523F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7480" y="76200"/>
              <a:ext cx="709930" cy="0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51" name="Line 153">
              <a:extLst>
                <a:ext uri="{FF2B5EF4-FFF2-40B4-BE49-F238E27FC236}">
                  <a16:creationId xmlns:a16="http://schemas.microsoft.com/office/drawing/2014/main" id="{1869A97F-4D6E-486D-996F-07553316F5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7480" y="762000"/>
              <a:ext cx="709930" cy="0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52" name="Line 154">
              <a:extLst>
                <a:ext uri="{FF2B5EF4-FFF2-40B4-BE49-F238E27FC236}">
                  <a16:creationId xmlns:a16="http://schemas.microsoft.com/office/drawing/2014/main" id="{73D21324-3596-4E59-B7C4-7784D5A5AB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40" y="152400"/>
              <a:ext cx="0" cy="534035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  <p:cxnSp>
          <p:nvCxnSpPr>
            <p:cNvPr id="53" name="Line 155">
              <a:extLst>
                <a:ext uri="{FF2B5EF4-FFF2-40B4-BE49-F238E27FC236}">
                  <a16:creationId xmlns:a16="http://schemas.microsoft.com/office/drawing/2014/main" id="{DEC193FF-6CB6-4BD5-9D2C-6DF9A1D8C2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06780" y="114300"/>
              <a:ext cx="0" cy="610235"/>
            </a:xfrm>
            <a:prstGeom prst="line">
              <a:avLst/>
            </a:prstGeom>
            <a:noFill/>
            <a:ln w="38100">
              <a:solidFill>
                <a:srgbClr val="1734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BC259DA-93E1-44C6-B7EF-2DE2ED32A483}"/>
              </a:ext>
            </a:extLst>
          </p:cNvPr>
          <p:cNvGrpSpPr/>
          <p:nvPr/>
        </p:nvGrpSpPr>
        <p:grpSpPr>
          <a:xfrm>
            <a:off x="3697811" y="4720894"/>
            <a:ext cx="1523960" cy="1435762"/>
            <a:chOff x="4495800" y="2286000"/>
            <a:chExt cx="3200400" cy="2819400"/>
          </a:xfrm>
        </p:grpSpPr>
        <p:sp>
          <p:nvSpPr>
            <p:cNvPr id="64" name="Oval 42">
              <a:extLst>
                <a:ext uri="{FF2B5EF4-FFF2-40B4-BE49-F238E27FC236}">
                  <a16:creationId xmlns:a16="http://schemas.microsoft.com/office/drawing/2014/main" id="{563A4E8B-7066-43C4-B82E-B08723DA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819400"/>
              <a:ext cx="322263" cy="3270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5" name="Oval 43">
              <a:extLst>
                <a:ext uri="{FF2B5EF4-FFF2-40B4-BE49-F238E27FC236}">
                  <a16:creationId xmlns:a16="http://schemas.microsoft.com/office/drawing/2014/main" id="{B6779052-DB0F-4D46-AA4F-32F9C0572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291013"/>
              <a:ext cx="322263" cy="3254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6" name="Oval 44">
              <a:extLst>
                <a:ext uri="{FF2B5EF4-FFF2-40B4-BE49-F238E27FC236}">
                  <a16:creationId xmlns:a16="http://schemas.microsoft.com/office/drawing/2014/main" id="{EA3411A4-155D-4415-8176-6D148C26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2819400"/>
              <a:ext cx="322262" cy="3270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7" name="Oval 45">
              <a:extLst>
                <a:ext uri="{FF2B5EF4-FFF2-40B4-BE49-F238E27FC236}">
                  <a16:creationId xmlns:a16="http://schemas.microsoft.com/office/drawing/2014/main" id="{7D07C5E8-EAD7-4403-A622-BAB13F53E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338" y="4321175"/>
              <a:ext cx="322262" cy="3270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8" name="Line 46">
              <a:extLst>
                <a:ext uri="{FF2B5EF4-FFF2-40B4-BE49-F238E27FC236}">
                  <a16:creationId xmlns:a16="http://schemas.microsoft.com/office/drawing/2014/main" id="{EEE9AB1E-EAA2-46EF-A6B8-BB8ECA179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463" y="2982913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7">
              <a:extLst>
                <a:ext uri="{FF2B5EF4-FFF2-40B4-BE49-F238E27FC236}">
                  <a16:creationId xmlns:a16="http://schemas.microsoft.com/office/drawing/2014/main" id="{D38C220A-00CD-4FBF-9F3A-A8FB3B17B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463" y="4454525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8">
              <a:extLst>
                <a:ext uri="{FF2B5EF4-FFF2-40B4-BE49-F238E27FC236}">
                  <a16:creationId xmlns:a16="http://schemas.microsoft.com/office/drawing/2014/main" id="{69CC32E0-D31F-4C92-808D-800B21DE6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9538" y="3146425"/>
              <a:ext cx="0" cy="1144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49">
              <a:extLst>
                <a:ext uri="{FF2B5EF4-FFF2-40B4-BE49-F238E27FC236}">
                  <a16:creationId xmlns:a16="http://schemas.microsoft.com/office/drawing/2014/main" id="{84C4E68E-7C2A-407D-9C55-C9E399DF1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0225" y="3063875"/>
              <a:ext cx="0" cy="1308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" name="Group 74">
              <a:extLst>
                <a:ext uri="{FF2B5EF4-FFF2-40B4-BE49-F238E27FC236}">
                  <a16:creationId xmlns:a16="http://schemas.microsoft.com/office/drawing/2014/main" id="{987171BF-99E5-4699-A17B-1FAC4F114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2286000"/>
              <a:ext cx="3200400" cy="2819400"/>
              <a:chOff x="2832" y="1440"/>
              <a:chExt cx="2016" cy="1776"/>
            </a:xfrm>
          </p:grpSpPr>
          <p:sp>
            <p:nvSpPr>
              <p:cNvPr id="77" name="Oval 64">
                <a:extLst>
                  <a:ext uri="{FF2B5EF4-FFF2-40B4-BE49-F238E27FC236}">
                    <a16:creationId xmlns:a16="http://schemas.microsoft.com/office/drawing/2014/main" id="{748EE907-8BC4-4FCF-A243-945222EC1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440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8" name="Line 66">
                <a:extLst>
                  <a:ext uri="{FF2B5EF4-FFF2-40B4-BE49-F238E27FC236}">
                    <a16:creationId xmlns:a16="http://schemas.microsoft.com/office/drawing/2014/main" id="{6B275577-C248-4A35-95B6-9F4B3DF36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1524"/>
                <a:ext cx="17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67">
                <a:extLst>
                  <a:ext uri="{FF2B5EF4-FFF2-40B4-BE49-F238E27FC236}">
                    <a16:creationId xmlns:a16="http://schemas.microsoft.com/office/drawing/2014/main" id="{1AB0A995-0D65-40C9-AE0B-24A6FAF93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3" y="3147"/>
                <a:ext cx="17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68">
                <a:extLst>
                  <a:ext uri="{FF2B5EF4-FFF2-40B4-BE49-F238E27FC236}">
                    <a16:creationId xmlns:a16="http://schemas.microsoft.com/office/drawing/2014/main" id="{AF85777A-83D6-4BAF-9680-6FD272909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632"/>
                <a:ext cx="0" cy="14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69">
                <a:extLst>
                  <a:ext uri="{FF2B5EF4-FFF2-40B4-BE49-F238E27FC236}">
                    <a16:creationId xmlns:a16="http://schemas.microsoft.com/office/drawing/2014/main" id="{219A7688-B6B2-4A10-95F0-19AD01524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614"/>
                <a:ext cx="0" cy="14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Oval 71">
                <a:extLst>
                  <a:ext uri="{FF2B5EF4-FFF2-40B4-BE49-F238E27FC236}">
                    <a16:creationId xmlns:a16="http://schemas.microsoft.com/office/drawing/2014/main" id="{26EEA5DA-C879-446D-AB3A-D7BEA4B37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02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3" name="Oval 72">
                <a:extLst>
                  <a:ext uri="{FF2B5EF4-FFF2-40B4-BE49-F238E27FC236}">
                    <a16:creationId xmlns:a16="http://schemas.microsoft.com/office/drawing/2014/main" id="{04C6F56F-33C3-4CE4-82BF-DF81F43DE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4" name="Oval 73">
                <a:extLst>
                  <a:ext uri="{FF2B5EF4-FFF2-40B4-BE49-F238E27FC236}">
                    <a16:creationId xmlns:a16="http://schemas.microsoft.com/office/drawing/2014/main" id="{1DF133A6-1D0B-413F-931B-8FD8065D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73" name="Line 75">
              <a:extLst>
                <a:ext uri="{FF2B5EF4-FFF2-40B4-BE49-F238E27FC236}">
                  <a16:creationId xmlns:a16="http://schemas.microsoft.com/office/drawing/2014/main" id="{7F2CC1C2-9BA5-4C85-B6B4-F0177BE2C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514600"/>
              <a:ext cx="3810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6">
              <a:extLst>
                <a:ext uri="{FF2B5EF4-FFF2-40B4-BE49-F238E27FC236}">
                  <a16:creationId xmlns:a16="http://schemas.microsoft.com/office/drawing/2014/main" id="{D057FDE3-E59B-40D4-B334-DB333FE2F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4572000"/>
              <a:ext cx="457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77">
              <a:extLst>
                <a:ext uri="{FF2B5EF4-FFF2-40B4-BE49-F238E27FC236}">
                  <a16:creationId xmlns:a16="http://schemas.microsoft.com/office/drawing/2014/main" id="{E36DDBE7-4E85-4408-8686-5574D8D63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400" y="4572000"/>
              <a:ext cx="3810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8">
              <a:extLst>
                <a:ext uri="{FF2B5EF4-FFF2-40B4-BE49-F238E27FC236}">
                  <a16:creationId xmlns:a16="http://schemas.microsoft.com/office/drawing/2014/main" id="{BC00FB94-17F3-4FD0-9F52-605FBA6AF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10400" y="2514600"/>
              <a:ext cx="4572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EF42AEE-890A-4B57-BBD8-D21794866934}"/>
              </a:ext>
            </a:extLst>
          </p:cNvPr>
          <p:cNvSpPr txBox="1"/>
          <p:nvPr/>
        </p:nvSpPr>
        <p:spPr>
          <a:xfrm>
            <a:off x="2475624" y="5269739"/>
            <a:ext cx="583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69D79294-49DC-58D6-145E-2FE240072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07" name="内容占位符 2">
            <a:extLst>
              <a:ext uri="{FF2B5EF4-FFF2-40B4-BE49-F238E27FC236}">
                <a16:creationId xmlns:a16="http://schemas.microsoft.com/office/drawing/2014/main" id="{DE63D37E-6090-C897-60BE-78E936536C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516" y="1292225"/>
            <a:ext cx="8534400" cy="4879975"/>
          </a:xfrm>
        </p:spPr>
        <p:txBody>
          <a:bodyPr/>
          <a:lstStyle/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2.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Please prove that the given graphs are planar graphs</a:t>
            </a:r>
          </a:p>
          <a:p>
            <a:pPr algn="just">
              <a:buFont typeface="Wingdings" panose="05000000000000000000" pitchFamily="2" charset="2"/>
              <a:buAutoNum type="alphaUcPeriod"/>
            </a:pP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6897A12-3E5A-4056-8E4A-5C65774D6DF2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59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pic>
        <p:nvPicPr>
          <p:cNvPr id="98309" name="图片 43">
            <a:extLst>
              <a:ext uri="{FF2B5EF4-FFF2-40B4-BE49-F238E27FC236}">
                <a16:creationId xmlns:a16="http://schemas.microsoft.com/office/drawing/2014/main" id="{F746D2C6-9328-B1B7-67B6-56BECA8A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84" y="2438426"/>
            <a:ext cx="1981220" cy="179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图片 44">
            <a:extLst>
              <a:ext uri="{FF2B5EF4-FFF2-40B4-BE49-F238E27FC236}">
                <a16:creationId xmlns:a16="http://schemas.microsoft.com/office/drawing/2014/main" id="{0BC5BDB6-C530-C502-6DCF-3D4DEBC5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55088"/>
            <a:ext cx="2277228" cy="211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50F1B5A-50E3-9C64-15D1-56D91AD5D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60" y="4441609"/>
            <a:ext cx="1800944" cy="179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E01326A-2D56-BBF0-099E-BEC6D03D3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0" y="4576960"/>
            <a:ext cx="3398621" cy="179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244F3B-A8D4-4944-93A2-492C53701B33}"/>
              </a:ext>
            </a:extLst>
          </p:cNvPr>
          <p:cNvSpPr txBox="1"/>
          <p:nvPr/>
        </p:nvSpPr>
        <p:spPr>
          <a:xfrm>
            <a:off x="228714" y="4876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882DF80-E9CE-F0A1-91AA-B43944879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105775" cy="563562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Planar graph without edges crossing ?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40BA30B8-1EA4-0648-F473-3D855BC2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1981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>
            <a:extLst>
              <a:ext uri="{FF2B5EF4-FFF2-40B4-BE49-F238E27FC236}">
                <a16:creationId xmlns:a16="http://schemas.microsoft.com/office/drawing/2014/main" id="{297B7814-A44B-5414-9A8D-BD1333276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17986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>
            <a:extLst>
              <a:ext uri="{FF2B5EF4-FFF2-40B4-BE49-F238E27FC236}">
                <a16:creationId xmlns:a16="http://schemas.microsoft.com/office/drawing/2014/main" id="{D32CC770-BA18-8CA4-58CA-555E1DEB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17478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>
            <a:extLst>
              <a:ext uri="{FF2B5EF4-FFF2-40B4-BE49-F238E27FC236}">
                <a16:creationId xmlns:a16="http://schemas.microsoft.com/office/drawing/2014/main" id="{140CA334-6453-58BE-35AE-EC3247FC3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1428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8">
            <a:extLst>
              <a:ext uri="{FF2B5EF4-FFF2-40B4-BE49-F238E27FC236}">
                <a16:creationId xmlns:a16="http://schemas.microsoft.com/office/drawing/2014/main" id="{7A910556-DCBC-56B4-D75D-70C06D3DD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152400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9">
            <a:extLst>
              <a:ext uri="{FF2B5EF4-FFF2-40B4-BE49-F238E27FC236}">
                <a16:creationId xmlns:a16="http://schemas.microsoft.com/office/drawing/2014/main" id="{955FE676-4E43-60F2-8A6B-54977A98B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76800"/>
            <a:ext cx="1439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3" name="Line 10">
            <a:extLst>
              <a:ext uri="{FF2B5EF4-FFF2-40B4-BE49-F238E27FC236}">
                <a16:creationId xmlns:a16="http://schemas.microsoft.com/office/drawing/2014/main" id="{D7887F42-9D56-7ABF-EA6E-9992D4855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76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4" name="Line 11">
            <a:extLst>
              <a:ext uri="{FF2B5EF4-FFF2-40B4-BE49-F238E27FC236}">
                <a16:creationId xmlns:a16="http://schemas.microsoft.com/office/drawing/2014/main" id="{B1569409-0007-3366-819C-A38124236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76600"/>
            <a:ext cx="2514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5" name="Line 12">
            <a:extLst>
              <a:ext uri="{FF2B5EF4-FFF2-40B4-BE49-F238E27FC236}">
                <a16:creationId xmlns:a16="http://schemas.microsoft.com/office/drawing/2014/main" id="{08676C73-D534-FE70-8F04-650B83C43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76600"/>
            <a:ext cx="5105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Line 13">
            <a:extLst>
              <a:ext uri="{FF2B5EF4-FFF2-40B4-BE49-F238E27FC236}">
                <a16:creationId xmlns:a16="http://schemas.microsoft.com/office/drawing/2014/main" id="{A8CE9B13-24AD-955D-57D1-FDA67D4C8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200400"/>
            <a:ext cx="2667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7" name="Line 14">
            <a:extLst>
              <a:ext uri="{FF2B5EF4-FFF2-40B4-BE49-F238E27FC236}">
                <a16:creationId xmlns:a16="http://schemas.microsoft.com/office/drawing/2014/main" id="{14D898B9-F87A-8FA1-A16D-7E1C9A6A1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2004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5">
            <a:extLst>
              <a:ext uri="{FF2B5EF4-FFF2-40B4-BE49-F238E27FC236}">
                <a16:creationId xmlns:a16="http://schemas.microsoft.com/office/drawing/2014/main" id="{913C241B-2163-DDCE-7875-1C266A11D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200400"/>
            <a:ext cx="2438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16">
            <a:extLst>
              <a:ext uri="{FF2B5EF4-FFF2-40B4-BE49-F238E27FC236}">
                <a16:creationId xmlns:a16="http://schemas.microsoft.com/office/drawing/2014/main" id="{0F5D7E04-6893-BA47-24E2-9B6B919A1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276600"/>
            <a:ext cx="5181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17">
            <a:extLst>
              <a:ext uri="{FF2B5EF4-FFF2-40B4-BE49-F238E27FC236}">
                <a16:creationId xmlns:a16="http://schemas.microsoft.com/office/drawing/2014/main" id="{94A22364-E8C0-549C-388D-B6284C809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276600"/>
            <a:ext cx="2286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18">
            <a:extLst>
              <a:ext uri="{FF2B5EF4-FFF2-40B4-BE49-F238E27FC236}">
                <a16:creationId xmlns:a16="http://schemas.microsoft.com/office/drawing/2014/main" id="{E197B74B-F2C8-B880-CC9B-1129ECA1A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3203" name="Picture 19">
            <a:extLst>
              <a:ext uri="{FF2B5EF4-FFF2-40B4-BE49-F238E27FC236}">
                <a16:creationId xmlns:a16="http://schemas.microsoft.com/office/drawing/2014/main" id="{5190C15A-05E0-6BEA-8901-B1D41F20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1213"/>
            <a:ext cx="20574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04" name="Oval 20">
            <a:extLst>
              <a:ext uri="{FF2B5EF4-FFF2-40B4-BE49-F238E27FC236}">
                <a16:creationId xmlns:a16="http://schemas.microsoft.com/office/drawing/2014/main" id="{3A0E0B42-39AB-FA6C-608A-32334CE0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862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05" name="Oval 21">
            <a:extLst>
              <a:ext uri="{FF2B5EF4-FFF2-40B4-BE49-F238E27FC236}">
                <a16:creationId xmlns:a16="http://schemas.microsoft.com/office/drawing/2014/main" id="{E5393AA5-073D-134C-A6AB-F1AE2AA4E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814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06" name="Oval 22">
            <a:extLst>
              <a:ext uri="{FF2B5EF4-FFF2-40B4-BE49-F238E27FC236}">
                <a16:creationId xmlns:a16="http://schemas.microsoft.com/office/drawing/2014/main" id="{FDC29775-C050-A3A4-D9AB-65B92C29B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07" name="Oval 23">
            <a:extLst>
              <a:ext uri="{FF2B5EF4-FFF2-40B4-BE49-F238E27FC236}">
                <a16:creationId xmlns:a16="http://schemas.microsoft.com/office/drawing/2014/main" id="{7F9FADA1-75A0-05E7-CB9C-B818D5984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08" name="Oval 24">
            <a:extLst>
              <a:ext uri="{FF2B5EF4-FFF2-40B4-BE49-F238E27FC236}">
                <a16:creationId xmlns:a16="http://schemas.microsoft.com/office/drawing/2014/main" id="{C9123DE5-20AE-CD32-E80E-ED36B91E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814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09" name="Oval 25">
            <a:extLst>
              <a:ext uri="{FF2B5EF4-FFF2-40B4-BE49-F238E27FC236}">
                <a16:creationId xmlns:a16="http://schemas.microsoft.com/office/drawing/2014/main" id="{A1D1CA8E-3064-5924-7A8E-F1E0D06BF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148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3210" name="Oval 26">
            <a:extLst>
              <a:ext uri="{FF2B5EF4-FFF2-40B4-BE49-F238E27FC236}">
                <a16:creationId xmlns:a16="http://schemas.microsoft.com/office/drawing/2014/main" id="{DB151A26-CFD1-B051-3979-801C8C47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100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4" grpId="0" animBg="1"/>
      <p:bldP spid="93205" grpId="0" animBg="1"/>
      <p:bldP spid="93206" grpId="0" animBg="1"/>
      <p:bldP spid="93207" grpId="0" animBg="1"/>
      <p:bldP spid="93208" grpId="0" animBg="1"/>
      <p:bldP spid="93209" grpId="0" animBg="1"/>
      <p:bldP spid="932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D3522D54-F26E-B2BB-8E45-3706B4243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0355" name="内容占位符 2">
            <a:extLst>
              <a:ext uri="{FF2B5EF4-FFF2-40B4-BE49-F238E27FC236}">
                <a16:creationId xmlns:a16="http://schemas.microsoft.com/office/drawing/2014/main" id="{7A96E4B8-A715-50AE-773F-EC38E5CE15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3.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 planar graph with 12 vertices (each degree 3) has ______ regions.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1F9FE94-7324-4425-A817-295C155B1D2D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60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8B4EAB-572C-03FE-82A5-C6BFE9E7B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1981200"/>
            <a:ext cx="47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800" dirty="0"/>
              <a:t>8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B176EE-F871-51F6-01F5-AE6E7B872E43}"/>
                  </a:ext>
                </a:extLst>
              </p:cNvPr>
              <p:cNvSpPr txBox="1"/>
              <p:nvPr/>
            </p:nvSpPr>
            <p:spPr>
              <a:xfrm>
                <a:off x="1066892" y="3733792"/>
                <a:ext cx="60196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解析：  由握手定理得，</a:t>
                </a:r>
                <a:r>
                  <a:rPr lang="en-US" altLang="zh-CN" sz="2000" dirty="0"/>
                  <a:t>2e=12*3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e=18</a:t>
                </a:r>
              </a:p>
              <a:p>
                <a:r>
                  <a:rPr lang="en-US" altLang="zh-CN" sz="2000" dirty="0"/>
                  <a:t>	</a:t>
                </a:r>
                <a:r>
                  <a:rPr lang="zh-CN" altLang="en-US" sz="2000" dirty="0"/>
                  <a:t>由欧拉公式得，</a:t>
                </a:r>
                <a:r>
                  <a:rPr lang="en-US" altLang="zh-CN" sz="2000" dirty="0"/>
                  <a:t>r=e-v+2=18-12+2=8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B176EE-F871-51F6-01F5-AE6E7B872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92" y="3733792"/>
                <a:ext cx="6019642" cy="707886"/>
              </a:xfrm>
              <a:prstGeom prst="rect">
                <a:avLst/>
              </a:prstGeom>
              <a:blipFill>
                <a:blip r:embed="rId3"/>
                <a:stretch>
                  <a:fillRect l="-1013" t="-5983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>
            <a:extLst>
              <a:ext uri="{FF2B5EF4-FFF2-40B4-BE49-F238E27FC236}">
                <a16:creationId xmlns:a16="http://schemas.microsoft.com/office/drawing/2014/main" id="{3D0F308E-12BA-16AB-27D1-C934661CE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03" name="内容占位符 2">
            <a:extLst>
              <a:ext uri="{FF2B5EF4-FFF2-40B4-BE49-F238E27FC236}">
                <a16:creationId xmlns:a16="http://schemas.microsoft.com/office/drawing/2014/main" id="{48E17821-FF38-393F-883F-D09C209F69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4.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Suppose that a connected planar simple graph has 8 vertices, and the plane is </a:t>
            </a:r>
            <a:r>
              <a:rPr lang="en-US" altLang="zh-CN" dirty="0" err="1">
                <a:ea typeface="宋体" panose="02010600030101010101" pitchFamily="2" charset="-122"/>
              </a:rPr>
              <a:t>splited</a:t>
            </a:r>
            <a:r>
              <a:rPr lang="en-US" altLang="zh-CN" dirty="0">
                <a:ea typeface="宋体" panose="02010600030101010101" pitchFamily="2" charset="-122"/>
              </a:rPr>
              <a:t> into 6 regions by using planar representation of this planar graph. The sum of all vertices’ degree is _________.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B5F0919-57F4-43C0-9ECC-F6FC55C048B8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61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0690AB-3216-2F9A-CDDB-B4EA339D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70" y="3276604"/>
            <a:ext cx="7136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600" dirty="0"/>
              <a:t> </a:t>
            </a:r>
            <a:r>
              <a:rPr lang="en-US" altLang="zh-CN" sz="2800" dirty="0"/>
              <a:t>24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035A5-A680-5B27-55C4-9C0576B62D73}"/>
              </a:ext>
            </a:extLst>
          </p:cNvPr>
          <p:cNvSpPr txBox="1"/>
          <p:nvPr/>
        </p:nvSpPr>
        <p:spPr>
          <a:xfrm>
            <a:off x="914496" y="4238446"/>
            <a:ext cx="7162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解析：由欧拉公式：</a:t>
            </a:r>
            <a:r>
              <a:rPr lang="en-US" altLang="zh-CN" sz="2400" dirty="0"/>
              <a:t>r = e – v +2</a:t>
            </a:r>
          </a:p>
          <a:p>
            <a:r>
              <a:rPr lang="en-US" altLang="zh-CN" sz="2400" dirty="0"/>
              <a:t>	r = 6; v = 8; </a:t>
            </a:r>
            <a:r>
              <a:rPr lang="zh-CN" altLang="en-US" sz="2400" dirty="0"/>
              <a:t>得</a:t>
            </a:r>
            <a:r>
              <a:rPr lang="en-US" altLang="zh-CN" sz="2400" dirty="0"/>
              <a:t>e = 12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由握手定理：总节点度数 </a:t>
            </a:r>
            <a:r>
              <a:rPr lang="en-US" altLang="zh-CN" sz="2400" dirty="0"/>
              <a:t>= 2e = 24.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>
            <a:extLst>
              <a:ext uri="{FF2B5EF4-FFF2-40B4-BE49-F238E27FC236}">
                <a16:creationId xmlns:a16="http://schemas.microsoft.com/office/drawing/2014/main" id="{D4C9CD03-1429-9253-C80F-2B17769D8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4D297C7-B643-4608-A781-BA49732C968D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62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5401BD-2949-A7E4-9A39-6E09A2F5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70" y="1845422"/>
            <a:ext cx="2204291" cy="1942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A6BCF2-413F-EC9C-BA01-F0278F38E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75" y="1371654"/>
                <a:ext cx="8388318" cy="1221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>
                  <a:defRPr/>
                </a:pPr>
                <a:r>
                  <a:rPr lang="en-US" altLang="zh-CN" sz="2800" kern="0" dirty="0">
                    <a:ea typeface="宋体" panose="02010600030101010101" pitchFamily="2" charset="-122"/>
                  </a:rPr>
                  <a:t>5. The minimum crossing numbers of the nonplanar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800" kern="0" dirty="0">
                    <a:ea typeface="宋体" panose="02010600030101010101" pitchFamily="2" charset="-122"/>
                  </a:rPr>
                  <a:t> is </a:t>
                </a:r>
                <a:r>
                  <a:rPr lang="en-US" altLang="zh-CN" kern="0" dirty="0">
                    <a:ea typeface="宋体" panose="02010600030101010101" pitchFamily="2" charset="-122"/>
                  </a:rPr>
                  <a:t>______</a:t>
                </a:r>
              </a:p>
              <a:p>
                <a:pPr marL="0" indent="0" algn="just">
                  <a:buFont typeface="Wingdings" panose="05000000000000000000" pitchFamily="2" charset="2"/>
                  <a:buNone/>
                  <a:defRPr/>
                </a:pPr>
                <a:endParaRPr lang="en-US" altLang="zh-CN" sz="2800" kern="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A6BCF2-413F-EC9C-BA01-F0278F38E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75" y="1371654"/>
                <a:ext cx="8388318" cy="1221878"/>
              </a:xfrm>
              <a:prstGeom prst="rect">
                <a:avLst/>
              </a:prstGeom>
              <a:blipFill>
                <a:blip r:embed="rId4"/>
                <a:stretch>
                  <a:fillRect l="-1235" t="-5000" r="-15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30FEA5C-0798-1659-C477-7472CAEA2707}"/>
              </a:ext>
            </a:extLst>
          </p:cNvPr>
          <p:cNvSpPr txBox="1"/>
          <p:nvPr/>
        </p:nvSpPr>
        <p:spPr>
          <a:xfrm>
            <a:off x="4656366" y="183241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800" kern="0" dirty="0">
                <a:latin typeface="+mn-lt"/>
                <a:cs typeface="Arial" panose="020B0604020202020204" pitchFamily="34" charset="0"/>
              </a:rPr>
              <a:t>3</a:t>
            </a:r>
            <a:endParaRPr lang="zh-CN" altLang="en-US" sz="2800" kern="0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4FE0FB-5CB6-0ABF-6E8D-424091553E34}"/>
                  </a:ext>
                </a:extLst>
              </p:cNvPr>
              <p:cNvSpPr txBox="1"/>
              <p:nvPr/>
            </p:nvSpPr>
            <p:spPr>
              <a:xfrm>
                <a:off x="157403" y="2768577"/>
                <a:ext cx="520561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1.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000" u="sng" dirty="0"/>
                  <a:t>存在</a:t>
                </a:r>
                <a:r>
                  <a:rPr lang="zh-CN" altLang="en-US" sz="2000" dirty="0"/>
                  <a:t>交叉点为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的画法（图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r>
                  <a:rPr lang="zh-CN" altLang="en-US" sz="2000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000" dirty="0"/>
                  <a:t>的交叉点个数≤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2. </a:t>
                </a:r>
                <a:r>
                  <a:rPr lang="zh-CN" altLang="en-US" sz="2000" dirty="0"/>
                  <a:t>由平面图的推论：当</a:t>
                </a:r>
                <a:r>
                  <a:rPr lang="en-US" altLang="zh-CN" sz="2000" dirty="0"/>
                  <a:t>v</a:t>
                </a:r>
                <a:r>
                  <a:rPr lang="zh-CN" altLang="en-US" sz="2000" dirty="0"/>
                  <a:t>≥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时有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3v-6</a:t>
                </a:r>
                <a:r>
                  <a:rPr lang="zh-CN" altLang="en-US" sz="2000" dirty="0"/>
                  <a:t>，因此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个节点的平面图最多具有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条边（图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）；而且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en-US" altLang="zh-CN" sz="2000" dirty="0"/>
                  <a:t>15</a:t>
                </a:r>
                <a:r>
                  <a:rPr lang="zh-CN" altLang="en-US" sz="2000" dirty="0"/>
                  <a:t>条边；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000" dirty="0"/>
                  <a:t>在该平面图上至少还需要添加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条有交叉的边。</a:t>
                </a:r>
                <a:endParaRPr lang="en-US" altLang="zh-CN" sz="2000" dirty="0"/>
              </a:p>
              <a:p>
                <a:r>
                  <a:rPr lang="zh-CN" altLang="en-US" sz="2000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000" dirty="0"/>
                  <a:t>的交叉点个数≥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综合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可知，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000" dirty="0"/>
                  <a:t>的交叉点个数</a:t>
                </a:r>
                <a:r>
                  <a:rPr lang="en-US" altLang="zh-CN" sz="2000" dirty="0"/>
                  <a:t>=3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4FE0FB-5CB6-0ABF-6E8D-42409155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3" y="2768577"/>
                <a:ext cx="5205613" cy="3170099"/>
              </a:xfrm>
              <a:prstGeom prst="rect">
                <a:avLst/>
              </a:prstGeom>
              <a:blipFill>
                <a:blip r:embed="rId5"/>
                <a:stretch>
                  <a:fillRect l="-1288" t="-1346" r="-1171" b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C7DA521-6D45-FF9A-4D9A-A74556A7B9D2}"/>
              </a:ext>
            </a:extLst>
          </p:cNvPr>
          <p:cNvSpPr txBox="1"/>
          <p:nvPr/>
        </p:nvSpPr>
        <p:spPr>
          <a:xfrm>
            <a:off x="7962191" y="25908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29B8D8-6CD6-B91A-880A-E96EB248B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593" y="3785474"/>
            <a:ext cx="1898643" cy="25561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3A56F7-2BBC-80F6-075A-489819707EC0}"/>
              </a:ext>
            </a:extLst>
          </p:cNvPr>
          <p:cNvSpPr txBox="1"/>
          <p:nvPr/>
        </p:nvSpPr>
        <p:spPr>
          <a:xfrm>
            <a:off x="8153306" y="487890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>
            <a:extLst>
              <a:ext uri="{FF2B5EF4-FFF2-40B4-BE49-F238E27FC236}">
                <a16:creationId xmlns:a16="http://schemas.microsoft.com/office/drawing/2014/main" id="{B9D459AF-3E8A-0A32-E86F-CDFFC6392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F0B881D3-C1C8-4AE0-A3A7-3620F83C3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6. </a:t>
            </a:r>
            <a:r>
              <a:rPr lang="en-US" altLang="zh-CN" dirty="0"/>
              <a:t>Such given graph is planar(P) ,  bipartite(B) , Euler (E)  or Hamilton graph (H)?  (P/B/E/H/NONE OF four to fill)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49D6513-244A-4499-87C0-8BB1850484AC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63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EB76E2-983A-4420-AC30-3AE2C398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16" y="3048010"/>
            <a:ext cx="1455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dirty="0"/>
              <a:t>P and B</a:t>
            </a:r>
            <a:endParaRPr lang="zh-CN" altLang="en-US" sz="2800" dirty="0"/>
          </a:p>
        </p:txBody>
      </p:sp>
      <p:pic>
        <p:nvPicPr>
          <p:cNvPr id="106502" name="图片 5">
            <a:extLst>
              <a:ext uri="{FF2B5EF4-FFF2-40B4-BE49-F238E27FC236}">
                <a16:creationId xmlns:a16="http://schemas.microsoft.com/office/drawing/2014/main" id="{89F262C2-3148-7F6F-5BDD-8954F962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0" y="3124208"/>
            <a:ext cx="24955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01A5AF47-FCF1-1F9C-6B65-980E86523214}"/>
              </a:ext>
            </a:extLst>
          </p:cNvPr>
          <p:cNvGrpSpPr/>
          <p:nvPr/>
        </p:nvGrpSpPr>
        <p:grpSpPr>
          <a:xfrm>
            <a:off x="5333980" y="3200406"/>
            <a:ext cx="2621796" cy="2563680"/>
            <a:chOff x="3130658" y="1472338"/>
            <a:chExt cx="2621796" cy="2563680"/>
          </a:xfrm>
        </p:grpSpPr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2E289912-B0E7-CE99-685E-541CE506CC68}"/>
                </a:ext>
              </a:extLst>
            </p:cNvPr>
            <p:cNvSpPr/>
            <p:nvPr/>
          </p:nvSpPr>
          <p:spPr>
            <a:xfrm>
              <a:off x="3130658" y="1472339"/>
              <a:ext cx="178230" cy="18210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8053FD5B-9EAF-5810-F6A7-663B62A15364}"/>
                </a:ext>
              </a:extLst>
            </p:cNvPr>
            <p:cNvSpPr/>
            <p:nvPr/>
          </p:nvSpPr>
          <p:spPr>
            <a:xfrm>
              <a:off x="4352441" y="1472338"/>
              <a:ext cx="178230" cy="182105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375C0A11-0778-E813-87A8-468413736D57}"/>
                </a:ext>
              </a:extLst>
            </p:cNvPr>
            <p:cNvSpPr/>
            <p:nvPr/>
          </p:nvSpPr>
          <p:spPr>
            <a:xfrm>
              <a:off x="5574224" y="1472338"/>
              <a:ext cx="178230" cy="18210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5786F65F-C320-2974-C002-66937AB91AF7}"/>
                </a:ext>
              </a:extLst>
            </p:cNvPr>
            <p:cNvSpPr/>
            <p:nvPr/>
          </p:nvSpPr>
          <p:spPr>
            <a:xfrm>
              <a:off x="3130658" y="2663126"/>
              <a:ext cx="178230" cy="182105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786D9B70-402D-DAC7-07B8-B368CD74C400}"/>
                </a:ext>
              </a:extLst>
            </p:cNvPr>
            <p:cNvSpPr/>
            <p:nvPr/>
          </p:nvSpPr>
          <p:spPr>
            <a:xfrm>
              <a:off x="4352441" y="2663125"/>
              <a:ext cx="178230" cy="182105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接点 50">
              <a:extLst>
                <a:ext uri="{FF2B5EF4-FFF2-40B4-BE49-F238E27FC236}">
                  <a16:creationId xmlns:a16="http://schemas.microsoft.com/office/drawing/2014/main" id="{4153C1B4-AC9E-2DBE-4138-537499C6F8D2}"/>
                </a:ext>
              </a:extLst>
            </p:cNvPr>
            <p:cNvSpPr/>
            <p:nvPr/>
          </p:nvSpPr>
          <p:spPr>
            <a:xfrm>
              <a:off x="5574224" y="2663125"/>
              <a:ext cx="178230" cy="182105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F541CF7B-3FCF-66EC-F2AC-B341AC315CDB}"/>
                </a:ext>
              </a:extLst>
            </p:cNvPr>
            <p:cNvSpPr/>
            <p:nvPr/>
          </p:nvSpPr>
          <p:spPr>
            <a:xfrm>
              <a:off x="3130658" y="3853913"/>
              <a:ext cx="178230" cy="18210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接点 52">
              <a:extLst>
                <a:ext uri="{FF2B5EF4-FFF2-40B4-BE49-F238E27FC236}">
                  <a16:creationId xmlns:a16="http://schemas.microsoft.com/office/drawing/2014/main" id="{4B96DCED-99E4-1838-C767-97204543D68C}"/>
                </a:ext>
              </a:extLst>
            </p:cNvPr>
            <p:cNvSpPr/>
            <p:nvPr/>
          </p:nvSpPr>
          <p:spPr>
            <a:xfrm>
              <a:off x="4352441" y="3853912"/>
              <a:ext cx="178230" cy="182105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F80FCC0F-5FEF-EBE7-45C7-D737D1A48D36}"/>
                </a:ext>
              </a:extLst>
            </p:cNvPr>
            <p:cNvSpPr/>
            <p:nvPr/>
          </p:nvSpPr>
          <p:spPr>
            <a:xfrm>
              <a:off x="5574224" y="3853912"/>
              <a:ext cx="178230" cy="18210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13E5C89A-94E7-365B-A1CB-6F908E8BB501}"/>
                </a:ext>
              </a:extLst>
            </p:cNvPr>
            <p:cNvSpPr/>
            <p:nvPr/>
          </p:nvSpPr>
          <p:spPr>
            <a:xfrm>
              <a:off x="3718302" y="2083230"/>
              <a:ext cx="178230" cy="182105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流程图: 接点 55">
              <a:extLst>
                <a:ext uri="{FF2B5EF4-FFF2-40B4-BE49-F238E27FC236}">
                  <a16:creationId xmlns:a16="http://schemas.microsoft.com/office/drawing/2014/main" id="{BB96F841-454A-4120-17A0-C1C015F5B1E6}"/>
                </a:ext>
              </a:extLst>
            </p:cNvPr>
            <p:cNvSpPr/>
            <p:nvPr/>
          </p:nvSpPr>
          <p:spPr>
            <a:xfrm>
              <a:off x="4955583" y="2083229"/>
              <a:ext cx="178230" cy="182105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流程图: 接点 56">
              <a:extLst>
                <a:ext uri="{FF2B5EF4-FFF2-40B4-BE49-F238E27FC236}">
                  <a16:creationId xmlns:a16="http://schemas.microsoft.com/office/drawing/2014/main" id="{BB33CC93-D8CB-A11D-3C0D-682020D83442}"/>
                </a:ext>
              </a:extLst>
            </p:cNvPr>
            <p:cNvSpPr/>
            <p:nvPr/>
          </p:nvSpPr>
          <p:spPr>
            <a:xfrm>
              <a:off x="3718302" y="3253823"/>
              <a:ext cx="178230" cy="182105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31701119-250F-81F1-D989-E9B7719CE9ED}"/>
                </a:ext>
              </a:extLst>
            </p:cNvPr>
            <p:cNvSpPr/>
            <p:nvPr/>
          </p:nvSpPr>
          <p:spPr>
            <a:xfrm>
              <a:off x="4954515" y="3260740"/>
              <a:ext cx="178230" cy="182105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3084C3D-297F-6C88-249C-F9D48C9A0452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 flipV="1">
              <a:off x="3308888" y="1563391"/>
              <a:ext cx="104355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FAEBEE0-5265-62A5-6119-A8E5E8AA009F}"/>
                </a:ext>
              </a:extLst>
            </p:cNvPr>
            <p:cNvCxnSpPr>
              <a:stCxn id="47" idx="6"/>
              <a:endCxn id="48" idx="2"/>
            </p:cNvCxnSpPr>
            <p:nvPr/>
          </p:nvCxnSpPr>
          <p:spPr>
            <a:xfrm>
              <a:off x="4530671" y="1563391"/>
              <a:ext cx="104355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15B6B60-1973-7832-8CB1-FE661BDE413E}"/>
                </a:ext>
              </a:extLst>
            </p:cNvPr>
            <p:cNvCxnSpPr>
              <a:stCxn id="46" idx="4"/>
              <a:endCxn id="49" idx="0"/>
            </p:cNvCxnSpPr>
            <p:nvPr/>
          </p:nvCxnSpPr>
          <p:spPr>
            <a:xfrm>
              <a:off x="3219773" y="1654444"/>
              <a:ext cx="0" cy="10086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C225014-3C53-9B5D-3CEB-85F78F635A36}"/>
                </a:ext>
              </a:extLst>
            </p:cNvPr>
            <p:cNvCxnSpPr>
              <a:stCxn id="49" idx="4"/>
              <a:endCxn id="52" idx="0"/>
            </p:cNvCxnSpPr>
            <p:nvPr/>
          </p:nvCxnSpPr>
          <p:spPr>
            <a:xfrm>
              <a:off x="3219773" y="2845231"/>
              <a:ext cx="0" cy="10086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16A8C3-DC6A-C706-9F68-4BCAF6CC3542}"/>
                </a:ext>
              </a:extLst>
            </p:cNvPr>
            <p:cNvCxnSpPr>
              <a:stCxn id="52" idx="6"/>
              <a:endCxn id="53" idx="2"/>
            </p:cNvCxnSpPr>
            <p:nvPr/>
          </p:nvCxnSpPr>
          <p:spPr>
            <a:xfrm flipV="1">
              <a:off x="3308888" y="3944965"/>
              <a:ext cx="104355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08" name="直接连接符 68607">
              <a:extLst>
                <a:ext uri="{FF2B5EF4-FFF2-40B4-BE49-F238E27FC236}">
                  <a16:creationId xmlns:a16="http://schemas.microsoft.com/office/drawing/2014/main" id="{B1A1913F-54FB-BA7A-404B-F5C827F08083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4530671" y="3944965"/>
              <a:ext cx="104355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09" name="直接连接符 68608">
              <a:extLst>
                <a:ext uri="{FF2B5EF4-FFF2-40B4-BE49-F238E27FC236}">
                  <a16:creationId xmlns:a16="http://schemas.microsoft.com/office/drawing/2014/main" id="{DAA4893B-79E3-7A96-AC47-BF6E1D4F2C26}"/>
                </a:ext>
              </a:extLst>
            </p:cNvPr>
            <p:cNvCxnSpPr>
              <a:stCxn id="54" idx="0"/>
              <a:endCxn id="51" idx="4"/>
            </p:cNvCxnSpPr>
            <p:nvPr/>
          </p:nvCxnSpPr>
          <p:spPr>
            <a:xfrm flipV="1">
              <a:off x="5663339" y="2845230"/>
              <a:ext cx="0" cy="10086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10" name="直接连接符 68609">
              <a:extLst>
                <a:ext uri="{FF2B5EF4-FFF2-40B4-BE49-F238E27FC236}">
                  <a16:creationId xmlns:a16="http://schemas.microsoft.com/office/drawing/2014/main" id="{BA8D0A31-CD9D-AC43-068D-710D35B48C26}"/>
                </a:ext>
              </a:extLst>
            </p:cNvPr>
            <p:cNvCxnSpPr>
              <a:stCxn id="51" idx="0"/>
              <a:endCxn id="48" idx="4"/>
            </p:cNvCxnSpPr>
            <p:nvPr/>
          </p:nvCxnSpPr>
          <p:spPr>
            <a:xfrm flipV="1">
              <a:off x="5663339" y="1654443"/>
              <a:ext cx="0" cy="10086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12" name="流程图: 接点 68611">
              <a:extLst>
                <a:ext uri="{FF2B5EF4-FFF2-40B4-BE49-F238E27FC236}">
                  <a16:creationId xmlns:a16="http://schemas.microsoft.com/office/drawing/2014/main" id="{1FC267EF-D978-4301-59C6-147900D17543}"/>
                </a:ext>
              </a:extLst>
            </p:cNvPr>
            <p:cNvSpPr/>
            <p:nvPr/>
          </p:nvSpPr>
          <p:spPr>
            <a:xfrm>
              <a:off x="4352441" y="2083229"/>
              <a:ext cx="178230" cy="18210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13" name="流程图: 接点 68612">
              <a:extLst>
                <a:ext uri="{FF2B5EF4-FFF2-40B4-BE49-F238E27FC236}">
                  <a16:creationId xmlns:a16="http://schemas.microsoft.com/office/drawing/2014/main" id="{1B180B06-37E0-265F-D2BD-CC779416837E}"/>
                </a:ext>
              </a:extLst>
            </p:cNvPr>
            <p:cNvSpPr/>
            <p:nvPr/>
          </p:nvSpPr>
          <p:spPr>
            <a:xfrm>
              <a:off x="4352441" y="3258518"/>
              <a:ext cx="178230" cy="18210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14" name="流程图: 接点 68613">
              <a:extLst>
                <a:ext uri="{FF2B5EF4-FFF2-40B4-BE49-F238E27FC236}">
                  <a16:creationId xmlns:a16="http://schemas.microsoft.com/office/drawing/2014/main" id="{99261D46-6F74-3667-484D-483B9D903B52}"/>
                </a:ext>
              </a:extLst>
            </p:cNvPr>
            <p:cNvSpPr/>
            <p:nvPr/>
          </p:nvSpPr>
          <p:spPr>
            <a:xfrm>
              <a:off x="4954515" y="2667570"/>
              <a:ext cx="178230" cy="18210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15" name="流程图: 接点 68614">
              <a:extLst>
                <a:ext uri="{FF2B5EF4-FFF2-40B4-BE49-F238E27FC236}">
                  <a16:creationId xmlns:a16="http://schemas.microsoft.com/office/drawing/2014/main" id="{9FEBC42C-19CD-198F-A451-1A5BC0250BE4}"/>
                </a:ext>
              </a:extLst>
            </p:cNvPr>
            <p:cNvSpPr/>
            <p:nvPr/>
          </p:nvSpPr>
          <p:spPr>
            <a:xfrm>
              <a:off x="3718302" y="2663124"/>
              <a:ext cx="178230" cy="18210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616" name="直接连接符 68615">
              <a:extLst>
                <a:ext uri="{FF2B5EF4-FFF2-40B4-BE49-F238E27FC236}">
                  <a16:creationId xmlns:a16="http://schemas.microsoft.com/office/drawing/2014/main" id="{740E26D5-710D-0B67-4294-298B634CFB7F}"/>
                </a:ext>
              </a:extLst>
            </p:cNvPr>
            <p:cNvCxnSpPr>
              <a:stCxn id="49" idx="6"/>
              <a:endCxn id="68615" idx="2"/>
            </p:cNvCxnSpPr>
            <p:nvPr/>
          </p:nvCxnSpPr>
          <p:spPr>
            <a:xfrm flipV="1">
              <a:off x="3308888" y="2754177"/>
              <a:ext cx="409414" cy="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17" name="直接连接符 68616">
              <a:extLst>
                <a:ext uri="{FF2B5EF4-FFF2-40B4-BE49-F238E27FC236}">
                  <a16:creationId xmlns:a16="http://schemas.microsoft.com/office/drawing/2014/main" id="{12F804D9-6068-DEC8-0B34-4C23A5B87399}"/>
                </a:ext>
              </a:extLst>
            </p:cNvPr>
            <p:cNvCxnSpPr>
              <a:stCxn id="68615" idx="6"/>
              <a:endCxn id="50" idx="2"/>
            </p:cNvCxnSpPr>
            <p:nvPr/>
          </p:nvCxnSpPr>
          <p:spPr>
            <a:xfrm>
              <a:off x="3896532" y="2754177"/>
              <a:ext cx="45590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18" name="直接连接符 68617">
              <a:extLst>
                <a:ext uri="{FF2B5EF4-FFF2-40B4-BE49-F238E27FC236}">
                  <a16:creationId xmlns:a16="http://schemas.microsoft.com/office/drawing/2014/main" id="{910445F8-5D58-D8A5-1E9A-709BFFD75CC7}"/>
                </a:ext>
              </a:extLst>
            </p:cNvPr>
            <p:cNvCxnSpPr>
              <a:stCxn id="50" idx="6"/>
              <a:endCxn id="68614" idx="2"/>
            </p:cNvCxnSpPr>
            <p:nvPr/>
          </p:nvCxnSpPr>
          <p:spPr>
            <a:xfrm>
              <a:off x="4530671" y="2754178"/>
              <a:ext cx="423844" cy="44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19" name="直接连接符 68618">
              <a:extLst>
                <a:ext uri="{FF2B5EF4-FFF2-40B4-BE49-F238E27FC236}">
                  <a16:creationId xmlns:a16="http://schemas.microsoft.com/office/drawing/2014/main" id="{E985F5D7-2BC8-49D8-72A2-94650AC25F5A}"/>
                </a:ext>
              </a:extLst>
            </p:cNvPr>
            <p:cNvCxnSpPr>
              <a:stCxn id="68614" idx="6"/>
              <a:endCxn id="51" idx="2"/>
            </p:cNvCxnSpPr>
            <p:nvPr/>
          </p:nvCxnSpPr>
          <p:spPr>
            <a:xfrm flipV="1">
              <a:off x="5132745" y="2754178"/>
              <a:ext cx="441479" cy="44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20" name="直接连接符 68619">
              <a:extLst>
                <a:ext uri="{FF2B5EF4-FFF2-40B4-BE49-F238E27FC236}">
                  <a16:creationId xmlns:a16="http://schemas.microsoft.com/office/drawing/2014/main" id="{60CC3CAC-D6C5-A7A0-C36A-D8D1E3788603}"/>
                </a:ext>
              </a:extLst>
            </p:cNvPr>
            <p:cNvCxnSpPr>
              <a:stCxn id="50" idx="4"/>
              <a:endCxn id="68613" idx="0"/>
            </p:cNvCxnSpPr>
            <p:nvPr/>
          </p:nvCxnSpPr>
          <p:spPr>
            <a:xfrm>
              <a:off x="4441556" y="2845230"/>
              <a:ext cx="0" cy="4132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21" name="直接连接符 68620">
              <a:extLst>
                <a:ext uri="{FF2B5EF4-FFF2-40B4-BE49-F238E27FC236}">
                  <a16:creationId xmlns:a16="http://schemas.microsoft.com/office/drawing/2014/main" id="{56F9E0EE-2E8B-2BB7-69A2-2C1F3D1A618A}"/>
                </a:ext>
              </a:extLst>
            </p:cNvPr>
            <p:cNvCxnSpPr>
              <a:stCxn id="68613" idx="4"/>
              <a:endCxn id="53" idx="0"/>
            </p:cNvCxnSpPr>
            <p:nvPr/>
          </p:nvCxnSpPr>
          <p:spPr>
            <a:xfrm>
              <a:off x="4441556" y="3440623"/>
              <a:ext cx="0" cy="4132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22" name="直接连接符 68621">
              <a:extLst>
                <a:ext uri="{FF2B5EF4-FFF2-40B4-BE49-F238E27FC236}">
                  <a16:creationId xmlns:a16="http://schemas.microsoft.com/office/drawing/2014/main" id="{2B863845-B199-FC62-A1DD-425EA9616021}"/>
                </a:ext>
              </a:extLst>
            </p:cNvPr>
            <p:cNvCxnSpPr>
              <a:stCxn id="47" idx="4"/>
              <a:endCxn id="68612" idx="0"/>
            </p:cNvCxnSpPr>
            <p:nvPr/>
          </p:nvCxnSpPr>
          <p:spPr>
            <a:xfrm>
              <a:off x="4441556" y="1654443"/>
              <a:ext cx="0" cy="4287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23" name="直接连接符 68622">
              <a:extLst>
                <a:ext uri="{FF2B5EF4-FFF2-40B4-BE49-F238E27FC236}">
                  <a16:creationId xmlns:a16="http://schemas.microsoft.com/office/drawing/2014/main" id="{94325C62-6029-C002-7505-967651A9715B}"/>
                </a:ext>
              </a:extLst>
            </p:cNvPr>
            <p:cNvCxnSpPr>
              <a:stCxn id="68612" idx="4"/>
              <a:endCxn id="50" idx="0"/>
            </p:cNvCxnSpPr>
            <p:nvPr/>
          </p:nvCxnSpPr>
          <p:spPr>
            <a:xfrm>
              <a:off x="4441556" y="2265334"/>
              <a:ext cx="0" cy="39779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24" name="直接连接符 68623">
              <a:extLst>
                <a:ext uri="{FF2B5EF4-FFF2-40B4-BE49-F238E27FC236}">
                  <a16:creationId xmlns:a16="http://schemas.microsoft.com/office/drawing/2014/main" id="{B9B4D89D-5508-FF69-B4CF-993BAF64EC6F}"/>
                </a:ext>
              </a:extLst>
            </p:cNvPr>
            <p:cNvCxnSpPr>
              <a:stCxn id="68612" idx="6"/>
              <a:endCxn id="56" idx="2"/>
            </p:cNvCxnSpPr>
            <p:nvPr/>
          </p:nvCxnSpPr>
          <p:spPr>
            <a:xfrm>
              <a:off x="4530671" y="2174282"/>
              <a:ext cx="4249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25" name="直接连接符 68624">
              <a:extLst>
                <a:ext uri="{FF2B5EF4-FFF2-40B4-BE49-F238E27FC236}">
                  <a16:creationId xmlns:a16="http://schemas.microsoft.com/office/drawing/2014/main" id="{06AE6B87-7593-F422-DCA3-9DA49AC5FB75}"/>
                </a:ext>
              </a:extLst>
            </p:cNvPr>
            <p:cNvCxnSpPr>
              <a:stCxn id="56" idx="4"/>
              <a:endCxn id="68614" idx="0"/>
            </p:cNvCxnSpPr>
            <p:nvPr/>
          </p:nvCxnSpPr>
          <p:spPr>
            <a:xfrm flipH="1">
              <a:off x="5043630" y="2265334"/>
              <a:ext cx="1068" cy="4022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26" name="直接连接符 68625">
              <a:extLst>
                <a:ext uri="{FF2B5EF4-FFF2-40B4-BE49-F238E27FC236}">
                  <a16:creationId xmlns:a16="http://schemas.microsoft.com/office/drawing/2014/main" id="{47C6C78A-53CF-CD3A-454B-721FA6880621}"/>
                </a:ext>
              </a:extLst>
            </p:cNvPr>
            <p:cNvCxnSpPr>
              <a:stCxn id="68612" idx="2"/>
              <a:endCxn id="55" idx="6"/>
            </p:cNvCxnSpPr>
            <p:nvPr/>
          </p:nvCxnSpPr>
          <p:spPr>
            <a:xfrm flipH="1">
              <a:off x="3896532" y="2174282"/>
              <a:ext cx="455909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27" name="直接连接符 68626">
              <a:extLst>
                <a:ext uri="{FF2B5EF4-FFF2-40B4-BE49-F238E27FC236}">
                  <a16:creationId xmlns:a16="http://schemas.microsoft.com/office/drawing/2014/main" id="{C0D8E765-192E-2DC3-DE46-B82D5B2373CF}"/>
                </a:ext>
              </a:extLst>
            </p:cNvPr>
            <p:cNvCxnSpPr>
              <a:stCxn id="55" idx="4"/>
              <a:endCxn id="68615" idx="0"/>
            </p:cNvCxnSpPr>
            <p:nvPr/>
          </p:nvCxnSpPr>
          <p:spPr>
            <a:xfrm>
              <a:off x="3807417" y="2265335"/>
              <a:ext cx="0" cy="3977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28" name="直接连接符 68627">
              <a:extLst>
                <a:ext uri="{FF2B5EF4-FFF2-40B4-BE49-F238E27FC236}">
                  <a16:creationId xmlns:a16="http://schemas.microsoft.com/office/drawing/2014/main" id="{88773A81-457F-9B36-B700-BBF31588E841}"/>
                </a:ext>
              </a:extLst>
            </p:cNvPr>
            <p:cNvCxnSpPr>
              <a:cxnSpLocks/>
              <a:stCxn id="68615" idx="4"/>
              <a:endCxn id="57" idx="0"/>
            </p:cNvCxnSpPr>
            <p:nvPr/>
          </p:nvCxnSpPr>
          <p:spPr>
            <a:xfrm>
              <a:off x="3807417" y="2845229"/>
              <a:ext cx="0" cy="4085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29" name="直接连接符 68628">
              <a:extLst>
                <a:ext uri="{FF2B5EF4-FFF2-40B4-BE49-F238E27FC236}">
                  <a16:creationId xmlns:a16="http://schemas.microsoft.com/office/drawing/2014/main" id="{768ADFE4-52A9-0E5A-604B-474B424704B2}"/>
                </a:ext>
              </a:extLst>
            </p:cNvPr>
            <p:cNvCxnSpPr>
              <a:stCxn id="57" idx="6"/>
              <a:endCxn id="68613" idx="2"/>
            </p:cNvCxnSpPr>
            <p:nvPr/>
          </p:nvCxnSpPr>
          <p:spPr>
            <a:xfrm>
              <a:off x="3896532" y="3344876"/>
              <a:ext cx="455909" cy="46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0" name="直接连接符 68629">
              <a:extLst>
                <a:ext uri="{FF2B5EF4-FFF2-40B4-BE49-F238E27FC236}">
                  <a16:creationId xmlns:a16="http://schemas.microsoft.com/office/drawing/2014/main" id="{34BB70C7-2392-6D54-8E39-6FFD8A28FB28}"/>
                </a:ext>
              </a:extLst>
            </p:cNvPr>
            <p:cNvCxnSpPr>
              <a:stCxn id="68613" idx="6"/>
              <a:endCxn id="58" idx="2"/>
            </p:cNvCxnSpPr>
            <p:nvPr/>
          </p:nvCxnSpPr>
          <p:spPr>
            <a:xfrm>
              <a:off x="4530671" y="3349571"/>
              <a:ext cx="423844" cy="222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1" name="直接连接符 68630">
              <a:extLst>
                <a:ext uri="{FF2B5EF4-FFF2-40B4-BE49-F238E27FC236}">
                  <a16:creationId xmlns:a16="http://schemas.microsoft.com/office/drawing/2014/main" id="{DDA9B8CC-B660-B9D3-2875-6ABF791E5FD1}"/>
                </a:ext>
              </a:extLst>
            </p:cNvPr>
            <p:cNvCxnSpPr>
              <a:stCxn id="58" idx="0"/>
              <a:endCxn id="68614" idx="4"/>
            </p:cNvCxnSpPr>
            <p:nvPr/>
          </p:nvCxnSpPr>
          <p:spPr>
            <a:xfrm flipV="1">
              <a:off x="5043630" y="2849675"/>
              <a:ext cx="0" cy="4110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>
            <a:extLst>
              <a:ext uri="{FF2B5EF4-FFF2-40B4-BE49-F238E27FC236}">
                <a16:creationId xmlns:a16="http://schemas.microsoft.com/office/drawing/2014/main" id="{558998FD-313C-BCD3-F29D-524422DD5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547" name="内容占位符 2">
            <a:extLst>
              <a:ext uri="{FF2B5EF4-FFF2-40B4-BE49-F238E27FC236}">
                <a16:creationId xmlns:a16="http://schemas.microsoft.com/office/drawing/2014/main" id="{E1C56734-9471-9C03-A1E9-4539D3B310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/>
            <a:r>
              <a:rPr lang="en-US" altLang="zh-CN" sz="2400">
                <a:ea typeface="宋体" panose="02010600030101010101" pitchFamily="2" charset="-122"/>
              </a:rPr>
              <a:t>8.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Please determine whether the given graph is planar.</a:t>
            </a:r>
          </a:p>
          <a:p>
            <a:pPr algn="just">
              <a:buFont typeface="Wingdings" panose="05000000000000000000" pitchFamily="2" charset="2"/>
              <a:buAutoNum type="alphaUcPeriod"/>
            </a:pPr>
            <a:endParaRPr lang="en-US" altLang="zh-CN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09DAC96-3CC3-4957-8593-CDFE7EB7F2C1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64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642303-77FE-031C-6BC9-4C32383F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29" y="4570951"/>
            <a:ext cx="6103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/>
              <a:t>non planar, homeomorphic to K5</a:t>
            </a:r>
            <a:endParaRPr lang="zh-CN" altLang="en-US" sz="2400" dirty="0"/>
          </a:p>
        </p:txBody>
      </p:sp>
      <p:pic>
        <p:nvPicPr>
          <p:cNvPr id="108550" name="图片 5">
            <a:extLst>
              <a:ext uri="{FF2B5EF4-FFF2-40B4-BE49-F238E27FC236}">
                <a16:creationId xmlns:a16="http://schemas.microsoft.com/office/drawing/2014/main" id="{BD30D6FC-E23A-135C-43F3-85F1EFB23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42" y="2170906"/>
            <a:ext cx="2566988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2">
            <a:extLst>
              <a:ext uri="{FF2B5EF4-FFF2-40B4-BE49-F238E27FC236}">
                <a16:creationId xmlns:a16="http://schemas.microsoft.com/office/drawing/2014/main" id="{C1441116-2B5D-4EFE-B0F8-05E896B1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67" y="4385953"/>
            <a:ext cx="2025755" cy="19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>
            <a:extLst>
              <a:ext uri="{FF2B5EF4-FFF2-40B4-BE49-F238E27FC236}">
                <a16:creationId xmlns:a16="http://schemas.microsoft.com/office/drawing/2014/main" id="{AFBAAC28-80CF-C55B-B507-E1D0E9434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0595" name="内容占位符 2">
            <a:extLst>
              <a:ext uri="{FF2B5EF4-FFF2-40B4-BE49-F238E27FC236}">
                <a16:creationId xmlns:a16="http://schemas.microsoft.com/office/drawing/2014/main" id="{9070084E-CC65-2802-F64C-04BA27E2E1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9.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Please prove that the given graphs are not planar.</a:t>
            </a:r>
          </a:p>
          <a:p>
            <a:pPr algn="just">
              <a:buFont typeface="Wingdings" panose="05000000000000000000" pitchFamily="2" charset="2"/>
              <a:buAutoNum type="alphaUcPeriod"/>
            </a:pP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A98EFE1-2B5C-48B8-A442-44CEE8237D76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65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FAB949-D087-6B13-9EDB-D2572D05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4632325"/>
            <a:ext cx="8534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 </a:t>
            </a:r>
            <a:r>
              <a:rPr lang="en-US" altLang="zh-CN"/>
              <a:t>First graph includes subgraph K</a:t>
            </a:r>
            <a:r>
              <a:rPr lang="en-US" altLang="zh-CN" baseline="-25000"/>
              <a:t>5</a:t>
            </a:r>
            <a:r>
              <a:rPr lang="en-US" altLang="zh-CN"/>
              <a:t>, and second graph includes subgraph K</a:t>
            </a:r>
            <a:r>
              <a:rPr lang="en-US" altLang="zh-CN" baseline="-25000"/>
              <a:t>3,3</a:t>
            </a:r>
            <a:r>
              <a:rPr lang="en-US" altLang="zh-CN"/>
              <a:t>.</a:t>
            </a:r>
            <a:endParaRPr lang="zh-CN" altLang="en-US" sz="2400"/>
          </a:p>
        </p:txBody>
      </p:sp>
      <p:pic>
        <p:nvPicPr>
          <p:cNvPr id="110598" name="图片 5">
            <a:extLst>
              <a:ext uri="{FF2B5EF4-FFF2-40B4-BE49-F238E27FC236}">
                <a16:creationId xmlns:a16="http://schemas.microsoft.com/office/drawing/2014/main" id="{DEB2B77D-23B0-2913-8720-DF096E4D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3200"/>
            <a:ext cx="173672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9" name="图片 6">
            <a:extLst>
              <a:ext uri="{FF2B5EF4-FFF2-40B4-BE49-F238E27FC236}">
                <a16:creationId xmlns:a16="http://schemas.microsoft.com/office/drawing/2014/main" id="{262BE3E9-8E61-9092-372D-D7667A18E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84475"/>
            <a:ext cx="17526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>
            <a:extLst>
              <a:ext uri="{FF2B5EF4-FFF2-40B4-BE49-F238E27FC236}">
                <a16:creationId xmlns:a16="http://schemas.microsoft.com/office/drawing/2014/main" id="{430E7FDF-E3D9-AA1B-9EDE-407EE39DD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43" name="内容占位符 2">
            <a:extLst>
              <a:ext uri="{FF2B5EF4-FFF2-40B4-BE49-F238E27FC236}">
                <a16:creationId xmlns:a16="http://schemas.microsoft.com/office/drawing/2014/main" id="{774264FF-8786-13A2-7C99-530207D8C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10.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Please determine whether the given graph is planar. If so, draw it so that no edges cross. If not, give your reason.</a:t>
            </a:r>
          </a:p>
          <a:p>
            <a:pPr algn="just">
              <a:buFont typeface="Wingdings" panose="05000000000000000000" pitchFamily="2" charset="2"/>
              <a:buAutoNum type="alphaUcPeriod"/>
            </a:pP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1A6665E-FAA4-4BDF-BE44-F7FAE4FCE0A7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66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4D056-6120-9181-CAA3-F94DFDDD8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33913"/>
            <a:ext cx="83820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000"/>
              <a:t>E, and V represent the number of edges and vertices of the graph</a:t>
            </a:r>
          </a:p>
          <a:p>
            <a:r>
              <a:rPr lang="en-US" altLang="zh-CN" sz="2000"/>
              <a:t>|E|=9, |V|=6, </a:t>
            </a:r>
            <a:endParaRPr lang="zh-CN" altLang="zh-CN" sz="2000"/>
          </a:p>
          <a:p>
            <a:r>
              <a:rPr lang="en-US" altLang="zh-CN" sz="2000"/>
              <a:t>If |V | </a:t>
            </a:r>
            <a:r>
              <a:rPr lang="zh-CN" altLang="zh-CN" sz="2000"/>
              <a:t>≥</a:t>
            </a:r>
            <a:r>
              <a:rPr lang="en-US" altLang="zh-CN" sz="2000"/>
              <a:t> 3 and no circuits of length 3, then |E| </a:t>
            </a:r>
            <a:r>
              <a:rPr lang="zh-CN" altLang="zh-CN" sz="2000"/>
              <a:t>≤</a:t>
            </a:r>
            <a:r>
              <a:rPr lang="en-US" altLang="zh-CN" sz="2000"/>
              <a:t> 2|V| − 4.</a:t>
            </a:r>
            <a:endParaRPr lang="zh-CN" altLang="zh-CN" sz="2000"/>
          </a:p>
          <a:p>
            <a:r>
              <a:rPr lang="en-US" altLang="zh-CN" sz="2000"/>
              <a:t>However, here  |E|=9,  and 2|V | − 4=8.</a:t>
            </a:r>
            <a:endParaRPr lang="zh-CN" altLang="zh-CN" sz="2000"/>
          </a:p>
          <a:p>
            <a:r>
              <a:rPr lang="en-US" altLang="zh-CN" sz="2000"/>
              <a:t>Thus,  it  is not planar.</a:t>
            </a:r>
            <a:endParaRPr lang="zh-CN" altLang="en-US" sz="2000"/>
          </a:p>
        </p:txBody>
      </p:sp>
      <p:pic>
        <p:nvPicPr>
          <p:cNvPr id="112646" name="图片 5">
            <a:extLst>
              <a:ext uri="{FF2B5EF4-FFF2-40B4-BE49-F238E27FC236}">
                <a16:creationId xmlns:a16="http://schemas.microsoft.com/office/drawing/2014/main" id="{292FB3CA-6C35-662E-165C-CD69CF36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95625"/>
            <a:ext cx="13747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>
            <a:extLst>
              <a:ext uri="{FF2B5EF4-FFF2-40B4-BE49-F238E27FC236}">
                <a16:creationId xmlns:a16="http://schemas.microsoft.com/office/drawing/2014/main" id="{430E7FDF-E3D9-AA1B-9EDE-407EE39DD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43" name="内容占位符 2">
            <a:extLst>
              <a:ext uri="{FF2B5EF4-FFF2-40B4-BE49-F238E27FC236}">
                <a16:creationId xmlns:a16="http://schemas.microsoft.com/office/drawing/2014/main" id="{774264FF-8786-13A2-7C99-530207D8C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11.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Please determine whether the given graph is planar. If so, draw it so that no edges cross. If not, give your reason.</a:t>
            </a:r>
          </a:p>
          <a:p>
            <a:pPr algn="just">
              <a:buFont typeface="Wingdings" panose="05000000000000000000" pitchFamily="2" charset="2"/>
              <a:buAutoNum type="alphaUcPeriod"/>
            </a:pP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1A6665E-FAA4-4BDF-BE44-F7FAE4FCE0A7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67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4D056-6120-9181-CAA3-F94DFDDD8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08" y="4800564"/>
            <a:ext cx="8382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/>
              <a:t>The graph has 15 edges and 9 vertices. According to corollary 1 of Euler’s formula, the inequality e&lt;3v-6 is satisfied. Consequently, it is reasonable to try to find a planar representation of this graph. </a:t>
            </a:r>
          </a:p>
          <a:p>
            <a:pPr>
              <a:buNone/>
            </a:pPr>
            <a:r>
              <a:rPr lang="en-US" altLang="zh-CN" sz="2000" dirty="0"/>
              <a:t>Planar graph</a:t>
            </a:r>
            <a:r>
              <a:rPr lang="zh-CN" altLang="en-US" sz="2000" dirty="0"/>
              <a:t>：</a:t>
            </a:r>
            <a:r>
              <a:rPr lang="en-US" altLang="zh-CN" sz="2000" dirty="0"/>
              <a:t>This is planar. 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197740-10C0-E0D9-B889-51F871B3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64" y="2971812"/>
            <a:ext cx="1828752" cy="1630950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323364-D9D7-2154-CA1F-2B8A67B0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376" y="3048010"/>
            <a:ext cx="2362138" cy="161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4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>
            <a:extLst>
              <a:ext uri="{FF2B5EF4-FFF2-40B4-BE49-F238E27FC236}">
                <a16:creationId xmlns:a16="http://schemas.microsoft.com/office/drawing/2014/main" id="{687E16C9-7192-5EF7-AD23-E77FF8795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4691" name="内容占位符 2">
            <a:extLst>
              <a:ext uri="{FF2B5EF4-FFF2-40B4-BE49-F238E27FC236}">
                <a16:creationId xmlns:a16="http://schemas.microsoft.com/office/drawing/2014/main" id="{C96E2AAC-78E4-15D7-E0C1-FF29D174B4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12.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Suppose that a connected planar simple graph has 15 vertices, each of degree 4. How many regions does a representation of this planar graph split the plane?</a:t>
            </a:r>
          </a:p>
          <a:p>
            <a:pPr algn="just">
              <a:buFont typeface="Wingdings" panose="05000000000000000000" pitchFamily="2" charset="2"/>
              <a:buAutoNum type="alphaUcPeriod"/>
            </a:pP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D25856D-3A68-4FE0-B0E1-B34765A897C6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68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055B32-2E26-076E-4A91-6112B9369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8229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000"/>
              <a:t>r, e, and v represent the number of regions, edges, and vertices of the graph </a:t>
            </a:r>
          </a:p>
          <a:p>
            <a:r>
              <a:rPr lang="en-US" altLang="zh-CN" sz="2000"/>
              <a:t>This graph has 15 vertices, each of degree 4, so that v = 15.</a:t>
            </a:r>
            <a:endParaRPr lang="zh-CN" altLang="zh-CN" sz="2000"/>
          </a:p>
          <a:p>
            <a:r>
              <a:rPr lang="en-US" altLang="zh-CN" sz="2000"/>
              <a:t>Because 2e = 15 * 4 =60, e =30.</a:t>
            </a:r>
            <a:endParaRPr lang="zh-CN" altLang="zh-CN" sz="2000"/>
          </a:p>
          <a:p>
            <a:r>
              <a:rPr lang="en-US" altLang="zh-CN" sz="2000"/>
              <a:t>Hence, r = e – v + 2 = 30 - 15 +2 = 17.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>
            <a:extLst>
              <a:ext uri="{FF2B5EF4-FFF2-40B4-BE49-F238E27FC236}">
                <a16:creationId xmlns:a16="http://schemas.microsoft.com/office/drawing/2014/main" id="{06C76C47-E07D-12C0-E686-5F25815D8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6739" name="内容占位符 2">
            <a:extLst>
              <a:ext uri="{FF2B5EF4-FFF2-40B4-BE49-F238E27FC236}">
                <a16:creationId xmlns:a16="http://schemas.microsoft.com/office/drawing/2014/main" id="{8BC751C4-BC60-27F4-42C4-F5EA584FB5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13.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Prove the theorem: If G is a connected planar simple graph has e edges and v vertices with v </a:t>
            </a:r>
            <a:r>
              <a:rPr lang="zh-CN" altLang="zh-CN" dirty="0">
                <a:ea typeface="宋体" panose="02010600030101010101" pitchFamily="2" charset="-122"/>
              </a:rPr>
              <a:t>≥</a:t>
            </a:r>
            <a:r>
              <a:rPr lang="en-US" altLang="zh-CN" dirty="0">
                <a:ea typeface="宋体" panose="02010600030101010101" pitchFamily="2" charset="-122"/>
              </a:rPr>
              <a:t> 3 and no circuits of length three, e </a:t>
            </a:r>
            <a:r>
              <a:rPr lang="zh-CN" altLang="zh-CN" dirty="0">
                <a:ea typeface="宋体" panose="02010600030101010101" pitchFamily="2" charset="-122"/>
              </a:rPr>
              <a:t>≤</a:t>
            </a:r>
            <a:r>
              <a:rPr lang="en-US" altLang="zh-CN" dirty="0">
                <a:ea typeface="宋体" panose="02010600030101010101" pitchFamily="2" charset="-122"/>
              </a:rPr>
              <a:t> 2v - 4.</a:t>
            </a:r>
          </a:p>
          <a:p>
            <a:pPr algn="just">
              <a:buFont typeface="Wingdings" panose="05000000000000000000" pitchFamily="2" charset="2"/>
              <a:buAutoNum type="alphaUcPeriod"/>
            </a:pP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EF354EF-E71C-46A6-892B-FC53A159F11C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69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8BB113-A712-4B92-B515-9382E34D369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3433906"/>
            <a:ext cx="8686800" cy="3619452"/>
          </a:xfrm>
          <a:prstGeom prst="rect">
            <a:avLst/>
          </a:prstGeom>
          <a:blipFill>
            <a:blip r:embed="rId3"/>
            <a:stretch>
              <a:fillRect l="-1053" t="-1178" r="-105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B4A3D5-9EFB-D863-7C3E-C81871DC2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54350"/>
            <a:ext cx="4183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r represents the number of regions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2386A7D-89C3-5245-8DE4-8C4DCE16C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Definition 1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BD355DB-6409-DE9E-2A82-5D48F20F0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19225"/>
            <a:ext cx="8534400" cy="48799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 graph is called planar if it can be drawn in the plane without any edges crossing (where a crossing of edges is the intersection of the lines or arcs representing them at a point other than their common endpoint).</a:t>
            </a:r>
          </a:p>
          <a:p>
            <a:pPr algn="just">
              <a:lnSpc>
                <a:spcPct val="9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Such a drawing is called a planar representation of the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>
            <a:extLst>
              <a:ext uri="{FF2B5EF4-FFF2-40B4-BE49-F238E27FC236}">
                <a16:creationId xmlns:a16="http://schemas.microsoft.com/office/drawing/2014/main" id="{8C647B20-BFFF-C79F-7AC8-89C99884A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787" name="内容占位符 2">
            <a:extLst>
              <a:ext uri="{FF2B5EF4-FFF2-40B4-BE49-F238E27FC236}">
                <a16:creationId xmlns:a16="http://schemas.microsoft.com/office/drawing/2014/main" id="{4FDF9C18-6727-94FC-2A67-A0720EF11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/>
            <a:r>
              <a:rPr lang="en-US" altLang="zh-CN" sz="2000" dirty="0">
                <a:ea typeface="宋体" panose="02010600030101010101" pitchFamily="2" charset="-122"/>
              </a:rPr>
              <a:t>14.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</a:rPr>
              <a:t>Suppose that a connected planar simple graph with e edges and v vertices contains no simple circuits of length 4 or less. Show that </a:t>
            </a:r>
            <a:r>
              <a:rPr lang="en-US" altLang="zh-CN" sz="2800" b="1" i="1" dirty="0">
                <a:ea typeface="宋体" panose="02010600030101010101" pitchFamily="2" charset="-122"/>
              </a:rPr>
              <a:t>e</a:t>
            </a:r>
            <a:r>
              <a:rPr lang="zh-CN" altLang="zh-CN" sz="2800" b="1" dirty="0">
                <a:ea typeface="宋体" panose="02010600030101010101" pitchFamily="2" charset="-122"/>
              </a:rPr>
              <a:t>≤</a:t>
            </a:r>
            <a:r>
              <a:rPr lang="en-US" altLang="zh-CN" sz="2800" b="1" dirty="0">
                <a:ea typeface="宋体" panose="02010600030101010101" pitchFamily="2" charset="-122"/>
              </a:rPr>
              <a:t>(5/3)</a:t>
            </a:r>
            <a:r>
              <a:rPr lang="en-US" altLang="zh-CN" sz="2800" b="1" i="1" dirty="0">
                <a:ea typeface="宋体" panose="02010600030101010101" pitchFamily="2" charset="-122"/>
              </a:rPr>
              <a:t>v</a:t>
            </a:r>
            <a:r>
              <a:rPr lang="en-US" altLang="zh-CN" sz="2800" b="1" dirty="0">
                <a:ea typeface="宋体" panose="02010600030101010101" pitchFamily="2" charset="-122"/>
              </a:rPr>
              <a:t>-(10/3) if </a:t>
            </a:r>
            <a:r>
              <a:rPr lang="en-US" altLang="zh-CN" sz="2800" b="1" i="1" dirty="0">
                <a:ea typeface="宋体" panose="02010600030101010101" pitchFamily="2" charset="-122"/>
              </a:rPr>
              <a:t>v</a:t>
            </a:r>
            <a:r>
              <a:rPr lang="zh-CN" altLang="zh-CN" sz="2800" b="1" dirty="0">
                <a:ea typeface="宋体" panose="02010600030101010101" pitchFamily="2" charset="-122"/>
              </a:rPr>
              <a:t>≥</a:t>
            </a:r>
            <a:r>
              <a:rPr lang="en-US" altLang="zh-CN" sz="2800" b="1" dirty="0">
                <a:ea typeface="宋体" panose="02010600030101010101" pitchFamily="2" charset="-122"/>
              </a:rPr>
              <a:t>4.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AutoNum type="alphaUcPeriod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B08A-C378-4274-ABA3-7AA6408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C94604F-D9AE-40F2-BB7B-4CF48071CB3D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70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122EA0-8DCA-83C0-5F24-883B96F6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3195638"/>
            <a:ext cx="82581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 Proof: A connected planar simple graph drawn in the plane divides the plane into regions. The degree of each region is least 5 (Since the graphs discussed here are simple graphs contains no simple circuits of length 4 or less.)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4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40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Hence, (2/5)e </a:t>
            </a:r>
            <a:r>
              <a:rPr lang="zh-CN" altLang="zh-CN" sz="2400"/>
              <a:t>≥</a:t>
            </a:r>
            <a:r>
              <a:rPr lang="en-US" altLang="zh-CN" sz="2400"/>
              <a:t>r. Using r=e-v+2 we obtained e-v+2 </a:t>
            </a:r>
            <a:r>
              <a:rPr lang="zh-CN" altLang="zh-CN" sz="2400"/>
              <a:t>≤</a:t>
            </a:r>
            <a:r>
              <a:rPr lang="en-US" altLang="zh-CN" sz="2400"/>
              <a:t>(2/5)e. It follows that e</a:t>
            </a:r>
            <a:r>
              <a:rPr lang="zh-CN" altLang="zh-CN" sz="2400"/>
              <a:t>≤</a:t>
            </a:r>
            <a:r>
              <a:rPr lang="en-US" altLang="zh-CN" sz="2400"/>
              <a:t>(5/3)v-(10/3).</a:t>
            </a:r>
            <a:endParaRPr lang="zh-CN" altLang="en-US" sz="2400"/>
          </a:p>
        </p:txBody>
      </p:sp>
      <p:pic>
        <p:nvPicPr>
          <p:cNvPr id="118790" name="图片 7">
            <a:extLst>
              <a:ext uri="{FF2B5EF4-FFF2-40B4-BE49-F238E27FC236}">
                <a16:creationId xmlns:a16="http://schemas.microsoft.com/office/drawing/2014/main" id="{D8DAC9D7-C2B8-9FB5-906B-902D3C4FF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32338"/>
            <a:ext cx="30289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>
            <a:extLst>
              <a:ext uri="{FF2B5EF4-FFF2-40B4-BE49-F238E27FC236}">
                <a16:creationId xmlns:a16="http://schemas.microsoft.com/office/drawing/2014/main" id="{709E5FBD-A20F-4DCE-347C-EA15F4479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0835" name="内容占位符 2">
            <a:extLst>
              <a:ext uri="{FF2B5EF4-FFF2-40B4-BE49-F238E27FC236}">
                <a16:creationId xmlns:a16="http://schemas.microsoft.com/office/drawing/2014/main" id="{0F5D698A-1146-D8AB-FD0A-E3C4DE881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/>
            <a:r>
              <a:rPr lang="en-US" altLang="zh-CN" sz="1600" dirty="0">
                <a:ea typeface="宋体" panose="02010600030101010101" pitchFamily="2" charset="-122"/>
              </a:rPr>
              <a:t>15.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The shape of a soccer ball can be represented by a polyhedron (</a:t>
            </a:r>
            <a:r>
              <a:rPr lang="zh-CN" altLang="zh-CN" sz="2000" dirty="0">
                <a:ea typeface="宋体" panose="02010600030101010101" pitchFamily="2" charset="-122"/>
              </a:rPr>
              <a:t>多面体</a:t>
            </a:r>
            <a:r>
              <a:rPr lang="en-US" altLang="zh-CN" sz="2000" dirty="0">
                <a:ea typeface="宋体" panose="02010600030101010101" pitchFamily="2" charset="-122"/>
              </a:rPr>
              <a:t>), called the truncated icosahedron(</a:t>
            </a:r>
            <a:r>
              <a:rPr lang="zh-CN" altLang="zh-CN" sz="2000" dirty="0">
                <a:ea typeface="宋体" panose="02010600030101010101" pitchFamily="2" charset="-122"/>
              </a:rPr>
              <a:t>截断二十面体</a:t>
            </a:r>
            <a:r>
              <a:rPr lang="en-US" altLang="zh-CN" sz="2000" dirty="0">
                <a:ea typeface="宋体" panose="02010600030101010101" pitchFamily="2" charset="-122"/>
              </a:rPr>
              <a:t>), whose faces are 12 regular pentagons(</a:t>
            </a:r>
            <a:r>
              <a:rPr lang="zh-CN" altLang="zh-CN" sz="2000" dirty="0">
                <a:ea typeface="宋体" panose="02010600030101010101" pitchFamily="2" charset="-122"/>
              </a:rPr>
              <a:t>五边形</a:t>
            </a:r>
            <a:r>
              <a:rPr lang="en-US" altLang="zh-CN" sz="2000" dirty="0">
                <a:ea typeface="宋体" panose="02010600030101010101" pitchFamily="2" charset="-122"/>
              </a:rPr>
              <a:t>) and 20 regular hexagons(</a:t>
            </a:r>
            <a:r>
              <a:rPr lang="zh-CN" altLang="zh-CN" sz="2000" dirty="0">
                <a:ea typeface="宋体" panose="02010600030101010101" pitchFamily="2" charset="-122"/>
              </a:rPr>
              <a:t>六边形</a:t>
            </a:r>
            <a:r>
              <a:rPr lang="en-US" altLang="zh-CN" sz="2000" dirty="0">
                <a:ea typeface="宋体" panose="02010600030101010101" pitchFamily="2" charset="-122"/>
              </a:rPr>
              <a:t>), having the same side length. Each pentagon is surrounded by 5 hexagons, whereas each hexagon is surrounded by 3 pentagons and 3hexagons. </a:t>
            </a:r>
          </a:p>
          <a:p>
            <a:pPr algn="just"/>
            <a:r>
              <a:rPr lang="en-US" altLang="zh-CN" sz="2000" dirty="0">
                <a:ea typeface="宋体" panose="02010600030101010101" pitchFamily="2" charset="-122"/>
              </a:rPr>
              <a:t>How many sides are there? </a:t>
            </a:r>
          </a:p>
          <a:p>
            <a:pPr algn="just"/>
            <a:r>
              <a:rPr lang="en-US" altLang="zh-CN" sz="2000" dirty="0">
                <a:ea typeface="宋体" panose="02010600030101010101" pitchFamily="2" charset="-122"/>
              </a:rPr>
              <a:t>And how many vertices?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57043FEE-29AB-DF07-0380-FCFDC3B0EB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A4FA30D-F70E-47F8-BFB0-E748A570F266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71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pic>
        <p:nvPicPr>
          <p:cNvPr id="120837" name="图片 5">
            <a:extLst>
              <a:ext uri="{FF2B5EF4-FFF2-40B4-BE49-F238E27FC236}">
                <a16:creationId xmlns:a16="http://schemas.microsoft.com/office/drawing/2014/main" id="{D4B184A5-8A8D-6016-D6B3-95C1F1D66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3048000"/>
            <a:ext cx="31337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6B00115-5D5D-8ACA-56BE-C404EB03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4014788"/>
            <a:ext cx="88296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/>
              <a:t>r, e, and v represent the number of regions, edges, and vertices of the graph 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/>
              <a:t>Each side is shared by either two hexagons, or by one hexagon and one pentagon. There are 12 pentagons, each with 5 sides, and 20 hexagons, each with 6 sides. 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/>
              <a:t>Therefore, summing the number of sides of each face, we get a total of 12 · 5 + 20 · 6 = 180 edges, but each edge is being counted twice (over counting), so the actual number of edges is e = 180/2 = 90. 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/>
              <a:t>Now, from the Euler formula, we have that v − e + r = 2. Since e = 90 and r = 12 + 20 = 32, we conclude that there are v = 60 vertices.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>
            <a:extLst>
              <a:ext uri="{FF2B5EF4-FFF2-40B4-BE49-F238E27FC236}">
                <a16:creationId xmlns:a16="http://schemas.microsoft.com/office/drawing/2014/main" id="{709E5FBD-A20F-4DCE-347C-EA15F4479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0835" name="内容占位符 2">
            <a:extLst>
              <a:ext uri="{FF2B5EF4-FFF2-40B4-BE49-F238E27FC236}">
                <a16:creationId xmlns:a16="http://schemas.microsoft.com/office/drawing/2014/main" id="{0F5D698A-1146-D8AB-FD0A-E3C4DE881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algn="just"/>
            <a:r>
              <a:rPr lang="en-US" altLang="zh-CN" sz="1800" dirty="0">
                <a:ea typeface="宋体" panose="02010600030101010101" pitchFamily="2" charset="-122"/>
              </a:rPr>
              <a:t>16. Figure 5 shows a circuit schematic(</a:t>
            </a:r>
            <a:r>
              <a:rPr lang="zh-CN" altLang="en-US" sz="1800" dirty="0">
                <a:ea typeface="宋体" panose="02010600030101010101" pitchFamily="2" charset="-122"/>
              </a:rPr>
              <a:t>电路原理图</a:t>
            </a:r>
            <a:r>
              <a:rPr lang="en-US" altLang="zh-CN" sz="1800" dirty="0">
                <a:ea typeface="宋体" panose="02010600030101010101" pitchFamily="2" charset="-122"/>
              </a:rPr>
              <a:t>) . To implement the circuit schematic with a one-layer plane printed circuit board(PCB,</a:t>
            </a:r>
            <a:r>
              <a:rPr lang="zh-CN" altLang="en-US" sz="1800" dirty="0">
                <a:ea typeface="宋体" panose="02010600030101010101" pitchFamily="2" charset="-122"/>
              </a:rPr>
              <a:t>电路板</a:t>
            </a:r>
            <a:r>
              <a:rPr lang="en-US" altLang="zh-CN" sz="1800" dirty="0">
                <a:ea typeface="宋体" panose="02010600030101010101" pitchFamily="2" charset="-122"/>
              </a:rPr>
              <a:t>), please determine that whether there is a circuit layout where circuits never crossover with each other. If there exists such a layout, please illustrate it with a plane graph. Otherwise, explain the reason. </a:t>
            </a:r>
          </a:p>
          <a:p>
            <a:pPr algn="just"/>
            <a:r>
              <a:rPr lang="en-US" altLang="zh-CN" sz="1800" dirty="0">
                <a:ea typeface="宋体" panose="02010600030101010101" pitchFamily="2" charset="-122"/>
              </a:rPr>
              <a:t>In the production process of the PCB, the </a:t>
            </a:r>
            <a:r>
              <a:rPr lang="en-US" altLang="zh-CN" sz="1800" dirty="0" err="1">
                <a:ea typeface="宋体" panose="02010600030101010101" pitchFamily="2" charset="-122"/>
              </a:rPr>
              <a:t>machanic</a:t>
            </a:r>
            <a:r>
              <a:rPr lang="en-US" altLang="zh-CN" sz="1800" dirty="0">
                <a:ea typeface="宋体" panose="02010600030101010101" pitchFamily="2" charset="-122"/>
              </a:rPr>
              <a:t> arm traverses all the circuit to paint the layout on the board. To reduce the production cost, please determine whether exist a traverse path for the circuit layout, so that the circuit layout could be painted with one stroke(</a:t>
            </a:r>
            <a:r>
              <a:rPr lang="zh-CN" altLang="en-US" sz="1800" dirty="0">
                <a:ea typeface="宋体" panose="02010600030101010101" pitchFamily="2" charset="-122"/>
              </a:rPr>
              <a:t>一笔画</a:t>
            </a:r>
            <a:r>
              <a:rPr lang="en-US" altLang="zh-CN" sz="1800" dirty="0">
                <a:ea typeface="宋体" panose="02010600030101010101" pitchFamily="2" charset="-122"/>
              </a:rPr>
              <a:t>). If there exists such a traverse path, please determine the vertices sequence of the path. Otherwise, explain the reason.</a:t>
            </a:r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57043FEE-29AB-DF07-0380-FCFDC3B0EB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A4FA30D-F70E-47F8-BFB0-E748A570F266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72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B91AB8-8921-7B1D-CD55-7B861E3C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44" y="4495772"/>
            <a:ext cx="2057346" cy="17082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ED1850C-B8A8-FAEE-889F-7365E5B846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160"/>
          <a:stretch/>
        </p:blipFill>
        <p:spPr>
          <a:xfrm>
            <a:off x="4038614" y="4419574"/>
            <a:ext cx="2209742" cy="184806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EECBD74-4306-A6AE-024E-306FE097CD1F}"/>
              </a:ext>
            </a:extLst>
          </p:cNvPr>
          <p:cNvSpPr txBox="1"/>
          <p:nvPr/>
        </p:nvSpPr>
        <p:spPr>
          <a:xfrm>
            <a:off x="685902" y="4800564"/>
            <a:ext cx="3047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indent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一笔画方案：首尾节点是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d, 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而且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b c d e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各出现两次，有多种方案。</a:t>
            </a:r>
          </a:p>
          <a:p>
            <a:pPr marL="228600" marR="0" indent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参考方案：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 b a e c b d a c d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98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2">
            <a:extLst>
              <a:ext uri="{FF2B5EF4-FFF2-40B4-BE49-F238E27FC236}">
                <a16:creationId xmlns:a16="http://schemas.microsoft.com/office/drawing/2014/main" id="{B0EC8F6E-8840-49F6-8719-B822C1EAE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7F2CB7-E4C8-4EB9-98B0-134D0D4B6439}" type="slidenum">
              <a:rPr altLang="zh-CN"/>
              <a:pPr/>
              <a:t>73</a:t>
            </a:fld>
            <a:endParaRPr lang="zh-CN" altLang="zh-CN"/>
          </a:p>
        </p:txBody>
      </p:sp>
      <p:sp>
        <p:nvSpPr>
          <p:cNvPr id="122883" name="Rectangle 12">
            <a:extLst>
              <a:ext uri="{FF2B5EF4-FFF2-40B4-BE49-F238E27FC236}">
                <a16:creationId xmlns:a16="http://schemas.microsoft.com/office/drawing/2014/main" id="{0F494EA7-FFE5-FE14-8E00-F73E9BD2B8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7D2EC77-7045-4DEF-9D18-045D42E1E921}" type="slidenum">
              <a:rPr lang="en-US" altLang="zh-CN" sz="12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zh-CN" sz="1200"/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46A0DFC5-8CD4-435E-E655-FEBBA13C7B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Click to edit company slogan .</a:t>
            </a:r>
          </a:p>
        </p:txBody>
      </p:sp>
      <p:sp>
        <p:nvSpPr>
          <p:cNvPr id="78853" name="WordArt 3">
            <a:extLst>
              <a:ext uri="{FF2B5EF4-FFF2-40B4-BE49-F238E27FC236}">
                <a16:creationId xmlns:a16="http://schemas.microsoft.com/office/drawing/2014/main" id="{03CFABC6-EDFD-19D5-B9BA-D07F4E91F87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End of Section 4.7 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3EBD876-ACDA-12F0-66F3-4D8EA3EFA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1</a:t>
            </a:r>
          </a:p>
        </p:txBody>
      </p:sp>
      <p:grpSp>
        <p:nvGrpSpPr>
          <p:cNvPr id="44035" name="Group 15">
            <a:extLst>
              <a:ext uri="{FF2B5EF4-FFF2-40B4-BE49-F238E27FC236}">
                <a16:creationId xmlns:a16="http://schemas.microsoft.com/office/drawing/2014/main" id="{64BEEAA3-5F52-47D6-9D80-4DF199560E9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2971800" cy="2514600"/>
            <a:chOff x="768" y="1296"/>
            <a:chExt cx="1227" cy="1074"/>
          </a:xfrm>
        </p:grpSpPr>
        <p:sp>
          <p:nvSpPr>
            <p:cNvPr id="44048" name="Oval 4">
              <a:extLst>
                <a:ext uri="{FF2B5EF4-FFF2-40B4-BE49-F238E27FC236}">
                  <a16:creationId xmlns:a16="http://schemas.microsoft.com/office/drawing/2014/main" id="{0A3B8FDB-9F3E-F1F6-A6BA-1C3654A5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9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49" name="Oval 5">
              <a:extLst>
                <a:ext uri="{FF2B5EF4-FFF2-40B4-BE49-F238E27FC236}">
                  <a16:creationId xmlns:a16="http://schemas.microsoft.com/office/drawing/2014/main" id="{48F7BBD8-2D57-7F0C-F991-542A736F6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16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50" name="Oval 6">
              <a:extLst>
                <a:ext uri="{FF2B5EF4-FFF2-40B4-BE49-F238E27FC236}">
                  <a16:creationId xmlns:a16="http://schemas.microsoft.com/office/drawing/2014/main" id="{B4165ED7-392F-A123-E8CA-D095B2F4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1296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51" name="Oval 7">
              <a:extLst>
                <a:ext uri="{FF2B5EF4-FFF2-40B4-BE49-F238E27FC236}">
                  <a16:creationId xmlns:a16="http://schemas.microsoft.com/office/drawing/2014/main" id="{3E9B0145-FADB-99D2-907E-5D4367623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178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4052" name="Line 8">
              <a:extLst>
                <a:ext uri="{FF2B5EF4-FFF2-40B4-BE49-F238E27FC236}">
                  <a16:creationId xmlns:a16="http://schemas.microsoft.com/office/drawing/2014/main" id="{60D2E93E-19E0-503F-BC65-4ADAE3252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440"/>
              <a:ext cx="912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Line 9">
              <a:extLst>
                <a:ext uri="{FF2B5EF4-FFF2-40B4-BE49-F238E27FC236}">
                  <a16:creationId xmlns:a16="http://schemas.microsoft.com/office/drawing/2014/main" id="{5851994C-E95D-0B62-C0D8-32B02018F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0"/>
              <a:ext cx="912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10">
              <a:extLst>
                <a:ext uri="{FF2B5EF4-FFF2-40B4-BE49-F238E27FC236}">
                  <a16:creationId xmlns:a16="http://schemas.microsoft.com/office/drawing/2014/main" id="{6F363E09-4A63-6380-9DF9-9E17CC25E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392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11">
              <a:extLst>
                <a:ext uri="{FF2B5EF4-FFF2-40B4-BE49-F238E27FC236}">
                  <a16:creationId xmlns:a16="http://schemas.microsoft.com/office/drawing/2014/main" id="{08963E04-E171-8C98-A37C-E5AD6E4C0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256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Line 12">
              <a:extLst>
                <a:ext uri="{FF2B5EF4-FFF2-40B4-BE49-F238E27FC236}">
                  <a16:creationId xmlns:a16="http://schemas.microsoft.com/office/drawing/2014/main" id="{ADEF8C57-4B25-8D61-C986-3BFB53BDF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48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Line 14">
              <a:extLst>
                <a:ext uri="{FF2B5EF4-FFF2-40B4-BE49-F238E27FC236}">
                  <a16:creationId xmlns:a16="http://schemas.microsoft.com/office/drawing/2014/main" id="{F7708518-42FB-FA47-1A97-4ACC9A2F2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4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72" name="Oval 16">
            <a:extLst>
              <a:ext uri="{FF2B5EF4-FFF2-40B4-BE49-F238E27FC236}">
                <a16:creationId xmlns:a16="http://schemas.microsoft.com/office/drawing/2014/main" id="{183501D8-394C-1E6F-AE52-5A21C010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52800"/>
            <a:ext cx="457200" cy="457200"/>
          </a:xfrm>
          <a:prstGeom prst="ellipse">
            <a:avLst/>
          </a:prstGeom>
          <a:noFill/>
          <a:ln w="38100">
            <a:solidFill>
              <a:srgbClr val="8C16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6274" name="Oval 18">
            <a:extLst>
              <a:ext uri="{FF2B5EF4-FFF2-40B4-BE49-F238E27FC236}">
                <a16:creationId xmlns:a16="http://schemas.microsoft.com/office/drawing/2014/main" id="{E9CA281B-36AF-FF11-33F9-0EF149D30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6275" name="Oval 19">
            <a:extLst>
              <a:ext uri="{FF2B5EF4-FFF2-40B4-BE49-F238E27FC236}">
                <a16:creationId xmlns:a16="http://schemas.microsoft.com/office/drawing/2014/main" id="{E308A855-2449-CB06-5823-B024ACD0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37075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6276" name="Oval 20">
            <a:extLst>
              <a:ext uri="{FF2B5EF4-FFF2-40B4-BE49-F238E27FC236}">
                <a16:creationId xmlns:a16="http://schemas.microsoft.com/office/drawing/2014/main" id="{E7A3DBF6-C2A0-7C7B-2475-3DC932291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5" y="2514600"/>
            <a:ext cx="465138" cy="449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6277" name="Oval 21">
            <a:extLst>
              <a:ext uri="{FF2B5EF4-FFF2-40B4-BE49-F238E27FC236}">
                <a16:creationId xmlns:a16="http://schemas.microsoft.com/office/drawing/2014/main" id="{C4D7B4C4-513E-4F3E-AC17-81706908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3" y="4579938"/>
            <a:ext cx="465137" cy="449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9E300584-72BE-D37B-1143-498C2A8B1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50" y="2851150"/>
            <a:ext cx="2208213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61933CA9-62E8-2796-3E6A-9B24960EA0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5338" y="2740025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1" name="Line 25">
            <a:extLst>
              <a:ext uri="{FF2B5EF4-FFF2-40B4-BE49-F238E27FC236}">
                <a16:creationId xmlns:a16="http://schemas.microsoft.com/office/drawing/2014/main" id="{D6F306B8-7A3B-836C-2A9F-24A412921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5338" y="4762500"/>
            <a:ext cx="2092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2" name="Line 26">
            <a:extLst>
              <a:ext uri="{FF2B5EF4-FFF2-40B4-BE49-F238E27FC236}">
                <a16:creationId xmlns:a16="http://schemas.microsoft.com/office/drawing/2014/main" id="{4C56FB8B-A995-CC0E-3A30-11F2C71C0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1975" y="2963863"/>
            <a:ext cx="0" cy="157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BF7E6C46-22D6-8AF7-5011-D021E84C1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550" y="2851150"/>
            <a:ext cx="0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Freeform 29">
            <a:extLst>
              <a:ext uri="{FF2B5EF4-FFF2-40B4-BE49-F238E27FC236}">
                <a16:creationId xmlns:a16="http://schemas.microsoft.com/office/drawing/2014/main" id="{B8BDCA88-D1CA-6DFA-3CDE-7FD8BE9FE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2133600"/>
            <a:ext cx="3619500" cy="2590800"/>
          </a:xfrm>
          <a:custGeom>
            <a:avLst/>
            <a:gdLst>
              <a:gd name="T0" fmla="*/ 2147483646 w 2312"/>
              <a:gd name="T1" fmla="*/ 2147483646 h 1632"/>
              <a:gd name="T2" fmla="*/ 2147483646 w 2312"/>
              <a:gd name="T3" fmla="*/ 2147483646 h 1632"/>
              <a:gd name="T4" fmla="*/ 2147483646 w 2312"/>
              <a:gd name="T5" fmla="*/ 2147483646 h 1632"/>
              <a:gd name="T6" fmla="*/ 2147483646 w 2312"/>
              <a:gd name="T7" fmla="*/ 2147483646 h 1632"/>
              <a:gd name="T8" fmla="*/ 2147483646 w 2312"/>
              <a:gd name="T9" fmla="*/ 0 h 1632"/>
              <a:gd name="T10" fmla="*/ 2147483646 w 2312"/>
              <a:gd name="T11" fmla="*/ 2147483646 h 1632"/>
              <a:gd name="T12" fmla="*/ 2147483646 w 2312"/>
              <a:gd name="T13" fmla="*/ 2147483646 h 1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12" h="1632">
                <a:moveTo>
                  <a:pt x="504" y="1632"/>
                </a:moveTo>
                <a:cubicBezTo>
                  <a:pt x="324" y="1564"/>
                  <a:pt x="144" y="1496"/>
                  <a:pt x="72" y="1344"/>
                </a:cubicBezTo>
                <a:cubicBezTo>
                  <a:pt x="0" y="1192"/>
                  <a:pt x="48" y="904"/>
                  <a:pt x="72" y="720"/>
                </a:cubicBezTo>
                <a:cubicBezTo>
                  <a:pt x="96" y="536"/>
                  <a:pt x="32" y="360"/>
                  <a:pt x="216" y="240"/>
                </a:cubicBezTo>
                <a:cubicBezTo>
                  <a:pt x="400" y="120"/>
                  <a:pt x="856" y="0"/>
                  <a:pt x="1176" y="0"/>
                </a:cubicBezTo>
                <a:cubicBezTo>
                  <a:pt x="1496" y="0"/>
                  <a:pt x="1960" y="200"/>
                  <a:pt x="2136" y="240"/>
                </a:cubicBezTo>
                <a:cubicBezTo>
                  <a:pt x="2312" y="280"/>
                  <a:pt x="2216" y="232"/>
                  <a:pt x="2232" y="24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7" name="Rectangle 31">
            <a:extLst>
              <a:ext uri="{FF2B5EF4-FFF2-40B4-BE49-F238E27FC236}">
                <a16:creationId xmlns:a16="http://schemas.microsoft.com/office/drawing/2014/main" id="{D6B52DA6-0133-D225-FB6C-D690DB66B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5334000"/>
            <a:ext cx="8229600" cy="990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K4 is planar because it can be drawn without crossing.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AEF3A27-8239-F98D-A7C9-88F220469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2</a:t>
            </a:r>
          </a:p>
        </p:txBody>
      </p:sp>
      <p:grpSp>
        <p:nvGrpSpPr>
          <p:cNvPr id="45059" name="Group 40">
            <a:extLst>
              <a:ext uri="{FF2B5EF4-FFF2-40B4-BE49-F238E27FC236}">
                <a16:creationId xmlns:a16="http://schemas.microsoft.com/office/drawing/2014/main" id="{B1AF5CCB-A34C-F6C1-60EA-E8ECFACB383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133600"/>
            <a:ext cx="2608263" cy="2590800"/>
            <a:chOff x="384" y="1200"/>
            <a:chExt cx="1643" cy="1632"/>
          </a:xfrm>
        </p:grpSpPr>
        <p:sp>
          <p:nvSpPr>
            <p:cNvPr id="45094" name="Oval 4">
              <a:extLst>
                <a:ext uri="{FF2B5EF4-FFF2-40B4-BE49-F238E27FC236}">
                  <a16:creationId xmlns:a16="http://schemas.microsoft.com/office/drawing/2014/main" id="{24C209A4-52A7-5679-7D14-0CFA7E34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80"/>
              <a:ext cx="203" cy="2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5095" name="Oval 5">
              <a:extLst>
                <a:ext uri="{FF2B5EF4-FFF2-40B4-BE49-F238E27FC236}">
                  <a16:creationId xmlns:a16="http://schemas.microsoft.com/office/drawing/2014/main" id="{733CDDF6-5DA9-89CA-D6B9-CF1126FA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607"/>
              <a:ext cx="203" cy="20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5096" name="Oval 6">
              <a:extLst>
                <a:ext uri="{FF2B5EF4-FFF2-40B4-BE49-F238E27FC236}">
                  <a16:creationId xmlns:a16="http://schemas.microsoft.com/office/drawing/2014/main" id="{F1736840-8273-6086-70E3-0E1CCBD09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680"/>
              <a:ext cx="203" cy="2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5097" name="Oval 7">
              <a:extLst>
                <a:ext uri="{FF2B5EF4-FFF2-40B4-BE49-F238E27FC236}">
                  <a16:creationId xmlns:a16="http://schemas.microsoft.com/office/drawing/2014/main" id="{8E091994-2C75-6996-ED8C-52B320A9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2626"/>
              <a:ext cx="203" cy="2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5098" name="Line 10">
              <a:extLst>
                <a:ext uri="{FF2B5EF4-FFF2-40B4-BE49-F238E27FC236}">
                  <a16:creationId xmlns:a16="http://schemas.microsoft.com/office/drawing/2014/main" id="{C6FF7C3F-3495-CC18-3774-D7D70404D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" y="1783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9" name="Line 11">
              <a:extLst>
                <a:ext uri="{FF2B5EF4-FFF2-40B4-BE49-F238E27FC236}">
                  <a16:creationId xmlns:a16="http://schemas.microsoft.com/office/drawing/2014/main" id="{59398471-442B-E57F-5B23-2E8AE09A8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" y="2710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0" name="Line 12">
              <a:extLst>
                <a:ext uri="{FF2B5EF4-FFF2-40B4-BE49-F238E27FC236}">
                  <a16:creationId xmlns:a16="http://schemas.microsoft.com/office/drawing/2014/main" id="{480F5E97-4661-54DE-409D-5D97DF596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" y="1886"/>
              <a:ext cx="0" cy="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1" name="Line 13">
              <a:extLst>
                <a:ext uri="{FF2B5EF4-FFF2-40B4-BE49-F238E27FC236}">
                  <a16:creationId xmlns:a16="http://schemas.microsoft.com/office/drawing/2014/main" id="{C0E74D78-A53E-C6BF-3BF6-CE400E6ED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1834"/>
              <a:ext cx="0" cy="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2" name="Oval 27">
              <a:extLst>
                <a:ext uri="{FF2B5EF4-FFF2-40B4-BE49-F238E27FC236}">
                  <a16:creationId xmlns:a16="http://schemas.microsoft.com/office/drawing/2014/main" id="{9BA67E1C-E5B1-F8F9-F145-B372A7CBC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1200"/>
              <a:ext cx="203" cy="2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5103" name="Oval 28">
              <a:extLst>
                <a:ext uri="{FF2B5EF4-FFF2-40B4-BE49-F238E27FC236}">
                  <a16:creationId xmlns:a16="http://schemas.microsoft.com/office/drawing/2014/main" id="{20569ACF-38F2-3722-2BED-B3848618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00"/>
              <a:ext cx="203" cy="2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5104" name="Line 29">
              <a:extLst>
                <a:ext uri="{FF2B5EF4-FFF2-40B4-BE49-F238E27FC236}">
                  <a16:creationId xmlns:a16="http://schemas.microsoft.com/office/drawing/2014/main" id="{DB8AFFAD-8AA1-01F8-7B07-8445D05BC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1303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5" name="Line 30">
              <a:extLst>
                <a:ext uri="{FF2B5EF4-FFF2-40B4-BE49-F238E27FC236}">
                  <a16:creationId xmlns:a16="http://schemas.microsoft.com/office/drawing/2014/main" id="{9242C3CE-81F3-4342-D707-C8132C392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344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6" name="Line 31">
              <a:extLst>
                <a:ext uri="{FF2B5EF4-FFF2-40B4-BE49-F238E27FC236}">
                  <a16:creationId xmlns:a16="http://schemas.microsoft.com/office/drawing/2014/main" id="{AEEB74C8-89DD-B9C2-8923-B23C9ED1A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344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7" name="Oval 33">
              <a:extLst>
                <a:ext uri="{FF2B5EF4-FFF2-40B4-BE49-F238E27FC236}">
                  <a16:creationId xmlns:a16="http://schemas.microsoft.com/office/drawing/2014/main" id="{7F913775-B0F8-2B64-B206-EFFF851B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03" cy="2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5108" name="Line 34">
              <a:extLst>
                <a:ext uri="{FF2B5EF4-FFF2-40B4-BE49-F238E27FC236}">
                  <a16:creationId xmlns:a16="http://schemas.microsoft.com/office/drawing/2014/main" id="{A8A76CEB-23B4-7EED-3436-52325F7F2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398"/>
              <a:ext cx="0" cy="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9" name="Line 35">
              <a:extLst>
                <a:ext uri="{FF2B5EF4-FFF2-40B4-BE49-F238E27FC236}">
                  <a16:creationId xmlns:a16="http://schemas.microsoft.com/office/drawing/2014/main" id="{F8DD1AA9-8914-B298-CDC8-51B50B5EA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352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0" name="Line 36">
              <a:extLst>
                <a:ext uri="{FF2B5EF4-FFF2-40B4-BE49-F238E27FC236}">
                  <a16:creationId xmlns:a16="http://schemas.microsoft.com/office/drawing/2014/main" id="{3437C099-DD8C-CB60-01D7-FD0926EFC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410"/>
              <a:ext cx="0" cy="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1" name="Line 37">
              <a:extLst>
                <a:ext uri="{FF2B5EF4-FFF2-40B4-BE49-F238E27FC236}">
                  <a16:creationId xmlns:a16="http://schemas.microsoft.com/office/drawing/2014/main" id="{632DF60B-019F-F4C9-FDD4-93BF4953F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256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2" name="Oval 38">
              <a:extLst>
                <a:ext uri="{FF2B5EF4-FFF2-40B4-BE49-F238E27FC236}">
                  <a16:creationId xmlns:a16="http://schemas.microsoft.com/office/drawing/2014/main" id="{36826EE3-8818-CA1C-9157-2E46EAE8E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2130"/>
              <a:ext cx="203" cy="2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5113" name="Line 39">
              <a:extLst>
                <a:ext uri="{FF2B5EF4-FFF2-40B4-BE49-F238E27FC236}">
                  <a16:creationId xmlns:a16="http://schemas.microsoft.com/office/drawing/2014/main" id="{DA13B06E-A19B-BF61-5DD7-1FE31916E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3" y="222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622297-9FE7-4B42-B25F-86D5AC251497}"/>
              </a:ext>
            </a:extLst>
          </p:cNvPr>
          <p:cNvGrpSpPr/>
          <p:nvPr/>
        </p:nvGrpSpPr>
        <p:grpSpPr>
          <a:xfrm>
            <a:off x="4953000" y="2010942"/>
            <a:ext cx="2868612" cy="2713457"/>
            <a:chOff x="4495800" y="2286000"/>
            <a:chExt cx="3200400" cy="2819400"/>
          </a:xfrm>
        </p:grpSpPr>
        <p:sp>
          <p:nvSpPr>
            <p:cNvPr id="97322" name="Oval 42">
              <a:extLst>
                <a:ext uri="{FF2B5EF4-FFF2-40B4-BE49-F238E27FC236}">
                  <a16:creationId xmlns:a16="http://schemas.microsoft.com/office/drawing/2014/main" id="{933E5207-CBA6-1D39-B760-06170F574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819400"/>
              <a:ext cx="322263" cy="3270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7323" name="Oval 43">
              <a:extLst>
                <a:ext uri="{FF2B5EF4-FFF2-40B4-BE49-F238E27FC236}">
                  <a16:creationId xmlns:a16="http://schemas.microsoft.com/office/drawing/2014/main" id="{B6A588EE-CCA4-2463-9315-53723A653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291013"/>
              <a:ext cx="322263" cy="3254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7324" name="Oval 44">
              <a:extLst>
                <a:ext uri="{FF2B5EF4-FFF2-40B4-BE49-F238E27FC236}">
                  <a16:creationId xmlns:a16="http://schemas.microsoft.com/office/drawing/2014/main" id="{8303DD23-6C57-69F9-82F0-E2C36FB46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2819400"/>
              <a:ext cx="322262" cy="3270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7325" name="Oval 45">
              <a:extLst>
                <a:ext uri="{FF2B5EF4-FFF2-40B4-BE49-F238E27FC236}">
                  <a16:creationId xmlns:a16="http://schemas.microsoft.com/office/drawing/2014/main" id="{A1099643-3157-E231-59A0-0734CE2A0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338" y="4321175"/>
              <a:ext cx="322262" cy="3270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7326" name="Line 46">
              <a:extLst>
                <a:ext uri="{FF2B5EF4-FFF2-40B4-BE49-F238E27FC236}">
                  <a16:creationId xmlns:a16="http://schemas.microsoft.com/office/drawing/2014/main" id="{E1C21212-C534-D19D-8D5E-69DFACAEE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463" y="2982913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7" name="Line 47">
              <a:extLst>
                <a:ext uri="{FF2B5EF4-FFF2-40B4-BE49-F238E27FC236}">
                  <a16:creationId xmlns:a16="http://schemas.microsoft.com/office/drawing/2014/main" id="{5EB97D1F-DA0C-DED9-D2C4-E006F855A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463" y="4454525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8" name="Line 48">
              <a:extLst>
                <a:ext uri="{FF2B5EF4-FFF2-40B4-BE49-F238E27FC236}">
                  <a16:creationId xmlns:a16="http://schemas.microsoft.com/office/drawing/2014/main" id="{352473E7-7BB6-63D7-C8EA-75BB0600F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9538" y="3146425"/>
              <a:ext cx="0" cy="1144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9" name="Line 49">
              <a:extLst>
                <a:ext uri="{FF2B5EF4-FFF2-40B4-BE49-F238E27FC236}">
                  <a16:creationId xmlns:a16="http://schemas.microsoft.com/office/drawing/2014/main" id="{BABF4F1A-40ED-9DE4-451C-A8EECC0E5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0225" y="3063875"/>
              <a:ext cx="0" cy="1308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74">
              <a:extLst>
                <a:ext uri="{FF2B5EF4-FFF2-40B4-BE49-F238E27FC236}">
                  <a16:creationId xmlns:a16="http://schemas.microsoft.com/office/drawing/2014/main" id="{4B13378E-5659-B850-9F64-F5335157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2286000"/>
              <a:ext cx="3200400" cy="2819400"/>
              <a:chOff x="2832" y="1440"/>
              <a:chExt cx="2016" cy="1776"/>
            </a:xfrm>
          </p:grpSpPr>
          <p:sp>
            <p:nvSpPr>
              <p:cNvPr id="45086" name="Oval 64">
                <a:extLst>
                  <a:ext uri="{FF2B5EF4-FFF2-40B4-BE49-F238E27FC236}">
                    <a16:creationId xmlns:a16="http://schemas.microsoft.com/office/drawing/2014/main" id="{AE5DF017-B131-3464-4194-4E1372A9E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440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5087" name="Line 66">
                <a:extLst>
                  <a:ext uri="{FF2B5EF4-FFF2-40B4-BE49-F238E27FC236}">
                    <a16:creationId xmlns:a16="http://schemas.microsoft.com/office/drawing/2014/main" id="{DD150194-8DC3-3822-132A-FD18FB18A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1524"/>
                <a:ext cx="17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8" name="Line 67">
                <a:extLst>
                  <a:ext uri="{FF2B5EF4-FFF2-40B4-BE49-F238E27FC236}">
                    <a16:creationId xmlns:a16="http://schemas.microsoft.com/office/drawing/2014/main" id="{795A1DAF-027B-1556-E467-F0A7C0EE2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3" y="3147"/>
                <a:ext cx="17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9" name="Line 68">
                <a:extLst>
                  <a:ext uri="{FF2B5EF4-FFF2-40B4-BE49-F238E27FC236}">
                    <a16:creationId xmlns:a16="http://schemas.microsoft.com/office/drawing/2014/main" id="{7B2ADA86-E788-148A-02FC-699C68292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632"/>
                <a:ext cx="0" cy="14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0" name="Line 69">
                <a:extLst>
                  <a:ext uri="{FF2B5EF4-FFF2-40B4-BE49-F238E27FC236}">
                    <a16:creationId xmlns:a16="http://schemas.microsoft.com/office/drawing/2014/main" id="{1A97B8A0-F16E-D84D-F4A9-A15F8F1BC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614"/>
                <a:ext cx="0" cy="14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1" name="Oval 71">
                <a:extLst>
                  <a:ext uri="{FF2B5EF4-FFF2-40B4-BE49-F238E27FC236}">
                    <a16:creationId xmlns:a16="http://schemas.microsoft.com/office/drawing/2014/main" id="{A6644EBB-88D7-B865-F38F-28AEC0873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02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5092" name="Oval 72">
                <a:extLst>
                  <a:ext uri="{FF2B5EF4-FFF2-40B4-BE49-F238E27FC236}">
                    <a16:creationId xmlns:a16="http://schemas.microsoft.com/office/drawing/2014/main" id="{78725410-BB7D-9A9B-E1B5-2D4B4DDCF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5093" name="Oval 73">
                <a:extLst>
                  <a:ext uri="{FF2B5EF4-FFF2-40B4-BE49-F238E27FC236}">
                    <a16:creationId xmlns:a16="http://schemas.microsoft.com/office/drawing/2014/main" id="{C80FB99C-D2D6-E5E4-A266-608C655FC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97355" name="Line 75">
              <a:extLst>
                <a:ext uri="{FF2B5EF4-FFF2-40B4-BE49-F238E27FC236}">
                  <a16:creationId xmlns:a16="http://schemas.microsoft.com/office/drawing/2014/main" id="{2F2119D1-4A38-61F7-A9BC-FF3F14999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514600"/>
              <a:ext cx="3810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6" name="Line 76">
              <a:extLst>
                <a:ext uri="{FF2B5EF4-FFF2-40B4-BE49-F238E27FC236}">
                  <a16:creationId xmlns:a16="http://schemas.microsoft.com/office/drawing/2014/main" id="{0898F79E-777F-81D9-7D65-358805253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4572000"/>
              <a:ext cx="457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7" name="Line 77">
              <a:extLst>
                <a:ext uri="{FF2B5EF4-FFF2-40B4-BE49-F238E27FC236}">
                  <a16:creationId xmlns:a16="http://schemas.microsoft.com/office/drawing/2014/main" id="{D407E34C-0E75-6551-30C3-40BB667C5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400" y="4572000"/>
              <a:ext cx="3810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8" name="Line 78">
              <a:extLst>
                <a:ext uri="{FF2B5EF4-FFF2-40B4-BE49-F238E27FC236}">
                  <a16:creationId xmlns:a16="http://schemas.microsoft.com/office/drawing/2014/main" id="{998E5886-9650-5F09-E02F-F7CAB4B3F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10400" y="2514600"/>
              <a:ext cx="4572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359" name="Rectangle 79">
            <a:extLst>
              <a:ext uri="{FF2B5EF4-FFF2-40B4-BE49-F238E27FC236}">
                <a16:creationId xmlns:a16="http://schemas.microsoft.com/office/drawing/2014/main" id="{69CE329F-6896-4ED6-3F39-2B04DFD9F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5334000"/>
            <a:ext cx="82296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Q3 is planar because it can be drawn without crossing.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59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EF6FC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9988</TotalTime>
  <Pages>0</Pages>
  <Words>3140</Words>
  <Characters>0</Characters>
  <Application>Microsoft Office PowerPoint</Application>
  <DocSecurity>0</DocSecurity>
  <PresentationFormat>全屏显示(4:3)</PresentationFormat>
  <Lines>0</Lines>
  <Paragraphs>508</Paragraphs>
  <Slides>73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5" baseType="lpstr">
      <vt:lpstr>Euclid</vt:lpstr>
      <vt:lpstr>等线</vt:lpstr>
      <vt:lpstr>宋体</vt:lpstr>
      <vt:lpstr>Arial</vt:lpstr>
      <vt:lpstr>Arial Black</vt:lpstr>
      <vt:lpstr>Cambria Math</vt:lpstr>
      <vt:lpstr>Times New Roman</vt:lpstr>
      <vt:lpstr>Verdana</vt:lpstr>
      <vt:lpstr>Wingdings</vt:lpstr>
      <vt:lpstr>sample</vt:lpstr>
      <vt:lpstr>1_sample</vt:lpstr>
      <vt:lpstr>Equation.DSMT4</vt:lpstr>
      <vt:lpstr>Discrete Mathematics</vt:lpstr>
      <vt:lpstr>PowerPoint 演示文稿</vt:lpstr>
      <vt:lpstr>Contents</vt:lpstr>
      <vt:lpstr>PowerPoint 演示文稿</vt:lpstr>
      <vt:lpstr>PowerPoint 演示文稿</vt:lpstr>
      <vt:lpstr>Planar graph without edges crossing ?</vt:lpstr>
      <vt:lpstr>Definition 1</vt:lpstr>
      <vt:lpstr>Example 1</vt:lpstr>
      <vt:lpstr>Example 2</vt:lpstr>
      <vt:lpstr>Example 3</vt:lpstr>
      <vt:lpstr>PowerPoint 演示文稿</vt:lpstr>
      <vt:lpstr>PowerPoint 演示文稿</vt:lpstr>
      <vt:lpstr>PowerPoint 演示文稿</vt:lpstr>
      <vt:lpstr>Planar graph without edges crossing ?</vt:lpstr>
      <vt:lpstr>Application of planar graph</vt:lpstr>
      <vt:lpstr>Application of planar graph</vt:lpstr>
      <vt:lpstr>PowerPoint 演示文稿</vt:lpstr>
      <vt:lpstr>PowerPoint 演示文稿</vt:lpstr>
      <vt:lpstr>PowerPoint 演示文稿</vt:lpstr>
      <vt:lpstr>Euler’s Formula</vt:lpstr>
      <vt:lpstr>Euler’s Formula</vt:lpstr>
      <vt:lpstr>Euler’s Formula</vt:lpstr>
      <vt:lpstr>Euler’s Formula</vt:lpstr>
      <vt:lpstr>PowerPoint 演示文稿</vt:lpstr>
      <vt:lpstr>Euler’s Formula</vt:lpstr>
      <vt:lpstr>Euler’s Formula</vt:lpstr>
      <vt:lpstr>Euler’s Formula</vt:lpstr>
      <vt:lpstr>Example 4</vt:lpstr>
      <vt:lpstr>Corollary 1</vt:lpstr>
      <vt:lpstr>Corollary 1</vt:lpstr>
      <vt:lpstr>Corollary 1</vt:lpstr>
      <vt:lpstr>Corollary 2</vt:lpstr>
      <vt:lpstr>Example 5</vt:lpstr>
      <vt:lpstr>Another Example </vt:lpstr>
      <vt:lpstr>Corollary 3</vt:lpstr>
      <vt:lpstr>Corollary 3</vt:lpstr>
      <vt:lpstr>Corollary 3</vt:lpstr>
      <vt:lpstr>Another Example </vt:lpstr>
      <vt:lpstr>PowerPoint 演示文稿</vt:lpstr>
      <vt:lpstr>Kuratowski’s Theorem</vt:lpstr>
      <vt:lpstr>Homeomorphic Graphs</vt:lpstr>
      <vt:lpstr>Theorem 2</vt:lpstr>
      <vt:lpstr>Example 7</vt:lpstr>
      <vt:lpstr>Example 7</vt:lpstr>
      <vt:lpstr>Example 7</vt:lpstr>
      <vt:lpstr>Example 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同立 何</cp:lastModifiedBy>
  <cp:revision>849</cp:revision>
  <dcterms:created xsi:type="dcterms:W3CDTF">2015-11-23T10:29:12Z</dcterms:created>
  <dcterms:modified xsi:type="dcterms:W3CDTF">2024-11-28T08:18:05Z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2052-11.1.0.9145</vt:lpwstr>
  </property>
</Properties>
</file>