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 id="2147483665" r:id="rId2"/>
  </p:sldMasterIdLst>
  <p:notesMasterIdLst>
    <p:notesMasterId r:id="rId53"/>
  </p:notesMasterIdLst>
  <p:handoutMasterIdLst>
    <p:handoutMasterId r:id="rId54"/>
  </p:handoutMasterIdLst>
  <p:sldIdLst>
    <p:sldId id="257" r:id="rId3"/>
    <p:sldId id="258" r:id="rId4"/>
    <p:sldId id="259" r:id="rId5"/>
    <p:sldId id="359" r:id="rId6"/>
    <p:sldId id="271" r:id="rId7"/>
    <p:sldId id="360" r:id="rId8"/>
    <p:sldId id="361" r:id="rId9"/>
    <p:sldId id="362" r:id="rId10"/>
    <p:sldId id="363" r:id="rId11"/>
    <p:sldId id="371" r:id="rId12"/>
    <p:sldId id="364" r:id="rId13"/>
    <p:sldId id="365" r:id="rId14"/>
    <p:sldId id="366" r:id="rId15"/>
    <p:sldId id="367" r:id="rId16"/>
    <p:sldId id="368" r:id="rId17"/>
    <p:sldId id="369" r:id="rId18"/>
    <p:sldId id="370" r:id="rId19"/>
    <p:sldId id="372" r:id="rId20"/>
    <p:sldId id="373" r:id="rId21"/>
    <p:sldId id="375" r:id="rId22"/>
    <p:sldId id="374" r:id="rId23"/>
    <p:sldId id="383" r:id="rId24"/>
    <p:sldId id="384" r:id="rId25"/>
    <p:sldId id="385" r:id="rId26"/>
    <p:sldId id="386" r:id="rId27"/>
    <p:sldId id="387" r:id="rId28"/>
    <p:sldId id="388" r:id="rId29"/>
    <p:sldId id="376" r:id="rId30"/>
    <p:sldId id="389" r:id="rId31"/>
    <p:sldId id="377" r:id="rId32"/>
    <p:sldId id="390" r:id="rId33"/>
    <p:sldId id="391" r:id="rId34"/>
    <p:sldId id="378" r:id="rId35"/>
    <p:sldId id="379" r:id="rId36"/>
    <p:sldId id="380" r:id="rId37"/>
    <p:sldId id="381" r:id="rId38"/>
    <p:sldId id="382" r:id="rId39"/>
    <p:sldId id="392" r:id="rId40"/>
    <p:sldId id="394" r:id="rId41"/>
    <p:sldId id="395" r:id="rId42"/>
    <p:sldId id="396" r:id="rId43"/>
    <p:sldId id="397" r:id="rId44"/>
    <p:sldId id="398" r:id="rId45"/>
    <p:sldId id="399" r:id="rId46"/>
    <p:sldId id="409" r:id="rId47"/>
    <p:sldId id="410" r:id="rId48"/>
    <p:sldId id="411" r:id="rId49"/>
    <p:sldId id="412" r:id="rId50"/>
    <p:sldId id="413" r:id="rId51"/>
    <p:sldId id="303" r:id="rId5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03">
          <p15:clr>
            <a:srgbClr val="A4A3A4"/>
          </p15:clr>
        </p15:guide>
        <p15:guide id="2" pos="2928">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C1602"/>
    <a:srgbClr val="EF6FC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60" autoAdjust="0"/>
  </p:normalViewPr>
  <p:slideViewPr>
    <p:cSldViewPr>
      <p:cViewPr varScale="1">
        <p:scale>
          <a:sx n="101" d="100"/>
          <a:sy n="101" d="100"/>
        </p:scale>
        <p:origin x="450" y="108"/>
      </p:cViewPr>
      <p:guideLst>
        <p:guide orient="horz" pos="2103"/>
        <p:guide pos="2928"/>
      </p:guideLst>
    </p:cSldViewPr>
  </p:slideViewPr>
  <p:notesTextViewPr>
    <p:cViewPr>
      <p:scale>
        <a:sx n="100" d="100"/>
        <a:sy n="100" d="100"/>
      </p:scale>
      <p:origin x="0" y="0"/>
    </p:cViewPr>
  </p:notesTextViewPr>
  <p:gridSpacing cx="76198" cy="7619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presProps" Target="pres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9" Type="http://schemas.openxmlformats.org/officeDocument/2006/relationships/slide" Target="slides/slide27.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3.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viewProps" Target="viewProps.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0" Type="http://schemas.openxmlformats.org/officeDocument/2006/relationships/slide" Target="slides/slide18.xml"/><Relationship Id="rId41" Type="http://schemas.openxmlformats.org/officeDocument/2006/relationships/slide" Target="slides/slide39.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4.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theme" Target="theme/theme1.xml"/><Relationship Id="rId10" Type="http://schemas.openxmlformats.org/officeDocument/2006/relationships/slide" Target="slides/slide8.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 name="页眉占位符 1">
            <a:extLst>
              <a:ext uri="{FF2B5EF4-FFF2-40B4-BE49-F238E27FC236}">
                <a16:creationId xmlns:a16="http://schemas.microsoft.com/office/drawing/2014/main" id="{5FAC95B2-9706-4E92-99F5-9B95FEBC70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buFont typeface="Arial" panose="020B0604020202020204" pitchFamily="34" charset="0"/>
              <a:buNone/>
              <a:defRPr sz="1200" noProof="1"/>
            </a:lvl1pPr>
          </a:lstStyle>
          <a:p>
            <a:pPr>
              <a:defRPr/>
            </a:pPr>
            <a:endParaRPr lang="zh-CN" altLang="en-US"/>
          </a:p>
        </p:txBody>
      </p:sp>
      <p:sp>
        <p:nvSpPr>
          <p:cNvPr id="3" name="日期占位符 2">
            <a:extLst>
              <a:ext uri="{FF2B5EF4-FFF2-40B4-BE49-F238E27FC236}">
                <a16:creationId xmlns:a16="http://schemas.microsoft.com/office/drawing/2014/main" id="{A8B898CE-5CBA-4B2E-BFD5-D42BD38C569B}"/>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eaLnBrk="1" hangingPunct="1">
              <a:buFont typeface="Arial" panose="020B0604020202020204" pitchFamily="34" charset="0"/>
              <a:buNone/>
              <a:defRPr sz="1200" noProof="1"/>
            </a:lvl1pPr>
          </a:lstStyle>
          <a:p>
            <a:pPr>
              <a:defRPr/>
            </a:pPr>
            <a:fld id="{B7F6DB67-19C4-4EFC-ACAA-A722D070FA8F}" type="datetimeFigureOut">
              <a:rPr lang="zh-CN" altLang="en-US"/>
              <a:pPr>
                <a:defRPr/>
              </a:pPr>
              <a:t>2024/11/25</a:t>
            </a:fld>
            <a:endParaRPr lang="zh-CN" altLang="en-US"/>
          </a:p>
        </p:txBody>
      </p:sp>
      <p:sp>
        <p:nvSpPr>
          <p:cNvPr id="4" name="页脚占位符 3">
            <a:extLst>
              <a:ext uri="{FF2B5EF4-FFF2-40B4-BE49-F238E27FC236}">
                <a16:creationId xmlns:a16="http://schemas.microsoft.com/office/drawing/2014/main" id="{F5C29CFD-4C00-4183-9CA8-50B5145CB4F0}"/>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eaLnBrk="1" hangingPunct="1">
              <a:buFont typeface="Arial" panose="020B0604020202020204" pitchFamily="34" charset="0"/>
              <a:buNone/>
              <a:defRPr sz="1200" noProof="1"/>
            </a:lvl1pPr>
          </a:lstStyle>
          <a:p>
            <a:pPr>
              <a:defRPr/>
            </a:pPr>
            <a:endParaRPr lang="zh-CN" altLang="en-US"/>
          </a:p>
        </p:txBody>
      </p:sp>
      <p:sp>
        <p:nvSpPr>
          <p:cNvPr id="5" name="灯片编号占位符 4">
            <a:extLst>
              <a:ext uri="{FF2B5EF4-FFF2-40B4-BE49-F238E27FC236}">
                <a16:creationId xmlns:a16="http://schemas.microsoft.com/office/drawing/2014/main" id="{BE2C17CB-F92B-44B4-AFDF-A464E993C697}"/>
              </a:ext>
            </a:extLst>
          </p:cNvPr>
          <p:cNvSpPr>
            <a:spLocks noGrp="1"/>
          </p:cNvSpPr>
          <p:nvPr>
            <p:ph type="sldNum" sz="quarter" idx="3"/>
          </p:nvPr>
        </p:nvSpPr>
        <p:spPr>
          <a:xfrm>
            <a:off x="3884613" y="8685213"/>
            <a:ext cx="2971800" cy="458787"/>
          </a:xfrm>
          <a:prstGeom prst="rect">
            <a:avLst/>
          </a:prstGeom>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EAC126E5-BC9C-4E8C-9436-60A3410C855C}" type="slidenum">
              <a:rPr altLang="en-US"/>
              <a:pPr/>
              <a:t>‹#›</a:t>
            </a:fld>
            <a:endParaRPr lang="zh-CN" altLang="en-US"/>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8434" name="Rectangle 2">
            <a:extLst>
              <a:ext uri="{FF2B5EF4-FFF2-40B4-BE49-F238E27FC236}">
                <a16:creationId xmlns:a16="http://schemas.microsoft.com/office/drawing/2014/main" id="{E17E3491-D377-4414-ACE2-DB877B8F7732}"/>
              </a:ext>
            </a:extLst>
          </p:cNvPr>
          <p:cNvSpPr>
            <a:spLocks noGrp="1" noChangeArrowheads="1"/>
          </p:cNvSpPr>
          <p:nvPr>
            <p:ph type="hdr" sz="quarter"/>
          </p:nvPr>
        </p:nvSpPr>
        <p:spPr bwMode="auto">
          <a:xfrm>
            <a:off x="0" y="0"/>
            <a:ext cx="2971800" cy="457200"/>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18435" name="Rectangle 3">
            <a:extLst>
              <a:ext uri="{FF2B5EF4-FFF2-40B4-BE49-F238E27FC236}">
                <a16:creationId xmlns:a16="http://schemas.microsoft.com/office/drawing/2014/main" id="{83C4E13E-37EA-40D3-A45D-81FBDA09B56E}"/>
              </a:ext>
            </a:extLst>
          </p:cNvPr>
          <p:cNvSpPr>
            <a:spLocks noGrp="1" noChangeArrowheads="1"/>
          </p:cNvSpPr>
          <p:nvPr>
            <p:ph type="dt" idx="1"/>
          </p:nvPr>
        </p:nvSpPr>
        <p:spPr bwMode="auto">
          <a:xfrm>
            <a:off x="3884613" y="0"/>
            <a:ext cx="2971800" cy="457200"/>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latin typeface="Arial" panose="020B0604020202020204" pitchFamily="34" charset="0"/>
                <a:cs typeface="+mn-cs"/>
              </a:defRPr>
            </a:lvl1pPr>
          </a:lstStyle>
          <a:p>
            <a:pPr>
              <a:defRPr/>
            </a:pPr>
            <a:endParaRPr lang="en-US" altLang="zh-CN"/>
          </a:p>
        </p:txBody>
      </p:sp>
      <p:sp>
        <p:nvSpPr>
          <p:cNvPr id="33796" name="Rectangle 4">
            <a:extLst>
              <a:ext uri="{FF2B5EF4-FFF2-40B4-BE49-F238E27FC236}">
                <a16:creationId xmlns:a16="http://schemas.microsoft.com/office/drawing/2014/main" id="{404C1E58-51BC-DFC5-E19D-77020484508F}"/>
              </a:ext>
            </a:extLst>
          </p:cNvPr>
          <p:cNvSpPr>
            <a:spLocks noGrp="1" noRot="1" noChangeAspect="1" noChangeArrowheads="1" noTextEdit="1"/>
          </p:cNvSpPr>
          <p:nvPr>
            <p:ph type="sldImg" idx="4294967295"/>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18437" name="Rectangle 5">
            <a:extLst>
              <a:ext uri="{FF2B5EF4-FFF2-40B4-BE49-F238E27FC236}">
                <a16:creationId xmlns:a16="http://schemas.microsoft.com/office/drawing/2014/main" id="{95BBAC28-14BD-4F00-A9C1-E43DC55AE977}"/>
              </a:ext>
            </a:extLst>
          </p:cNvPr>
          <p:cNvSpPr>
            <a:spLocks noGrp="1" noChangeArrowheads="1"/>
          </p:cNvSpPr>
          <p:nvPr>
            <p:ph type="body" sz="quarter" idx="3"/>
          </p:nvPr>
        </p:nvSpPr>
        <p:spPr bwMode="auto">
          <a:xfrm>
            <a:off x="685800" y="4343400"/>
            <a:ext cx="5486400" cy="4114800"/>
          </a:xfrm>
          <a:prstGeom prst="rect">
            <a:avLst/>
          </a:prstGeom>
          <a:noFill/>
          <a:ln w="9525">
            <a:noFill/>
            <a:miter lim="800000"/>
          </a:ln>
          <a:effectLst/>
        </p:spPr>
        <p:txBody>
          <a:bodyPr vert="horz" wrap="square" lIns="91440" tIns="45720" rIns="91440" bIns="45720" numCol="1" anchor="t" anchorCtr="0" compatLnSpc="1"/>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18438" name="Rectangle 6">
            <a:extLst>
              <a:ext uri="{FF2B5EF4-FFF2-40B4-BE49-F238E27FC236}">
                <a16:creationId xmlns:a16="http://schemas.microsoft.com/office/drawing/2014/main" id="{B7DE624B-6463-4527-9907-FDB2BE2B916A}"/>
              </a:ext>
            </a:extLst>
          </p:cNvPr>
          <p:cNvSpPr>
            <a:spLocks noGrp="1" noChangeArrowheads="1"/>
          </p:cNvSpPr>
          <p:nvPr>
            <p:ph type="ftr" sz="quarter" idx="4"/>
          </p:nvPr>
        </p:nvSpPr>
        <p:spPr bwMode="auto">
          <a:xfrm>
            <a:off x="0" y="8685213"/>
            <a:ext cx="2971800" cy="457200"/>
          </a:xfrm>
          <a:prstGeom prst="rect">
            <a:avLst/>
          </a:prstGeom>
          <a:noFill/>
          <a:ln w="9525">
            <a:noFill/>
            <a:miter lim="800000"/>
          </a:ln>
          <a:effectLst/>
        </p:spPr>
        <p:txBody>
          <a:bodyPr vert="horz" wrap="square" lIns="91440" tIns="45720" rIns="91440" bIns="45720" numCol="1" anchor="b" anchorCtr="0" compatLnSpc="1"/>
          <a:lstStyle>
            <a:lvl1pPr eaLnBrk="1" hangingPunct="1">
              <a:buFontTx/>
              <a:buNone/>
              <a:defRPr sz="1200">
                <a:latin typeface="Arial" panose="020B0604020202020204" pitchFamily="34" charset="0"/>
                <a:cs typeface="+mn-cs"/>
              </a:defRPr>
            </a:lvl1pPr>
          </a:lstStyle>
          <a:p>
            <a:pPr>
              <a:defRPr/>
            </a:pPr>
            <a:endParaRPr lang="en-US" altLang="zh-CN"/>
          </a:p>
        </p:txBody>
      </p:sp>
      <p:sp>
        <p:nvSpPr>
          <p:cNvPr id="18439" name="Rectangle 7">
            <a:extLst>
              <a:ext uri="{FF2B5EF4-FFF2-40B4-BE49-F238E27FC236}">
                <a16:creationId xmlns:a16="http://schemas.microsoft.com/office/drawing/2014/main" id="{8161F413-9426-4FF2-8394-F3E6154EA808}"/>
              </a:ext>
            </a:extLst>
          </p:cNvPr>
          <p:cNvSpPr>
            <a:spLocks noGrp="1" noChangeArrowheads="1"/>
          </p:cNvSpPr>
          <p:nvPr>
            <p:ph type="sldNum" sz="quarter" idx="5"/>
          </p:nvPr>
        </p:nvSpPr>
        <p:spPr bwMode="auto">
          <a:xfrm>
            <a:off x="3884613" y="8685213"/>
            <a:ext cx="2971800" cy="457200"/>
          </a:xfrm>
          <a:prstGeom prst="rect">
            <a:avLst/>
          </a:prstGeom>
          <a:noFill/>
          <a:ln w="9525">
            <a:noFill/>
            <a:miter lim="800000"/>
          </a:ln>
          <a:effectLst/>
        </p:spPr>
        <p:txBody>
          <a:bodyPr vert="horz" wrap="square" lIns="91440" tIns="45720" rIns="91440" bIns="45720" numCol="1" anchor="b" anchorCtr="0" compatLnSpc="1">
            <a:prstTxWarp prst="textNoShape">
              <a:avLst/>
            </a:prstTxWarp>
          </a:bodyPr>
          <a:lstStyle>
            <a:lvl1pPr algn="r" eaLnBrk="1" hangingPunct="1">
              <a:buFont typeface="Arial" panose="020B0604020202020204" pitchFamily="34" charset="0"/>
              <a:buNone/>
              <a:defRPr sz="1200" noProof="1"/>
            </a:lvl1pPr>
          </a:lstStyle>
          <a:p>
            <a:fld id="{18A12FF5-09C9-4179-AC04-0B0B84C2400A}" type="slidenum">
              <a:rPr altLang="zh-CN"/>
              <a:pPr/>
              <a:t>‹#›</a:t>
            </a:fld>
            <a:endParaRPr lang="zh-CN" altLang="zh-CN">
              <a:cs typeface="Arial" panose="020B0604020202020204" pitchFamily="34" charset="0"/>
            </a:endParaRPr>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幻灯片图像占位符 1">
            <a:extLst>
              <a:ext uri="{FF2B5EF4-FFF2-40B4-BE49-F238E27FC236}">
                <a16:creationId xmlns:a16="http://schemas.microsoft.com/office/drawing/2014/main" id="{6F593ACE-2D40-7D8D-6777-0F01C306D528}"/>
              </a:ext>
            </a:extLst>
          </p:cNvPr>
          <p:cNvSpPr>
            <a:spLocks noGrp="1" noRot="1" noChangeAspect="1" noChangeArrowheads="1" noTextEdit="1"/>
          </p:cNvSpPr>
          <p:nvPr>
            <p:ph type="sldImg" idx="4294967295"/>
          </p:nvPr>
        </p:nvSpPr>
        <p:spPr>
          <a:ln/>
        </p:spPr>
      </p:sp>
      <p:sp>
        <p:nvSpPr>
          <p:cNvPr id="43011" name="备注占位符 2">
            <a:extLst>
              <a:ext uri="{FF2B5EF4-FFF2-40B4-BE49-F238E27FC236}">
                <a16:creationId xmlns:a16="http://schemas.microsoft.com/office/drawing/2014/main" id="{9A9C7C03-E01E-7F18-220E-DA0CD90924FC}"/>
              </a:ext>
            </a:extLst>
          </p:cNvPr>
          <p:cNvSpPr>
            <a:spLocks noGrp="1" noChangeArrowheads="1"/>
          </p:cNvSpPr>
          <p:nvPr>
            <p:ph type="body" idx="4294967295"/>
          </p:nvPr>
        </p:nvSpPr>
        <p:spPr/>
        <p:txBody>
          <a:bodyPr>
            <a:prstTxWarp prst="textNoShape">
              <a:avLst/>
            </a:prstTxWarp>
          </a:bodyPr>
          <a:lstStyle/>
          <a:p>
            <a:endParaRPr lang="zh-CN" altLang="en-US"/>
          </a:p>
        </p:txBody>
      </p:sp>
      <p:sp>
        <p:nvSpPr>
          <p:cNvPr id="4" name="灯片编号占位符 3">
            <a:extLst>
              <a:ext uri="{FF2B5EF4-FFF2-40B4-BE49-F238E27FC236}">
                <a16:creationId xmlns:a16="http://schemas.microsoft.com/office/drawing/2014/main" id="{ABBE848C-E648-4E22-814C-D2FE0610FB67}"/>
              </a:ext>
            </a:extLst>
          </p:cNvPr>
          <p:cNvSpPr>
            <a:spLocks noGrp="1"/>
          </p:cNvSpPr>
          <p:nvPr>
            <p:ph type="sldNum" sz="quarter" idx="5"/>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2AE2AB1-3446-4B7A-A521-56C1B253DDC7}" type="slidenum">
              <a:rPr altLang="zh-CN"/>
              <a:pPr/>
              <a:t>7</a:t>
            </a:fld>
            <a:endParaRPr lang="zh-CN" altLang="zh-CN">
              <a:cs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A12FF5-09C9-4179-AC04-0B0B84C2400A}" type="slidenum">
              <a:rPr lang="en-US" altLang="zh-CN" smtClean="0"/>
              <a:pPr/>
              <a:t>23</a:t>
            </a:fld>
            <a:endParaRPr lang="zh-CN" altLang="en-US">
              <a:cs typeface="Arial" panose="020B0604020202020204" pitchFamily="34" charset="0"/>
            </a:endParaRPr>
          </a:p>
        </p:txBody>
      </p:sp>
    </p:spTree>
    <p:extLst>
      <p:ext uri="{BB962C8B-B14F-4D97-AF65-F5344CB8AC3E}">
        <p14:creationId xmlns:p14="http://schemas.microsoft.com/office/powerpoint/2010/main" val="410217060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A12FF5-09C9-4179-AC04-0B0B84C2400A}" type="slidenum">
              <a:rPr lang="en-US" altLang="zh-CN" smtClean="0"/>
              <a:pPr/>
              <a:t>26</a:t>
            </a:fld>
            <a:endParaRPr lang="zh-CN" altLang="en-US">
              <a:cs typeface="Arial" panose="020B0604020202020204" pitchFamily="34" charset="0"/>
            </a:endParaRPr>
          </a:p>
        </p:txBody>
      </p:sp>
    </p:spTree>
    <p:extLst>
      <p:ext uri="{BB962C8B-B14F-4D97-AF65-F5344CB8AC3E}">
        <p14:creationId xmlns:p14="http://schemas.microsoft.com/office/powerpoint/2010/main" val="27257721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80DB387A-7A7B-E7D0-F4DB-39257E73D4CA}"/>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F52B2F8D-8DBB-321B-3FA6-108A0E4D6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A156A3-96CA-4F06-9954-DA49839B637A}" type="slidenum">
              <a:rPr altLang="zh-CN"/>
              <a:pPr/>
              <a:t>47</a:t>
            </a:fld>
            <a:endParaRPr lang="zh-CN" altLang="zh-CN">
              <a:cs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80DB387A-7A7B-E7D0-F4DB-39257E73D4CA}"/>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F52B2F8D-8DBB-321B-3FA6-108A0E4D6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A156A3-96CA-4F06-9954-DA49839B637A}" type="slidenum">
              <a:rPr altLang="zh-CN"/>
              <a:pPr/>
              <a:t>48</a:t>
            </a:fld>
            <a:endParaRPr lang="zh-CN" altLang="zh-CN">
              <a:cs typeface="Arial" panose="020B0604020202020204" pitchFamily="34" charset="0"/>
            </a:endParaRPr>
          </a:p>
        </p:txBody>
      </p:sp>
    </p:spTree>
    <p:extLst>
      <p:ext uri="{BB962C8B-B14F-4D97-AF65-F5344CB8AC3E}">
        <p14:creationId xmlns:p14="http://schemas.microsoft.com/office/powerpoint/2010/main" val="2324195768"/>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幻灯片图像占位符 1">
            <a:extLst>
              <a:ext uri="{FF2B5EF4-FFF2-40B4-BE49-F238E27FC236}">
                <a16:creationId xmlns:a16="http://schemas.microsoft.com/office/drawing/2014/main" id="{80DB387A-7A7B-E7D0-F4DB-39257E73D4CA}"/>
              </a:ext>
            </a:extLst>
          </p:cNvPr>
          <p:cNvSpPr>
            <a:spLocks noGrp="1" noRot="1" noChangeAspect="1" noChangeArrowheads="1" noTextEdit="1"/>
          </p:cNvSpPr>
          <p:nvPr>
            <p:ph type="sldImg"/>
          </p:nvPr>
        </p:nvSpPr>
        <p:spPr>
          <a:ln/>
        </p:spPr>
      </p:sp>
      <p:sp>
        <p:nvSpPr>
          <p:cNvPr id="86019" name="备注占位符 2">
            <a:extLst>
              <a:ext uri="{FF2B5EF4-FFF2-40B4-BE49-F238E27FC236}">
                <a16:creationId xmlns:a16="http://schemas.microsoft.com/office/drawing/2014/main" id="{F52B2F8D-8DBB-321B-3FA6-108A0E4D64F8}"/>
              </a:ext>
            </a:extLst>
          </p:cNvPr>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prstTxWarp prst="textNoShape">
              <a:avLst/>
            </a:prstTxWarp>
          </a:bodyPr>
          <a:lstStyle/>
          <a:p>
            <a:r>
              <a:rPr lang="zh-CN" altLang="en-US"/>
              <a:t>好像涉及树</a:t>
            </a:r>
            <a:endParaRPr lang="en-US" altLang="zh-CN"/>
          </a:p>
        </p:txBody>
      </p:sp>
      <p:sp>
        <p:nvSpPr>
          <p:cNvPr id="77828" name="灯片编号占位符 3">
            <a:extLst>
              <a:ext uri="{FF2B5EF4-FFF2-40B4-BE49-F238E27FC236}">
                <a16:creationId xmlns:a16="http://schemas.microsoft.com/office/drawing/2014/main" id="{6C057EEA-0805-421F-935E-87FF7EC31272}"/>
              </a:ext>
            </a:extLst>
          </p:cNvPr>
          <p:cNvSpPr>
            <a:spLocks noGrp="1" noChangeArrowheads="1"/>
          </p:cNvSpPr>
          <p:nvPr>
            <p:ph type="sldNum" sz="quarter" idx="5"/>
          </p:nvPr>
        </p:nvSpPr>
        <p:spPr>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BA156A3-96CA-4F06-9954-DA49839B637A}" type="slidenum">
              <a:rPr altLang="zh-CN"/>
              <a:pPr/>
              <a:t>49</a:t>
            </a:fld>
            <a:endParaRPr lang="zh-CN" altLang="zh-CN">
              <a:cs typeface="Arial" panose="020B0604020202020204" pitchFamily="34" charset="0"/>
            </a:endParaRPr>
          </a:p>
        </p:txBody>
      </p:sp>
    </p:spTree>
    <p:extLst>
      <p:ext uri="{BB962C8B-B14F-4D97-AF65-F5344CB8AC3E}">
        <p14:creationId xmlns:p14="http://schemas.microsoft.com/office/powerpoint/2010/main" val="3847620860"/>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descr="a1">
            <a:extLst>
              <a:ext uri="{FF2B5EF4-FFF2-40B4-BE49-F238E27FC236}">
                <a16:creationId xmlns:a16="http://schemas.microsoft.com/office/drawing/2014/main" id="{82E94F28-E6C9-0D97-95BA-579B6D0D961A}"/>
              </a:ext>
            </a:extLst>
          </p:cNvPr>
          <p:cNvSpPr>
            <a:spLocks noChangeArrowheads="1"/>
          </p:cNvSpPr>
          <p:nvPr/>
        </p:nvSpPr>
        <p:spPr bwMode="auto">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 name="Rectangle 3">
            <a:extLst>
              <a:ext uri="{FF2B5EF4-FFF2-40B4-BE49-F238E27FC236}">
                <a16:creationId xmlns:a16="http://schemas.microsoft.com/office/drawing/2014/main" id="{F0697D5A-08D6-5B4A-738A-AB5A1BB7F38E}"/>
              </a:ext>
            </a:extLst>
          </p:cNvPr>
          <p:cNvSpPr>
            <a:spLocks noChangeArrowheads="1"/>
          </p:cNvSpPr>
          <p:nvPr/>
        </p:nvSpPr>
        <p:spPr bwMode="auto">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 name="Rectangle 4">
            <a:extLst>
              <a:ext uri="{FF2B5EF4-FFF2-40B4-BE49-F238E27FC236}">
                <a16:creationId xmlns:a16="http://schemas.microsoft.com/office/drawing/2014/main" id="{76593337-7E30-F727-1B21-F34E6782E312}"/>
              </a:ext>
            </a:extLst>
          </p:cNvPr>
          <p:cNvSpPr>
            <a:spLocks noChangeArrowheads="1"/>
          </p:cNvSpPr>
          <p:nvPr/>
        </p:nvSpPr>
        <p:spPr bwMode="auto">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 name="Rectangle 5" descr="a2">
            <a:extLst>
              <a:ext uri="{FF2B5EF4-FFF2-40B4-BE49-F238E27FC236}">
                <a16:creationId xmlns:a16="http://schemas.microsoft.com/office/drawing/2014/main" id="{A69F9C97-E94D-01AF-8E88-BBCA6EDEA7AE}"/>
              </a:ext>
            </a:extLst>
          </p:cNvPr>
          <p:cNvSpPr>
            <a:spLocks noChangeArrowheads="1"/>
          </p:cNvSpPr>
          <p:nvPr/>
        </p:nvSpPr>
        <p:spPr bwMode="auto">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16:creationId xmlns:a16="http://schemas.microsoft.com/office/drawing/2014/main" id="{1F3E2439-450B-4030-C19A-DBBF4382073B}"/>
              </a:ext>
            </a:extLst>
          </p:cNvPr>
          <p:cNvSpPr>
            <a:spLocks noChangeArrowheads="1"/>
          </p:cNvSpPr>
          <p:nvPr/>
        </p:nvSpPr>
        <p:spPr bwMode="auto">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7">
            <a:extLst>
              <a:ext uri="{FF2B5EF4-FFF2-40B4-BE49-F238E27FC236}">
                <a16:creationId xmlns:a16="http://schemas.microsoft.com/office/drawing/2014/main" id="{6525E787-FA72-B0FF-70FF-AFBF6BAACDA3}"/>
              </a:ext>
            </a:extLst>
          </p:cNvPr>
          <p:cNvSpPr>
            <a:spLocks noChangeArrowheads="1"/>
          </p:cNvSpPr>
          <p:nvPr/>
        </p:nvSpPr>
        <p:spPr bwMode="auto">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Text Box 13">
            <a:extLst>
              <a:ext uri="{FF2B5EF4-FFF2-40B4-BE49-F238E27FC236}">
                <a16:creationId xmlns:a16="http://schemas.microsoft.com/office/drawing/2014/main" id="{578B0452-C5BB-1544-FC90-0094690115AE}"/>
              </a:ext>
            </a:extLst>
          </p:cNvPr>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p>
        </p:txBody>
      </p:sp>
      <p:sp>
        <p:nvSpPr>
          <p:cNvPr id="9" name="Rectangle 10">
            <a:extLst>
              <a:ext uri="{FF2B5EF4-FFF2-40B4-BE49-F238E27FC236}">
                <a16:creationId xmlns:a16="http://schemas.microsoft.com/office/drawing/2014/main" id="{A1E35862-A6EB-DBFA-9FE6-5144B97992B4}"/>
              </a:ext>
            </a:extLst>
          </p:cNvPr>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37AFA129-C4B0-43D4-9700-60CC029250A3}" type="datetime1">
              <a:rPr lang="zh-CN" altLang="en-US"/>
              <a:pPr>
                <a:defRPr/>
              </a:pPr>
              <a:t>2024/11/25</a:t>
            </a:fld>
            <a:endParaRPr lang="zh-CN" altLang="en-US"/>
          </a:p>
        </p:txBody>
      </p:sp>
      <p:sp>
        <p:nvSpPr>
          <p:cNvPr id="10" name="Rectangle 11">
            <a:extLst>
              <a:ext uri="{FF2B5EF4-FFF2-40B4-BE49-F238E27FC236}">
                <a16:creationId xmlns:a16="http://schemas.microsoft.com/office/drawing/2014/main" id="{218E545D-53D9-5AE2-E477-5F752EEC2AF5}"/>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1" name="Rectangle 12">
            <a:extLst>
              <a:ext uri="{FF2B5EF4-FFF2-40B4-BE49-F238E27FC236}">
                <a16:creationId xmlns:a16="http://schemas.microsoft.com/office/drawing/2014/main" id="{2075B54E-EB98-B315-9A24-B134B0422E5F}"/>
              </a:ext>
            </a:extLst>
          </p:cNvPr>
          <p:cNvSpPr>
            <a:spLocks noGrp="1" noChangeArrowheads="1"/>
          </p:cNvSpPr>
          <p:nvPr>
            <p:ph type="sldNum" sz="quarter" idx="12"/>
          </p:nvPr>
        </p:nvSpPr>
        <p:spPr bwMode="gray">
          <a:xfrm>
            <a:off x="6553200" y="6553200"/>
            <a:ext cx="2133600" cy="168275"/>
          </a:xfrm>
        </p:spPr>
        <p:txBody>
          <a:bodyPr/>
          <a:lstStyle>
            <a:lvl1pPr algn="r">
              <a:defRPr>
                <a:latin typeface="Arial" panose="020B0604020202020204" pitchFamily="34" charset="0"/>
              </a:defRPr>
            </a:lvl1pPr>
          </a:lstStyle>
          <a:p>
            <a:fld id="{36B5170B-6AEC-4A16-8AC0-3A219C9C2ED8}" type="slidenum">
              <a:rPr altLang="zh-CN"/>
              <a:pPr/>
              <a:t>‹#›</a:t>
            </a:fld>
            <a:endParaRPr lang="zh-CN" altLang="zh-CN">
              <a:latin typeface="Verdana" panose="020B0604030504040204" pitchFamily="34" charset="0"/>
            </a:endParaRPr>
          </a:p>
        </p:txBody>
      </p:sp>
    </p:spTree>
    <p:extLst>
      <p:ext uri="{BB962C8B-B14F-4D97-AF65-F5344CB8AC3E}">
        <p14:creationId xmlns:p14="http://schemas.microsoft.com/office/powerpoint/2010/main" val="132526491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1D38C1D0-9A86-42D3-BC2F-5E272ABC3F5F}"/>
              </a:ext>
            </a:extLst>
          </p:cNvPr>
          <p:cNvSpPr>
            <a:spLocks noGrp="1" noChangeArrowheads="1"/>
          </p:cNvSpPr>
          <p:nvPr>
            <p:ph type="dt" sz="half" idx="10"/>
          </p:nvPr>
        </p:nvSpPr>
        <p:spPr/>
        <p:txBody>
          <a:bodyPr/>
          <a:lstStyle>
            <a:lvl1pPr>
              <a:defRPr/>
            </a:lvl1pPr>
          </a:lstStyle>
          <a:p>
            <a:pPr>
              <a:defRPr/>
            </a:pPr>
            <a:fld id="{35930BFF-4402-44B5-A30E-2E4AE6C4C4AB}"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28E63FF1-9C2E-4574-208D-AB78A9FA28A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A293D59C-B0CE-B8AD-6E4A-6790A91976A0}"/>
              </a:ext>
            </a:extLst>
          </p:cNvPr>
          <p:cNvSpPr>
            <a:spLocks noGrp="1" noChangeArrowheads="1"/>
          </p:cNvSpPr>
          <p:nvPr>
            <p:ph type="sldNum" sz="quarter" idx="12"/>
          </p:nvPr>
        </p:nvSpPr>
        <p:spPr/>
        <p:txBody>
          <a:bodyPr/>
          <a:lstStyle>
            <a:lvl1pPr>
              <a:defRPr/>
            </a:lvl1pPr>
          </a:lstStyle>
          <a:p>
            <a:fld id="{6EAA9CF8-865A-4675-A481-3FFB4EEA430C}" type="slidenum">
              <a:rPr altLang="zh-CN"/>
              <a:pPr/>
              <a:t>‹#›</a:t>
            </a:fld>
            <a:endParaRPr lang="zh-CN" altLang="zh-CN"/>
          </a:p>
        </p:txBody>
      </p:sp>
    </p:spTree>
    <p:extLst>
      <p:ext uri="{BB962C8B-B14F-4D97-AF65-F5344CB8AC3E}">
        <p14:creationId xmlns:p14="http://schemas.microsoft.com/office/powerpoint/2010/main" val="34517618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4894C3DC-9A5F-AF5C-83CA-DF9C403458F4}"/>
              </a:ext>
            </a:extLst>
          </p:cNvPr>
          <p:cNvSpPr>
            <a:spLocks noGrp="1" noChangeArrowheads="1"/>
          </p:cNvSpPr>
          <p:nvPr>
            <p:ph type="dt" sz="half" idx="10"/>
          </p:nvPr>
        </p:nvSpPr>
        <p:spPr/>
        <p:txBody>
          <a:bodyPr/>
          <a:lstStyle>
            <a:lvl1pPr>
              <a:defRPr/>
            </a:lvl1pPr>
          </a:lstStyle>
          <a:p>
            <a:pPr>
              <a:defRPr/>
            </a:pPr>
            <a:fld id="{7EEEE715-7561-40BE-A512-8D0EE0106406}"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F997AD1E-4192-4843-A6F0-0145C4EEDADB}"/>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E808082A-115B-708A-7EDF-2163536467E8}"/>
              </a:ext>
            </a:extLst>
          </p:cNvPr>
          <p:cNvSpPr>
            <a:spLocks noGrp="1" noChangeArrowheads="1"/>
          </p:cNvSpPr>
          <p:nvPr>
            <p:ph type="sldNum" sz="quarter" idx="12"/>
          </p:nvPr>
        </p:nvSpPr>
        <p:spPr/>
        <p:txBody>
          <a:bodyPr/>
          <a:lstStyle>
            <a:lvl1pPr>
              <a:defRPr/>
            </a:lvl1pPr>
          </a:lstStyle>
          <a:p>
            <a:fld id="{52084736-16F7-4693-8E0B-20A08FED98AE}" type="slidenum">
              <a:rPr altLang="zh-CN"/>
              <a:pPr/>
              <a:t>‹#›</a:t>
            </a:fld>
            <a:endParaRPr lang="zh-CN" altLang="zh-CN"/>
          </a:p>
        </p:txBody>
      </p:sp>
    </p:spTree>
    <p:extLst>
      <p:ext uri="{BB962C8B-B14F-4D97-AF65-F5344CB8AC3E}">
        <p14:creationId xmlns:p14="http://schemas.microsoft.com/office/powerpoint/2010/main" val="40750826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11">
            <a:extLst>
              <a:ext uri="{FF2B5EF4-FFF2-40B4-BE49-F238E27FC236}">
                <a16:creationId xmlns:a16="http://schemas.microsoft.com/office/drawing/2014/main" id="{785B94B1-0448-D99A-CA21-FF8B6F86F6A5}"/>
              </a:ext>
            </a:extLst>
          </p:cNvPr>
          <p:cNvSpPr>
            <a:spLocks noGrp="1" noChangeArrowheads="1"/>
          </p:cNvSpPr>
          <p:nvPr>
            <p:ph type="dt" sz="half" idx="10"/>
          </p:nvPr>
        </p:nvSpPr>
        <p:spPr/>
        <p:txBody>
          <a:bodyPr/>
          <a:lstStyle>
            <a:lvl1pPr>
              <a:defRPr/>
            </a:lvl1pPr>
          </a:lstStyle>
          <a:p>
            <a:pPr>
              <a:defRPr/>
            </a:pPr>
            <a:fld id="{35441B4E-DECA-40FE-B6CC-4104A0415B4E}" type="datetime1">
              <a:rPr lang="zh-CN" altLang="en-US"/>
              <a:pPr>
                <a:defRPr/>
              </a:pPr>
              <a:t>2024/11/25</a:t>
            </a:fld>
            <a:r>
              <a:rPr lang="en-US" altLang="zh-CN"/>
              <a:t>www.themegallery.com</a:t>
            </a:r>
          </a:p>
        </p:txBody>
      </p:sp>
      <p:sp>
        <p:nvSpPr>
          <p:cNvPr id="7" name="Rectangle 12">
            <a:extLst>
              <a:ext uri="{FF2B5EF4-FFF2-40B4-BE49-F238E27FC236}">
                <a16:creationId xmlns:a16="http://schemas.microsoft.com/office/drawing/2014/main" id="{62434507-8164-1C49-BF89-AC9D9C174313}"/>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8" name="Rectangle 13">
            <a:extLst>
              <a:ext uri="{FF2B5EF4-FFF2-40B4-BE49-F238E27FC236}">
                <a16:creationId xmlns:a16="http://schemas.microsoft.com/office/drawing/2014/main" id="{FF36100E-DD7E-7598-EE4D-4BD8BBB56DA9}"/>
              </a:ext>
            </a:extLst>
          </p:cNvPr>
          <p:cNvSpPr>
            <a:spLocks noGrp="1" noChangeArrowheads="1"/>
          </p:cNvSpPr>
          <p:nvPr>
            <p:ph type="sldNum" sz="quarter" idx="12"/>
          </p:nvPr>
        </p:nvSpPr>
        <p:spPr/>
        <p:txBody>
          <a:bodyPr/>
          <a:lstStyle>
            <a:lvl1pPr>
              <a:defRPr/>
            </a:lvl1pPr>
          </a:lstStyle>
          <a:p>
            <a:fld id="{9A567BE3-EC1D-4EC5-BEB5-ABC097FE0C56}" type="slidenum">
              <a:rPr altLang="zh-CN"/>
              <a:pPr/>
              <a:t>‹#›</a:t>
            </a:fld>
            <a:endParaRPr lang="zh-CN" altLang="zh-CN"/>
          </a:p>
        </p:txBody>
      </p:sp>
    </p:spTree>
    <p:extLst>
      <p:ext uri="{BB962C8B-B14F-4D97-AF65-F5344CB8AC3E}">
        <p14:creationId xmlns:p14="http://schemas.microsoft.com/office/powerpoint/2010/main" val="31284061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15C261C5-2FE5-3FCA-58E7-0AFF32F5FEEB}"/>
              </a:ext>
            </a:extLst>
          </p:cNvPr>
          <p:cNvSpPr>
            <a:spLocks noGrp="1" noChangeArrowheads="1"/>
          </p:cNvSpPr>
          <p:nvPr>
            <p:ph type="dt" sz="half" idx="10"/>
          </p:nvPr>
        </p:nvSpPr>
        <p:spPr/>
        <p:txBody>
          <a:bodyPr/>
          <a:lstStyle>
            <a:lvl1pPr>
              <a:defRPr/>
            </a:lvl1pPr>
          </a:lstStyle>
          <a:p>
            <a:pPr>
              <a:defRPr/>
            </a:pPr>
            <a:fld id="{B64F2936-6D52-4111-939E-5D53C26C8463}"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EE49EBC3-5BDD-B354-ADC9-59B400BAF878}"/>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5A214ED6-2C71-2160-63D6-870FD37EC92E}"/>
              </a:ext>
            </a:extLst>
          </p:cNvPr>
          <p:cNvSpPr>
            <a:spLocks noGrp="1" noChangeArrowheads="1"/>
          </p:cNvSpPr>
          <p:nvPr>
            <p:ph type="sldNum" sz="quarter" idx="12"/>
          </p:nvPr>
        </p:nvSpPr>
        <p:spPr/>
        <p:txBody>
          <a:bodyPr/>
          <a:lstStyle>
            <a:lvl1pPr>
              <a:defRPr/>
            </a:lvl1pPr>
          </a:lstStyle>
          <a:p>
            <a:fld id="{8027C29D-6EB4-46E4-852C-6BFAF525CA77}" type="slidenum">
              <a:rPr altLang="zh-CN"/>
              <a:pPr/>
              <a:t>‹#›</a:t>
            </a:fld>
            <a:endParaRPr lang="zh-CN" altLang="zh-CN"/>
          </a:p>
        </p:txBody>
      </p:sp>
    </p:spTree>
    <p:extLst>
      <p:ext uri="{BB962C8B-B14F-4D97-AF65-F5344CB8AC3E}">
        <p14:creationId xmlns:p14="http://schemas.microsoft.com/office/powerpoint/2010/main" val="225473735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A1BF3D3F-6626-EAA9-7619-2DC8A53D6875}"/>
              </a:ext>
            </a:extLst>
          </p:cNvPr>
          <p:cNvSpPr>
            <a:spLocks noGrp="1" noChangeArrowheads="1"/>
          </p:cNvSpPr>
          <p:nvPr>
            <p:ph type="dt" sz="half" idx="10"/>
          </p:nvPr>
        </p:nvSpPr>
        <p:spPr/>
        <p:txBody>
          <a:bodyPr/>
          <a:lstStyle>
            <a:lvl1pPr>
              <a:defRPr/>
            </a:lvl1pPr>
          </a:lstStyle>
          <a:p>
            <a:pPr>
              <a:defRPr/>
            </a:pPr>
            <a:fld id="{610870D1-9847-4620-93EB-499CEC44E0E1}"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24FBCB7F-BC72-3A62-CA93-4C24D899DDC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7FC3B4E9-3807-31F4-5B53-39A05CE67253}"/>
              </a:ext>
            </a:extLst>
          </p:cNvPr>
          <p:cNvSpPr>
            <a:spLocks noGrp="1" noChangeArrowheads="1"/>
          </p:cNvSpPr>
          <p:nvPr>
            <p:ph type="sldNum" sz="quarter" idx="12"/>
          </p:nvPr>
        </p:nvSpPr>
        <p:spPr/>
        <p:txBody>
          <a:bodyPr/>
          <a:lstStyle>
            <a:lvl1pPr>
              <a:defRPr/>
            </a:lvl1pPr>
          </a:lstStyle>
          <a:p>
            <a:fld id="{CD20809B-7979-4591-A2A6-9E142D5EDD71}" type="slidenum">
              <a:rPr altLang="zh-CN"/>
              <a:pPr/>
              <a:t>‹#›</a:t>
            </a:fld>
            <a:endParaRPr lang="zh-CN" altLang="zh-CN"/>
          </a:p>
        </p:txBody>
      </p:sp>
    </p:spTree>
    <p:extLst>
      <p:ext uri="{BB962C8B-B14F-4D97-AF65-F5344CB8AC3E}">
        <p14:creationId xmlns:p14="http://schemas.microsoft.com/office/powerpoint/2010/main" val="29120200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6D539107-0922-7DCE-AD0B-647722701E2B}"/>
              </a:ext>
            </a:extLst>
          </p:cNvPr>
          <p:cNvSpPr>
            <a:spLocks noGrp="1" noChangeArrowheads="1"/>
          </p:cNvSpPr>
          <p:nvPr>
            <p:ph type="dt" sz="half" idx="10"/>
          </p:nvPr>
        </p:nvSpPr>
        <p:spPr/>
        <p:txBody>
          <a:bodyPr/>
          <a:lstStyle>
            <a:lvl1pPr>
              <a:defRPr/>
            </a:lvl1pPr>
          </a:lstStyle>
          <a:p>
            <a:pPr>
              <a:defRPr/>
            </a:pPr>
            <a:fld id="{E0E74B81-0BDF-4C7B-822E-C6E22D0D6A0D}"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14FAEC92-1EC6-AB6D-C136-C0249D8BFA54}"/>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130BB85C-1992-FF1B-8A9F-CD316F0A2A3B}"/>
              </a:ext>
            </a:extLst>
          </p:cNvPr>
          <p:cNvSpPr>
            <a:spLocks noGrp="1" noChangeArrowheads="1"/>
          </p:cNvSpPr>
          <p:nvPr>
            <p:ph type="sldNum" sz="quarter" idx="12"/>
          </p:nvPr>
        </p:nvSpPr>
        <p:spPr/>
        <p:txBody>
          <a:bodyPr/>
          <a:lstStyle>
            <a:lvl1pPr>
              <a:defRPr/>
            </a:lvl1pPr>
          </a:lstStyle>
          <a:p>
            <a:fld id="{BA948D68-4B8E-4EE1-A605-97130B78F354}" type="slidenum">
              <a:rPr altLang="zh-CN"/>
              <a:pPr/>
              <a:t>‹#›</a:t>
            </a:fld>
            <a:endParaRPr lang="zh-CN" altLang="zh-CN"/>
          </a:p>
        </p:txBody>
      </p:sp>
    </p:spTree>
    <p:extLst>
      <p:ext uri="{BB962C8B-B14F-4D97-AF65-F5344CB8AC3E}">
        <p14:creationId xmlns:p14="http://schemas.microsoft.com/office/powerpoint/2010/main" val="2210619305"/>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2" name="Rectangle 2" descr="a1">
            <a:extLst>
              <a:ext uri="{FF2B5EF4-FFF2-40B4-BE49-F238E27FC236}">
                <a16:creationId xmlns:a16="http://schemas.microsoft.com/office/drawing/2014/main" id="{1EDCDB69-6236-937C-5301-C9695A152AFD}"/>
              </a:ext>
            </a:extLst>
          </p:cNvPr>
          <p:cNvSpPr>
            <a:spLocks noChangeArrowheads="1"/>
          </p:cNvSpPr>
          <p:nvPr/>
        </p:nvSpPr>
        <p:spPr bwMode="auto">
          <a:xfrm>
            <a:off x="2286000" y="0"/>
            <a:ext cx="2286000" cy="3124200"/>
          </a:xfrm>
          <a:prstGeom prst="rect">
            <a:avLst/>
          </a:prstGeom>
          <a:blipFill dpi="0" rotWithShape="1">
            <a:blip r:embed="rId2"/>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3" name="Rectangle 3">
            <a:extLst>
              <a:ext uri="{FF2B5EF4-FFF2-40B4-BE49-F238E27FC236}">
                <a16:creationId xmlns:a16="http://schemas.microsoft.com/office/drawing/2014/main" id="{A19E7CFD-BA05-35DC-BB68-024D37CB0B4E}"/>
              </a:ext>
            </a:extLst>
          </p:cNvPr>
          <p:cNvSpPr>
            <a:spLocks noChangeArrowheads="1"/>
          </p:cNvSpPr>
          <p:nvPr/>
        </p:nvSpPr>
        <p:spPr bwMode="auto">
          <a:xfrm>
            <a:off x="0" y="0"/>
            <a:ext cx="2209800" cy="3124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4" name="Rectangle 4">
            <a:extLst>
              <a:ext uri="{FF2B5EF4-FFF2-40B4-BE49-F238E27FC236}">
                <a16:creationId xmlns:a16="http://schemas.microsoft.com/office/drawing/2014/main" id="{444F734B-5892-AB44-4B5B-59DFEF831139}"/>
              </a:ext>
            </a:extLst>
          </p:cNvPr>
          <p:cNvSpPr>
            <a:spLocks noChangeArrowheads="1"/>
          </p:cNvSpPr>
          <p:nvPr/>
        </p:nvSpPr>
        <p:spPr bwMode="auto">
          <a:xfrm>
            <a:off x="4648200" y="0"/>
            <a:ext cx="2209800" cy="3124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5" name="Rectangle 5" descr="a2">
            <a:extLst>
              <a:ext uri="{FF2B5EF4-FFF2-40B4-BE49-F238E27FC236}">
                <a16:creationId xmlns:a16="http://schemas.microsoft.com/office/drawing/2014/main" id="{C84E51BB-C293-EA00-5FB6-4B9FAC78CE47}"/>
              </a:ext>
            </a:extLst>
          </p:cNvPr>
          <p:cNvSpPr>
            <a:spLocks noChangeArrowheads="1"/>
          </p:cNvSpPr>
          <p:nvPr/>
        </p:nvSpPr>
        <p:spPr bwMode="auto">
          <a:xfrm>
            <a:off x="6934200" y="0"/>
            <a:ext cx="2209800" cy="3124200"/>
          </a:xfrm>
          <a:prstGeom prst="rect">
            <a:avLst/>
          </a:prstGeom>
          <a:blipFill dpi="0" rotWithShape="1">
            <a:blip r:embed="rId3"/>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6" name="Rectangle 6">
            <a:extLst>
              <a:ext uri="{FF2B5EF4-FFF2-40B4-BE49-F238E27FC236}">
                <a16:creationId xmlns:a16="http://schemas.microsoft.com/office/drawing/2014/main" id="{2EE5E841-1B04-7D09-0315-44CB0E63EB37}"/>
              </a:ext>
            </a:extLst>
          </p:cNvPr>
          <p:cNvSpPr>
            <a:spLocks noChangeArrowheads="1"/>
          </p:cNvSpPr>
          <p:nvPr/>
        </p:nvSpPr>
        <p:spPr bwMode="auto">
          <a:xfrm>
            <a:off x="2286000" y="3124200"/>
            <a:ext cx="6858000" cy="6096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7" name="Rectangle 7">
            <a:extLst>
              <a:ext uri="{FF2B5EF4-FFF2-40B4-BE49-F238E27FC236}">
                <a16:creationId xmlns:a16="http://schemas.microsoft.com/office/drawing/2014/main" id="{8C9E4091-15DE-0B38-B005-31B736025F7B}"/>
              </a:ext>
            </a:extLst>
          </p:cNvPr>
          <p:cNvSpPr>
            <a:spLocks noChangeArrowheads="1"/>
          </p:cNvSpPr>
          <p:nvPr/>
        </p:nvSpPr>
        <p:spPr bwMode="auto">
          <a:xfrm>
            <a:off x="0" y="3124200"/>
            <a:ext cx="9144000" cy="152400"/>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8" name="Text Box 13">
            <a:extLst>
              <a:ext uri="{FF2B5EF4-FFF2-40B4-BE49-F238E27FC236}">
                <a16:creationId xmlns:a16="http://schemas.microsoft.com/office/drawing/2014/main" id="{B838826D-BF73-50DF-AE07-D9C21CA557FF}"/>
              </a:ext>
            </a:extLst>
          </p:cNvPr>
          <p:cNvSpPr txBox="1">
            <a:spLocks noChangeArrowheads="1"/>
          </p:cNvSpPr>
          <p:nvPr/>
        </p:nvSpPr>
        <p:spPr bwMode="auto">
          <a:xfrm>
            <a:off x="444500" y="25146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
        <p:nvSpPr>
          <p:cNvPr id="12296" name="Rectangle 8"/>
          <p:cNvSpPr>
            <a:spLocks noGrp="1" noChangeArrowheads="1"/>
          </p:cNvSpPr>
          <p:nvPr>
            <p:ph type="ctrTitle"/>
          </p:nvPr>
        </p:nvSpPr>
        <p:spPr>
          <a:xfrm>
            <a:off x="2286000" y="3048000"/>
            <a:ext cx="6705600" cy="685800"/>
          </a:xfrm>
        </p:spPr>
        <p:txBody>
          <a:bodyPr/>
          <a:lstStyle>
            <a:lvl1pPr algn="ctr">
              <a:defRPr sz="3600"/>
            </a:lvl1pPr>
          </a:lstStyle>
          <a:p>
            <a:r>
              <a:rPr lang="zh-CN" altLang="en-US" noProof="1"/>
              <a:t>单击此处编辑母版标题样式</a:t>
            </a:r>
          </a:p>
        </p:txBody>
      </p:sp>
      <p:sp>
        <p:nvSpPr>
          <p:cNvPr id="12297" name="Rectangle 9"/>
          <p:cNvSpPr>
            <a:spLocks noGrp="1" noChangeArrowheads="1"/>
          </p:cNvSpPr>
          <p:nvPr>
            <p:ph type="subTitle" idx="1"/>
          </p:nvPr>
        </p:nvSpPr>
        <p:spPr bwMode="gray">
          <a:xfrm>
            <a:off x="2286000" y="3886200"/>
            <a:ext cx="6719888" cy="381000"/>
          </a:xfrm>
        </p:spPr>
        <p:txBody>
          <a:bodyPr/>
          <a:lstStyle>
            <a:lvl1pPr marL="0" indent="0">
              <a:buFont typeface="Wingdings" panose="05000000000000000000" pitchFamily="2" charset="2"/>
              <a:buNone/>
              <a:defRPr sz="2000">
                <a:latin typeface="Verdana" panose="020B0604030504040204" pitchFamily="34" charset="0"/>
              </a:defRPr>
            </a:lvl1pPr>
          </a:lstStyle>
          <a:p>
            <a:r>
              <a:rPr lang="zh-CN" altLang="en-US" noProof="1"/>
              <a:t>单击此处编辑母版副标题样式</a:t>
            </a:r>
          </a:p>
        </p:txBody>
      </p:sp>
      <p:sp>
        <p:nvSpPr>
          <p:cNvPr id="9" name="Rectangle 10">
            <a:extLst>
              <a:ext uri="{FF2B5EF4-FFF2-40B4-BE49-F238E27FC236}">
                <a16:creationId xmlns:a16="http://schemas.microsoft.com/office/drawing/2014/main" id="{53FB0A8D-2D9A-50E6-15A6-C0C844DFE4E3}"/>
              </a:ext>
            </a:extLst>
          </p:cNvPr>
          <p:cNvSpPr>
            <a:spLocks noGrp="1" noChangeArrowheads="1"/>
          </p:cNvSpPr>
          <p:nvPr>
            <p:ph type="dt" sz="half" idx="10"/>
          </p:nvPr>
        </p:nvSpPr>
        <p:spPr bwMode="gray">
          <a:xfrm>
            <a:off x="457200" y="6551613"/>
            <a:ext cx="2133600" cy="169862"/>
          </a:xfrm>
        </p:spPr>
        <p:txBody>
          <a:bodyPr/>
          <a:lstStyle>
            <a:lvl1pPr>
              <a:defRPr>
                <a:effectLst/>
                <a:latin typeface="Arial" panose="020B0604020202020204" pitchFamily="34" charset="0"/>
              </a:defRPr>
            </a:lvl1pPr>
          </a:lstStyle>
          <a:p>
            <a:pPr>
              <a:defRPr/>
            </a:pPr>
            <a:fld id="{34C89403-B582-48E2-AD8F-96446535759F}" type="datetime1">
              <a:rPr lang="zh-CN" altLang="en-US"/>
              <a:pPr>
                <a:defRPr/>
              </a:pPr>
              <a:t>2024/11/25</a:t>
            </a:fld>
            <a:endParaRPr lang="zh-CN" altLang="en-US"/>
          </a:p>
        </p:txBody>
      </p:sp>
      <p:sp>
        <p:nvSpPr>
          <p:cNvPr id="10" name="Rectangle 11">
            <a:extLst>
              <a:ext uri="{FF2B5EF4-FFF2-40B4-BE49-F238E27FC236}">
                <a16:creationId xmlns:a16="http://schemas.microsoft.com/office/drawing/2014/main" id="{48A3B429-E60C-F116-7F04-2BB9F84F76B0}"/>
              </a:ext>
            </a:extLst>
          </p:cNvPr>
          <p:cNvSpPr>
            <a:spLocks noGrp="1" noChangeArrowheads="1"/>
          </p:cNvSpPr>
          <p:nvPr>
            <p:ph type="ftr" sz="quarter" idx="11"/>
          </p:nvPr>
        </p:nvSpPr>
        <p:spPr bwMode="gray">
          <a:xfrm>
            <a:off x="3124200" y="6553200"/>
            <a:ext cx="2895600" cy="168275"/>
          </a:xfrm>
        </p:spPr>
        <p:txBody>
          <a:bodyPr/>
          <a:lstStyle>
            <a:lvl1pPr algn="ctr">
              <a:defRPr>
                <a:effectLst/>
                <a:latin typeface="Arial" panose="020B0604020202020204" pitchFamily="34" charset="0"/>
              </a:defRPr>
            </a:lvl1pPr>
          </a:lstStyle>
          <a:p>
            <a:pPr>
              <a:defRPr/>
            </a:pPr>
            <a:endParaRPr lang="en-US" altLang="zh-CN"/>
          </a:p>
        </p:txBody>
      </p:sp>
      <p:sp>
        <p:nvSpPr>
          <p:cNvPr id="11" name="Rectangle 12">
            <a:extLst>
              <a:ext uri="{FF2B5EF4-FFF2-40B4-BE49-F238E27FC236}">
                <a16:creationId xmlns:a16="http://schemas.microsoft.com/office/drawing/2014/main" id="{9E782F90-83B8-AF89-BC93-C56DBB9EFBB2}"/>
              </a:ext>
            </a:extLst>
          </p:cNvPr>
          <p:cNvSpPr>
            <a:spLocks noGrp="1" noChangeArrowheads="1"/>
          </p:cNvSpPr>
          <p:nvPr>
            <p:ph type="sldNum" sz="quarter" idx="12"/>
          </p:nvPr>
        </p:nvSpPr>
        <p:spPr bwMode="gray">
          <a:xfrm>
            <a:off x="6553200" y="6553200"/>
            <a:ext cx="2133600" cy="168275"/>
          </a:xfrm>
        </p:spPr>
        <p:txBody>
          <a:bodyPr/>
          <a:lstStyle>
            <a:lvl1pPr algn="r">
              <a:defRPr>
                <a:latin typeface="Arial" panose="020B0604020202020204" pitchFamily="34" charset="0"/>
              </a:defRPr>
            </a:lvl1pPr>
          </a:lstStyle>
          <a:p>
            <a:fld id="{A0310DAB-145D-47D9-A295-7606365B603B}" type="slidenum">
              <a:rPr altLang="zh-CN"/>
              <a:pPr/>
              <a:t>‹#›</a:t>
            </a:fld>
            <a:endParaRPr lang="zh-CN" altLang="zh-CN">
              <a:latin typeface="Verdana" panose="020B0604030504040204" pitchFamily="34" charset="0"/>
            </a:endParaRPr>
          </a:p>
        </p:txBody>
      </p:sp>
    </p:spTree>
    <p:extLst>
      <p:ext uri="{BB962C8B-B14F-4D97-AF65-F5344CB8AC3E}">
        <p14:creationId xmlns:p14="http://schemas.microsoft.com/office/powerpoint/2010/main" val="321076204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ED331CD7-74C9-9689-E0DB-34C05A32F8FD}"/>
              </a:ext>
            </a:extLst>
          </p:cNvPr>
          <p:cNvSpPr>
            <a:spLocks noGrp="1" noChangeArrowheads="1"/>
          </p:cNvSpPr>
          <p:nvPr>
            <p:ph type="dt" sz="half" idx="10"/>
          </p:nvPr>
        </p:nvSpPr>
        <p:spPr/>
        <p:txBody>
          <a:bodyPr/>
          <a:lstStyle>
            <a:lvl1pPr>
              <a:defRPr/>
            </a:lvl1pPr>
          </a:lstStyle>
          <a:p>
            <a:pPr>
              <a:defRPr/>
            </a:pPr>
            <a:fld id="{8B335DF8-A46D-498E-8A3F-51CDC78034FC}"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E2D0CB3D-5217-EA81-F23E-7176D04EADB1}"/>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E2A24A89-AA63-0E5D-9C9A-9277B78C1B75}"/>
              </a:ext>
            </a:extLst>
          </p:cNvPr>
          <p:cNvSpPr>
            <a:spLocks noGrp="1" noChangeArrowheads="1"/>
          </p:cNvSpPr>
          <p:nvPr>
            <p:ph type="sldNum" sz="quarter" idx="12"/>
          </p:nvPr>
        </p:nvSpPr>
        <p:spPr/>
        <p:txBody>
          <a:bodyPr/>
          <a:lstStyle>
            <a:lvl1pPr>
              <a:defRPr/>
            </a:lvl1pPr>
          </a:lstStyle>
          <a:p>
            <a:fld id="{0182ACFF-2989-4CEA-8447-EFF40DDBE751}" type="slidenum">
              <a:rPr altLang="zh-CN"/>
              <a:pPr/>
              <a:t>‹#›</a:t>
            </a:fld>
            <a:endParaRPr lang="zh-CN" altLang="zh-CN"/>
          </a:p>
        </p:txBody>
      </p:sp>
    </p:spTree>
    <p:extLst>
      <p:ext uri="{BB962C8B-B14F-4D97-AF65-F5344CB8AC3E}">
        <p14:creationId xmlns:p14="http://schemas.microsoft.com/office/powerpoint/2010/main" val="288981049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D2004568-1B58-1CC1-DAA0-08B418B3037B}"/>
              </a:ext>
            </a:extLst>
          </p:cNvPr>
          <p:cNvSpPr>
            <a:spLocks noGrp="1" noChangeArrowheads="1"/>
          </p:cNvSpPr>
          <p:nvPr>
            <p:ph type="dt" sz="half" idx="10"/>
          </p:nvPr>
        </p:nvSpPr>
        <p:spPr/>
        <p:txBody>
          <a:bodyPr/>
          <a:lstStyle>
            <a:lvl1pPr>
              <a:defRPr/>
            </a:lvl1pPr>
          </a:lstStyle>
          <a:p>
            <a:pPr>
              <a:defRPr/>
            </a:pPr>
            <a:fld id="{2E408546-93CF-4D01-BFA7-EF45B499B10E}"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4535ABE4-7B41-DB46-30F4-B1EC8BB20100}"/>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7820D487-368D-B217-7CCD-393B89B4C093}"/>
              </a:ext>
            </a:extLst>
          </p:cNvPr>
          <p:cNvSpPr>
            <a:spLocks noGrp="1" noChangeArrowheads="1"/>
          </p:cNvSpPr>
          <p:nvPr>
            <p:ph type="sldNum" sz="quarter" idx="12"/>
          </p:nvPr>
        </p:nvSpPr>
        <p:spPr/>
        <p:txBody>
          <a:bodyPr/>
          <a:lstStyle>
            <a:lvl1pPr>
              <a:defRPr/>
            </a:lvl1pPr>
          </a:lstStyle>
          <a:p>
            <a:fld id="{A705DB01-B70F-434C-9837-9EF6A574FA7B}" type="slidenum">
              <a:rPr altLang="zh-CN"/>
              <a:pPr/>
              <a:t>‹#›</a:t>
            </a:fld>
            <a:endParaRPr lang="zh-CN" altLang="zh-CN"/>
          </a:p>
        </p:txBody>
      </p:sp>
    </p:spTree>
    <p:extLst>
      <p:ext uri="{BB962C8B-B14F-4D97-AF65-F5344CB8AC3E}">
        <p14:creationId xmlns:p14="http://schemas.microsoft.com/office/powerpoint/2010/main" val="279210006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E3FD6EDB-3751-ACF2-626D-8A01A8C9A4B8}"/>
              </a:ext>
            </a:extLst>
          </p:cNvPr>
          <p:cNvSpPr>
            <a:spLocks noGrp="1" noChangeArrowheads="1"/>
          </p:cNvSpPr>
          <p:nvPr>
            <p:ph type="dt" sz="half" idx="10"/>
          </p:nvPr>
        </p:nvSpPr>
        <p:spPr/>
        <p:txBody>
          <a:bodyPr/>
          <a:lstStyle>
            <a:lvl1pPr>
              <a:defRPr/>
            </a:lvl1pPr>
          </a:lstStyle>
          <a:p>
            <a:pPr>
              <a:defRPr/>
            </a:pPr>
            <a:fld id="{1A6E5D7D-763E-4923-802C-B2A3867F703A}"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F7002F7B-F33B-38B3-31C3-67A80CC0D1EA}"/>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46F38A15-6FE7-F108-A008-229B09594E49}"/>
              </a:ext>
            </a:extLst>
          </p:cNvPr>
          <p:cNvSpPr>
            <a:spLocks noGrp="1" noChangeArrowheads="1"/>
          </p:cNvSpPr>
          <p:nvPr>
            <p:ph type="sldNum" sz="quarter" idx="12"/>
          </p:nvPr>
        </p:nvSpPr>
        <p:spPr/>
        <p:txBody>
          <a:bodyPr/>
          <a:lstStyle>
            <a:lvl1pPr>
              <a:defRPr/>
            </a:lvl1pPr>
          </a:lstStyle>
          <a:p>
            <a:fld id="{3EC7A5E0-C53D-44E2-A601-F784EDF7965E}" type="slidenum">
              <a:rPr altLang="zh-CN"/>
              <a:pPr/>
              <a:t>‹#›</a:t>
            </a:fld>
            <a:endParaRPr lang="zh-CN" altLang="zh-CN"/>
          </a:p>
        </p:txBody>
      </p:sp>
    </p:spTree>
    <p:extLst>
      <p:ext uri="{BB962C8B-B14F-4D97-AF65-F5344CB8AC3E}">
        <p14:creationId xmlns:p14="http://schemas.microsoft.com/office/powerpoint/2010/main" val="106634831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idx="1"/>
          </p:nvPr>
        </p:nvSpPr>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1BACCF1E-517C-A3B3-593E-DA113F9F47FD}"/>
              </a:ext>
            </a:extLst>
          </p:cNvPr>
          <p:cNvSpPr>
            <a:spLocks noGrp="1" noChangeArrowheads="1"/>
          </p:cNvSpPr>
          <p:nvPr>
            <p:ph type="dt" sz="half" idx="10"/>
          </p:nvPr>
        </p:nvSpPr>
        <p:spPr/>
        <p:txBody>
          <a:bodyPr/>
          <a:lstStyle>
            <a:lvl1pPr>
              <a:defRPr/>
            </a:lvl1pPr>
          </a:lstStyle>
          <a:p>
            <a:pPr>
              <a:defRPr/>
            </a:pPr>
            <a:fld id="{2DEB9A78-7BAF-4378-9EE2-3E8EEB0CCFF2}"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BEA3D270-8FC4-D23E-0C3E-F1499097357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4DDFFCC5-BE3E-ABAA-4145-858DE9F51AD2}"/>
              </a:ext>
            </a:extLst>
          </p:cNvPr>
          <p:cNvSpPr>
            <a:spLocks noGrp="1" noChangeArrowheads="1"/>
          </p:cNvSpPr>
          <p:nvPr>
            <p:ph type="sldNum" sz="quarter" idx="12"/>
          </p:nvPr>
        </p:nvSpPr>
        <p:spPr/>
        <p:txBody>
          <a:bodyPr/>
          <a:lstStyle>
            <a:lvl1pPr>
              <a:defRPr/>
            </a:lvl1pPr>
          </a:lstStyle>
          <a:p>
            <a:fld id="{CEE4832D-6813-4321-9452-CD9337E1972D}" type="slidenum">
              <a:rPr altLang="zh-CN"/>
              <a:pPr/>
              <a:t>‹#›</a:t>
            </a:fld>
            <a:endParaRPr lang="zh-CN" altLang="zh-CN"/>
          </a:p>
        </p:txBody>
      </p:sp>
    </p:spTree>
    <p:extLst>
      <p:ext uri="{BB962C8B-B14F-4D97-AF65-F5344CB8AC3E}">
        <p14:creationId xmlns:p14="http://schemas.microsoft.com/office/powerpoint/2010/main" val="250993693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4226C9D5-F205-29C7-DE43-023F2676D85C}"/>
              </a:ext>
            </a:extLst>
          </p:cNvPr>
          <p:cNvSpPr>
            <a:spLocks noGrp="1" noChangeArrowheads="1"/>
          </p:cNvSpPr>
          <p:nvPr>
            <p:ph type="dt" sz="half" idx="10"/>
          </p:nvPr>
        </p:nvSpPr>
        <p:spPr/>
        <p:txBody>
          <a:bodyPr/>
          <a:lstStyle>
            <a:lvl1pPr>
              <a:defRPr/>
            </a:lvl1pPr>
          </a:lstStyle>
          <a:p>
            <a:pPr>
              <a:defRPr/>
            </a:pPr>
            <a:fld id="{054AA033-8D8A-4C1D-9BEB-C4AFE59933D0}" type="datetime1">
              <a:rPr lang="zh-CN" altLang="en-US"/>
              <a:pPr>
                <a:defRPr/>
              </a:pPr>
              <a:t>2024/11/25</a:t>
            </a:fld>
            <a:r>
              <a:rPr lang="en-US" altLang="zh-CN"/>
              <a:t>www.themegallery.com</a:t>
            </a:r>
          </a:p>
        </p:txBody>
      </p:sp>
      <p:sp>
        <p:nvSpPr>
          <p:cNvPr id="8" name="Rectangle 12">
            <a:extLst>
              <a:ext uri="{FF2B5EF4-FFF2-40B4-BE49-F238E27FC236}">
                <a16:creationId xmlns:a16="http://schemas.microsoft.com/office/drawing/2014/main" id="{841610C0-3DBC-3452-46B2-AF460AC44D1B}"/>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a:extLst>
              <a:ext uri="{FF2B5EF4-FFF2-40B4-BE49-F238E27FC236}">
                <a16:creationId xmlns:a16="http://schemas.microsoft.com/office/drawing/2014/main" id="{1847057E-3A0E-3E03-DA70-11CFB8EC93F3}"/>
              </a:ext>
            </a:extLst>
          </p:cNvPr>
          <p:cNvSpPr>
            <a:spLocks noGrp="1" noChangeArrowheads="1"/>
          </p:cNvSpPr>
          <p:nvPr>
            <p:ph type="sldNum" sz="quarter" idx="12"/>
          </p:nvPr>
        </p:nvSpPr>
        <p:spPr/>
        <p:txBody>
          <a:bodyPr/>
          <a:lstStyle>
            <a:lvl1pPr>
              <a:defRPr/>
            </a:lvl1pPr>
          </a:lstStyle>
          <a:p>
            <a:fld id="{7DFAAE9F-F032-4EDD-90BF-47ED7FAEA1B0}" type="slidenum">
              <a:rPr altLang="zh-CN"/>
              <a:pPr/>
              <a:t>‹#›</a:t>
            </a:fld>
            <a:endParaRPr lang="zh-CN" altLang="zh-CN"/>
          </a:p>
        </p:txBody>
      </p:sp>
    </p:spTree>
    <p:extLst>
      <p:ext uri="{BB962C8B-B14F-4D97-AF65-F5344CB8AC3E}">
        <p14:creationId xmlns:p14="http://schemas.microsoft.com/office/powerpoint/2010/main" val="32917494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56B66A68-ABF7-5CBC-63EF-A7C3AF931431}"/>
              </a:ext>
            </a:extLst>
          </p:cNvPr>
          <p:cNvSpPr>
            <a:spLocks noGrp="1" noChangeArrowheads="1"/>
          </p:cNvSpPr>
          <p:nvPr>
            <p:ph type="dt" sz="half" idx="10"/>
          </p:nvPr>
        </p:nvSpPr>
        <p:spPr/>
        <p:txBody>
          <a:bodyPr/>
          <a:lstStyle>
            <a:lvl1pPr>
              <a:defRPr/>
            </a:lvl1pPr>
          </a:lstStyle>
          <a:p>
            <a:pPr>
              <a:defRPr/>
            </a:pPr>
            <a:fld id="{A730B54B-4C5C-4C1F-B639-E56F77EC4A7A}" type="datetime1">
              <a:rPr lang="zh-CN" altLang="en-US"/>
              <a:pPr>
                <a:defRPr/>
              </a:pPr>
              <a:t>2024/11/25</a:t>
            </a:fld>
            <a:r>
              <a:rPr lang="en-US" altLang="zh-CN"/>
              <a:t>www.themegallery.com</a:t>
            </a:r>
          </a:p>
        </p:txBody>
      </p:sp>
      <p:sp>
        <p:nvSpPr>
          <p:cNvPr id="4" name="Rectangle 12">
            <a:extLst>
              <a:ext uri="{FF2B5EF4-FFF2-40B4-BE49-F238E27FC236}">
                <a16:creationId xmlns:a16="http://schemas.microsoft.com/office/drawing/2014/main" id="{2E42D5BD-8C47-4647-9DEE-AF488C0B37B9}"/>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a:extLst>
              <a:ext uri="{FF2B5EF4-FFF2-40B4-BE49-F238E27FC236}">
                <a16:creationId xmlns:a16="http://schemas.microsoft.com/office/drawing/2014/main" id="{139C8DE3-3C15-5E24-A289-20C399056BC5}"/>
              </a:ext>
            </a:extLst>
          </p:cNvPr>
          <p:cNvSpPr>
            <a:spLocks noGrp="1" noChangeArrowheads="1"/>
          </p:cNvSpPr>
          <p:nvPr>
            <p:ph type="sldNum" sz="quarter" idx="12"/>
          </p:nvPr>
        </p:nvSpPr>
        <p:spPr/>
        <p:txBody>
          <a:bodyPr/>
          <a:lstStyle>
            <a:lvl1pPr>
              <a:defRPr/>
            </a:lvl1pPr>
          </a:lstStyle>
          <a:p>
            <a:fld id="{4FEAA48C-B30E-414B-A0EE-B032FB706024}" type="slidenum">
              <a:rPr altLang="zh-CN"/>
              <a:pPr/>
              <a:t>‹#›</a:t>
            </a:fld>
            <a:endParaRPr lang="zh-CN" altLang="zh-CN"/>
          </a:p>
        </p:txBody>
      </p:sp>
    </p:spTree>
    <p:extLst>
      <p:ext uri="{BB962C8B-B14F-4D97-AF65-F5344CB8AC3E}">
        <p14:creationId xmlns:p14="http://schemas.microsoft.com/office/powerpoint/2010/main" val="991010938"/>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111E4E19-A3B6-D56A-0B93-BF6FFBE8CCAC}"/>
              </a:ext>
            </a:extLst>
          </p:cNvPr>
          <p:cNvSpPr>
            <a:spLocks noGrp="1" noChangeArrowheads="1"/>
          </p:cNvSpPr>
          <p:nvPr>
            <p:ph type="dt" sz="half" idx="10"/>
          </p:nvPr>
        </p:nvSpPr>
        <p:spPr/>
        <p:txBody>
          <a:bodyPr/>
          <a:lstStyle>
            <a:lvl1pPr>
              <a:defRPr/>
            </a:lvl1pPr>
          </a:lstStyle>
          <a:p>
            <a:pPr>
              <a:defRPr/>
            </a:pPr>
            <a:fld id="{1C6FC71B-C2BE-4F6B-908C-19A12CB53BB2}" type="datetime1">
              <a:rPr lang="zh-CN" altLang="en-US"/>
              <a:pPr>
                <a:defRPr/>
              </a:pPr>
              <a:t>2024/11/25</a:t>
            </a:fld>
            <a:r>
              <a:rPr lang="en-US" altLang="zh-CN"/>
              <a:t>www.themegallery.com</a:t>
            </a:r>
          </a:p>
        </p:txBody>
      </p:sp>
      <p:sp>
        <p:nvSpPr>
          <p:cNvPr id="3" name="Rectangle 12">
            <a:extLst>
              <a:ext uri="{FF2B5EF4-FFF2-40B4-BE49-F238E27FC236}">
                <a16:creationId xmlns:a16="http://schemas.microsoft.com/office/drawing/2014/main" id="{13A727A7-1BA1-2390-E426-8F1DCE1669F3}"/>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a:extLst>
              <a:ext uri="{FF2B5EF4-FFF2-40B4-BE49-F238E27FC236}">
                <a16:creationId xmlns:a16="http://schemas.microsoft.com/office/drawing/2014/main" id="{6774A479-A001-6B1F-D7E0-E09B7ED313BE}"/>
              </a:ext>
            </a:extLst>
          </p:cNvPr>
          <p:cNvSpPr>
            <a:spLocks noGrp="1" noChangeArrowheads="1"/>
          </p:cNvSpPr>
          <p:nvPr>
            <p:ph type="sldNum" sz="quarter" idx="12"/>
          </p:nvPr>
        </p:nvSpPr>
        <p:spPr/>
        <p:txBody>
          <a:bodyPr/>
          <a:lstStyle>
            <a:lvl1pPr>
              <a:defRPr/>
            </a:lvl1pPr>
          </a:lstStyle>
          <a:p>
            <a:fld id="{2E68FC7F-C6ED-4836-986F-76919700ED20}" type="slidenum">
              <a:rPr altLang="zh-CN"/>
              <a:pPr/>
              <a:t>‹#›</a:t>
            </a:fld>
            <a:endParaRPr lang="zh-CN" altLang="zh-CN"/>
          </a:p>
        </p:txBody>
      </p:sp>
    </p:spTree>
    <p:extLst>
      <p:ext uri="{BB962C8B-B14F-4D97-AF65-F5344CB8AC3E}">
        <p14:creationId xmlns:p14="http://schemas.microsoft.com/office/powerpoint/2010/main" val="277884124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670734A1-BFB5-D07B-8406-CD982FF69334}"/>
              </a:ext>
            </a:extLst>
          </p:cNvPr>
          <p:cNvSpPr>
            <a:spLocks noGrp="1" noChangeArrowheads="1"/>
          </p:cNvSpPr>
          <p:nvPr>
            <p:ph type="dt" sz="half" idx="10"/>
          </p:nvPr>
        </p:nvSpPr>
        <p:spPr/>
        <p:txBody>
          <a:bodyPr/>
          <a:lstStyle>
            <a:lvl1pPr>
              <a:defRPr/>
            </a:lvl1pPr>
          </a:lstStyle>
          <a:p>
            <a:pPr>
              <a:defRPr/>
            </a:pPr>
            <a:fld id="{88F98CD5-B2AF-499D-BC74-8F8C9D5FF511}"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606F10DD-6552-287D-89BC-3C803D3FC872}"/>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A955CD80-1276-5B56-1046-2D36F27AE6F4}"/>
              </a:ext>
            </a:extLst>
          </p:cNvPr>
          <p:cNvSpPr>
            <a:spLocks noGrp="1" noChangeArrowheads="1"/>
          </p:cNvSpPr>
          <p:nvPr>
            <p:ph type="sldNum" sz="quarter" idx="12"/>
          </p:nvPr>
        </p:nvSpPr>
        <p:spPr/>
        <p:txBody>
          <a:bodyPr/>
          <a:lstStyle>
            <a:lvl1pPr>
              <a:defRPr/>
            </a:lvl1pPr>
          </a:lstStyle>
          <a:p>
            <a:fld id="{95BE9ADD-A06F-4728-BFAA-6F26D018219A}" type="slidenum">
              <a:rPr altLang="zh-CN"/>
              <a:pPr/>
              <a:t>‹#›</a:t>
            </a:fld>
            <a:endParaRPr lang="zh-CN" altLang="zh-CN"/>
          </a:p>
        </p:txBody>
      </p:sp>
    </p:spTree>
    <p:extLst>
      <p:ext uri="{BB962C8B-B14F-4D97-AF65-F5344CB8AC3E}">
        <p14:creationId xmlns:p14="http://schemas.microsoft.com/office/powerpoint/2010/main" val="28674446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CF9CCDF7-DD44-FF3A-7EEF-4CB54EAF46E5}"/>
              </a:ext>
            </a:extLst>
          </p:cNvPr>
          <p:cNvSpPr>
            <a:spLocks noGrp="1" noChangeArrowheads="1"/>
          </p:cNvSpPr>
          <p:nvPr>
            <p:ph type="dt" sz="half" idx="10"/>
          </p:nvPr>
        </p:nvSpPr>
        <p:spPr/>
        <p:txBody>
          <a:bodyPr/>
          <a:lstStyle>
            <a:lvl1pPr>
              <a:defRPr/>
            </a:lvl1pPr>
          </a:lstStyle>
          <a:p>
            <a:pPr>
              <a:defRPr/>
            </a:pPr>
            <a:fld id="{AEB6A2A0-1481-4F88-88E6-150D9E24BFDB}"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B4DCF29E-731A-4A30-3DB3-D04E83F8A5BF}"/>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097ADC0C-8E5A-6A65-FE29-0D0E3B6706CC}"/>
              </a:ext>
            </a:extLst>
          </p:cNvPr>
          <p:cNvSpPr>
            <a:spLocks noGrp="1" noChangeArrowheads="1"/>
          </p:cNvSpPr>
          <p:nvPr>
            <p:ph type="sldNum" sz="quarter" idx="12"/>
          </p:nvPr>
        </p:nvSpPr>
        <p:spPr/>
        <p:txBody>
          <a:bodyPr/>
          <a:lstStyle>
            <a:lvl1pPr>
              <a:defRPr/>
            </a:lvl1pPr>
          </a:lstStyle>
          <a:p>
            <a:fld id="{0F55F93A-8448-4B16-BDE0-8653DFFA3485}" type="slidenum">
              <a:rPr altLang="zh-CN"/>
              <a:pPr/>
              <a:t>‹#›</a:t>
            </a:fld>
            <a:endParaRPr lang="zh-CN" altLang="zh-CN"/>
          </a:p>
        </p:txBody>
      </p:sp>
    </p:spTree>
    <p:extLst>
      <p:ext uri="{BB962C8B-B14F-4D97-AF65-F5344CB8AC3E}">
        <p14:creationId xmlns:p14="http://schemas.microsoft.com/office/powerpoint/2010/main" val="345373787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竖排文字占位符 2"/>
          <p:cNvSpPr>
            <a:spLocks noGrp="1"/>
          </p:cNvSpPr>
          <p:nvPr>
            <p:ph type="body" orient="vert" idx="1"/>
          </p:nvPr>
        </p:nvSpPr>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5A471802-5FFD-7F33-646C-5F210FCCD243}"/>
              </a:ext>
            </a:extLst>
          </p:cNvPr>
          <p:cNvSpPr>
            <a:spLocks noGrp="1" noChangeArrowheads="1"/>
          </p:cNvSpPr>
          <p:nvPr>
            <p:ph type="dt" sz="half" idx="10"/>
          </p:nvPr>
        </p:nvSpPr>
        <p:spPr/>
        <p:txBody>
          <a:bodyPr/>
          <a:lstStyle>
            <a:lvl1pPr>
              <a:defRPr/>
            </a:lvl1pPr>
          </a:lstStyle>
          <a:p>
            <a:pPr>
              <a:defRPr/>
            </a:pPr>
            <a:fld id="{66E19A89-7733-41A3-8882-CDDBCA69CDE2}"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F794B9CB-CC57-54E1-12B1-669E04A43FB9}"/>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EC0146AA-A868-CE74-E383-857C8FD46DF5}"/>
              </a:ext>
            </a:extLst>
          </p:cNvPr>
          <p:cNvSpPr>
            <a:spLocks noGrp="1" noChangeArrowheads="1"/>
          </p:cNvSpPr>
          <p:nvPr>
            <p:ph type="sldNum" sz="quarter" idx="12"/>
          </p:nvPr>
        </p:nvSpPr>
        <p:spPr/>
        <p:txBody>
          <a:bodyPr/>
          <a:lstStyle>
            <a:lvl1pPr>
              <a:defRPr/>
            </a:lvl1pPr>
          </a:lstStyle>
          <a:p>
            <a:fld id="{9EA827E0-03ED-4405-9E7D-A0CB2922CACA}" type="slidenum">
              <a:rPr altLang="zh-CN"/>
              <a:pPr/>
              <a:t>‹#›</a:t>
            </a:fld>
            <a:endParaRPr lang="zh-CN" altLang="zh-CN"/>
          </a:p>
        </p:txBody>
      </p:sp>
    </p:spTree>
    <p:extLst>
      <p:ext uri="{BB962C8B-B14F-4D97-AF65-F5344CB8AC3E}">
        <p14:creationId xmlns:p14="http://schemas.microsoft.com/office/powerpoint/2010/main" val="163092824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731838"/>
            <a:ext cx="2057400" cy="5567362"/>
          </a:xfrm>
        </p:spPr>
        <p:txBody>
          <a:bodyPr vert="eaVert"/>
          <a:lstStyle/>
          <a:p>
            <a:r>
              <a:rPr lang="zh-CN" altLang="en-US" noProof="1"/>
              <a:t>单击此处编辑母版标题样式</a:t>
            </a:r>
          </a:p>
        </p:txBody>
      </p:sp>
      <p:sp>
        <p:nvSpPr>
          <p:cNvPr id="3" name="竖排文字占位符 2"/>
          <p:cNvSpPr>
            <a:spLocks noGrp="1"/>
          </p:cNvSpPr>
          <p:nvPr>
            <p:ph type="body" orient="vert" idx="1"/>
          </p:nvPr>
        </p:nvSpPr>
        <p:spPr>
          <a:xfrm>
            <a:off x="457200" y="731838"/>
            <a:ext cx="6019800" cy="5567362"/>
          </a:xfrm>
        </p:spPr>
        <p:txBody>
          <a:bodyPr vert="eaVert"/>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Rectangle 11">
            <a:extLst>
              <a:ext uri="{FF2B5EF4-FFF2-40B4-BE49-F238E27FC236}">
                <a16:creationId xmlns:a16="http://schemas.microsoft.com/office/drawing/2014/main" id="{1EE71134-A946-5CC7-088F-1BDA39BAD767}"/>
              </a:ext>
            </a:extLst>
          </p:cNvPr>
          <p:cNvSpPr>
            <a:spLocks noGrp="1" noChangeArrowheads="1"/>
          </p:cNvSpPr>
          <p:nvPr>
            <p:ph type="dt" sz="half" idx="10"/>
          </p:nvPr>
        </p:nvSpPr>
        <p:spPr/>
        <p:txBody>
          <a:bodyPr/>
          <a:lstStyle>
            <a:lvl1pPr>
              <a:defRPr/>
            </a:lvl1pPr>
          </a:lstStyle>
          <a:p>
            <a:pPr>
              <a:defRPr/>
            </a:pPr>
            <a:fld id="{438A5195-8330-4F8A-A71E-FA0F5CEA4919}"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D20DA624-6F79-ED78-A4C5-67861E6510FA}"/>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4855894C-922C-B0F1-DC2B-A09016177D1E}"/>
              </a:ext>
            </a:extLst>
          </p:cNvPr>
          <p:cNvSpPr>
            <a:spLocks noGrp="1" noChangeArrowheads="1"/>
          </p:cNvSpPr>
          <p:nvPr>
            <p:ph type="sldNum" sz="quarter" idx="12"/>
          </p:nvPr>
        </p:nvSpPr>
        <p:spPr/>
        <p:txBody>
          <a:bodyPr/>
          <a:lstStyle>
            <a:lvl1pPr>
              <a:defRPr/>
            </a:lvl1pPr>
          </a:lstStyle>
          <a:p>
            <a:fld id="{17837963-AFD6-4A97-A943-F16F2DABCA76}" type="slidenum">
              <a:rPr altLang="zh-CN"/>
              <a:pPr/>
              <a:t>‹#›</a:t>
            </a:fld>
            <a:endParaRPr lang="zh-CN" altLang="zh-CN"/>
          </a:p>
        </p:txBody>
      </p:sp>
    </p:spTree>
    <p:extLst>
      <p:ext uri="{BB962C8B-B14F-4D97-AF65-F5344CB8AC3E}">
        <p14:creationId xmlns:p14="http://schemas.microsoft.com/office/powerpoint/2010/main" val="3690655215"/>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quarter" idx="2"/>
          </p:nvPr>
        </p:nvSpPr>
        <p:spPr>
          <a:xfrm>
            <a:off x="4648200" y="1419225"/>
            <a:ext cx="4038600" cy="2363788"/>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内容占位符 4"/>
          <p:cNvSpPr>
            <a:spLocks noGrp="1"/>
          </p:cNvSpPr>
          <p:nvPr>
            <p:ph sz="quarter" idx="3"/>
          </p:nvPr>
        </p:nvSpPr>
        <p:spPr>
          <a:xfrm>
            <a:off x="4648200" y="3935413"/>
            <a:ext cx="4038600" cy="2363787"/>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6" name="Rectangle 11">
            <a:extLst>
              <a:ext uri="{FF2B5EF4-FFF2-40B4-BE49-F238E27FC236}">
                <a16:creationId xmlns:a16="http://schemas.microsoft.com/office/drawing/2014/main" id="{9B10D26E-29D4-0C72-625B-003DC0EE480B}"/>
              </a:ext>
            </a:extLst>
          </p:cNvPr>
          <p:cNvSpPr>
            <a:spLocks noGrp="1" noChangeArrowheads="1"/>
          </p:cNvSpPr>
          <p:nvPr>
            <p:ph type="dt" sz="half" idx="10"/>
          </p:nvPr>
        </p:nvSpPr>
        <p:spPr/>
        <p:txBody>
          <a:bodyPr/>
          <a:lstStyle>
            <a:lvl1pPr>
              <a:defRPr/>
            </a:lvl1pPr>
          </a:lstStyle>
          <a:p>
            <a:pPr>
              <a:defRPr/>
            </a:pPr>
            <a:fld id="{BDFB7B30-2F6D-424D-968F-6A432BB29F75}" type="datetime1">
              <a:rPr lang="zh-CN" altLang="en-US"/>
              <a:pPr>
                <a:defRPr/>
              </a:pPr>
              <a:t>2024/11/25</a:t>
            </a:fld>
            <a:r>
              <a:rPr lang="en-US" altLang="zh-CN"/>
              <a:t>www.themegallery.com</a:t>
            </a:r>
          </a:p>
        </p:txBody>
      </p:sp>
      <p:sp>
        <p:nvSpPr>
          <p:cNvPr id="7" name="Rectangle 12">
            <a:extLst>
              <a:ext uri="{FF2B5EF4-FFF2-40B4-BE49-F238E27FC236}">
                <a16:creationId xmlns:a16="http://schemas.microsoft.com/office/drawing/2014/main" id="{C90E275E-AC60-CDCE-B7C4-D60320747BA4}"/>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8" name="Rectangle 13">
            <a:extLst>
              <a:ext uri="{FF2B5EF4-FFF2-40B4-BE49-F238E27FC236}">
                <a16:creationId xmlns:a16="http://schemas.microsoft.com/office/drawing/2014/main" id="{4AF29860-6BAE-0316-3F07-C1914776FB38}"/>
              </a:ext>
            </a:extLst>
          </p:cNvPr>
          <p:cNvSpPr>
            <a:spLocks noGrp="1" noChangeArrowheads="1"/>
          </p:cNvSpPr>
          <p:nvPr>
            <p:ph type="sldNum" sz="quarter" idx="12"/>
          </p:nvPr>
        </p:nvSpPr>
        <p:spPr/>
        <p:txBody>
          <a:bodyPr/>
          <a:lstStyle>
            <a:lvl1pPr>
              <a:defRPr/>
            </a:lvl1pPr>
          </a:lstStyle>
          <a:p>
            <a:fld id="{6299ED6F-15F0-42A1-B2DC-E7C41D3A83B8}" type="slidenum">
              <a:rPr altLang="zh-CN"/>
              <a:pPr/>
              <a:t>‹#›</a:t>
            </a:fld>
            <a:endParaRPr lang="zh-CN" altLang="zh-CN"/>
          </a:p>
        </p:txBody>
      </p:sp>
    </p:spTree>
    <p:extLst>
      <p:ext uri="{BB962C8B-B14F-4D97-AF65-F5344CB8AC3E}">
        <p14:creationId xmlns:p14="http://schemas.microsoft.com/office/powerpoint/2010/main" val="436568016"/>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表格占位符 2"/>
          <p:cNvSpPr>
            <a:spLocks noGrp="1"/>
          </p:cNvSpPr>
          <p:nvPr>
            <p:ph type="tbl"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16EF01EA-E4A4-849E-93FC-D62EE9D59705}"/>
              </a:ext>
            </a:extLst>
          </p:cNvPr>
          <p:cNvSpPr>
            <a:spLocks noGrp="1" noChangeArrowheads="1"/>
          </p:cNvSpPr>
          <p:nvPr>
            <p:ph type="dt" sz="half" idx="10"/>
          </p:nvPr>
        </p:nvSpPr>
        <p:spPr/>
        <p:txBody>
          <a:bodyPr/>
          <a:lstStyle>
            <a:lvl1pPr>
              <a:defRPr/>
            </a:lvl1pPr>
          </a:lstStyle>
          <a:p>
            <a:pPr>
              <a:defRPr/>
            </a:pPr>
            <a:fld id="{C3FEFB35-F8E3-4F72-95EC-CA0F057D7AD7}"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F54A1999-2EB1-9BB9-0FBD-1490D16F4E3F}"/>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D6AEECD1-C751-5820-E934-D58341A1DA44}"/>
              </a:ext>
            </a:extLst>
          </p:cNvPr>
          <p:cNvSpPr>
            <a:spLocks noGrp="1" noChangeArrowheads="1"/>
          </p:cNvSpPr>
          <p:nvPr>
            <p:ph type="sldNum" sz="quarter" idx="12"/>
          </p:nvPr>
        </p:nvSpPr>
        <p:spPr/>
        <p:txBody>
          <a:bodyPr/>
          <a:lstStyle>
            <a:lvl1pPr>
              <a:defRPr/>
            </a:lvl1pPr>
          </a:lstStyle>
          <a:p>
            <a:fld id="{84AB9134-60C7-4BA6-B153-B7DBB8733F8E}" type="slidenum">
              <a:rPr altLang="zh-CN"/>
              <a:pPr/>
              <a:t>‹#›</a:t>
            </a:fld>
            <a:endParaRPr lang="zh-CN" altLang="zh-CN"/>
          </a:p>
        </p:txBody>
      </p:sp>
    </p:spTree>
    <p:extLst>
      <p:ext uri="{BB962C8B-B14F-4D97-AF65-F5344CB8AC3E}">
        <p14:creationId xmlns:p14="http://schemas.microsoft.com/office/powerpoint/2010/main" val="1861341249"/>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图表占位符 2"/>
          <p:cNvSpPr>
            <a:spLocks noGrp="1"/>
          </p:cNvSpPr>
          <p:nvPr>
            <p:ph type="chart" idx="1"/>
          </p:nvPr>
        </p:nvSpPr>
        <p:spPr>
          <a:xfrm>
            <a:off x="457200" y="1419225"/>
            <a:ext cx="8229600" cy="4879975"/>
          </a:xfrm>
        </p:spPr>
        <p:txBody>
          <a:bodyPr/>
          <a:lstStyle/>
          <a:p>
            <a:pPr lvl="0"/>
            <a:endParaRPr lang="zh-CN" altLang="en-US" noProof="0"/>
          </a:p>
        </p:txBody>
      </p:sp>
      <p:sp>
        <p:nvSpPr>
          <p:cNvPr id="4" name="Rectangle 11">
            <a:extLst>
              <a:ext uri="{FF2B5EF4-FFF2-40B4-BE49-F238E27FC236}">
                <a16:creationId xmlns:a16="http://schemas.microsoft.com/office/drawing/2014/main" id="{E7E6465B-EE46-8E8F-52D6-EC1C5208142E}"/>
              </a:ext>
            </a:extLst>
          </p:cNvPr>
          <p:cNvSpPr>
            <a:spLocks noGrp="1" noChangeArrowheads="1"/>
          </p:cNvSpPr>
          <p:nvPr>
            <p:ph type="dt" sz="half" idx="10"/>
          </p:nvPr>
        </p:nvSpPr>
        <p:spPr/>
        <p:txBody>
          <a:bodyPr/>
          <a:lstStyle>
            <a:lvl1pPr>
              <a:defRPr/>
            </a:lvl1pPr>
          </a:lstStyle>
          <a:p>
            <a:pPr>
              <a:defRPr/>
            </a:pPr>
            <a:fld id="{EC80068C-6F0C-45B3-AEBC-7C07B90F4E76}"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2B68390C-F2CB-D0E6-FFB8-296920F6979B}"/>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2DEF873E-4DA1-754A-BFD9-EF3A3EA940AF}"/>
              </a:ext>
            </a:extLst>
          </p:cNvPr>
          <p:cNvSpPr>
            <a:spLocks noGrp="1" noChangeArrowheads="1"/>
          </p:cNvSpPr>
          <p:nvPr>
            <p:ph type="sldNum" sz="quarter" idx="12"/>
          </p:nvPr>
        </p:nvSpPr>
        <p:spPr/>
        <p:txBody>
          <a:bodyPr/>
          <a:lstStyle>
            <a:lvl1pPr>
              <a:defRPr/>
            </a:lvl1pPr>
          </a:lstStyle>
          <a:p>
            <a:fld id="{5D03EE0F-EA49-4A28-85D3-E8BB80E7F71A}" type="slidenum">
              <a:rPr altLang="zh-CN"/>
              <a:pPr/>
              <a:t>‹#›</a:t>
            </a:fld>
            <a:endParaRPr lang="zh-CN" altLang="zh-CN"/>
          </a:p>
        </p:txBody>
      </p:sp>
    </p:spTree>
    <p:extLst>
      <p:ext uri="{BB962C8B-B14F-4D97-AF65-F5344CB8AC3E}">
        <p14:creationId xmlns:p14="http://schemas.microsoft.com/office/powerpoint/2010/main" val="310632784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noProof="1"/>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noProof="1"/>
              <a:t>单击此处编辑母版文本样式</a:t>
            </a:r>
          </a:p>
        </p:txBody>
      </p:sp>
      <p:sp>
        <p:nvSpPr>
          <p:cNvPr id="4" name="Rectangle 11">
            <a:extLst>
              <a:ext uri="{FF2B5EF4-FFF2-40B4-BE49-F238E27FC236}">
                <a16:creationId xmlns:a16="http://schemas.microsoft.com/office/drawing/2014/main" id="{EB315EAA-B3BF-880C-5911-FA99C4155FFB}"/>
              </a:ext>
            </a:extLst>
          </p:cNvPr>
          <p:cNvSpPr>
            <a:spLocks noGrp="1" noChangeArrowheads="1"/>
          </p:cNvSpPr>
          <p:nvPr>
            <p:ph type="dt" sz="half" idx="10"/>
          </p:nvPr>
        </p:nvSpPr>
        <p:spPr/>
        <p:txBody>
          <a:bodyPr/>
          <a:lstStyle>
            <a:lvl1pPr>
              <a:defRPr/>
            </a:lvl1pPr>
          </a:lstStyle>
          <a:p>
            <a:pPr>
              <a:defRPr/>
            </a:pPr>
            <a:fld id="{B37D2F51-D4DA-4D7E-9541-D9669955E1FD}" type="datetime1">
              <a:rPr lang="zh-CN" altLang="en-US"/>
              <a:pPr>
                <a:defRPr/>
              </a:pPr>
              <a:t>2024/11/25</a:t>
            </a:fld>
            <a:r>
              <a:rPr lang="en-US" altLang="zh-CN"/>
              <a:t>www.themegallery.com</a:t>
            </a:r>
          </a:p>
        </p:txBody>
      </p:sp>
      <p:sp>
        <p:nvSpPr>
          <p:cNvPr id="5" name="Rectangle 12">
            <a:extLst>
              <a:ext uri="{FF2B5EF4-FFF2-40B4-BE49-F238E27FC236}">
                <a16:creationId xmlns:a16="http://schemas.microsoft.com/office/drawing/2014/main" id="{5938A50C-1766-09E7-3967-9F594A089C47}"/>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6" name="Rectangle 13">
            <a:extLst>
              <a:ext uri="{FF2B5EF4-FFF2-40B4-BE49-F238E27FC236}">
                <a16:creationId xmlns:a16="http://schemas.microsoft.com/office/drawing/2014/main" id="{75E356CA-D014-2453-DF19-0B3D65C9DC2B}"/>
              </a:ext>
            </a:extLst>
          </p:cNvPr>
          <p:cNvSpPr>
            <a:spLocks noGrp="1" noChangeArrowheads="1"/>
          </p:cNvSpPr>
          <p:nvPr>
            <p:ph type="sldNum" sz="quarter" idx="12"/>
          </p:nvPr>
        </p:nvSpPr>
        <p:spPr/>
        <p:txBody>
          <a:bodyPr/>
          <a:lstStyle>
            <a:lvl1pPr>
              <a:defRPr/>
            </a:lvl1pPr>
          </a:lstStyle>
          <a:p>
            <a:fld id="{AE6A9E61-66E5-4037-9B77-E956D25823B8}" type="slidenum">
              <a:rPr altLang="zh-CN"/>
              <a:pPr/>
              <a:t>‹#›</a:t>
            </a:fld>
            <a:endParaRPr lang="zh-CN" altLang="zh-CN"/>
          </a:p>
        </p:txBody>
      </p:sp>
    </p:spTree>
    <p:extLst>
      <p:ext uri="{BB962C8B-B14F-4D97-AF65-F5344CB8AC3E}">
        <p14:creationId xmlns:p14="http://schemas.microsoft.com/office/powerpoint/2010/main" val="422488566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733425" y="731838"/>
            <a:ext cx="7800975" cy="563562"/>
          </a:xfrm>
        </p:spPr>
        <p:txBody>
          <a:bodyPr/>
          <a:lstStyle/>
          <a:p>
            <a:r>
              <a:rPr lang="zh-CN" altLang="en-US" noProof="1"/>
              <a:t>单击此处编辑母版标题样式</a:t>
            </a:r>
          </a:p>
        </p:txBody>
      </p:sp>
      <p:sp>
        <p:nvSpPr>
          <p:cNvPr id="3" name="文本占位符 2"/>
          <p:cNvSpPr>
            <a:spLocks noGrp="1"/>
          </p:cNvSpPr>
          <p:nvPr>
            <p:ph type="body" sz="half" idx="1"/>
          </p:nvPr>
        </p:nvSpPr>
        <p:spPr>
          <a:xfrm>
            <a:off x="457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AEE240F4-0556-0E75-54DA-82AD23C3E788}"/>
              </a:ext>
            </a:extLst>
          </p:cNvPr>
          <p:cNvSpPr>
            <a:spLocks noGrp="1" noChangeArrowheads="1"/>
          </p:cNvSpPr>
          <p:nvPr>
            <p:ph type="dt" sz="half" idx="10"/>
          </p:nvPr>
        </p:nvSpPr>
        <p:spPr/>
        <p:txBody>
          <a:bodyPr/>
          <a:lstStyle>
            <a:lvl1pPr>
              <a:defRPr/>
            </a:lvl1pPr>
          </a:lstStyle>
          <a:p>
            <a:pPr>
              <a:defRPr/>
            </a:pPr>
            <a:fld id="{07E102C0-9684-46C7-A7DD-C3C517B87F1F}"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2E781B9E-D002-218C-E025-BA8DA5D1F364}"/>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8CD35F60-84AA-6203-3304-DAEACB38F410}"/>
              </a:ext>
            </a:extLst>
          </p:cNvPr>
          <p:cNvSpPr>
            <a:spLocks noGrp="1" noChangeArrowheads="1"/>
          </p:cNvSpPr>
          <p:nvPr>
            <p:ph type="sldNum" sz="quarter" idx="12"/>
          </p:nvPr>
        </p:nvSpPr>
        <p:spPr/>
        <p:txBody>
          <a:bodyPr/>
          <a:lstStyle>
            <a:lvl1pPr>
              <a:defRPr/>
            </a:lvl1pPr>
          </a:lstStyle>
          <a:p>
            <a:fld id="{382303B5-D20F-4A81-BABB-E19451A49232}" type="slidenum">
              <a:rPr altLang="zh-CN"/>
              <a:pPr/>
              <a:t>‹#›</a:t>
            </a:fld>
            <a:endParaRPr lang="zh-CN" altLang="zh-CN"/>
          </a:p>
        </p:txBody>
      </p:sp>
    </p:spTree>
    <p:extLst>
      <p:ext uri="{BB962C8B-B14F-4D97-AF65-F5344CB8AC3E}">
        <p14:creationId xmlns:p14="http://schemas.microsoft.com/office/powerpoint/2010/main" val="22049100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内容占位符 2"/>
          <p:cNvSpPr>
            <a:spLocks noGrp="1"/>
          </p:cNvSpPr>
          <p:nvPr>
            <p:ph sz="half" idx="1"/>
          </p:nvPr>
        </p:nvSpPr>
        <p:spPr>
          <a:xfrm>
            <a:off x="457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内容占位符 3"/>
          <p:cNvSpPr>
            <a:spLocks noGrp="1"/>
          </p:cNvSpPr>
          <p:nvPr>
            <p:ph sz="half" idx="2"/>
          </p:nvPr>
        </p:nvSpPr>
        <p:spPr>
          <a:xfrm>
            <a:off x="4648200" y="1419225"/>
            <a:ext cx="4038600" cy="48799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Rectangle 11">
            <a:extLst>
              <a:ext uri="{FF2B5EF4-FFF2-40B4-BE49-F238E27FC236}">
                <a16:creationId xmlns:a16="http://schemas.microsoft.com/office/drawing/2014/main" id="{53AE4564-4BAE-ECEE-9958-9FD8F8459F49}"/>
              </a:ext>
            </a:extLst>
          </p:cNvPr>
          <p:cNvSpPr>
            <a:spLocks noGrp="1" noChangeArrowheads="1"/>
          </p:cNvSpPr>
          <p:nvPr>
            <p:ph type="dt" sz="half" idx="10"/>
          </p:nvPr>
        </p:nvSpPr>
        <p:spPr/>
        <p:txBody>
          <a:bodyPr/>
          <a:lstStyle>
            <a:lvl1pPr>
              <a:defRPr/>
            </a:lvl1pPr>
          </a:lstStyle>
          <a:p>
            <a:pPr>
              <a:defRPr/>
            </a:pPr>
            <a:fld id="{FBE47FAD-0BF3-4EB3-AA85-9E0793F83269}"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FB69949F-9E50-9C96-4A41-8B53B92B80ED}"/>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D6BC28BE-EFC0-5427-00E1-E0377A55CF3A}"/>
              </a:ext>
            </a:extLst>
          </p:cNvPr>
          <p:cNvSpPr>
            <a:spLocks noGrp="1" noChangeArrowheads="1"/>
          </p:cNvSpPr>
          <p:nvPr>
            <p:ph type="sldNum" sz="quarter" idx="12"/>
          </p:nvPr>
        </p:nvSpPr>
        <p:spPr/>
        <p:txBody>
          <a:bodyPr/>
          <a:lstStyle>
            <a:lvl1pPr>
              <a:defRPr/>
            </a:lvl1pPr>
          </a:lstStyle>
          <a:p>
            <a:fld id="{7ABAA4C9-1678-4438-8486-55283569F5B3}" type="slidenum">
              <a:rPr altLang="zh-CN"/>
              <a:pPr/>
              <a:t>‹#›</a:t>
            </a:fld>
            <a:endParaRPr lang="zh-CN" altLang="zh-CN"/>
          </a:p>
        </p:txBody>
      </p:sp>
    </p:spTree>
    <p:extLst>
      <p:ext uri="{BB962C8B-B14F-4D97-AF65-F5344CB8AC3E}">
        <p14:creationId xmlns:p14="http://schemas.microsoft.com/office/powerpoint/2010/main" val="16068033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noProof="1"/>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noProof="1"/>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7" name="Rectangle 11">
            <a:extLst>
              <a:ext uri="{FF2B5EF4-FFF2-40B4-BE49-F238E27FC236}">
                <a16:creationId xmlns:a16="http://schemas.microsoft.com/office/drawing/2014/main" id="{D178EE47-CBB9-DF25-C6C1-8CD854F48975}"/>
              </a:ext>
            </a:extLst>
          </p:cNvPr>
          <p:cNvSpPr>
            <a:spLocks noGrp="1" noChangeArrowheads="1"/>
          </p:cNvSpPr>
          <p:nvPr>
            <p:ph type="dt" sz="half" idx="10"/>
          </p:nvPr>
        </p:nvSpPr>
        <p:spPr/>
        <p:txBody>
          <a:bodyPr/>
          <a:lstStyle>
            <a:lvl1pPr>
              <a:defRPr/>
            </a:lvl1pPr>
          </a:lstStyle>
          <a:p>
            <a:pPr>
              <a:defRPr/>
            </a:pPr>
            <a:fld id="{9C0D7E91-8284-48E8-97A3-203BF815B99E}" type="datetime1">
              <a:rPr lang="zh-CN" altLang="en-US"/>
              <a:pPr>
                <a:defRPr/>
              </a:pPr>
              <a:t>2024/11/25</a:t>
            </a:fld>
            <a:r>
              <a:rPr lang="en-US" altLang="zh-CN"/>
              <a:t>www.themegallery.com</a:t>
            </a:r>
          </a:p>
        </p:txBody>
      </p:sp>
      <p:sp>
        <p:nvSpPr>
          <p:cNvPr id="8" name="Rectangle 12">
            <a:extLst>
              <a:ext uri="{FF2B5EF4-FFF2-40B4-BE49-F238E27FC236}">
                <a16:creationId xmlns:a16="http://schemas.microsoft.com/office/drawing/2014/main" id="{F77E3E5F-13E3-24EF-6FB4-81BDDB87F5D7}"/>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9" name="Rectangle 13">
            <a:extLst>
              <a:ext uri="{FF2B5EF4-FFF2-40B4-BE49-F238E27FC236}">
                <a16:creationId xmlns:a16="http://schemas.microsoft.com/office/drawing/2014/main" id="{66248E03-C392-4E06-4437-58C581B0AB8D}"/>
              </a:ext>
            </a:extLst>
          </p:cNvPr>
          <p:cNvSpPr>
            <a:spLocks noGrp="1" noChangeArrowheads="1"/>
          </p:cNvSpPr>
          <p:nvPr>
            <p:ph type="sldNum" sz="quarter" idx="12"/>
          </p:nvPr>
        </p:nvSpPr>
        <p:spPr/>
        <p:txBody>
          <a:bodyPr/>
          <a:lstStyle>
            <a:lvl1pPr>
              <a:defRPr/>
            </a:lvl1pPr>
          </a:lstStyle>
          <a:p>
            <a:fld id="{4ED72619-EC34-4491-B998-E384F2E0039C}" type="slidenum">
              <a:rPr altLang="zh-CN"/>
              <a:pPr/>
              <a:t>‹#›</a:t>
            </a:fld>
            <a:endParaRPr lang="zh-CN" altLang="zh-CN"/>
          </a:p>
        </p:txBody>
      </p:sp>
    </p:spTree>
    <p:extLst>
      <p:ext uri="{BB962C8B-B14F-4D97-AF65-F5344CB8AC3E}">
        <p14:creationId xmlns:p14="http://schemas.microsoft.com/office/powerpoint/2010/main" val="92154901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noProof="1"/>
              <a:t>单击此处编辑母版标题样式</a:t>
            </a:r>
          </a:p>
        </p:txBody>
      </p:sp>
      <p:sp>
        <p:nvSpPr>
          <p:cNvPr id="3" name="Rectangle 11">
            <a:extLst>
              <a:ext uri="{FF2B5EF4-FFF2-40B4-BE49-F238E27FC236}">
                <a16:creationId xmlns:a16="http://schemas.microsoft.com/office/drawing/2014/main" id="{79AC3AF7-68CB-5EA8-756E-1D08012A96A6}"/>
              </a:ext>
            </a:extLst>
          </p:cNvPr>
          <p:cNvSpPr>
            <a:spLocks noGrp="1" noChangeArrowheads="1"/>
          </p:cNvSpPr>
          <p:nvPr>
            <p:ph type="dt" sz="half" idx="10"/>
          </p:nvPr>
        </p:nvSpPr>
        <p:spPr/>
        <p:txBody>
          <a:bodyPr/>
          <a:lstStyle>
            <a:lvl1pPr>
              <a:defRPr/>
            </a:lvl1pPr>
          </a:lstStyle>
          <a:p>
            <a:pPr>
              <a:defRPr/>
            </a:pPr>
            <a:fld id="{F072F032-3D6F-4038-9717-47F7C47B116D}" type="datetime1">
              <a:rPr lang="zh-CN" altLang="en-US"/>
              <a:pPr>
                <a:defRPr/>
              </a:pPr>
              <a:t>2024/11/25</a:t>
            </a:fld>
            <a:r>
              <a:rPr lang="en-US" altLang="zh-CN"/>
              <a:t>www.themegallery.com</a:t>
            </a:r>
          </a:p>
        </p:txBody>
      </p:sp>
      <p:sp>
        <p:nvSpPr>
          <p:cNvPr id="4" name="Rectangle 12">
            <a:extLst>
              <a:ext uri="{FF2B5EF4-FFF2-40B4-BE49-F238E27FC236}">
                <a16:creationId xmlns:a16="http://schemas.microsoft.com/office/drawing/2014/main" id="{4E506DA9-3421-7E20-40D0-F765026C01A4}"/>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5" name="Rectangle 13">
            <a:extLst>
              <a:ext uri="{FF2B5EF4-FFF2-40B4-BE49-F238E27FC236}">
                <a16:creationId xmlns:a16="http://schemas.microsoft.com/office/drawing/2014/main" id="{22783482-4193-4F0A-2FED-58F0309E0469}"/>
              </a:ext>
            </a:extLst>
          </p:cNvPr>
          <p:cNvSpPr>
            <a:spLocks noGrp="1" noChangeArrowheads="1"/>
          </p:cNvSpPr>
          <p:nvPr>
            <p:ph type="sldNum" sz="quarter" idx="12"/>
          </p:nvPr>
        </p:nvSpPr>
        <p:spPr/>
        <p:txBody>
          <a:bodyPr/>
          <a:lstStyle>
            <a:lvl1pPr>
              <a:defRPr/>
            </a:lvl1pPr>
          </a:lstStyle>
          <a:p>
            <a:fld id="{407152C2-98F3-458C-B8F0-5950E5726DDF}" type="slidenum">
              <a:rPr altLang="zh-CN"/>
              <a:pPr/>
              <a:t>‹#›</a:t>
            </a:fld>
            <a:endParaRPr lang="zh-CN" altLang="zh-CN"/>
          </a:p>
        </p:txBody>
      </p:sp>
    </p:spTree>
    <p:extLst>
      <p:ext uri="{BB962C8B-B14F-4D97-AF65-F5344CB8AC3E}">
        <p14:creationId xmlns:p14="http://schemas.microsoft.com/office/powerpoint/2010/main" val="27481548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11">
            <a:extLst>
              <a:ext uri="{FF2B5EF4-FFF2-40B4-BE49-F238E27FC236}">
                <a16:creationId xmlns:a16="http://schemas.microsoft.com/office/drawing/2014/main" id="{FF1BA464-6584-7EF1-A023-0706A3F80C05}"/>
              </a:ext>
            </a:extLst>
          </p:cNvPr>
          <p:cNvSpPr>
            <a:spLocks noGrp="1" noChangeArrowheads="1"/>
          </p:cNvSpPr>
          <p:nvPr>
            <p:ph type="dt" sz="half" idx="10"/>
          </p:nvPr>
        </p:nvSpPr>
        <p:spPr/>
        <p:txBody>
          <a:bodyPr/>
          <a:lstStyle>
            <a:lvl1pPr>
              <a:defRPr/>
            </a:lvl1pPr>
          </a:lstStyle>
          <a:p>
            <a:pPr>
              <a:defRPr/>
            </a:pPr>
            <a:fld id="{6FA28965-CFC8-4B8D-87F0-4AB3CF794B8D}" type="datetime1">
              <a:rPr lang="zh-CN" altLang="en-US"/>
              <a:pPr>
                <a:defRPr/>
              </a:pPr>
              <a:t>2024/11/25</a:t>
            </a:fld>
            <a:r>
              <a:rPr lang="en-US" altLang="zh-CN"/>
              <a:t>www.themegallery.com</a:t>
            </a:r>
          </a:p>
        </p:txBody>
      </p:sp>
      <p:sp>
        <p:nvSpPr>
          <p:cNvPr id="3" name="Rectangle 12">
            <a:extLst>
              <a:ext uri="{FF2B5EF4-FFF2-40B4-BE49-F238E27FC236}">
                <a16:creationId xmlns:a16="http://schemas.microsoft.com/office/drawing/2014/main" id="{9D7BEBC8-45B7-CD10-0E2E-672C38FC5407}"/>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4" name="Rectangle 13">
            <a:extLst>
              <a:ext uri="{FF2B5EF4-FFF2-40B4-BE49-F238E27FC236}">
                <a16:creationId xmlns:a16="http://schemas.microsoft.com/office/drawing/2014/main" id="{B87DCDB1-A08B-B524-8B47-7E066A5B0F7B}"/>
              </a:ext>
            </a:extLst>
          </p:cNvPr>
          <p:cNvSpPr>
            <a:spLocks noGrp="1" noChangeArrowheads="1"/>
          </p:cNvSpPr>
          <p:nvPr>
            <p:ph type="sldNum" sz="quarter" idx="12"/>
          </p:nvPr>
        </p:nvSpPr>
        <p:spPr/>
        <p:txBody>
          <a:bodyPr/>
          <a:lstStyle>
            <a:lvl1pPr>
              <a:defRPr/>
            </a:lvl1pPr>
          </a:lstStyle>
          <a:p>
            <a:fld id="{6AFC30D5-F93A-4221-A5A2-244E3EAFD833}" type="slidenum">
              <a:rPr altLang="zh-CN"/>
              <a:pPr/>
              <a:t>‹#›</a:t>
            </a:fld>
            <a:endParaRPr lang="zh-CN" altLang="zh-CN"/>
          </a:p>
        </p:txBody>
      </p:sp>
    </p:spTree>
    <p:extLst>
      <p:ext uri="{BB962C8B-B14F-4D97-AF65-F5344CB8AC3E}">
        <p14:creationId xmlns:p14="http://schemas.microsoft.com/office/powerpoint/2010/main" val="37919793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noProof="1"/>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noProof="1"/>
              <a:t>单击此处编辑母版文本样式</a:t>
            </a:r>
          </a:p>
          <a:p>
            <a:pPr lvl="1"/>
            <a:r>
              <a:rPr lang="zh-CN" altLang="en-US" noProof="1"/>
              <a:t>第二级</a:t>
            </a:r>
          </a:p>
          <a:p>
            <a:pPr lvl="2"/>
            <a:r>
              <a:rPr lang="zh-CN" altLang="en-US" noProof="1"/>
              <a:t>第三级</a:t>
            </a:r>
          </a:p>
          <a:p>
            <a:pPr lvl="3"/>
            <a:r>
              <a:rPr lang="zh-CN" altLang="en-US" noProof="1"/>
              <a:t>第四级</a:t>
            </a:r>
          </a:p>
          <a:p>
            <a:pPr lvl="4"/>
            <a:r>
              <a:rPr lang="zh-CN" altLang="en-US" noProof="1"/>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ECE4F239-2B62-8703-3012-19BE5728DFA5}"/>
              </a:ext>
            </a:extLst>
          </p:cNvPr>
          <p:cNvSpPr>
            <a:spLocks noGrp="1" noChangeArrowheads="1"/>
          </p:cNvSpPr>
          <p:nvPr>
            <p:ph type="dt" sz="half" idx="10"/>
          </p:nvPr>
        </p:nvSpPr>
        <p:spPr/>
        <p:txBody>
          <a:bodyPr/>
          <a:lstStyle>
            <a:lvl1pPr>
              <a:defRPr/>
            </a:lvl1pPr>
          </a:lstStyle>
          <a:p>
            <a:pPr>
              <a:defRPr/>
            </a:pPr>
            <a:fld id="{3A18BBE3-BDF9-45F6-96C3-969C562D64C1}"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18DDD149-F4E2-D2D9-B981-E9B56F614AEE}"/>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F0B382AC-03C6-9CB4-95A5-6D0A10348219}"/>
              </a:ext>
            </a:extLst>
          </p:cNvPr>
          <p:cNvSpPr>
            <a:spLocks noGrp="1" noChangeArrowheads="1"/>
          </p:cNvSpPr>
          <p:nvPr>
            <p:ph type="sldNum" sz="quarter" idx="12"/>
          </p:nvPr>
        </p:nvSpPr>
        <p:spPr/>
        <p:txBody>
          <a:bodyPr/>
          <a:lstStyle>
            <a:lvl1pPr>
              <a:defRPr/>
            </a:lvl1pPr>
          </a:lstStyle>
          <a:p>
            <a:fld id="{C8853725-71B6-49EE-A351-9C3D95893B34}" type="slidenum">
              <a:rPr altLang="zh-CN"/>
              <a:pPr/>
              <a:t>‹#›</a:t>
            </a:fld>
            <a:endParaRPr lang="zh-CN" altLang="zh-CN"/>
          </a:p>
        </p:txBody>
      </p:sp>
    </p:spTree>
    <p:extLst>
      <p:ext uri="{BB962C8B-B14F-4D97-AF65-F5344CB8AC3E}">
        <p14:creationId xmlns:p14="http://schemas.microsoft.com/office/powerpoint/2010/main" val="11267945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noProof="1"/>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noProof="1"/>
              <a:t>单击此处编辑母版文本样式</a:t>
            </a:r>
          </a:p>
        </p:txBody>
      </p:sp>
      <p:sp>
        <p:nvSpPr>
          <p:cNvPr id="5" name="Rectangle 11">
            <a:extLst>
              <a:ext uri="{FF2B5EF4-FFF2-40B4-BE49-F238E27FC236}">
                <a16:creationId xmlns:a16="http://schemas.microsoft.com/office/drawing/2014/main" id="{9A78AC70-7445-2242-5BE3-97DB68E2B528}"/>
              </a:ext>
            </a:extLst>
          </p:cNvPr>
          <p:cNvSpPr>
            <a:spLocks noGrp="1" noChangeArrowheads="1"/>
          </p:cNvSpPr>
          <p:nvPr>
            <p:ph type="dt" sz="half" idx="10"/>
          </p:nvPr>
        </p:nvSpPr>
        <p:spPr/>
        <p:txBody>
          <a:bodyPr/>
          <a:lstStyle>
            <a:lvl1pPr>
              <a:defRPr/>
            </a:lvl1pPr>
          </a:lstStyle>
          <a:p>
            <a:pPr>
              <a:defRPr/>
            </a:pPr>
            <a:fld id="{85482424-004F-46ED-A3E4-081CFAF0738B}" type="datetime1">
              <a:rPr lang="zh-CN" altLang="en-US"/>
              <a:pPr>
                <a:defRPr/>
              </a:pPr>
              <a:t>2024/11/25</a:t>
            </a:fld>
            <a:r>
              <a:rPr lang="en-US" altLang="zh-CN"/>
              <a:t>www.themegallery.com</a:t>
            </a:r>
          </a:p>
        </p:txBody>
      </p:sp>
      <p:sp>
        <p:nvSpPr>
          <p:cNvPr id="6" name="Rectangle 12">
            <a:extLst>
              <a:ext uri="{FF2B5EF4-FFF2-40B4-BE49-F238E27FC236}">
                <a16:creationId xmlns:a16="http://schemas.microsoft.com/office/drawing/2014/main" id="{0E1A083D-2401-43C6-2D62-6D94641168D6}"/>
              </a:ext>
            </a:extLst>
          </p:cNvPr>
          <p:cNvSpPr>
            <a:spLocks noGrp="1" noChangeArrowheads="1"/>
          </p:cNvSpPr>
          <p:nvPr>
            <p:ph type="ftr" sz="quarter" idx="11"/>
          </p:nvPr>
        </p:nvSpPr>
        <p:spPr/>
        <p:txBody>
          <a:bodyPr/>
          <a:lstStyle>
            <a:lvl1pPr>
              <a:defRPr/>
            </a:lvl1pPr>
          </a:lstStyle>
          <a:p>
            <a:pPr>
              <a:defRPr/>
            </a:pPr>
            <a:r>
              <a:rPr lang="en-US" altLang="zh-CN"/>
              <a:t>Company Logo</a:t>
            </a:r>
          </a:p>
        </p:txBody>
      </p:sp>
      <p:sp>
        <p:nvSpPr>
          <p:cNvPr id="7" name="Rectangle 13">
            <a:extLst>
              <a:ext uri="{FF2B5EF4-FFF2-40B4-BE49-F238E27FC236}">
                <a16:creationId xmlns:a16="http://schemas.microsoft.com/office/drawing/2014/main" id="{69F3813B-0266-DEF4-3282-4A59DE2B48F1}"/>
              </a:ext>
            </a:extLst>
          </p:cNvPr>
          <p:cNvSpPr>
            <a:spLocks noGrp="1" noChangeArrowheads="1"/>
          </p:cNvSpPr>
          <p:nvPr>
            <p:ph type="sldNum" sz="quarter" idx="12"/>
          </p:nvPr>
        </p:nvSpPr>
        <p:spPr/>
        <p:txBody>
          <a:bodyPr/>
          <a:lstStyle>
            <a:lvl1pPr>
              <a:defRPr/>
            </a:lvl1pPr>
          </a:lstStyle>
          <a:p>
            <a:fld id="{1CD4F8F3-321A-4463-97C3-2CD694AEEFC4}" type="slidenum">
              <a:rPr altLang="zh-CN"/>
              <a:pPr/>
              <a:t>‹#›</a:t>
            </a:fld>
            <a:endParaRPr lang="zh-CN" altLang="zh-CN"/>
          </a:p>
        </p:txBody>
      </p:sp>
    </p:spTree>
    <p:extLst>
      <p:ext uri="{BB962C8B-B14F-4D97-AF65-F5344CB8AC3E}">
        <p14:creationId xmlns:p14="http://schemas.microsoft.com/office/powerpoint/2010/main" val="21419998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image" Target="../media/image1.jpeg"/><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3.xml"/><Relationship Id="rId13" Type="http://schemas.openxmlformats.org/officeDocument/2006/relationships/slideLayout" Target="../slideLayouts/slideLayout28.xml"/><Relationship Id="rId18" Type="http://schemas.openxmlformats.org/officeDocument/2006/relationships/image" Target="../media/image2.jpeg"/><Relationship Id="rId3" Type="http://schemas.openxmlformats.org/officeDocument/2006/relationships/slideLayout" Target="../slideLayouts/slideLayout18.xml"/><Relationship Id="rId7" Type="http://schemas.openxmlformats.org/officeDocument/2006/relationships/slideLayout" Target="../slideLayouts/slideLayout22.xml"/><Relationship Id="rId12" Type="http://schemas.openxmlformats.org/officeDocument/2006/relationships/slideLayout" Target="../slideLayouts/slideLayout27.xml"/><Relationship Id="rId17" Type="http://schemas.openxmlformats.org/officeDocument/2006/relationships/image" Target="../media/image1.jpeg"/><Relationship Id="rId2" Type="http://schemas.openxmlformats.org/officeDocument/2006/relationships/slideLayout" Target="../slideLayouts/slideLayout17.xml"/><Relationship Id="rId16" Type="http://schemas.openxmlformats.org/officeDocument/2006/relationships/theme" Target="../theme/theme2.xml"/><Relationship Id="rId1" Type="http://schemas.openxmlformats.org/officeDocument/2006/relationships/slideLayout" Target="../slideLayouts/slideLayout16.xml"/><Relationship Id="rId6" Type="http://schemas.openxmlformats.org/officeDocument/2006/relationships/slideLayout" Target="../slideLayouts/slideLayout21.xml"/><Relationship Id="rId11" Type="http://schemas.openxmlformats.org/officeDocument/2006/relationships/slideLayout" Target="../slideLayouts/slideLayout26.xml"/><Relationship Id="rId5" Type="http://schemas.openxmlformats.org/officeDocument/2006/relationships/slideLayout" Target="../slideLayouts/slideLayout20.xml"/><Relationship Id="rId15" Type="http://schemas.openxmlformats.org/officeDocument/2006/relationships/slideLayout" Target="../slideLayouts/slideLayout30.xml"/><Relationship Id="rId10" Type="http://schemas.openxmlformats.org/officeDocument/2006/relationships/slideLayout" Target="../slideLayouts/slideLayout25.xml"/><Relationship Id="rId4" Type="http://schemas.openxmlformats.org/officeDocument/2006/relationships/slideLayout" Target="../slideLayouts/slideLayout19.xml"/><Relationship Id="rId9" Type="http://schemas.openxmlformats.org/officeDocument/2006/relationships/slideLayout" Target="../slideLayouts/slideLayout24.xml"/><Relationship Id="rId14"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1026" name="Rectangle 2" descr="a1">
            <a:extLst>
              <a:ext uri="{FF2B5EF4-FFF2-40B4-BE49-F238E27FC236}">
                <a16:creationId xmlns:a16="http://schemas.microsoft.com/office/drawing/2014/main" id="{987EC8BC-5E88-497A-A33D-3BDE3968F4E9}"/>
              </a:ext>
            </a:extLst>
          </p:cNvPr>
          <p:cNvSpPr>
            <a:spLocks noChangeArrowheads="1"/>
          </p:cNvSpPr>
          <p:nvPr/>
        </p:nvSpPr>
        <p:spPr bwMode="auto">
          <a:xfrm>
            <a:off x="592138"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7" name="Rectangle 3">
            <a:extLst>
              <a:ext uri="{FF2B5EF4-FFF2-40B4-BE49-F238E27FC236}">
                <a16:creationId xmlns:a16="http://schemas.microsoft.com/office/drawing/2014/main" id="{91C034DD-CFF9-487C-A21B-F53C57F3BA44}"/>
              </a:ext>
            </a:extLst>
          </p:cNvPr>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8" name="Rectangle 4" descr="a2">
            <a:extLst>
              <a:ext uri="{FF2B5EF4-FFF2-40B4-BE49-F238E27FC236}">
                <a16:creationId xmlns:a16="http://schemas.microsoft.com/office/drawing/2014/main" id="{98C22CDC-6ADC-4DF4-92D7-268DB2C2955D}"/>
              </a:ext>
            </a:extLst>
          </p:cNvPr>
          <p:cNvSpPr>
            <a:spLocks noChangeArrowheads="1"/>
          </p:cNvSpPr>
          <p:nvPr/>
        </p:nvSpPr>
        <p:spPr bwMode="auto">
          <a:xfrm>
            <a:off x="4938713" y="0"/>
            <a:ext cx="2066925" cy="83820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29" name="Rectangle 5">
            <a:extLst>
              <a:ext uri="{FF2B5EF4-FFF2-40B4-BE49-F238E27FC236}">
                <a16:creationId xmlns:a16="http://schemas.microsoft.com/office/drawing/2014/main" id="{E9891B3C-DD40-415E-9A26-7AB19736B577}"/>
              </a:ext>
            </a:extLst>
          </p:cNvPr>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0" name="Rectangle 6">
            <a:extLst>
              <a:ext uri="{FF2B5EF4-FFF2-40B4-BE49-F238E27FC236}">
                <a16:creationId xmlns:a16="http://schemas.microsoft.com/office/drawing/2014/main" id="{3BC07B28-4F4D-41EF-8D78-435F09413082}"/>
              </a:ext>
            </a:extLst>
          </p:cNvPr>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1031" name="Group 7">
            <a:extLst>
              <a:ext uri="{FF2B5EF4-FFF2-40B4-BE49-F238E27FC236}">
                <a16:creationId xmlns:a16="http://schemas.microsoft.com/office/drawing/2014/main" id="{7FBA6538-7DCD-2D7B-A458-5C04F776DB65}"/>
              </a:ext>
            </a:extLst>
          </p:cNvPr>
          <p:cNvGrpSpPr>
            <a:grpSpLocks/>
          </p:cNvGrpSpPr>
          <p:nvPr/>
        </p:nvGrpSpPr>
        <p:grpSpPr bwMode="auto">
          <a:xfrm>
            <a:off x="0" y="685800"/>
            <a:ext cx="9144000" cy="609600"/>
            <a:chOff x="0" y="432"/>
            <a:chExt cx="5760" cy="384"/>
          </a:xfrm>
        </p:grpSpPr>
        <p:sp>
          <p:nvSpPr>
            <p:cNvPr id="1038" name="Rectangle 8">
              <a:extLst>
                <a:ext uri="{FF2B5EF4-FFF2-40B4-BE49-F238E27FC236}">
                  <a16:creationId xmlns:a16="http://schemas.microsoft.com/office/drawing/2014/main" id="{45B115FB-21D4-4C9C-A38E-DDEFC33EA703}"/>
                </a:ext>
              </a:extLst>
            </p:cNvPr>
            <p:cNvSpPr>
              <a:spLocks noChangeArrowheads="1"/>
            </p:cNvSpPr>
            <p:nvPr/>
          </p:nvSpPr>
          <p:spPr bwMode="auto">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1039" name="Rectangle 9">
              <a:extLst>
                <a:ext uri="{FF2B5EF4-FFF2-40B4-BE49-F238E27FC236}">
                  <a16:creationId xmlns:a16="http://schemas.microsoft.com/office/drawing/2014/main" id="{B4DE247E-B1E1-49A7-ACF2-B281CDEC01CE}"/>
                </a:ext>
              </a:extLst>
            </p:cNvPr>
            <p:cNvSpPr>
              <a:spLocks noChangeArrowheads="1"/>
            </p:cNvSpPr>
            <p:nvPr/>
          </p:nvSpPr>
          <p:spPr bwMode="auto">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1032" name="Rectangle 10">
            <a:extLst>
              <a:ext uri="{FF2B5EF4-FFF2-40B4-BE49-F238E27FC236}">
                <a16:creationId xmlns:a16="http://schemas.microsoft.com/office/drawing/2014/main" id="{59448E34-6207-B06E-A105-13EA34A82424}"/>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a:extLst>
              <a:ext uri="{FF2B5EF4-FFF2-40B4-BE49-F238E27FC236}">
                <a16:creationId xmlns:a16="http://schemas.microsoft.com/office/drawing/2014/main" id="{5E301F9D-0B8E-4B3B-9B25-28A51ABE53B9}"/>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fld id="{4767D2A9-14FD-424B-ADBC-66739C556062}" type="datetime1">
              <a:rPr lang="zh-CN" altLang="en-US"/>
              <a:pPr>
                <a:defRPr/>
              </a:pPr>
              <a:t>2024/11/25</a:t>
            </a:fld>
            <a:r>
              <a:rPr lang="en-US" altLang="zh-CN"/>
              <a:t>www.themegallery.com</a:t>
            </a:r>
          </a:p>
        </p:txBody>
      </p:sp>
      <p:sp>
        <p:nvSpPr>
          <p:cNvPr id="11276" name="Rectangle 12">
            <a:extLst>
              <a:ext uri="{FF2B5EF4-FFF2-40B4-BE49-F238E27FC236}">
                <a16:creationId xmlns:a16="http://schemas.microsoft.com/office/drawing/2014/main" id="{89F84FC5-4253-4772-A1BA-2C5534506213}"/>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r>
              <a:rPr lang="en-US" altLang="zh-CN"/>
              <a:t>Company Logo</a:t>
            </a:r>
          </a:p>
        </p:txBody>
      </p:sp>
      <p:sp>
        <p:nvSpPr>
          <p:cNvPr id="11277" name="Rectangle 13">
            <a:extLst>
              <a:ext uri="{FF2B5EF4-FFF2-40B4-BE49-F238E27FC236}">
                <a16:creationId xmlns:a16="http://schemas.microsoft.com/office/drawing/2014/main" id="{AB7AD1F7-8C5E-4EC6-B9B8-54E48DA97205}"/>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noProof="1">
                <a:latin typeface="Verdana" panose="020B0604030504040204" pitchFamily="34" charset="0"/>
              </a:defRPr>
            </a:lvl1pPr>
          </a:lstStyle>
          <a:p>
            <a:fld id="{D93ACDFF-EB9E-4365-A980-8731B7E96956}" type="slidenum">
              <a:rPr altLang="zh-CN"/>
              <a:pPr/>
              <a:t>‹#›</a:t>
            </a:fld>
            <a:endParaRPr lang="zh-CN" altLang="zh-CN">
              <a:cs typeface="Arial" panose="020B0604020202020204" pitchFamily="34" charset="0"/>
            </a:endParaRPr>
          </a:p>
        </p:txBody>
      </p:sp>
      <p:sp>
        <p:nvSpPr>
          <p:cNvPr id="1036" name="Rectangle 14">
            <a:extLst>
              <a:ext uri="{FF2B5EF4-FFF2-40B4-BE49-F238E27FC236}">
                <a16:creationId xmlns:a16="http://schemas.microsoft.com/office/drawing/2014/main" id="{0891BE4C-3869-2B17-C6ED-CDB73380159B}"/>
              </a:ext>
            </a:extLst>
          </p:cNvPr>
          <p:cNvSpPr>
            <a:spLocks noGrp="1" noChangeArrowheads="1"/>
          </p:cNvSpPr>
          <p:nvPr>
            <p:ph type="title" idx="4294967295"/>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37" name="Text Box 15">
            <a:extLst>
              <a:ext uri="{FF2B5EF4-FFF2-40B4-BE49-F238E27FC236}">
                <a16:creationId xmlns:a16="http://schemas.microsoft.com/office/drawing/2014/main" id="{D0DDE6BE-1FE6-462D-BCAB-FB1FFB777A37}"/>
              </a:ext>
            </a:extLst>
          </p:cNvPr>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936" r:id="rId1"/>
    <p:sldLayoutId id="2147483937" r:id="rId2"/>
    <p:sldLayoutId id="2147483938" r:id="rId3"/>
    <p:sldLayoutId id="2147483939" r:id="rId4"/>
    <p:sldLayoutId id="2147483940" r:id="rId5"/>
    <p:sldLayoutId id="2147483941" r:id="rId6"/>
    <p:sldLayoutId id="2147483942" r:id="rId7"/>
    <p:sldLayoutId id="2147483943" r:id="rId8"/>
    <p:sldLayoutId id="2147483944" r:id="rId9"/>
    <p:sldLayoutId id="2147483945" r:id="rId10"/>
    <p:sldLayoutId id="2147483946" r:id="rId11"/>
    <p:sldLayoutId id="2147483947" r:id="rId12"/>
    <p:sldLayoutId id="2147483948" r:id="rId13"/>
    <p:sldLayoutId id="2147483949" r:id="rId14"/>
    <p:sldLayoutId id="2147483950" r:id="rId15"/>
  </p:sldLayoutIdLst>
  <p:txStyles>
    <p:title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sp>
        <p:nvSpPr>
          <p:cNvPr id="2050" name="Rectangle 2" descr="a1">
            <a:extLst>
              <a:ext uri="{FF2B5EF4-FFF2-40B4-BE49-F238E27FC236}">
                <a16:creationId xmlns:a16="http://schemas.microsoft.com/office/drawing/2014/main" id="{24EC3FFF-531B-4F82-A82A-7FE914C20A45}"/>
              </a:ext>
            </a:extLst>
          </p:cNvPr>
          <p:cNvSpPr>
            <a:spLocks noChangeArrowheads="1"/>
          </p:cNvSpPr>
          <p:nvPr/>
        </p:nvSpPr>
        <p:spPr bwMode="auto">
          <a:xfrm>
            <a:off x="592138" y="0"/>
            <a:ext cx="2066925" cy="838200"/>
          </a:xfrm>
          <a:prstGeom prst="rect">
            <a:avLst/>
          </a:prstGeom>
          <a:blipFill dpi="0" rotWithShape="1">
            <a:blip r:embed="rId17"/>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1" name="Rectangle 3">
            <a:extLst>
              <a:ext uri="{FF2B5EF4-FFF2-40B4-BE49-F238E27FC236}">
                <a16:creationId xmlns:a16="http://schemas.microsoft.com/office/drawing/2014/main" id="{3C12AEBD-941C-47D5-81B8-6DECFA3B80EE}"/>
              </a:ext>
            </a:extLst>
          </p:cNvPr>
          <p:cNvSpPr>
            <a:spLocks noChangeArrowheads="1"/>
          </p:cNvSpPr>
          <p:nvPr/>
        </p:nvSpPr>
        <p:spPr bwMode="auto">
          <a:xfrm>
            <a:off x="2730500" y="0"/>
            <a:ext cx="2138363" cy="838200"/>
          </a:xfrm>
          <a:prstGeom prst="rect">
            <a:avLst/>
          </a:prstGeom>
          <a:solidFill>
            <a:schemeClr val="tx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2" name="Rectangle 4" descr="a2">
            <a:extLst>
              <a:ext uri="{FF2B5EF4-FFF2-40B4-BE49-F238E27FC236}">
                <a16:creationId xmlns:a16="http://schemas.microsoft.com/office/drawing/2014/main" id="{F0F65396-7B95-463C-818E-838B20E0A830}"/>
              </a:ext>
            </a:extLst>
          </p:cNvPr>
          <p:cNvSpPr>
            <a:spLocks noChangeArrowheads="1"/>
          </p:cNvSpPr>
          <p:nvPr/>
        </p:nvSpPr>
        <p:spPr bwMode="auto">
          <a:xfrm>
            <a:off x="4938713" y="0"/>
            <a:ext cx="2066925" cy="838200"/>
          </a:xfrm>
          <a:prstGeom prst="rect">
            <a:avLst/>
          </a:prstGeom>
          <a:blipFill dpi="0" rotWithShape="1">
            <a:blip r:embed="rId18"/>
            <a:srcRect/>
            <a:stretch>
              <a:fillRect/>
            </a:stretch>
          </a:blip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3" name="Rectangle 5">
            <a:extLst>
              <a:ext uri="{FF2B5EF4-FFF2-40B4-BE49-F238E27FC236}">
                <a16:creationId xmlns:a16="http://schemas.microsoft.com/office/drawing/2014/main" id="{FA9D8E81-378F-4A5A-AF40-C22E4E5AA6E6}"/>
              </a:ext>
            </a:extLst>
          </p:cNvPr>
          <p:cNvSpPr>
            <a:spLocks noChangeArrowheads="1"/>
          </p:cNvSpPr>
          <p:nvPr/>
        </p:nvSpPr>
        <p:spPr bwMode="auto">
          <a:xfrm>
            <a:off x="7077075" y="0"/>
            <a:ext cx="2066925" cy="838200"/>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54" name="Rectangle 6">
            <a:extLst>
              <a:ext uri="{FF2B5EF4-FFF2-40B4-BE49-F238E27FC236}">
                <a16:creationId xmlns:a16="http://schemas.microsoft.com/office/drawing/2014/main" id="{53E15143-3FC0-4EC5-9A3A-D7C1A1DF9744}"/>
              </a:ext>
            </a:extLst>
          </p:cNvPr>
          <p:cNvSpPr>
            <a:spLocks noChangeArrowheads="1"/>
          </p:cNvSpPr>
          <p:nvPr/>
        </p:nvSpPr>
        <p:spPr bwMode="auto">
          <a:xfrm>
            <a:off x="457200" y="6477000"/>
            <a:ext cx="8686800" cy="381000"/>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nvGrpSpPr>
          <p:cNvPr id="2055" name="Group 7">
            <a:extLst>
              <a:ext uri="{FF2B5EF4-FFF2-40B4-BE49-F238E27FC236}">
                <a16:creationId xmlns:a16="http://schemas.microsoft.com/office/drawing/2014/main" id="{7D69CD0D-1418-D06B-AB37-13BE75BEE433}"/>
              </a:ext>
            </a:extLst>
          </p:cNvPr>
          <p:cNvGrpSpPr>
            <a:grpSpLocks/>
          </p:cNvGrpSpPr>
          <p:nvPr/>
        </p:nvGrpSpPr>
        <p:grpSpPr bwMode="auto">
          <a:xfrm>
            <a:off x="0" y="685800"/>
            <a:ext cx="9144000" cy="609600"/>
            <a:chOff x="0" y="432"/>
            <a:chExt cx="5760" cy="384"/>
          </a:xfrm>
        </p:grpSpPr>
        <p:sp>
          <p:nvSpPr>
            <p:cNvPr id="2062" name="Rectangle 8">
              <a:extLst>
                <a:ext uri="{FF2B5EF4-FFF2-40B4-BE49-F238E27FC236}">
                  <a16:creationId xmlns:a16="http://schemas.microsoft.com/office/drawing/2014/main" id="{6B76C196-431C-41C0-9E49-92303D5B7C7E}"/>
                </a:ext>
              </a:extLst>
            </p:cNvPr>
            <p:cNvSpPr>
              <a:spLocks noChangeArrowheads="1"/>
            </p:cNvSpPr>
            <p:nvPr/>
          </p:nvSpPr>
          <p:spPr bwMode="auto">
            <a:xfrm>
              <a:off x="0" y="432"/>
              <a:ext cx="5760" cy="96"/>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sp>
          <p:nvSpPr>
            <p:cNvPr id="2063" name="Rectangle 9">
              <a:extLst>
                <a:ext uri="{FF2B5EF4-FFF2-40B4-BE49-F238E27FC236}">
                  <a16:creationId xmlns:a16="http://schemas.microsoft.com/office/drawing/2014/main" id="{5C9C66C6-A706-4D7F-B858-40DF340425CA}"/>
                </a:ext>
              </a:extLst>
            </p:cNvPr>
            <p:cNvSpPr>
              <a:spLocks noChangeArrowheads="1"/>
            </p:cNvSpPr>
            <p:nvPr/>
          </p:nvSpPr>
          <p:spPr bwMode="auto">
            <a:xfrm>
              <a:off x="362" y="432"/>
              <a:ext cx="5398" cy="384"/>
            </a:xfrm>
            <a:prstGeom prst="rect">
              <a:avLst/>
            </a:prstGeom>
            <a:solidFill>
              <a:schemeClr val="tx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endParaRPr lang="zh-CN" altLang="en-US"/>
            </a:p>
          </p:txBody>
        </p:sp>
      </p:grpSp>
      <p:sp>
        <p:nvSpPr>
          <p:cNvPr id="2056" name="Rectangle 10">
            <a:extLst>
              <a:ext uri="{FF2B5EF4-FFF2-40B4-BE49-F238E27FC236}">
                <a16:creationId xmlns:a16="http://schemas.microsoft.com/office/drawing/2014/main" id="{673EDFD6-911F-D986-5114-89CC7EE2F368}"/>
              </a:ext>
            </a:extLst>
          </p:cNvPr>
          <p:cNvSpPr>
            <a:spLocks noGrp="1" noChangeArrowheads="1"/>
          </p:cNvSpPr>
          <p:nvPr>
            <p:ph type="body" idx="4294967295"/>
          </p:nvPr>
        </p:nvSpPr>
        <p:spPr bwMode="auto">
          <a:xfrm>
            <a:off x="457200" y="1419225"/>
            <a:ext cx="8229600" cy="4879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1275" name="Rectangle 11">
            <a:extLst>
              <a:ext uri="{FF2B5EF4-FFF2-40B4-BE49-F238E27FC236}">
                <a16:creationId xmlns:a16="http://schemas.microsoft.com/office/drawing/2014/main" id="{F8A40D8C-4786-4CB8-A809-965C2AA0D20D}"/>
              </a:ext>
            </a:extLst>
          </p:cNvPr>
          <p:cNvSpPr>
            <a:spLocks noGrp="1" noChangeArrowheads="1"/>
          </p:cNvSpPr>
          <p:nvPr>
            <p:ph type="dt" sz="half" idx="2"/>
          </p:nvPr>
        </p:nvSpPr>
        <p:spPr bwMode="auto">
          <a:xfrm>
            <a:off x="457200" y="6461125"/>
            <a:ext cx="2133600" cy="320675"/>
          </a:xfrm>
          <a:prstGeom prst="rect">
            <a:avLst/>
          </a:prstGeom>
          <a:noFill/>
          <a:ln w="9525">
            <a:noFill/>
            <a:miter lim="800000"/>
          </a:ln>
          <a:effectLst/>
        </p:spPr>
        <p:txBody>
          <a:bodyPr vert="horz" wrap="square" lIns="91440" tIns="45720" rIns="91440" bIns="45720" numCol="1" anchor="t" anchorCtr="0" compatLnSpc="1"/>
          <a:lstStyle>
            <a:lvl1pP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fld id="{567865B5-7B4A-462E-8E12-26F70DB48BBF}" type="datetime1">
              <a:rPr lang="zh-CN" altLang="en-US"/>
              <a:pPr>
                <a:defRPr/>
              </a:pPr>
              <a:t>2024/11/25</a:t>
            </a:fld>
            <a:r>
              <a:rPr lang="en-US" altLang="zh-CN"/>
              <a:t>www.themegallery.com</a:t>
            </a:r>
          </a:p>
        </p:txBody>
      </p:sp>
      <p:sp>
        <p:nvSpPr>
          <p:cNvPr id="11276" name="Rectangle 12">
            <a:extLst>
              <a:ext uri="{FF2B5EF4-FFF2-40B4-BE49-F238E27FC236}">
                <a16:creationId xmlns:a16="http://schemas.microsoft.com/office/drawing/2014/main" id="{9B599813-F9B7-4745-900B-828843DE9E19}"/>
              </a:ext>
            </a:extLst>
          </p:cNvPr>
          <p:cNvSpPr>
            <a:spLocks noGrp="1" noChangeArrowheads="1"/>
          </p:cNvSpPr>
          <p:nvPr>
            <p:ph type="ftr" sz="quarter" idx="3"/>
          </p:nvPr>
        </p:nvSpPr>
        <p:spPr bwMode="auto">
          <a:xfrm>
            <a:off x="5867400" y="6477000"/>
            <a:ext cx="2895600" cy="320675"/>
          </a:xfrm>
          <a:prstGeom prst="rect">
            <a:avLst/>
          </a:prstGeom>
          <a:noFill/>
          <a:ln w="9525">
            <a:noFill/>
            <a:miter lim="800000"/>
          </a:ln>
          <a:effectLst/>
        </p:spPr>
        <p:txBody>
          <a:bodyPr vert="horz" wrap="square" lIns="91440" tIns="45720" rIns="91440" bIns="45720" numCol="1" anchor="t" anchorCtr="0" compatLnSpc="1"/>
          <a:lstStyle>
            <a:lvl1pPr algn="r" eaLnBrk="1" hangingPunct="1">
              <a:buFontTx/>
              <a:buNone/>
              <a:defRPr sz="1200">
                <a:effectLst>
                  <a:outerShdw blurRad="38100" dist="38100" dir="2700000" algn="tl">
                    <a:srgbClr val="C0C0C0"/>
                  </a:outerShdw>
                </a:effectLst>
                <a:latin typeface="Verdana" panose="020B0604030504040204" pitchFamily="34" charset="0"/>
                <a:cs typeface="+mn-cs"/>
              </a:defRPr>
            </a:lvl1pPr>
          </a:lstStyle>
          <a:p>
            <a:pPr>
              <a:defRPr/>
            </a:pPr>
            <a:r>
              <a:rPr lang="en-US" altLang="zh-CN"/>
              <a:t>Company Logo</a:t>
            </a:r>
          </a:p>
        </p:txBody>
      </p:sp>
      <p:sp>
        <p:nvSpPr>
          <p:cNvPr id="11277" name="Rectangle 13">
            <a:extLst>
              <a:ext uri="{FF2B5EF4-FFF2-40B4-BE49-F238E27FC236}">
                <a16:creationId xmlns:a16="http://schemas.microsoft.com/office/drawing/2014/main" id="{90252E8F-688A-4C6A-9A54-E66B671590AD}"/>
              </a:ext>
            </a:extLst>
          </p:cNvPr>
          <p:cNvSpPr>
            <a:spLocks noGrp="1" noChangeArrowheads="1"/>
          </p:cNvSpPr>
          <p:nvPr>
            <p:ph type="sldNum" sz="quarter" idx="4"/>
          </p:nvPr>
        </p:nvSpPr>
        <p:spPr bwMode="auto">
          <a:xfrm>
            <a:off x="3124200" y="6477000"/>
            <a:ext cx="2133600" cy="320675"/>
          </a:xfrm>
          <a:prstGeom prst="rect">
            <a:avLst/>
          </a:prstGeom>
          <a:noFill/>
          <a:ln w="9525">
            <a:noFill/>
            <a:miter lim="800000"/>
          </a:ln>
          <a:effectLst/>
        </p:spPr>
        <p:txBody>
          <a:bodyPr vert="horz" wrap="square" lIns="91440" tIns="45720" rIns="91440" bIns="45720" numCol="1" anchor="t" anchorCtr="0" compatLnSpc="1">
            <a:prstTxWarp prst="textNoShape">
              <a:avLst/>
            </a:prstTxWarp>
          </a:bodyPr>
          <a:lstStyle>
            <a:lvl1pPr algn="ctr" eaLnBrk="1" hangingPunct="1">
              <a:buFont typeface="Arial" panose="020B0604020202020204" pitchFamily="34" charset="0"/>
              <a:buNone/>
              <a:defRPr sz="1200" noProof="1">
                <a:latin typeface="Verdana" panose="020B0604030504040204" pitchFamily="34" charset="0"/>
              </a:defRPr>
            </a:lvl1pPr>
          </a:lstStyle>
          <a:p>
            <a:fld id="{C4737E4F-5D0E-4B46-B488-16D3F9C97C5F}" type="slidenum">
              <a:rPr altLang="zh-CN"/>
              <a:pPr/>
              <a:t>‹#›</a:t>
            </a:fld>
            <a:endParaRPr lang="zh-CN" altLang="zh-CN">
              <a:cs typeface="Arial" panose="020B0604020202020204" pitchFamily="34" charset="0"/>
            </a:endParaRPr>
          </a:p>
        </p:txBody>
      </p:sp>
      <p:sp>
        <p:nvSpPr>
          <p:cNvPr id="2060" name="Rectangle 14">
            <a:extLst>
              <a:ext uri="{FF2B5EF4-FFF2-40B4-BE49-F238E27FC236}">
                <a16:creationId xmlns:a16="http://schemas.microsoft.com/office/drawing/2014/main" id="{C8E58395-9C9E-3762-A31A-1A924C64B63D}"/>
              </a:ext>
            </a:extLst>
          </p:cNvPr>
          <p:cNvSpPr>
            <a:spLocks noGrp="1" noChangeArrowheads="1"/>
          </p:cNvSpPr>
          <p:nvPr>
            <p:ph type="title" idx="4294967295"/>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2061" name="Text Box 15">
            <a:extLst>
              <a:ext uri="{FF2B5EF4-FFF2-40B4-BE49-F238E27FC236}">
                <a16:creationId xmlns:a16="http://schemas.microsoft.com/office/drawing/2014/main" id="{2D69C943-652E-4580-8FDE-D06FA22ECB5C}"/>
              </a:ext>
            </a:extLst>
          </p:cNvPr>
          <p:cNvSpPr txBox="1">
            <a:spLocks noChangeArrowheads="1"/>
          </p:cNvSpPr>
          <p:nvPr/>
        </p:nvSpPr>
        <p:spPr bwMode="auto">
          <a:xfrm>
            <a:off x="7391400" y="76200"/>
            <a:ext cx="17653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buFont typeface="Arial" panose="020B0604020202020204" pitchFamily="34" charset="0"/>
              <a:defRPr>
                <a:solidFill>
                  <a:schemeClr val="tx1"/>
                </a:solidFill>
                <a:latin typeface="Arial" panose="020B0604020202020204" pitchFamily="34" charset="0"/>
                <a:ea typeface="宋体" panose="02010600030101010101" pitchFamily="2" charset="-122"/>
              </a:defRPr>
            </a:lvl1pPr>
            <a:lvl2pPr marL="742950" indent="-285750">
              <a:buFont typeface="Arial" panose="020B0604020202020204" pitchFamily="34" charset="0"/>
              <a:defRPr>
                <a:solidFill>
                  <a:schemeClr val="tx1"/>
                </a:solidFill>
                <a:latin typeface="Arial" panose="020B0604020202020204" pitchFamily="34" charset="0"/>
                <a:ea typeface="宋体" panose="02010600030101010101" pitchFamily="2" charset="-122"/>
              </a:defRPr>
            </a:lvl2pPr>
            <a:lvl3pPr marL="11430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3pPr>
            <a:lvl4pPr marL="16002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4pPr>
            <a:lvl5pPr marL="2057400" indent="-228600">
              <a:buFont typeface="Arial" panose="020B0604020202020204" pitchFamily="34" charse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defRPr/>
            </a:pPr>
            <a:r>
              <a:rPr lang="en-US" altLang="zh-CN" sz="2800" b="1">
                <a:solidFill>
                  <a:schemeClr val="bg1"/>
                </a:solidFill>
                <a:latin typeface="Arial Black" panose="020B0A04020102020204" pitchFamily="34" charset="0"/>
              </a:rPr>
              <a:t>L o g o</a:t>
            </a:r>
          </a:p>
        </p:txBody>
      </p:sp>
    </p:spTree>
  </p:cSld>
  <p:clrMap bg1="lt1" tx1="dk1" bg2="lt2" tx2="dk2" accent1="accent1" accent2="accent2" accent3="accent3" accent4="accent4" accent5="accent5" accent6="accent6" hlink="hlink" folHlink="folHlink"/>
  <p:sldLayoutIdLst>
    <p:sldLayoutId id="2147483951" r:id="rId1"/>
    <p:sldLayoutId id="2147483952" r:id="rId2"/>
    <p:sldLayoutId id="2147483953" r:id="rId3"/>
    <p:sldLayoutId id="2147483954" r:id="rId4"/>
    <p:sldLayoutId id="2147483955" r:id="rId5"/>
    <p:sldLayoutId id="2147483956" r:id="rId6"/>
    <p:sldLayoutId id="2147483957" r:id="rId7"/>
    <p:sldLayoutId id="2147483958" r:id="rId8"/>
    <p:sldLayoutId id="2147483959" r:id="rId9"/>
    <p:sldLayoutId id="2147483960" r:id="rId10"/>
    <p:sldLayoutId id="2147483961" r:id="rId11"/>
    <p:sldLayoutId id="2147483962" r:id="rId12"/>
    <p:sldLayoutId id="2147483963" r:id="rId13"/>
    <p:sldLayoutId id="2147483964" r:id="rId14"/>
    <p:sldLayoutId id="2147483965" r:id="rId15"/>
  </p:sldLayoutIdLst>
  <p:txStyles>
    <p:titleStyle>
      <a:lvl1pPr algn="l" rtl="0" eaLnBrk="0" fontAlgn="base" hangingPunct="0">
        <a:spcBef>
          <a:spcPct val="0"/>
        </a:spcBef>
        <a:spcAft>
          <a:spcPct val="0"/>
        </a:spcAft>
        <a:defRPr sz="3200" b="1">
          <a:solidFill>
            <a:schemeClr val="bg1"/>
          </a:solidFill>
          <a:latin typeface="+mj-lt"/>
          <a:ea typeface="Arial" panose="020B0604020202020204" pitchFamily="34" charset="0"/>
          <a:cs typeface="Arial" panose="020B0604020202020204" pitchFamily="34" charset="0"/>
        </a:defRPr>
      </a:lvl1pPr>
      <a:lvl2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2pPr>
      <a:lvl3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3pPr>
      <a:lvl4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4pPr>
      <a:lvl5pPr algn="l" rtl="0" eaLnBrk="0" fontAlgn="base" hangingPunct="0">
        <a:spcBef>
          <a:spcPct val="0"/>
        </a:spcBef>
        <a:spcAft>
          <a:spcPct val="0"/>
        </a:spcAft>
        <a:defRPr sz="3200" b="1">
          <a:solidFill>
            <a:schemeClr val="bg1"/>
          </a:solidFill>
          <a:latin typeface="Verdana" panose="020B0604030504040204" pitchFamily="34" charset="0"/>
          <a:cs typeface="Arial" panose="020B0604020202020204" pitchFamily="34" charset="0"/>
        </a:defRPr>
      </a:lvl5pPr>
      <a:lvl6pPr marL="457200" algn="l" rtl="0" fontAlgn="base">
        <a:spcBef>
          <a:spcPct val="0"/>
        </a:spcBef>
        <a:spcAft>
          <a:spcPct val="0"/>
        </a:spcAft>
        <a:defRPr sz="3200" b="1">
          <a:solidFill>
            <a:schemeClr val="bg1"/>
          </a:solidFill>
          <a:latin typeface="Verdana" panose="020B0604030504040204" pitchFamily="34" charset="0"/>
        </a:defRPr>
      </a:lvl6pPr>
      <a:lvl7pPr marL="914400" algn="l" rtl="0" fontAlgn="base">
        <a:spcBef>
          <a:spcPct val="0"/>
        </a:spcBef>
        <a:spcAft>
          <a:spcPct val="0"/>
        </a:spcAft>
        <a:defRPr sz="3200" b="1">
          <a:solidFill>
            <a:schemeClr val="bg1"/>
          </a:solidFill>
          <a:latin typeface="Verdana" panose="020B0604030504040204" pitchFamily="34" charset="0"/>
        </a:defRPr>
      </a:lvl7pPr>
      <a:lvl8pPr marL="1371600" algn="l" rtl="0" fontAlgn="base">
        <a:spcBef>
          <a:spcPct val="0"/>
        </a:spcBef>
        <a:spcAft>
          <a:spcPct val="0"/>
        </a:spcAft>
        <a:defRPr sz="3200" b="1">
          <a:solidFill>
            <a:schemeClr val="bg1"/>
          </a:solidFill>
          <a:latin typeface="Verdana" panose="020B0604030504040204" pitchFamily="34" charset="0"/>
        </a:defRPr>
      </a:lvl8pPr>
      <a:lvl9pPr marL="1828800" algn="l" rtl="0" fontAlgn="base">
        <a:spcBef>
          <a:spcPct val="0"/>
        </a:spcBef>
        <a:spcAft>
          <a:spcPct val="0"/>
        </a:spcAft>
        <a:defRPr sz="3200" b="1">
          <a:solidFill>
            <a:schemeClr val="bg1"/>
          </a:solidFill>
          <a:latin typeface="Verdana" panose="020B0604030504040204" pitchFamily="34" charset="0"/>
        </a:defRPr>
      </a:lvl9pPr>
    </p:titleStyle>
    <p:bodyStyle>
      <a:lvl1pPr marL="342900" indent="-342900" algn="l" rtl="0" eaLnBrk="0" fontAlgn="base" hangingPunct="0">
        <a:spcBef>
          <a:spcPct val="20000"/>
        </a:spcBef>
        <a:spcAft>
          <a:spcPct val="0"/>
        </a:spcAft>
        <a:buClr>
          <a:schemeClr val="hlink"/>
        </a:buClr>
        <a:buFont typeface="Wingdings" panose="05000000000000000000" pitchFamily="2" charset="2"/>
        <a:buChar char="v"/>
        <a:defRPr sz="3200">
          <a:solidFill>
            <a:schemeClr val="tx1"/>
          </a:solidFill>
          <a:latin typeface="+mn-lt"/>
          <a:ea typeface="Arial" panose="020B0604020202020204" pitchFamily="34" charset="0"/>
          <a:cs typeface="Arial" panose="020B0604020202020204" pitchFamily="34" charset="0"/>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
        <a:defRPr sz="2800">
          <a:solidFill>
            <a:schemeClr val="tx1"/>
          </a:solidFill>
          <a:latin typeface="+mn-lt"/>
          <a:cs typeface="Arial" panose="020B0604020202020204" pitchFamily="34" charset="0"/>
        </a:defRPr>
      </a:lvl2pPr>
      <a:lvl3pPr marL="1143000" indent="-228600" algn="l" rtl="0" eaLnBrk="0" fontAlgn="base" hangingPunct="0">
        <a:spcBef>
          <a:spcPct val="20000"/>
        </a:spcBef>
        <a:spcAft>
          <a:spcPct val="0"/>
        </a:spcAft>
        <a:buClr>
          <a:schemeClr val="tx1"/>
        </a:buClr>
        <a:buChar char="•"/>
        <a:defRPr sz="2400">
          <a:solidFill>
            <a:schemeClr val="tx1"/>
          </a:solidFill>
          <a:latin typeface="+mn-lt"/>
          <a:cs typeface="Arial" panose="020B0604020202020204" pitchFamily="34" charset="0"/>
        </a:defRPr>
      </a:lvl3pPr>
      <a:lvl4pPr marL="16002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4pPr>
      <a:lvl5pPr marL="2057400" indent="-228600" algn="l" rtl="0" eaLnBrk="0" fontAlgn="base" hangingPunct="0">
        <a:spcBef>
          <a:spcPct val="20000"/>
        </a:spcBef>
        <a:spcAft>
          <a:spcPct val="0"/>
        </a:spcAft>
        <a:buChar char="»"/>
        <a:defRPr sz="2000">
          <a:solidFill>
            <a:schemeClr val="tx1"/>
          </a:solidFill>
          <a:latin typeface="+mn-lt"/>
          <a:cs typeface="Arial" panose="020B0604020202020204" pitchFamily="34"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2.xml"/></Relationships>
</file>

<file path=ppt/slides/_rels/slide46.xml.rels><?xml version="1.0" encoding="UTF-8" standalone="yes"?>
<Relationships xmlns="http://schemas.openxmlformats.org/package/2006/relationships"><Relationship Id="rId3" Type="http://schemas.openxmlformats.org/officeDocument/2006/relationships/image" Target="../media/image9.emf"/><Relationship Id="rId2" Type="http://schemas.openxmlformats.org/officeDocument/2006/relationships/oleObject" Target="../embeddings/oleObject1.bin"/><Relationship Id="rId1" Type="http://schemas.openxmlformats.org/officeDocument/2006/relationships/slideLayout" Target="../slideLayouts/slideLayout22.xml"/></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17.xml"/><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image" Target="../media/image12.emf"/><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4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6.xml"/><Relationship Id="rId1" Type="http://schemas.openxmlformats.org/officeDocument/2006/relationships/slideLayout" Target="../slideLayouts/slideLayout1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5.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7" name="Rectangle 12">
            <a:extLst>
              <a:ext uri="{FF2B5EF4-FFF2-40B4-BE49-F238E27FC236}">
                <a16:creationId xmlns:a16="http://schemas.microsoft.com/office/drawing/2014/main" id="{1AF00FC3-9131-47F7-8138-DC9833F54B9B}"/>
              </a:ext>
            </a:extLst>
          </p:cNvPr>
          <p:cNvSpPr>
            <a:spLocks noGrp="1" noChangeArrowheads="1"/>
          </p:cNvSpPr>
          <p:nvPr>
            <p:ph type="sldNum" sz="quarter" idx="12"/>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44C5053-F778-4CE0-9BC3-0BD09C2AE30E}" type="slidenum">
              <a:rPr altLang="zh-CN"/>
              <a:pPr/>
              <a:t>1</a:t>
            </a:fld>
            <a:endParaRPr lang="zh-CN" altLang="zh-CN"/>
          </a:p>
        </p:txBody>
      </p:sp>
      <p:sp>
        <p:nvSpPr>
          <p:cNvPr id="35843" name="Rectangle 12">
            <a:extLst>
              <a:ext uri="{FF2B5EF4-FFF2-40B4-BE49-F238E27FC236}">
                <a16:creationId xmlns:a16="http://schemas.microsoft.com/office/drawing/2014/main" id="{7D5727D0-695B-00F5-B2D6-59F91C995987}"/>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676B08B3-610C-43CB-A17B-9E8CF07397A0}" type="slidenum">
              <a:rPr lang="en-US" altLang="zh-CN" sz="1200"/>
              <a:pPr algn="r" eaLnBrk="1" hangingPunct="1">
                <a:spcBef>
                  <a:spcPct val="0"/>
                </a:spcBef>
                <a:buClrTx/>
                <a:buFont typeface="Arial" panose="020B0604020202020204" pitchFamily="34" charset="0"/>
                <a:buNone/>
              </a:pPr>
              <a:t>1</a:t>
            </a:fld>
            <a:endParaRPr lang="en-US" altLang="zh-CN" sz="1200"/>
          </a:p>
        </p:txBody>
      </p:sp>
      <p:sp>
        <p:nvSpPr>
          <p:cNvPr id="35844" name="Rectangle 2">
            <a:extLst>
              <a:ext uri="{FF2B5EF4-FFF2-40B4-BE49-F238E27FC236}">
                <a16:creationId xmlns:a16="http://schemas.microsoft.com/office/drawing/2014/main" id="{07DA4762-4BC8-3B37-C252-15FCA44A0AC1}"/>
              </a:ext>
            </a:extLst>
          </p:cNvPr>
          <p:cNvSpPr>
            <a:spLocks noGrp="1" noChangeArrowheads="1"/>
          </p:cNvSpPr>
          <p:nvPr>
            <p:ph type="ctrTitle"/>
          </p:nvPr>
        </p:nvSpPr>
        <p:spPr>
          <a:xfrm>
            <a:off x="2286000" y="2743200"/>
            <a:ext cx="6705600" cy="990600"/>
          </a:xfrm>
        </p:spPr>
        <p:txBody>
          <a:bodyPr anchor="b"/>
          <a:lstStyle/>
          <a:p>
            <a:pPr eaLnBrk="1" hangingPunct="1"/>
            <a:r>
              <a:rPr lang="en-US" altLang="zh-CN">
                <a:ea typeface="宋体" panose="02010600030101010101" pitchFamily="2" charset="-122"/>
              </a:rPr>
              <a:t>Discrete Mathematics</a:t>
            </a:r>
          </a:p>
        </p:txBody>
      </p:sp>
      <p:sp>
        <p:nvSpPr>
          <p:cNvPr id="35845" name="Rectangle 3">
            <a:extLst>
              <a:ext uri="{FF2B5EF4-FFF2-40B4-BE49-F238E27FC236}">
                <a16:creationId xmlns:a16="http://schemas.microsoft.com/office/drawing/2014/main" id="{65C7A6F7-5773-9600-A90B-B2360265AF89}"/>
              </a:ext>
            </a:extLst>
          </p:cNvPr>
          <p:cNvSpPr>
            <a:spLocks noGrp="1" noChangeArrowheads="1"/>
          </p:cNvSpPr>
          <p:nvPr>
            <p:ph type="subTitle" idx="1"/>
          </p:nvPr>
        </p:nvSpPr>
        <p:spPr bwMode="auto">
          <a:xfrm>
            <a:off x="1295400" y="5715000"/>
            <a:ext cx="6719888" cy="381000"/>
          </a:xfrm>
        </p:spPr>
        <p:txBody>
          <a:bodyPr/>
          <a:lstStyle/>
          <a:p>
            <a:pPr algn="ctr" eaLnBrk="1" hangingPunct="1">
              <a:lnSpc>
                <a:spcPct val="90000"/>
              </a:lnSpc>
            </a:pPr>
            <a:r>
              <a:rPr lang="en-US" altLang="zh-CN" b="1">
                <a:ea typeface="宋体" panose="02010600030101010101" pitchFamily="2" charset="-122"/>
              </a:rPr>
              <a:t>South China University of Technology</a:t>
            </a:r>
          </a:p>
        </p:txBody>
      </p:sp>
      <p:sp>
        <p:nvSpPr>
          <p:cNvPr id="35846" name="Text Box 4">
            <a:extLst>
              <a:ext uri="{FF2B5EF4-FFF2-40B4-BE49-F238E27FC236}">
                <a16:creationId xmlns:a16="http://schemas.microsoft.com/office/drawing/2014/main" id="{D58E77B6-F517-0C5F-6762-0D83C4D895D7}"/>
              </a:ext>
            </a:extLst>
          </p:cNvPr>
          <p:cNvSpPr txBox="1">
            <a:spLocks noChangeArrowheads="1"/>
          </p:cNvSpPr>
          <p:nvPr/>
        </p:nvSpPr>
        <p:spPr bwMode="auto">
          <a:xfrm>
            <a:off x="3200400" y="4495800"/>
            <a:ext cx="2590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Dr. Han Huang</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28CA0340-E1B5-4FA4-8916-490B31E390B0}"/>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35778F-A925-432F-BA6A-0E3ED3AE1EB2}" type="slidenum">
              <a:rPr altLang="zh-CN">
                <a:effectLst>
                  <a:outerShdw blurRad="38100" dist="38100" dir="2700000" algn="tl">
                    <a:srgbClr val="C0C0C0"/>
                  </a:outerShdw>
                </a:effectLst>
                <a:latin typeface="Verdana" panose="020B0604030504040204" pitchFamily="34" charset="0"/>
              </a:rPr>
              <a:pPr/>
              <a:t>10</a:t>
            </a:fld>
            <a:endParaRPr lang="zh-CN" altLang="zh-CN">
              <a:effectLst>
                <a:outerShdw blurRad="38100" dist="38100" dir="2700000" algn="tl">
                  <a:srgbClr val="C0C0C0"/>
                </a:outerShdw>
              </a:effectLst>
              <a:latin typeface="Verdana" panose="020B0604030504040204" pitchFamily="34" charset="0"/>
            </a:endParaRPr>
          </a:p>
        </p:txBody>
      </p:sp>
      <p:sp>
        <p:nvSpPr>
          <p:cNvPr id="12" name="灯片编号占位符 5">
            <a:extLst>
              <a:ext uri="{FF2B5EF4-FFF2-40B4-BE49-F238E27FC236}">
                <a16:creationId xmlns:a16="http://schemas.microsoft.com/office/drawing/2014/main" id="{23D27CA6-62D7-4B29-AC95-972F890C46AA}"/>
              </a:ext>
            </a:extLst>
          </p:cNvPr>
          <p:cNvSpPr txBox="1">
            <a:spLocks noGrp="1"/>
          </p:cNvSpPr>
          <p:nvPr/>
        </p:nvSpPr>
        <p:spPr bwMode="auto">
          <a:xfrm>
            <a:off x="3124200" y="6477000"/>
            <a:ext cx="2133600" cy="320675"/>
          </a:xfrm>
          <a:prstGeom prst="rect">
            <a:avLst/>
          </a:prstGeom>
          <a:noFill/>
          <a:ln>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659216D4-39E2-412F-8375-CDE923F1B39E}" type="slidenum">
              <a:rPr altLang="zh-CN" sz="1200" noProof="1">
                <a:effectLst>
                  <a:outerShdw blurRad="38100" dist="38100" dir="2700000" algn="tl">
                    <a:srgbClr val="C0C0C0"/>
                  </a:outerShdw>
                </a:effectLst>
                <a:latin typeface="Verdana" panose="020B0604030504040204" pitchFamily="34" charset="0"/>
              </a:rPr>
              <a:pPr algn="ctr" eaLnBrk="1" hangingPunct="1">
                <a:buFont typeface="Arial" panose="020B0604020202020204" pitchFamily="34" charset="0"/>
                <a:buNone/>
              </a:pPr>
              <a:t>10</a:t>
            </a:fld>
            <a:endParaRPr lang="zh-CN" altLang="zh-CN" sz="1200" noProof="1">
              <a:effectLst>
                <a:outerShdw blurRad="38100" dist="38100" dir="2700000" algn="tl">
                  <a:srgbClr val="C0C0C0"/>
                </a:outerShdw>
              </a:effectLst>
              <a:latin typeface="Verdana" panose="020B0604030504040204" pitchFamily="34" charset="0"/>
              <a:cs typeface="Arial" panose="020B0604020202020204" pitchFamily="34" charset="0"/>
            </a:endParaRPr>
          </a:p>
        </p:txBody>
      </p:sp>
      <p:sp>
        <p:nvSpPr>
          <p:cNvPr id="46084" name="Rectangle 2">
            <a:extLst>
              <a:ext uri="{FF2B5EF4-FFF2-40B4-BE49-F238E27FC236}">
                <a16:creationId xmlns:a16="http://schemas.microsoft.com/office/drawing/2014/main" id="{F0F436F7-55B2-A47A-3B0F-D7AB45A95496}"/>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46085" name="Group 4">
            <a:extLst>
              <a:ext uri="{FF2B5EF4-FFF2-40B4-BE49-F238E27FC236}">
                <a16:creationId xmlns:a16="http://schemas.microsoft.com/office/drawing/2014/main" id="{01A5552A-C0CE-DBF0-96A0-4591A6905062}"/>
              </a:ext>
            </a:extLst>
          </p:cNvPr>
          <p:cNvGrpSpPr>
            <a:grpSpLocks/>
          </p:cNvGrpSpPr>
          <p:nvPr/>
        </p:nvGrpSpPr>
        <p:grpSpPr bwMode="auto">
          <a:xfrm>
            <a:off x="1981200" y="2819400"/>
            <a:ext cx="5029200" cy="2438400"/>
            <a:chOff x="1997" y="1314"/>
            <a:chExt cx="1889" cy="1009"/>
          </a:xfrm>
        </p:grpSpPr>
        <p:grpSp>
          <p:nvGrpSpPr>
            <p:cNvPr id="46087" name="Group 5">
              <a:extLst>
                <a:ext uri="{FF2B5EF4-FFF2-40B4-BE49-F238E27FC236}">
                  <a16:creationId xmlns:a16="http://schemas.microsoft.com/office/drawing/2014/main" id="{113F97DF-1143-1644-6FB5-36B5EA0E57AA}"/>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8BEBAAFA-DEAC-4413-9E74-85FC3C39E81D}"/>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eaLnBrk="1" hangingPunct="1">
                  <a:defRPr/>
                </a:pPr>
                <a:endParaRPr lang="zh-CN" altLang="en-US"/>
              </a:p>
            </p:txBody>
          </p:sp>
          <p:sp>
            <p:nvSpPr>
              <p:cNvPr id="55303" name="Oval 7">
                <a:extLst>
                  <a:ext uri="{FF2B5EF4-FFF2-40B4-BE49-F238E27FC236}">
                    <a16:creationId xmlns:a16="http://schemas.microsoft.com/office/drawing/2014/main" id="{E5624054-2AF1-4679-AE52-41A1D32E923C}"/>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eaLnBrk="1" hangingPunct="1">
                  <a:defRPr/>
                </a:pPr>
                <a:endParaRPr lang="zh-CN" altLang="en-US"/>
              </a:p>
            </p:txBody>
          </p:sp>
        </p:grpSp>
        <p:sp>
          <p:nvSpPr>
            <p:cNvPr id="55304" name="Oval 8">
              <a:extLst>
                <a:ext uri="{FF2B5EF4-FFF2-40B4-BE49-F238E27FC236}">
                  <a16:creationId xmlns:a16="http://schemas.microsoft.com/office/drawing/2014/main" id="{1A5DAF0D-15CB-4699-B259-9D5EF10DE2F8}"/>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eaLnBrk="1" hangingPunct="1">
                <a:defRPr/>
              </a:pPr>
              <a:endParaRPr lang="zh-CN" altLang="en-US"/>
            </a:p>
          </p:txBody>
        </p:sp>
        <p:sp>
          <p:nvSpPr>
            <p:cNvPr id="55305" name="Oval 9">
              <a:extLst>
                <a:ext uri="{FF2B5EF4-FFF2-40B4-BE49-F238E27FC236}">
                  <a16:creationId xmlns:a16="http://schemas.microsoft.com/office/drawing/2014/main" id="{FD1589FE-B552-446B-A1E3-A195ED9EC83A}"/>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6" name="Oval 10">
              <a:extLst>
                <a:ext uri="{FF2B5EF4-FFF2-40B4-BE49-F238E27FC236}">
                  <a16:creationId xmlns:a16="http://schemas.microsoft.com/office/drawing/2014/main" id="{D746B5A7-037B-4F00-BD30-0BF72B564D6D}"/>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7" name="Oval 11">
              <a:extLst>
                <a:ext uri="{FF2B5EF4-FFF2-40B4-BE49-F238E27FC236}">
                  <a16:creationId xmlns:a16="http://schemas.microsoft.com/office/drawing/2014/main" id="{6EEDDBBF-9FBE-46E7-8CAA-7B9BFEBEBFAE}"/>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eaLnBrk="1" hangingPunct="1">
                <a:defRPr/>
              </a:pPr>
              <a:endParaRPr lang="zh-CN" altLang="en-US"/>
            </a:p>
          </p:txBody>
        </p:sp>
      </p:grpSp>
      <p:sp>
        <p:nvSpPr>
          <p:cNvPr id="46086" name="Rectangle 3">
            <a:extLst>
              <a:ext uri="{FF2B5EF4-FFF2-40B4-BE49-F238E27FC236}">
                <a16:creationId xmlns:a16="http://schemas.microsoft.com/office/drawing/2014/main" id="{0023917B-5277-44C4-5C42-12801B323FE5}"/>
              </a:ext>
            </a:extLst>
          </p:cNvPr>
          <p:cNvSpPr>
            <a:spLocks noGrp="1" noChangeArrowheads="1"/>
          </p:cNvSpPr>
          <p:nvPr>
            <p:ph type="body" idx="4294967295"/>
          </p:nvPr>
        </p:nvSpPr>
        <p:spPr>
          <a:xfrm>
            <a:off x="3048000" y="3352800"/>
            <a:ext cx="3124200" cy="838200"/>
          </a:xfrm>
        </p:spPr>
        <p:txBody>
          <a:bodyPr/>
          <a:lstStyle/>
          <a:p>
            <a:pPr eaLnBrk="1" hangingPunct="1">
              <a:buFont typeface="Wingdings" panose="05000000000000000000" pitchFamily="2" charset="2"/>
              <a:buNone/>
            </a:pPr>
            <a:r>
              <a:rPr lang="en-US" altLang="zh-CN">
                <a:ea typeface="宋体" panose="02010600030101010101" pitchFamily="2" charset="-122"/>
              </a:rPr>
              <a:t>Decision Trees</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FDCF09E-D517-4D2D-B843-12F13FADF93D}"/>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0D60FE-1E17-4FF9-80ED-7D4787C4A979}" type="slidenum">
              <a:rPr altLang="zh-CN">
                <a:effectLst>
                  <a:outerShdw blurRad="38100" dist="38100" dir="2700000" algn="tl">
                    <a:srgbClr val="C0C0C0"/>
                  </a:outerShdw>
                </a:effectLst>
                <a:latin typeface="Verdana" panose="020B0604030504040204" pitchFamily="34" charset="0"/>
              </a:rPr>
              <a:pPr/>
              <a:t>11</a:t>
            </a:fld>
            <a:endParaRPr lang="zh-CN" altLang="zh-CN">
              <a:effectLst>
                <a:outerShdw blurRad="38100" dist="38100" dir="2700000" algn="tl">
                  <a:srgbClr val="C0C0C0"/>
                </a:outerShdw>
              </a:effectLst>
              <a:latin typeface="Verdana" panose="020B0604030504040204" pitchFamily="34" charset="0"/>
            </a:endParaRPr>
          </a:p>
        </p:txBody>
      </p:sp>
      <p:sp>
        <p:nvSpPr>
          <p:cNvPr id="47107" name="Rectangle 2">
            <a:extLst>
              <a:ext uri="{FF2B5EF4-FFF2-40B4-BE49-F238E27FC236}">
                <a16:creationId xmlns:a16="http://schemas.microsoft.com/office/drawing/2014/main" id="{B0CDEC4C-AAB7-189B-ADFF-D252A4F91D5C}"/>
              </a:ext>
            </a:extLst>
          </p:cNvPr>
          <p:cNvSpPr>
            <a:spLocks noGrp="1" noChangeArrowheads="1"/>
          </p:cNvSpPr>
          <p:nvPr>
            <p:ph type="title"/>
          </p:nvPr>
        </p:nvSpPr>
        <p:spPr/>
        <p:txBody>
          <a:bodyPr/>
          <a:lstStyle/>
          <a:p>
            <a:r>
              <a:rPr lang="en-US" altLang="zh-CN">
                <a:ea typeface="宋体" panose="02010600030101010101" pitchFamily="2" charset="-122"/>
              </a:rPr>
              <a:t>Decision Trees </a:t>
            </a:r>
          </a:p>
        </p:txBody>
      </p:sp>
      <p:sp>
        <p:nvSpPr>
          <p:cNvPr id="47108" name="Rectangle 3">
            <a:extLst>
              <a:ext uri="{FF2B5EF4-FFF2-40B4-BE49-F238E27FC236}">
                <a16:creationId xmlns:a16="http://schemas.microsoft.com/office/drawing/2014/main" id="{3CC51201-9974-9489-29F2-19F3DCE7CD0B}"/>
              </a:ext>
            </a:extLst>
          </p:cNvPr>
          <p:cNvSpPr>
            <a:spLocks noGrp="1" noChangeArrowheads="1"/>
          </p:cNvSpPr>
          <p:nvPr>
            <p:ph idx="1"/>
          </p:nvPr>
        </p:nvSpPr>
        <p:spPr/>
        <p:txBody>
          <a:bodyPr/>
          <a:lstStyle/>
          <a:p>
            <a:pPr>
              <a:lnSpc>
                <a:spcPct val="90000"/>
              </a:lnSpc>
            </a:pPr>
            <a:r>
              <a:rPr lang="en-US" altLang="zh-CN" sz="3000" b="1">
                <a:solidFill>
                  <a:srgbClr val="000000"/>
                </a:solidFill>
                <a:latin typeface="Times New Roman" panose="02020603050405020304" pitchFamily="18" charset="0"/>
                <a:ea typeface="宋体" panose="02010600030101010101" pitchFamily="2" charset="-122"/>
              </a:rPr>
              <a:t>A decision tree represents a </a:t>
            </a:r>
            <a:r>
              <a:rPr lang="en-US" altLang="zh-CN" sz="3000" b="1" i="1">
                <a:solidFill>
                  <a:srgbClr val="000000"/>
                </a:solidFill>
                <a:latin typeface="Times New Roman" panose="02020603050405020304" pitchFamily="18" charset="0"/>
                <a:ea typeface="宋体" panose="02010600030101010101" pitchFamily="2" charset="-122"/>
              </a:rPr>
              <a:t>decision-making process</a:t>
            </a:r>
            <a:r>
              <a:rPr lang="en-US" altLang="zh-CN" sz="3000" b="1">
                <a:solidFill>
                  <a:srgbClr val="000000"/>
                </a:solidFill>
                <a:latin typeface="Times New Roman" panose="02020603050405020304" pitchFamily="18" charset="0"/>
                <a:ea typeface="宋体" panose="02010600030101010101" pitchFamily="2" charset="-122"/>
              </a:rPr>
              <a:t>.</a:t>
            </a:r>
          </a:p>
          <a:p>
            <a:pPr lvl="1">
              <a:lnSpc>
                <a:spcPct val="90000"/>
              </a:lnSpc>
            </a:pPr>
            <a:r>
              <a:rPr lang="en-US" altLang="zh-CN" sz="3000" b="1">
                <a:solidFill>
                  <a:srgbClr val="000000"/>
                </a:solidFill>
                <a:latin typeface="Times New Roman" panose="02020603050405020304" pitchFamily="18" charset="0"/>
                <a:ea typeface="宋体" panose="02010600030101010101" pitchFamily="2" charset="-122"/>
              </a:rPr>
              <a:t>Each possible “decision point” or situation is represented by a node.</a:t>
            </a:r>
          </a:p>
          <a:p>
            <a:pPr lvl="1">
              <a:lnSpc>
                <a:spcPct val="90000"/>
              </a:lnSpc>
            </a:pPr>
            <a:r>
              <a:rPr lang="en-US" altLang="zh-CN" sz="3000" b="1">
                <a:solidFill>
                  <a:srgbClr val="000000"/>
                </a:solidFill>
                <a:latin typeface="Times New Roman" panose="02020603050405020304" pitchFamily="18" charset="0"/>
                <a:ea typeface="宋体" panose="02010600030101010101" pitchFamily="2" charset="-122"/>
              </a:rPr>
              <a:t>Each possible choice that could be made at that decision point is represented by an edge to a child node.</a:t>
            </a:r>
          </a:p>
          <a:p>
            <a:pPr>
              <a:lnSpc>
                <a:spcPct val="90000"/>
              </a:lnSpc>
            </a:pPr>
            <a:r>
              <a:rPr lang="en-US" altLang="zh-CN" sz="3000" b="1">
                <a:solidFill>
                  <a:srgbClr val="000000"/>
                </a:solidFill>
                <a:latin typeface="Times New Roman" panose="02020603050405020304" pitchFamily="18" charset="0"/>
                <a:ea typeface="宋体" panose="02010600030101010101" pitchFamily="2" charset="-122"/>
              </a:rPr>
              <a:t>In the extended decision trees used in </a:t>
            </a:r>
            <a:r>
              <a:rPr lang="en-US" altLang="zh-CN" sz="3000" b="1" i="1">
                <a:solidFill>
                  <a:srgbClr val="000000"/>
                </a:solidFill>
                <a:latin typeface="Times New Roman" panose="02020603050405020304" pitchFamily="18" charset="0"/>
                <a:ea typeface="宋体" panose="02010600030101010101" pitchFamily="2" charset="-122"/>
              </a:rPr>
              <a:t>decision analysis</a:t>
            </a:r>
            <a:r>
              <a:rPr lang="en-US" altLang="zh-CN" sz="3000" b="1">
                <a:solidFill>
                  <a:srgbClr val="000000"/>
                </a:solidFill>
                <a:latin typeface="Times New Roman" panose="02020603050405020304" pitchFamily="18" charset="0"/>
                <a:ea typeface="宋体" panose="02010600030101010101" pitchFamily="2" charset="-122"/>
              </a:rPr>
              <a:t>, we also include nodes that represent random events and their outcomes.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a:extLst>
              <a:ext uri="{FF2B5EF4-FFF2-40B4-BE49-F238E27FC236}">
                <a16:creationId xmlns:a16="http://schemas.microsoft.com/office/drawing/2014/main" id="{A0C866CC-7BB1-4AFE-86A5-C8896B861151}"/>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920B805-B07F-43EC-86D0-3FA3CE1B1D4D}" type="slidenum">
              <a:rPr altLang="zh-CN">
                <a:effectLst>
                  <a:outerShdw blurRad="38100" dist="38100" dir="2700000" algn="tl">
                    <a:srgbClr val="C0C0C0"/>
                  </a:outerShdw>
                </a:effectLst>
                <a:latin typeface="Verdana" panose="020B0604030504040204" pitchFamily="34" charset="0"/>
              </a:rPr>
              <a:pPr/>
              <a:t>12</a:t>
            </a:fld>
            <a:endParaRPr lang="zh-CN" altLang="zh-CN">
              <a:effectLst>
                <a:outerShdw blurRad="38100" dist="38100" dir="2700000" algn="tl">
                  <a:srgbClr val="C0C0C0"/>
                </a:outerShdw>
              </a:effectLst>
              <a:latin typeface="Verdana" panose="020B0604030504040204" pitchFamily="34" charset="0"/>
            </a:endParaRPr>
          </a:p>
        </p:txBody>
      </p:sp>
      <p:sp>
        <p:nvSpPr>
          <p:cNvPr id="48131" name="Rectangle 2">
            <a:extLst>
              <a:ext uri="{FF2B5EF4-FFF2-40B4-BE49-F238E27FC236}">
                <a16:creationId xmlns:a16="http://schemas.microsoft.com/office/drawing/2014/main" id="{604530EE-2C27-87D3-A0C5-6FCF178E1EDC}"/>
              </a:ext>
            </a:extLst>
          </p:cNvPr>
          <p:cNvSpPr>
            <a:spLocks noGrp="1" noChangeArrowheads="1"/>
          </p:cNvSpPr>
          <p:nvPr>
            <p:ph type="title"/>
          </p:nvPr>
        </p:nvSpPr>
        <p:spPr/>
        <p:txBody>
          <a:bodyPr/>
          <a:lstStyle/>
          <a:p>
            <a:r>
              <a:rPr lang="en-US" altLang="zh-CN">
                <a:ea typeface="宋体" panose="02010600030101010101" pitchFamily="2" charset="-122"/>
              </a:rPr>
              <a:t>Coin-Weighing Problem</a:t>
            </a:r>
          </a:p>
        </p:txBody>
      </p:sp>
      <p:sp>
        <p:nvSpPr>
          <p:cNvPr id="48132" name="Rectangle 3">
            <a:extLst>
              <a:ext uri="{FF2B5EF4-FFF2-40B4-BE49-F238E27FC236}">
                <a16:creationId xmlns:a16="http://schemas.microsoft.com/office/drawing/2014/main" id="{8CB0D17B-AB13-235A-873A-5D85B901AD7C}"/>
              </a:ext>
            </a:extLst>
          </p:cNvPr>
          <p:cNvSpPr>
            <a:spLocks noGrp="1" noChangeArrowheads="1"/>
          </p:cNvSpPr>
          <p:nvPr>
            <p:ph idx="1"/>
          </p:nvPr>
        </p:nvSpPr>
        <p:spPr>
          <a:xfrm>
            <a:off x="57150" y="1795463"/>
            <a:ext cx="8153400" cy="4114800"/>
          </a:xfrm>
        </p:spPr>
        <p:txBody>
          <a:bodyPr/>
          <a:lstStyle/>
          <a:p>
            <a:r>
              <a:rPr lang="en-US" altLang="zh-CN" b="1">
                <a:solidFill>
                  <a:srgbClr val="000000"/>
                </a:solidFill>
                <a:ea typeface="宋体" panose="02010600030101010101" pitchFamily="2" charset="-122"/>
              </a:rPr>
              <a:t>Imagine you have 8 coins, one</a:t>
            </a:r>
            <a:br>
              <a:rPr lang="en-US" altLang="zh-CN" b="1">
                <a:solidFill>
                  <a:srgbClr val="000000"/>
                </a:solidFill>
                <a:ea typeface="宋体" panose="02010600030101010101" pitchFamily="2" charset="-122"/>
              </a:rPr>
            </a:br>
            <a:r>
              <a:rPr lang="en-US" altLang="zh-CN" b="1">
                <a:solidFill>
                  <a:srgbClr val="000000"/>
                </a:solidFill>
                <a:ea typeface="宋体" panose="02010600030101010101" pitchFamily="2" charset="-122"/>
              </a:rPr>
              <a:t>of which is a lighter counterfeit.</a:t>
            </a:r>
          </a:p>
          <a:p>
            <a:pPr lvl="1"/>
            <a:r>
              <a:rPr lang="en-US" altLang="zh-CN" b="1">
                <a:solidFill>
                  <a:srgbClr val="000000"/>
                </a:solidFill>
                <a:ea typeface="宋体" panose="02010600030101010101" pitchFamily="2" charset="-122"/>
              </a:rPr>
              <a:t>No scale of weight markings </a:t>
            </a:r>
            <a:br>
              <a:rPr lang="en-US" altLang="zh-CN" b="1">
                <a:solidFill>
                  <a:srgbClr val="000000"/>
                </a:solidFill>
                <a:ea typeface="宋体" panose="02010600030101010101" pitchFamily="2" charset="-122"/>
              </a:rPr>
            </a:br>
            <a:r>
              <a:rPr lang="en-US" altLang="zh-CN" b="1">
                <a:solidFill>
                  <a:srgbClr val="000000"/>
                </a:solidFill>
                <a:ea typeface="宋体" panose="02010600030101010101" pitchFamily="2" charset="-122"/>
              </a:rPr>
              <a:t>is required for this problem!</a:t>
            </a:r>
          </a:p>
          <a:p>
            <a:r>
              <a:rPr lang="en-US" altLang="zh-CN" b="1">
                <a:solidFill>
                  <a:srgbClr val="000000"/>
                </a:solidFill>
                <a:ea typeface="宋体" panose="02010600030101010101" pitchFamily="2" charset="-122"/>
              </a:rPr>
              <a:t>How many weighings are </a:t>
            </a:r>
            <a:br>
              <a:rPr lang="en-US" altLang="zh-CN" b="1">
                <a:solidFill>
                  <a:srgbClr val="000000"/>
                </a:solidFill>
                <a:ea typeface="宋体" panose="02010600030101010101" pitchFamily="2" charset="-122"/>
              </a:rPr>
            </a:br>
            <a:r>
              <a:rPr lang="en-US" altLang="zh-CN" b="1">
                <a:solidFill>
                  <a:srgbClr val="000000"/>
                </a:solidFill>
                <a:ea typeface="宋体" panose="02010600030101010101" pitchFamily="2" charset="-122"/>
              </a:rPr>
              <a:t>needed to guarantee that the </a:t>
            </a:r>
            <a:br>
              <a:rPr lang="en-US" altLang="zh-CN" b="1">
                <a:solidFill>
                  <a:srgbClr val="000000"/>
                </a:solidFill>
                <a:ea typeface="宋体" panose="02010600030101010101" pitchFamily="2" charset="-122"/>
              </a:rPr>
            </a:br>
            <a:r>
              <a:rPr lang="en-US" altLang="zh-CN" b="1">
                <a:solidFill>
                  <a:srgbClr val="000000"/>
                </a:solidFill>
                <a:ea typeface="宋体" panose="02010600030101010101" pitchFamily="2" charset="-122"/>
              </a:rPr>
              <a:t>counterfeit coin will be found?</a:t>
            </a:r>
          </a:p>
        </p:txBody>
      </p:sp>
      <p:pic>
        <p:nvPicPr>
          <p:cNvPr id="48133" name="Picture 4" descr="Brass_beam_balance_scales">
            <a:extLst>
              <a:ext uri="{FF2B5EF4-FFF2-40B4-BE49-F238E27FC236}">
                <a16:creationId xmlns:a16="http://schemas.microsoft.com/office/drawing/2014/main" id="{EAC9084D-C053-0BE8-C910-26BD9C6FD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rot="-150510">
            <a:off x="6915150" y="1682750"/>
            <a:ext cx="1905000" cy="166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4" name="Picture 5" descr="coin">
            <a:extLst>
              <a:ext uri="{FF2B5EF4-FFF2-40B4-BE49-F238E27FC236}">
                <a16:creationId xmlns:a16="http://schemas.microsoft.com/office/drawing/2014/main" id="{CD73DECF-7746-A056-E4B9-C150D0BA3F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343535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5" name="Picture 6" descr="coin">
            <a:extLst>
              <a:ext uri="{FF2B5EF4-FFF2-40B4-BE49-F238E27FC236}">
                <a16:creationId xmlns:a16="http://schemas.microsoft.com/office/drawing/2014/main" id="{5CA171E9-D484-9308-6AE1-1AFA85073F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86750" y="419735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6" name="Picture 7" descr="coin">
            <a:extLst>
              <a:ext uri="{FF2B5EF4-FFF2-40B4-BE49-F238E27FC236}">
                <a16:creationId xmlns:a16="http://schemas.microsoft.com/office/drawing/2014/main" id="{6E01C731-79E8-7AF2-51E6-747AFABB43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48550" y="358775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7" name="Picture 8" descr="coin">
            <a:extLst>
              <a:ext uri="{FF2B5EF4-FFF2-40B4-BE49-F238E27FC236}">
                <a16:creationId xmlns:a16="http://schemas.microsoft.com/office/drawing/2014/main" id="{26953724-17A1-EB09-E9F6-CE053E26334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72350" y="488315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8" name="Picture 9" descr="coin">
            <a:extLst>
              <a:ext uri="{FF2B5EF4-FFF2-40B4-BE49-F238E27FC236}">
                <a16:creationId xmlns:a16="http://schemas.microsoft.com/office/drawing/2014/main" id="{8ED0BDF7-2918-06BC-F526-0B64CA59508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0350" y="495935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39" name="Picture 10" descr="coin">
            <a:extLst>
              <a:ext uri="{FF2B5EF4-FFF2-40B4-BE49-F238E27FC236}">
                <a16:creationId xmlns:a16="http://schemas.microsoft.com/office/drawing/2014/main" id="{67BE5CC6-64F0-1C92-BA8E-192461F285A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15150" y="419735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8140" name="Picture 11" descr="coin">
            <a:extLst>
              <a:ext uri="{FF2B5EF4-FFF2-40B4-BE49-F238E27FC236}">
                <a16:creationId xmlns:a16="http://schemas.microsoft.com/office/drawing/2014/main" id="{21FDCA9E-DF7D-01E7-0E21-E93820A0926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10550" y="4960938"/>
            <a:ext cx="685800" cy="6842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8141" name="Text Box 12">
            <a:extLst>
              <a:ext uri="{FF2B5EF4-FFF2-40B4-BE49-F238E27FC236}">
                <a16:creationId xmlns:a16="http://schemas.microsoft.com/office/drawing/2014/main" id="{DDDE0BBD-A65E-126E-23BA-63D1BBA279CD}"/>
              </a:ext>
            </a:extLst>
          </p:cNvPr>
          <p:cNvSpPr txBox="1">
            <a:spLocks noChangeArrowheads="1"/>
          </p:cNvSpPr>
          <p:nvPr/>
        </p:nvSpPr>
        <p:spPr bwMode="auto">
          <a:xfrm>
            <a:off x="7747000" y="4273550"/>
            <a:ext cx="4635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3600">
                <a:latin typeface="Arial Black" panose="020B0A04020102020204" pitchFamily="34" charset="0"/>
              </a:rPr>
              <a:t>?</a:t>
            </a:r>
          </a:p>
        </p:txBody>
      </p:sp>
      <p:pic>
        <p:nvPicPr>
          <p:cNvPr id="48142" name="Picture 13" descr="coin">
            <a:extLst>
              <a:ext uri="{FF2B5EF4-FFF2-40B4-BE49-F238E27FC236}">
                <a16:creationId xmlns:a16="http://schemas.microsoft.com/office/drawing/2014/main" id="{FF84D7F9-43CA-0FD3-F2A8-2D003582E7B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34150" y="3511550"/>
            <a:ext cx="685800" cy="6842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 name="Rectangle 13">
            <a:extLst>
              <a:ext uri="{FF2B5EF4-FFF2-40B4-BE49-F238E27FC236}">
                <a16:creationId xmlns:a16="http://schemas.microsoft.com/office/drawing/2014/main" id="{A57A3F91-0953-4698-9BBD-34298C71FCB0}"/>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5B8EB8C-9B16-4DFD-A1C4-E223013E4DAA}" type="slidenum">
              <a:rPr altLang="zh-CN">
                <a:effectLst>
                  <a:outerShdw blurRad="38100" dist="38100" dir="2700000" algn="tl">
                    <a:srgbClr val="C0C0C0"/>
                  </a:outerShdw>
                </a:effectLst>
                <a:latin typeface="Verdana" panose="020B0604030504040204" pitchFamily="34" charset="0"/>
              </a:rPr>
              <a:pPr/>
              <a:t>13</a:t>
            </a:fld>
            <a:endParaRPr lang="zh-CN" altLang="zh-CN">
              <a:effectLst>
                <a:outerShdw blurRad="38100" dist="38100" dir="2700000" algn="tl">
                  <a:srgbClr val="C0C0C0"/>
                </a:outerShdw>
              </a:effectLst>
              <a:latin typeface="Verdana" panose="020B0604030504040204" pitchFamily="34" charset="0"/>
            </a:endParaRPr>
          </a:p>
        </p:txBody>
      </p:sp>
      <p:sp>
        <p:nvSpPr>
          <p:cNvPr id="49155" name="Rectangle 2">
            <a:extLst>
              <a:ext uri="{FF2B5EF4-FFF2-40B4-BE49-F238E27FC236}">
                <a16:creationId xmlns:a16="http://schemas.microsoft.com/office/drawing/2014/main" id="{C436FA41-90D0-72A1-D6BD-1479FC5FBBF6}"/>
              </a:ext>
            </a:extLst>
          </p:cNvPr>
          <p:cNvSpPr>
            <a:spLocks noGrp="1" noChangeArrowheads="1"/>
          </p:cNvSpPr>
          <p:nvPr>
            <p:ph type="title"/>
          </p:nvPr>
        </p:nvSpPr>
        <p:spPr>
          <a:xfrm>
            <a:off x="685800" y="457200"/>
            <a:ext cx="7772400" cy="1143000"/>
          </a:xfrm>
        </p:spPr>
        <p:txBody>
          <a:bodyPr/>
          <a:lstStyle/>
          <a:p>
            <a:r>
              <a:rPr lang="en-US" altLang="zh-CN">
                <a:ea typeface="宋体" panose="02010600030101010101" pitchFamily="2" charset="-122"/>
              </a:rPr>
              <a:t>As a Decision-Tree Problem</a:t>
            </a:r>
          </a:p>
        </p:txBody>
      </p:sp>
      <p:sp>
        <p:nvSpPr>
          <p:cNvPr id="49156" name="Rectangle 3">
            <a:extLst>
              <a:ext uri="{FF2B5EF4-FFF2-40B4-BE49-F238E27FC236}">
                <a16:creationId xmlns:a16="http://schemas.microsoft.com/office/drawing/2014/main" id="{46CBC1DD-72D6-35B7-DAE7-918B26E36226}"/>
              </a:ext>
            </a:extLst>
          </p:cNvPr>
          <p:cNvSpPr>
            <a:spLocks noGrp="1" noChangeArrowheads="1"/>
          </p:cNvSpPr>
          <p:nvPr>
            <p:ph idx="1"/>
          </p:nvPr>
        </p:nvSpPr>
        <p:spPr>
          <a:xfrm>
            <a:off x="304800" y="1447800"/>
            <a:ext cx="8610600" cy="4953000"/>
          </a:xfrm>
        </p:spPr>
        <p:txBody>
          <a:bodyPr/>
          <a:lstStyle/>
          <a:p>
            <a:r>
              <a:rPr lang="en-US" altLang="zh-CN" b="1">
                <a:latin typeface="Times New Roman" panose="02020603050405020304" pitchFamily="18" charset="0"/>
                <a:ea typeface="宋体" panose="02010600030101010101" pitchFamily="2" charset="-122"/>
              </a:rPr>
              <a:t>In each situation, we pick two disjoint and equal-size subsets of coins to put on the scale.</a:t>
            </a:r>
          </a:p>
        </p:txBody>
      </p:sp>
      <p:sp>
        <p:nvSpPr>
          <p:cNvPr id="49157" name="Oval 4">
            <a:extLst>
              <a:ext uri="{FF2B5EF4-FFF2-40B4-BE49-F238E27FC236}">
                <a16:creationId xmlns:a16="http://schemas.microsoft.com/office/drawing/2014/main" id="{A5D35FDA-6C8E-4B0C-D729-E33096F221F3}"/>
              </a:ext>
            </a:extLst>
          </p:cNvPr>
          <p:cNvSpPr>
            <a:spLocks noChangeArrowheads="1"/>
          </p:cNvSpPr>
          <p:nvPr/>
        </p:nvSpPr>
        <p:spPr bwMode="auto">
          <a:xfrm>
            <a:off x="2743200" y="3048000"/>
            <a:ext cx="3352800" cy="1219200"/>
          </a:xfrm>
          <a:prstGeom prst="ellipse">
            <a:avLst/>
          </a:prstGeom>
          <a:solidFill>
            <a:srgbClr val="CCECFF"/>
          </a:solidFill>
          <a:ln w="3810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58" name="AutoShape 5">
            <a:extLst>
              <a:ext uri="{FF2B5EF4-FFF2-40B4-BE49-F238E27FC236}">
                <a16:creationId xmlns:a16="http://schemas.microsoft.com/office/drawing/2014/main" id="{8DC0C3DD-C9B8-53F5-98C9-75F5DFEB462B}"/>
              </a:ext>
            </a:extLst>
          </p:cNvPr>
          <p:cNvSpPr>
            <a:spLocks noChangeArrowheads="1"/>
          </p:cNvSpPr>
          <p:nvPr/>
        </p:nvSpPr>
        <p:spPr bwMode="auto">
          <a:xfrm>
            <a:off x="30480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59" name="Rectangle 6">
            <a:extLst>
              <a:ext uri="{FF2B5EF4-FFF2-40B4-BE49-F238E27FC236}">
                <a16:creationId xmlns:a16="http://schemas.microsoft.com/office/drawing/2014/main" id="{4DD27D4C-5D47-ACD1-899D-55F1CDE8AC0A}"/>
              </a:ext>
            </a:extLst>
          </p:cNvPr>
          <p:cNvSpPr>
            <a:spLocks noChangeArrowheads="1"/>
          </p:cNvSpPr>
          <p:nvPr/>
        </p:nvSpPr>
        <p:spPr bwMode="auto">
          <a:xfrm>
            <a:off x="3048000" y="3505200"/>
            <a:ext cx="2743200" cy="152400"/>
          </a:xfrm>
          <a:prstGeom prst="rect">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60" name="AutoShape 7">
            <a:extLst>
              <a:ext uri="{FF2B5EF4-FFF2-40B4-BE49-F238E27FC236}">
                <a16:creationId xmlns:a16="http://schemas.microsoft.com/office/drawing/2014/main" id="{7C6B5F61-192B-5718-4D3A-E3108274A65B}"/>
              </a:ext>
            </a:extLst>
          </p:cNvPr>
          <p:cNvSpPr>
            <a:spLocks noChangeArrowheads="1"/>
          </p:cNvSpPr>
          <p:nvPr/>
        </p:nvSpPr>
        <p:spPr bwMode="auto">
          <a:xfrm>
            <a:off x="4152900" y="3657600"/>
            <a:ext cx="533400" cy="533400"/>
          </a:xfrm>
          <a:prstGeom prst="triangle">
            <a:avLst>
              <a:gd name="adj" fmla="val 50000"/>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61" name="AutoShape 8">
            <a:extLst>
              <a:ext uri="{FF2B5EF4-FFF2-40B4-BE49-F238E27FC236}">
                <a16:creationId xmlns:a16="http://schemas.microsoft.com/office/drawing/2014/main" id="{BB0C2330-0215-54FD-10A6-32B168FBA414}"/>
              </a:ext>
            </a:extLst>
          </p:cNvPr>
          <p:cNvSpPr>
            <a:spLocks noChangeArrowheads="1"/>
          </p:cNvSpPr>
          <p:nvPr/>
        </p:nvSpPr>
        <p:spPr bwMode="auto">
          <a:xfrm>
            <a:off x="35052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62" name="AutoShape 9">
            <a:extLst>
              <a:ext uri="{FF2B5EF4-FFF2-40B4-BE49-F238E27FC236}">
                <a16:creationId xmlns:a16="http://schemas.microsoft.com/office/drawing/2014/main" id="{9A91840A-79B5-4B9D-1B9C-E1DE69A8ADC7}"/>
              </a:ext>
            </a:extLst>
          </p:cNvPr>
          <p:cNvSpPr>
            <a:spLocks noChangeArrowheads="1"/>
          </p:cNvSpPr>
          <p:nvPr/>
        </p:nvSpPr>
        <p:spPr bwMode="auto">
          <a:xfrm>
            <a:off x="3276600" y="32766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63" name="AutoShape 10">
            <a:extLst>
              <a:ext uri="{FF2B5EF4-FFF2-40B4-BE49-F238E27FC236}">
                <a16:creationId xmlns:a16="http://schemas.microsoft.com/office/drawing/2014/main" id="{5BDD5CBA-953F-9A7B-B4C6-03CC14F22862}"/>
              </a:ext>
            </a:extLst>
          </p:cNvPr>
          <p:cNvSpPr>
            <a:spLocks noChangeArrowheads="1"/>
          </p:cNvSpPr>
          <p:nvPr/>
        </p:nvSpPr>
        <p:spPr bwMode="auto">
          <a:xfrm>
            <a:off x="48768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64" name="AutoShape 11">
            <a:extLst>
              <a:ext uri="{FF2B5EF4-FFF2-40B4-BE49-F238E27FC236}">
                <a16:creationId xmlns:a16="http://schemas.microsoft.com/office/drawing/2014/main" id="{07853F97-B720-12B0-5533-2CDEB194E835}"/>
              </a:ext>
            </a:extLst>
          </p:cNvPr>
          <p:cNvSpPr>
            <a:spLocks noChangeArrowheads="1"/>
          </p:cNvSpPr>
          <p:nvPr/>
        </p:nvSpPr>
        <p:spPr bwMode="auto">
          <a:xfrm>
            <a:off x="5334000" y="33528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65" name="AutoShape 12">
            <a:extLst>
              <a:ext uri="{FF2B5EF4-FFF2-40B4-BE49-F238E27FC236}">
                <a16:creationId xmlns:a16="http://schemas.microsoft.com/office/drawing/2014/main" id="{27425DAD-345A-8FAA-D83F-DB7CBE7356DD}"/>
              </a:ext>
            </a:extLst>
          </p:cNvPr>
          <p:cNvSpPr>
            <a:spLocks noChangeArrowheads="1"/>
          </p:cNvSpPr>
          <p:nvPr/>
        </p:nvSpPr>
        <p:spPr bwMode="auto">
          <a:xfrm>
            <a:off x="5105400" y="3276600"/>
            <a:ext cx="457200" cy="152400"/>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66" name="Line 13">
            <a:extLst>
              <a:ext uri="{FF2B5EF4-FFF2-40B4-BE49-F238E27FC236}">
                <a16:creationId xmlns:a16="http://schemas.microsoft.com/office/drawing/2014/main" id="{4C0872E7-7DA1-BC15-5D10-B29D1F618BFC}"/>
              </a:ext>
            </a:extLst>
          </p:cNvPr>
          <p:cNvSpPr>
            <a:spLocks noChangeShapeType="1"/>
          </p:cNvSpPr>
          <p:nvPr/>
        </p:nvSpPr>
        <p:spPr bwMode="auto">
          <a:xfrm>
            <a:off x="5791200" y="4038600"/>
            <a:ext cx="2590800" cy="2057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7" name="Line 14">
            <a:extLst>
              <a:ext uri="{FF2B5EF4-FFF2-40B4-BE49-F238E27FC236}">
                <a16:creationId xmlns:a16="http://schemas.microsoft.com/office/drawing/2014/main" id="{EFD57832-DABE-CD64-AC22-D720FF43F905}"/>
              </a:ext>
            </a:extLst>
          </p:cNvPr>
          <p:cNvSpPr>
            <a:spLocks noChangeShapeType="1"/>
          </p:cNvSpPr>
          <p:nvPr/>
        </p:nvSpPr>
        <p:spPr bwMode="auto">
          <a:xfrm flipH="1">
            <a:off x="1143000" y="4038600"/>
            <a:ext cx="1981200" cy="2057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8" name="Line 15">
            <a:extLst>
              <a:ext uri="{FF2B5EF4-FFF2-40B4-BE49-F238E27FC236}">
                <a16:creationId xmlns:a16="http://schemas.microsoft.com/office/drawing/2014/main" id="{36B36307-3C53-6704-8AA7-ADB6764F80AB}"/>
              </a:ext>
            </a:extLst>
          </p:cNvPr>
          <p:cNvSpPr>
            <a:spLocks noChangeShapeType="1"/>
          </p:cNvSpPr>
          <p:nvPr/>
        </p:nvSpPr>
        <p:spPr bwMode="auto">
          <a:xfrm>
            <a:off x="4419600" y="4267200"/>
            <a:ext cx="533400" cy="2057400"/>
          </a:xfrm>
          <a:prstGeom prst="line">
            <a:avLst/>
          </a:prstGeom>
          <a:noFill/>
          <a:ln w="76200">
            <a:solidFill>
              <a:srgbClr val="FF0000"/>
            </a:solidFill>
            <a:round/>
            <a:headEnd/>
            <a:tailEnd type="triangle" w="med" len="med"/>
          </a:ln>
          <a:extLst>
            <a:ext uri="{909E8E84-426E-40DD-AFC4-6F175D3DCCD1}">
              <a14:hiddenFill xmlns:a14="http://schemas.microsoft.com/office/drawing/2010/main">
                <a:noFill/>
              </a14:hiddenFill>
            </a:ext>
          </a:extLst>
        </p:spPr>
        <p:txBody>
          <a:bodyPr/>
          <a:lstStyle/>
          <a:p>
            <a:endParaRPr lang="zh-CN" altLang="en-US"/>
          </a:p>
        </p:txBody>
      </p:sp>
      <p:sp>
        <p:nvSpPr>
          <p:cNvPr id="49169" name="Text Box 16">
            <a:extLst>
              <a:ext uri="{FF2B5EF4-FFF2-40B4-BE49-F238E27FC236}">
                <a16:creationId xmlns:a16="http://schemas.microsoft.com/office/drawing/2014/main" id="{1F84377C-BAB4-20B1-7696-8CEE50A97A01}"/>
              </a:ext>
            </a:extLst>
          </p:cNvPr>
          <p:cNvSpPr txBox="1">
            <a:spLocks noChangeArrowheads="1"/>
          </p:cNvSpPr>
          <p:nvPr/>
        </p:nvSpPr>
        <p:spPr bwMode="auto">
          <a:xfrm>
            <a:off x="76200" y="2514600"/>
            <a:ext cx="2786063" cy="1590675"/>
          </a:xfrm>
          <a:prstGeom prst="rect">
            <a:avLst/>
          </a:prstGeom>
          <a:solidFill>
            <a:srgbClr val="FFFF99"/>
          </a:solidFill>
          <a:ln w="38100">
            <a:solidFill>
              <a:srgbClr val="006600"/>
            </a:solidFill>
            <a:miter lim="800000"/>
            <a:headEnd/>
            <a:tailEnd/>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r>
              <a:rPr lang="en-US" altLang="zh-CN" sz="2400" b="1">
                <a:latin typeface="Times New Roman" panose="02020603050405020304" pitchFamily="18" charset="0"/>
              </a:rPr>
              <a:t>The </a:t>
            </a:r>
            <a:r>
              <a:rPr lang="en-US" altLang="zh-CN" sz="2400" b="1" u="sng">
                <a:latin typeface="Times New Roman" panose="02020603050405020304" pitchFamily="18" charset="0"/>
              </a:rPr>
              <a:t>balance</a:t>
            </a:r>
            <a:r>
              <a:rPr lang="en-US" altLang="zh-CN" sz="2400" b="1">
                <a:latin typeface="Times New Roman" panose="02020603050405020304" pitchFamily="18" charset="0"/>
              </a:rPr>
              <a:t> then</a:t>
            </a:r>
            <a:br>
              <a:rPr lang="en-US" altLang="zh-CN" sz="2400" b="1">
                <a:latin typeface="Times New Roman" panose="02020603050405020304" pitchFamily="18" charset="0"/>
              </a:rPr>
            </a:br>
            <a:r>
              <a:rPr lang="en-US" altLang="zh-CN" sz="2400" b="1">
                <a:latin typeface="Times New Roman" panose="02020603050405020304" pitchFamily="18" charset="0"/>
              </a:rPr>
              <a:t>“decides” whether </a:t>
            </a:r>
            <a:br>
              <a:rPr lang="en-US" altLang="zh-CN" sz="2400" b="1">
                <a:latin typeface="Times New Roman" panose="02020603050405020304" pitchFamily="18" charset="0"/>
              </a:rPr>
            </a:br>
            <a:r>
              <a:rPr lang="en-US" altLang="zh-CN" sz="2400" b="1">
                <a:latin typeface="Times New Roman" panose="02020603050405020304" pitchFamily="18" charset="0"/>
              </a:rPr>
              <a:t>to tip left, tip right, </a:t>
            </a:r>
            <a:br>
              <a:rPr lang="en-US" altLang="zh-CN" sz="2400" b="1">
                <a:latin typeface="Times New Roman" panose="02020603050405020304" pitchFamily="18" charset="0"/>
              </a:rPr>
            </a:br>
            <a:r>
              <a:rPr lang="en-US" altLang="zh-CN" sz="2400" b="1">
                <a:latin typeface="Times New Roman" panose="02020603050405020304" pitchFamily="18" charset="0"/>
              </a:rPr>
              <a:t>or stay balanced.</a:t>
            </a:r>
          </a:p>
        </p:txBody>
      </p:sp>
      <p:sp>
        <p:nvSpPr>
          <p:cNvPr id="49170" name="Text Box 17">
            <a:extLst>
              <a:ext uri="{FF2B5EF4-FFF2-40B4-BE49-F238E27FC236}">
                <a16:creationId xmlns:a16="http://schemas.microsoft.com/office/drawing/2014/main" id="{4A8DE4B8-DEA1-7819-E400-EEEAD3715F72}"/>
              </a:ext>
            </a:extLst>
          </p:cNvPr>
          <p:cNvSpPr txBox="1">
            <a:spLocks noChangeArrowheads="1"/>
          </p:cNvSpPr>
          <p:nvPr/>
        </p:nvSpPr>
        <p:spPr bwMode="auto">
          <a:xfrm>
            <a:off x="6172200" y="2514600"/>
            <a:ext cx="2967038" cy="1590675"/>
          </a:xfrm>
          <a:prstGeom prst="rect">
            <a:avLst/>
          </a:prstGeom>
          <a:solidFill>
            <a:srgbClr val="FFFF99"/>
          </a:solidFill>
          <a:ln w="38100">
            <a:solidFill>
              <a:srgbClr val="006600"/>
            </a:solidFill>
            <a:miter lim="800000"/>
            <a:headEnd/>
            <a:tailEnd/>
          </a:ln>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r>
              <a:rPr lang="en-US" altLang="zh-CN" sz="2400" b="1">
                <a:latin typeface="Times New Roman" panose="02020603050405020304" pitchFamily="18" charset="0"/>
              </a:rPr>
              <a:t>A given sequence of</a:t>
            </a:r>
            <a:br>
              <a:rPr lang="en-US" altLang="zh-CN" sz="2400" b="1">
                <a:latin typeface="Times New Roman" panose="02020603050405020304" pitchFamily="18" charset="0"/>
              </a:rPr>
            </a:br>
            <a:r>
              <a:rPr lang="en-US" altLang="zh-CN" sz="2400" b="1">
                <a:latin typeface="Times New Roman" panose="02020603050405020304" pitchFamily="18" charset="0"/>
              </a:rPr>
              <a:t>weighings thus yields</a:t>
            </a:r>
            <a:br>
              <a:rPr lang="en-US" altLang="zh-CN" sz="2400" b="1">
                <a:latin typeface="Times New Roman" panose="02020603050405020304" pitchFamily="18" charset="0"/>
              </a:rPr>
            </a:br>
            <a:r>
              <a:rPr lang="en-US" altLang="zh-CN" sz="2400" b="1">
                <a:latin typeface="Times New Roman" panose="02020603050405020304" pitchFamily="18" charset="0"/>
              </a:rPr>
              <a:t>a decision tree with</a:t>
            </a:r>
            <a:br>
              <a:rPr lang="en-US" altLang="zh-CN" sz="2400" b="1">
                <a:latin typeface="Times New Roman" panose="02020603050405020304" pitchFamily="18" charset="0"/>
              </a:rPr>
            </a:br>
            <a:r>
              <a:rPr lang="en-US" altLang="zh-CN" sz="2400" b="1">
                <a:latin typeface="Times New Roman" panose="02020603050405020304" pitchFamily="18" charset="0"/>
              </a:rPr>
              <a:t>branching factor 3.</a:t>
            </a:r>
          </a:p>
        </p:txBody>
      </p:sp>
      <p:grpSp>
        <p:nvGrpSpPr>
          <p:cNvPr id="49171" name="Group 18">
            <a:extLst>
              <a:ext uri="{FF2B5EF4-FFF2-40B4-BE49-F238E27FC236}">
                <a16:creationId xmlns:a16="http://schemas.microsoft.com/office/drawing/2014/main" id="{BF5B2350-9861-73CF-3AF8-6DB318950E15}"/>
              </a:ext>
            </a:extLst>
          </p:cNvPr>
          <p:cNvGrpSpPr>
            <a:grpSpLocks/>
          </p:cNvGrpSpPr>
          <p:nvPr/>
        </p:nvGrpSpPr>
        <p:grpSpPr bwMode="auto">
          <a:xfrm>
            <a:off x="3733800" y="4953000"/>
            <a:ext cx="2057400" cy="685800"/>
            <a:chOff x="4128" y="3360"/>
            <a:chExt cx="1296" cy="432"/>
          </a:xfrm>
        </p:grpSpPr>
        <p:sp>
          <p:nvSpPr>
            <p:cNvPr id="49191" name="AutoShape 19">
              <a:extLst>
                <a:ext uri="{FF2B5EF4-FFF2-40B4-BE49-F238E27FC236}">
                  <a16:creationId xmlns:a16="http://schemas.microsoft.com/office/drawing/2014/main" id="{47F6CF2C-5C2D-6917-3DA3-D716520FB9FE}"/>
                </a:ext>
              </a:extLst>
            </p:cNvPr>
            <p:cNvSpPr>
              <a:spLocks noChangeArrowheads="1"/>
            </p:cNvSpPr>
            <p:nvPr/>
          </p:nvSpPr>
          <p:spPr bwMode="auto">
            <a:xfrm>
              <a:off x="4650" y="3540"/>
              <a:ext cx="252" cy="252"/>
            </a:xfrm>
            <a:prstGeom prst="triangle">
              <a:avLst>
                <a:gd name="adj" fmla="val 50000"/>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nvGrpSpPr>
            <p:cNvPr id="49192" name="Group 20">
              <a:extLst>
                <a:ext uri="{FF2B5EF4-FFF2-40B4-BE49-F238E27FC236}">
                  <a16:creationId xmlns:a16="http://schemas.microsoft.com/office/drawing/2014/main" id="{4B17954F-F4A5-719F-72FC-9A89B506927F}"/>
                </a:ext>
              </a:extLst>
            </p:cNvPr>
            <p:cNvGrpSpPr>
              <a:grpSpLocks/>
            </p:cNvGrpSpPr>
            <p:nvPr/>
          </p:nvGrpSpPr>
          <p:grpSpPr bwMode="auto">
            <a:xfrm rot="731019">
              <a:off x="4128" y="3360"/>
              <a:ext cx="1296" cy="180"/>
              <a:chOff x="3744" y="3120"/>
              <a:chExt cx="1296" cy="180"/>
            </a:xfrm>
          </p:grpSpPr>
          <p:sp>
            <p:nvSpPr>
              <p:cNvPr id="49193" name="AutoShape 21">
                <a:extLst>
                  <a:ext uri="{FF2B5EF4-FFF2-40B4-BE49-F238E27FC236}">
                    <a16:creationId xmlns:a16="http://schemas.microsoft.com/office/drawing/2014/main" id="{E166A9D4-4A26-3FB2-1F2C-10E33FD5144F}"/>
                  </a:ext>
                </a:extLst>
              </p:cNvPr>
              <p:cNvSpPr>
                <a:spLocks noChangeArrowheads="1"/>
              </p:cNvSpPr>
              <p:nvPr/>
            </p:nvSpPr>
            <p:spPr bwMode="auto">
              <a:xfrm>
                <a:off x="3744"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94" name="Rectangle 22">
                <a:extLst>
                  <a:ext uri="{FF2B5EF4-FFF2-40B4-BE49-F238E27FC236}">
                    <a16:creationId xmlns:a16="http://schemas.microsoft.com/office/drawing/2014/main" id="{94189B6E-4810-DA5B-17D6-5CCDCBF71198}"/>
                  </a:ext>
                </a:extLst>
              </p:cNvPr>
              <p:cNvSpPr>
                <a:spLocks noChangeArrowheads="1"/>
              </p:cNvSpPr>
              <p:nvPr/>
            </p:nvSpPr>
            <p:spPr bwMode="auto">
              <a:xfrm>
                <a:off x="3744" y="3228"/>
                <a:ext cx="1296" cy="72"/>
              </a:xfrm>
              <a:prstGeom prst="rect">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95" name="AutoShape 23">
                <a:extLst>
                  <a:ext uri="{FF2B5EF4-FFF2-40B4-BE49-F238E27FC236}">
                    <a16:creationId xmlns:a16="http://schemas.microsoft.com/office/drawing/2014/main" id="{C4C47979-CF08-15E3-11B3-F890C0AEE1A6}"/>
                  </a:ext>
                </a:extLst>
              </p:cNvPr>
              <p:cNvSpPr>
                <a:spLocks noChangeArrowheads="1"/>
              </p:cNvSpPr>
              <p:nvPr/>
            </p:nvSpPr>
            <p:spPr bwMode="auto">
              <a:xfrm>
                <a:off x="3960"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96" name="AutoShape 24">
                <a:extLst>
                  <a:ext uri="{FF2B5EF4-FFF2-40B4-BE49-F238E27FC236}">
                    <a16:creationId xmlns:a16="http://schemas.microsoft.com/office/drawing/2014/main" id="{35DC4AA1-62B0-7639-C735-F7316DC21B4A}"/>
                  </a:ext>
                </a:extLst>
              </p:cNvPr>
              <p:cNvSpPr>
                <a:spLocks noChangeArrowheads="1"/>
              </p:cNvSpPr>
              <p:nvPr/>
            </p:nvSpPr>
            <p:spPr bwMode="auto">
              <a:xfrm>
                <a:off x="3852"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97" name="AutoShape 25">
                <a:extLst>
                  <a:ext uri="{FF2B5EF4-FFF2-40B4-BE49-F238E27FC236}">
                    <a16:creationId xmlns:a16="http://schemas.microsoft.com/office/drawing/2014/main" id="{BDD79B1C-4E20-F645-D01C-D9EB66924F29}"/>
                  </a:ext>
                </a:extLst>
              </p:cNvPr>
              <p:cNvSpPr>
                <a:spLocks noChangeArrowheads="1"/>
              </p:cNvSpPr>
              <p:nvPr/>
            </p:nvSpPr>
            <p:spPr bwMode="auto">
              <a:xfrm>
                <a:off x="4608"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98" name="AutoShape 26">
                <a:extLst>
                  <a:ext uri="{FF2B5EF4-FFF2-40B4-BE49-F238E27FC236}">
                    <a16:creationId xmlns:a16="http://schemas.microsoft.com/office/drawing/2014/main" id="{56E2A337-BA08-6025-FA3E-B6D0A358A596}"/>
                  </a:ext>
                </a:extLst>
              </p:cNvPr>
              <p:cNvSpPr>
                <a:spLocks noChangeArrowheads="1"/>
              </p:cNvSpPr>
              <p:nvPr/>
            </p:nvSpPr>
            <p:spPr bwMode="auto">
              <a:xfrm>
                <a:off x="4824"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99" name="AutoShape 27">
                <a:extLst>
                  <a:ext uri="{FF2B5EF4-FFF2-40B4-BE49-F238E27FC236}">
                    <a16:creationId xmlns:a16="http://schemas.microsoft.com/office/drawing/2014/main" id="{C566E57F-C6F3-CA31-23A8-A4BA066D8BF2}"/>
                  </a:ext>
                </a:extLst>
              </p:cNvPr>
              <p:cNvSpPr>
                <a:spLocks noChangeArrowheads="1"/>
              </p:cNvSpPr>
              <p:nvPr/>
            </p:nvSpPr>
            <p:spPr bwMode="auto">
              <a:xfrm>
                <a:off x="4716"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grpSp>
      <p:grpSp>
        <p:nvGrpSpPr>
          <p:cNvPr id="49172" name="Group 28">
            <a:extLst>
              <a:ext uri="{FF2B5EF4-FFF2-40B4-BE49-F238E27FC236}">
                <a16:creationId xmlns:a16="http://schemas.microsoft.com/office/drawing/2014/main" id="{2D13DCFA-D9DF-D8EF-E466-0BB5A54D600B}"/>
              </a:ext>
            </a:extLst>
          </p:cNvPr>
          <p:cNvGrpSpPr>
            <a:grpSpLocks/>
          </p:cNvGrpSpPr>
          <p:nvPr/>
        </p:nvGrpSpPr>
        <p:grpSpPr bwMode="auto">
          <a:xfrm>
            <a:off x="6248400" y="4953000"/>
            <a:ext cx="2057400" cy="685800"/>
            <a:chOff x="2112" y="3072"/>
            <a:chExt cx="1728" cy="576"/>
          </a:xfrm>
        </p:grpSpPr>
        <p:sp>
          <p:nvSpPr>
            <p:cNvPr id="49183" name="AutoShape 29">
              <a:extLst>
                <a:ext uri="{FF2B5EF4-FFF2-40B4-BE49-F238E27FC236}">
                  <a16:creationId xmlns:a16="http://schemas.microsoft.com/office/drawing/2014/main" id="{AAE0F5F6-3BDC-6310-2B43-CA773970DFB2}"/>
                </a:ext>
              </a:extLst>
            </p:cNvPr>
            <p:cNvSpPr>
              <a:spLocks noChangeArrowheads="1"/>
            </p:cNvSpPr>
            <p:nvPr/>
          </p:nvSpPr>
          <p:spPr bwMode="auto">
            <a:xfrm>
              <a:off x="2112"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4" name="Rectangle 30">
              <a:extLst>
                <a:ext uri="{FF2B5EF4-FFF2-40B4-BE49-F238E27FC236}">
                  <a16:creationId xmlns:a16="http://schemas.microsoft.com/office/drawing/2014/main" id="{0C6EFC42-0156-27D5-6199-56135DCAD458}"/>
                </a:ext>
              </a:extLst>
            </p:cNvPr>
            <p:cNvSpPr>
              <a:spLocks noChangeArrowheads="1"/>
            </p:cNvSpPr>
            <p:nvPr/>
          </p:nvSpPr>
          <p:spPr bwMode="auto">
            <a:xfrm>
              <a:off x="2112" y="3216"/>
              <a:ext cx="1728" cy="96"/>
            </a:xfrm>
            <a:prstGeom prst="rect">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5" name="AutoShape 31">
              <a:extLst>
                <a:ext uri="{FF2B5EF4-FFF2-40B4-BE49-F238E27FC236}">
                  <a16:creationId xmlns:a16="http://schemas.microsoft.com/office/drawing/2014/main" id="{BFAD321E-3A9F-1677-7A66-D7B4CB8FE80B}"/>
                </a:ext>
              </a:extLst>
            </p:cNvPr>
            <p:cNvSpPr>
              <a:spLocks noChangeArrowheads="1"/>
            </p:cNvSpPr>
            <p:nvPr/>
          </p:nvSpPr>
          <p:spPr bwMode="auto">
            <a:xfrm>
              <a:off x="2808" y="3312"/>
              <a:ext cx="336" cy="336"/>
            </a:xfrm>
            <a:prstGeom prst="triangle">
              <a:avLst>
                <a:gd name="adj" fmla="val 50000"/>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6" name="AutoShape 32">
              <a:extLst>
                <a:ext uri="{FF2B5EF4-FFF2-40B4-BE49-F238E27FC236}">
                  <a16:creationId xmlns:a16="http://schemas.microsoft.com/office/drawing/2014/main" id="{28D12AAE-2865-E619-2109-F93C96052EDA}"/>
                </a:ext>
              </a:extLst>
            </p:cNvPr>
            <p:cNvSpPr>
              <a:spLocks noChangeArrowheads="1"/>
            </p:cNvSpPr>
            <p:nvPr/>
          </p:nvSpPr>
          <p:spPr bwMode="auto">
            <a:xfrm>
              <a:off x="2400"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7" name="AutoShape 33">
              <a:extLst>
                <a:ext uri="{FF2B5EF4-FFF2-40B4-BE49-F238E27FC236}">
                  <a16:creationId xmlns:a16="http://schemas.microsoft.com/office/drawing/2014/main" id="{096DFD55-3A45-74D5-9B9C-55352A320C85}"/>
                </a:ext>
              </a:extLst>
            </p:cNvPr>
            <p:cNvSpPr>
              <a:spLocks noChangeArrowheads="1"/>
            </p:cNvSpPr>
            <p:nvPr/>
          </p:nvSpPr>
          <p:spPr bwMode="auto">
            <a:xfrm>
              <a:off x="2256" y="3072"/>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8" name="AutoShape 34">
              <a:extLst>
                <a:ext uri="{FF2B5EF4-FFF2-40B4-BE49-F238E27FC236}">
                  <a16:creationId xmlns:a16="http://schemas.microsoft.com/office/drawing/2014/main" id="{F6E5BF64-312A-F001-3720-B12DACD405B9}"/>
                </a:ext>
              </a:extLst>
            </p:cNvPr>
            <p:cNvSpPr>
              <a:spLocks noChangeArrowheads="1"/>
            </p:cNvSpPr>
            <p:nvPr/>
          </p:nvSpPr>
          <p:spPr bwMode="auto">
            <a:xfrm>
              <a:off x="3264"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9" name="AutoShape 35">
              <a:extLst>
                <a:ext uri="{FF2B5EF4-FFF2-40B4-BE49-F238E27FC236}">
                  <a16:creationId xmlns:a16="http://schemas.microsoft.com/office/drawing/2014/main" id="{6B25691D-3C72-224F-6B08-552DCC4ABB60}"/>
                </a:ext>
              </a:extLst>
            </p:cNvPr>
            <p:cNvSpPr>
              <a:spLocks noChangeArrowheads="1"/>
            </p:cNvSpPr>
            <p:nvPr/>
          </p:nvSpPr>
          <p:spPr bwMode="auto">
            <a:xfrm>
              <a:off x="3552" y="3120"/>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90" name="AutoShape 36">
              <a:extLst>
                <a:ext uri="{FF2B5EF4-FFF2-40B4-BE49-F238E27FC236}">
                  <a16:creationId xmlns:a16="http://schemas.microsoft.com/office/drawing/2014/main" id="{E7274FA3-9F8C-10FD-432F-9AFC4B20CA0E}"/>
                </a:ext>
              </a:extLst>
            </p:cNvPr>
            <p:cNvSpPr>
              <a:spLocks noChangeArrowheads="1"/>
            </p:cNvSpPr>
            <p:nvPr/>
          </p:nvSpPr>
          <p:spPr bwMode="auto">
            <a:xfrm>
              <a:off x="3408" y="3072"/>
              <a:ext cx="288" cy="96"/>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grpSp>
        <p:nvGrpSpPr>
          <p:cNvPr id="49173" name="Group 37">
            <a:extLst>
              <a:ext uri="{FF2B5EF4-FFF2-40B4-BE49-F238E27FC236}">
                <a16:creationId xmlns:a16="http://schemas.microsoft.com/office/drawing/2014/main" id="{DCE345A9-75F7-0A18-BCB6-3906FA3A63AC}"/>
              </a:ext>
            </a:extLst>
          </p:cNvPr>
          <p:cNvGrpSpPr>
            <a:grpSpLocks/>
          </p:cNvGrpSpPr>
          <p:nvPr/>
        </p:nvGrpSpPr>
        <p:grpSpPr bwMode="auto">
          <a:xfrm>
            <a:off x="1066800" y="4800600"/>
            <a:ext cx="2057400" cy="685800"/>
            <a:chOff x="480" y="3360"/>
            <a:chExt cx="1296" cy="432"/>
          </a:xfrm>
        </p:grpSpPr>
        <p:sp>
          <p:nvSpPr>
            <p:cNvPr id="49174" name="AutoShape 38">
              <a:extLst>
                <a:ext uri="{FF2B5EF4-FFF2-40B4-BE49-F238E27FC236}">
                  <a16:creationId xmlns:a16="http://schemas.microsoft.com/office/drawing/2014/main" id="{5A3BAB49-23BC-986C-BB47-05AFF5856684}"/>
                </a:ext>
              </a:extLst>
            </p:cNvPr>
            <p:cNvSpPr>
              <a:spLocks noChangeArrowheads="1"/>
            </p:cNvSpPr>
            <p:nvPr/>
          </p:nvSpPr>
          <p:spPr bwMode="auto">
            <a:xfrm>
              <a:off x="1002" y="3540"/>
              <a:ext cx="252" cy="252"/>
            </a:xfrm>
            <a:prstGeom prst="triangle">
              <a:avLst>
                <a:gd name="adj" fmla="val 50000"/>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nvGrpSpPr>
            <p:cNvPr id="49175" name="Group 39">
              <a:extLst>
                <a:ext uri="{FF2B5EF4-FFF2-40B4-BE49-F238E27FC236}">
                  <a16:creationId xmlns:a16="http://schemas.microsoft.com/office/drawing/2014/main" id="{2B910D53-7C6B-846F-A439-95EB7BD4B627}"/>
                </a:ext>
              </a:extLst>
            </p:cNvPr>
            <p:cNvGrpSpPr>
              <a:grpSpLocks/>
            </p:cNvGrpSpPr>
            <p:nvPr/>
          </p:nvGrpSpPr>
          <p:grpSpPr bwMode="auto">
            <a:xfrm rot="-638628">
              <a:off x="480" y="3360"/>
              <a:ext cx="1296" cy="180"/>
              <a:chOff x="672" y="3120"/>
              <a:chExt cx="1296" cy="180"/>
            </a:xfrm>
          </p:grpSpPr>
          <p:sp>
            <p:nvSpPr>
              <p:cNvPr id="49176" name="AutoShape 40">
                <a:extLst>
                  <a:ext uri="{FF2B5EF4-FFF2-40B4-BE49-F238E27FC236}">
                    <a16:creationId xmlns:a16="http://schemas.microsoft.com/office/drawing/2014/main" id="{F3A18F3C-DC13-476E-85B6-03174FB6F84D}"/>
                  </a:ext>
                </a:extLst>
              </p:cNvPr>
              <p:cNvSpPr>
                <a:spLocks noChangeArrowheads="1"/>
              </p:cNvSpPr>
              <p:nvPr/>
            </p:nvSpPr>
            <p:spPr bwMode="auto">
              <a:xfrm>
                <a:off x="672"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77" name="Rectangle 41">
                <a:extLst>
                  <a:ext uri="{FF2B5EF4-FFF2-40B4-BE49-F238E27FC236}">
                    <a16:creationId xmlns:a16="http://schemas.microsoft.com/office/drawing/2014/main" id="{4C6D273D-EC40-0E73-9438-32D5EFD26886}"/>
                  </a:ext>
                </a:extLst>
              </p:cNvPr>
              <p:cNvSpPr>
                <a:spLocks noChangeArrowheads="1"/>
              </p:cNvSpPr>
              <p:nvPr/>
            </p:nvSpPr>
            <p:spPr bwMode="auto">
              <a:xfrm>
                <a:off x="672" y="3228"/>
                <a:ext cx="1296" cy="72"/>
              </a:xfrm>
              <a:prstGeom prst="rect">
                <a:avLst/>
              </a:prstGeom>
              <a:solidFill>
                <a:schemeClr val="accent1"/>
              </a:solidFill>
              <a:ln w="38100">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78" name="AutoShape 42">
                <a:extLst>
                  <a:ext uri="{FF2B5EF4-FFF2-40B4-BE49-F238E27FC236}">
                    <a16:creationId xmlns:a16="http://schemas.microsoft.com/office/drawing/2014/main" id="{826673F1-D7C9-3256-E890-1FE592348653}"/>
                  </a:ext>
                </a:extLst>
              </p:cNvPr>
              <p:cNvSpPr>
                <a:spLocks noChangeArrowheads="1"/>
              </p:cNvSpPr>
              <p:nvPr/>
            </p:nvSpPr>
            <p:spPr bwMode="auto">
              <a:xfrm>
                <a:off x="888"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79" name="AutoShape 43">
                <a:extLst>
                  <a:ext uri="{FF2B5EF4-FFF2-40B4-BE49-F238E27FC236}">
                    <a16:creationId xmlns:a16="http://schemas.microsoft.com/office/drawing/2014/main" id="{3D2240AB-BAD9-B1DA-B073-FA8F449F921A}"/>
                  </a:ext>
                </a:extLst>
              </p:cNvPr>
              <p:cNvSpPr>
                <a:spLocks noChangeArrowheads="1"/>
              </p:cNvSpPr>
              <p:nvPr/>
            </p:nvSpPr>
            <p:spPr bwMode="auto">
              <a:xfrm>
                <a:off x="780"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0" name="AutoShape 44">
                <a:extLst>
                  <a:ext uri="{FF2B5EF4-FFF2-40B4-BE49-F238E27FC236}">
                    <a16:creationId xmlns:a16="http://schemas.microsoft.com/office/drawing/2014/main" id="{26312646-51A8-30BE-5C0A-581CBF0FC224}"/>
                  </a:ext>
                </a:extLst>
              </p:cNvPr>
              <p:cNvSpPr>
                <a:spLocks noChangeArrowheads="1"/>
              </p:cNvSpPr>
              <p:nvPr/>
            </p:nvSpPr>
            <p:spPr bwMode="auto">
              <a:xfrm>
                <a:off x="1536"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1" name="AutoShape 45">
                <a:extLst>
                  <a:ext uri="{FF2B5EF4-FFF2-40B4-BE49-F238E27FC236}">
                    <a16:creationId xmlns:a16="http://schemas.microsoft.com/office/drawing/2014/main" id="{A669B110-EDF0-2C9C-2F96-6F8F8473A1F5}"/>
                  </a:ext>
                </a:extLst>
              </p:cNvPr>
              <p:cNvSpPr>
                <a:spLocks noChangeArrowheads="1"/>
              </p:cNvSpPr>
              <p:nvPr/>
            </p:nvSpPr>
            <p:spPr bwMode="auto">
              <a:xfrm>
                <a:off x="1752" y="3156"/>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49182" name="AutoShape 46">
                <a:extLst>
                  <a:ext uri="{FF2B5EF4-FFF2-40B4-BE49-F238E27FC236}">
                    <a16:creationId xmlns:a16="http://schemas.microsoft.com/office/drawing/2014/main" id="{0A53D642-D6C6-6F06-566B-296B008BBD50}"/>
                  </a:ext>
                </a:extLst>
              </p:cNvPr>
              <p:cNvSpPr>
                <a:spLocks noChangeArrowheads="1"/>
              </p:cNvSpPr>
              <p:nvPr/>
            </p:nvSpPr>
            <p:spPr bwMode="auto">
              <a:xfrm>
                <a:off x="1644" y="3120"/>
                <a:ext cx="216" cy="72"/>
              </a:xfrm>
              <a:prstGeom prst="can">
                <a:avLst>
                  <a:gd name="adj" fmla="val 50000"/>
                </a:avLst>
              </a:prstGeom>
              <a:solidFill>
                <a:schemeClr val="folHlink"/>
              </a:solidFill>
              <a:ln w="19050">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DD0CC9D-2F42-40E7-B9A2-0DA294775F31}"/>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301D594-4495-482F-BF70-21A3AFD9C331}" type="slidenum">
              <a:rPr altLang="zh-CN">
                <a:effectLst>
                  <a:outerShdw blurRad="38100" dist="38100" dir="2700000" algn="tl">
                    <a:srgbClr val="C0C0C0"/>
                  </a:outerShdw>
                </a:effectLst>
                <a:latin typeface="Verdana" panose="020B0604030504040204" pitchFamily="34" charset="0"/>
              </a:rPr>
              <a:pPr/>
              <a:t>14</a:t>
            </a:fld>
            <a:endParaRPr lang="zh-CN" altLang="zh-CN">
              <a:effectLst>
                <a:outerShdw blurRad="38100" dist="38100" dir="2700000" algn="tl">
                  <a:srgbClr val="C0C0C0"/>
                </a:outerShdw>
              </a:effectLst>
              <a:latin typeface="Verdana" panose="020B0604030504040204" pitchFamily="34" charset="0"/>
            </a:endParaRPr>
          </a:p>
        </p:txBody>
      </p:sp>
      <p:sp>
        <p:nvSpPr>
          <p:cNvPr id="50179" name="Rectangle 2">
            <a:extLst>
              <a:ext uri="{FF2B5EF4-FFF2-40B4-BE49-F238E27FC236}">
                <a16:creationId xmlns:a16="http://schemas.microsoft.com/office/drawing/2014/main" id="{4BA0D8AE-1730-35D4-01EF-73C2429029DD}"/>
              </a:ext>
            </a:extLst>
          </p:cNvPr>
          <p:cNvSpPr>
            <a:spLocks noGrp="1" noChangeArrowheads="1"/>
          </p:cNvSpPr>
          <p:nvPr>
            <p:ph type="title"/>
          </p:nvPr>
        </p:nvSpPr>
        <p:spPr/>
        <p:txBody>
          <a:bodyPr/>
          <a:lstStyle/>
          <a:p>
            <a:r>
              <a:rPr lang="en-US" altLang="zh-CN" sz="2800">
                <a:ea typeface="宋体" panose="02010600030101010101" pitchFamily="2" charset="-122"/>
              </a:rPr>
              <a:t>Applying the Tree Height Theorem</a:t>
            </a:r>
          </a:p>
        </p:txBody>
      </p:sp>
      <p:sp>
        <p:nvSpPr>
          <p:cNvPr id="50180" name="Rectangle 3">
            <a:extLst>
              <a:ext uri="{FF2B5EF4-FFF2-40B4-BE49-F238E27FC236}">
                <a16:creationId xmlns:a16="http://schemas.microsoft.com/office/drawing/2014/main" id="{63E1B718-30C8-F9F5-9A56-383C3B1237A5}"/>
              </a:ext>
            </a:extLst>
          </p:cNvPr>
          <p:cNvSpPr>
            <a:spLocks noGrp="1" noChangeArrowheads="1"/>
          </p:cNvSpPr>
          <p:nvPr>
            <p:ph idx="1"/>
          </p:nvPr>
        </p:nvSpPr>
        <p:spPr>
          <a:xfrm>
            <a:off x="228600" y="1524000"/>
            <a:ext cx="8534400" cy="4495800"/>
          </a:xfrm>
        </p:spPr>
        <p:txBody>
          <a:bodyPr/>
          <a:lstStyle/>
          <a:p>
            <a:pPr>
              <a:lnSpc>
                <a:spcPct val="90000"/>
              </a:lnSpc>
            </a:pPr>
            <a:r>
              <a:rPr lang="en-US" altLang="zh-CN" b="1">
                <a:latin typeface="Times New Roman" panose="02020603050405020304" pitchFamily="18" charset="0"/>
                <a:ea typeface="宋体" panose="02010600030101010101" pitchFamily="2" charset="-122"/>
              </a:rPr>
              <a:t>The decision tree must have at least 8 leaf nodes, since there are 8 possible outcomes.</a:t>
            </a:r>
          </a:p>
          <a:p>
            <a:pPr lvl="1">
              <a:lnSpc>
                <a:spcPct val="90000"/>
              </a:lnSpc>
            </a:pPr>
            <a:r>
              <a:rPr lang="en-US" altLang="zh-CN" sz="3200" b="1">
                <a:latin typeface="Times New Roman" panose="02020603050405020304" pitchFamily="18" charset="0"/>
                <a:ea typeface="宋体" panose="02010600030101010101" pitchFamily="2" charset="-122"/>
              </a:rPr>
              <a:t>In terms of which coin is the counterfeit one.</a:t>
            </a:r>
          </a:p>
          <a:p>
            <a:pPr>
              <a:lnSpc>
                <a:spcPct val="90000"/>
              </a:lnSpc>
            </a:pPr>
            <a:r>
              <a:rPr lang="en-US" altLang="zh-CN" b="1">
                <a:latin typeface="Times New Roman" panose="02020603050405020304" pitchFamily="18" charset="0"/>
                <a:ea typeface="宋体" panose="02010600030101010101" pitchFamily="2" charset="-122"/>
              </a:rPr>
              <a:t>Recall the tree-height theorem, </a:t>
            </a:r>
            <a:r>
              <a:rPr lang="en-US" altLang="zh-CN" b="1" i="1">
                <a:solidFill>
                  <a:srgbClr val="FF0000"/>
                </a:solidFill>
                <a:latin typeface="Times New Roman" panose="02020603050405020304" pitchFamily="18" charset="0"/>
                <a:ea typeface="宋体" panose="02010600030101010101" pitchFamily="2" charset="-122"/>
                <a:sym typeface="MT Extra" panose="05050102010205020202" pitchFamily="18" charset="2"/>
              </a:rPr>
              <a:t>h</a:t>
            </a:r>
            <a:r>
              <a:rPr lang="en-US" altLang="zh-CN" b="1">
                <a:solidFill>
                  <a:srgbClr val="FF0000"/>
                </a:solidFill>
                <a:latin typeface="Times New Roman" panose="02020603050405020304" pitchFamily="18" charset="0"/>
                <a:ea typeface="宋体" panose="02010600030101010101" pitchFamily="2" charset="-122"/>
                <a:sym typeface="MT Extra" panose="05050102010205020202" pitchFamily="18" charset="2"/>
              </a:rPr>
              <a:t>≥</a:t>
            </a:r>
            <a:r>
              <a:rPr lang="en-US" altLang="zh-CN" b="1">
                <a:solidFill>
                  <a:srgbClr val="FF0000"/>
                </a:solidFill>
                <a:latin typeface="Times New Roman" panose="02020603050405020304" pitchFamily="18" charset="0"/>
                <a:ea typeface="宋体" panose="02010600030101010101" pitchFamily="2" charset="-122"/>
                <a:sym typeface="Symbol" panose="05050102010706020507" pitchFamily="18" charset="2"/>
              </a:rPr>
              <a:t>log</a:t>
            </a:r>
            <a:r>
              <a:rPr lang="en-US" altLang="zh-CN" b="1" i="1" baseline="-25000">
                <a:solidFill>
                  <a:srgbClr val="FF0000"/>
                </a:solidFill>
                <a:latin typeface="Times New Roman" panose="02020603050405020304" pitchFamily="18" charset="0"/>
                <a:ea typeface="宋体" panose="02010600030101010101" pitchFamily="2" charset="-122"/>
                <a:sym typeface="Symbol" panose="05050102010706020507" pitchFamily="18" charset="2"/>
              </a:rPr>
              <a:t>m</a:t>
            </a:r>
            <a:r>
              <a:rPr lang="en-US" altLang="zh-CN" b="1">
                <a:solidFill>
                  <a:srgbClr val="FF0000"/>
                </a:solidFill>
                <a:latin typeface="Times New Roman" panose="02020603050405020304" pitchFamily="18" charset="0"/>
                <a:ea typeface="宋体" panose="02010600030101010101" pitchFamily="2" charset="-122"/>
                <a:sym typeface="MT Extra" panose="05050102010205020202" pitchFamily="18" charset="2"/>
              </a:rPr>
              <a:t></a:t>
            </a:r>
            <a:r>
              <a:rPr lang="en-US" altLang="zh-CN" b="1">
                <a:solidFill>
                  <a:srgbClr val="FF0000"/>
                </a:solidFill>
                <a:latin typeface="Times New Roman" panose="02020603050405020304" pitchFamily="18" charset="0"/>
                <a:ea typeface="宋体" panose="02010600030101010101" pitchFamily="2" charset="-122"/>
                <a:sym typeface="Symbol" panose="05050102010706020507" pitchFamily="18" charset="2"/>
              </a:rPr>
              <a:t></a:t>
            </a:r>
            <a:r>
              <a:rPr lang="en-US" altLang="zh-CN" b="1">
                <a:latin typeface="Times New Roman" panose="02020603050405020304" pitchFamily="18" charset="0"/>
                <a:ea typeface="宋体" panose="02010600030101010101" pitchFamily="2" charset="-122"/>
                <a:sym typeface="Symbol" panose="05050102010706020507" pitchFamily="18" charset="2"/>
              </a:rPr>
              <a:t>.</a:t>
            </a:r>
          </a:p>
          <a:p>
            <a:pPr lvl="1">
              <a:lnSpc>
                <a:spcPct val="90000"/>
              </a:lnSpc>
            </a:pPr>
            <a:r>
              <a:rPr lang="en-US" altLang="zh-CN" sz="3200" b="1">
                <a:latin typeface="Times New Roman" panose="02020603050405020304" pitchFamily="18" charset="0"/>
                <a:ea typeface="宋体" panose="02010600030101010101" pitchFamily="2" charset="-122"/>
              </a:rPr>
              <a:t>Thus the decision tree must have height</a:t>
            </a:r>
            <a:br>
              <a:rPr lang="en-US" altLang="zh-CN" sz="3200" b="1">
                <a:latin typeface="Times New Roman" panose="02020603050405020304" pitchFamily="18" charset="0"/>
                <a:ea typeface="宋体" panose="02010600030101010101" pitchFamily="2" charset="-122"/>
              </a:rPr>
            </a:br>
            <a:r>
              <a:rPr lang="en-US" altLang="zh-CN" sz="3200" b="1" i="1">
                <a:solidFill>
                  <a:srgbClr val="FF0000"/>
                </a:solidFill>
                <a:latin typeface="Times New Roman" panose="02020603050405020304" pitchFamily="18" charset="0"/>
                <a:ea typeface="宋体" panose="02010600030101010101" pitchFamily="2" charset="-122"/>
              </a:rPr>
              <a:t>h</a:t>
            </a:r>
            <a:r>
              <a:rPr lang="en-US" altLang="zh-CN" sz="3200" b="1">
                <a:solidFill>
                  <a:srgbClr val="FF0000"/>
                </a:solidFill>
                <a:latin typeface="Times New Roman" panose="02020603050405020304" pitchFamily="18" charset="0"/>
                <a:ea typeface="宋体" panose="02010600030101010101" pitchFamily="2" charset="-122"/>
              </a:rPr>
              <a:t> </a:t>
            </a:r>
            <a:r>
              <a:rPr lang="en-US" altLang="zh-CN" sz="3200" b="1">
                <a:solidFill>
                  <a:srgbClr val="FF0000"/>
                </a:solidFill>
                <a:latin typeface="Times New Roman" panose="02020603050405020304" pitchFamily="18" charset="0"/>
                <a:ea typeface="宋体" panose="02010600030101010101" pitchFamily="2" charset="-122"/>
                <a:sym typeface="MT Extra" panose="05050102010205020202" pitchFamily="18" charset="2"/>
              </a:rPr>
              <a:t>≥ </a:t>
            </a:r>
            <a:r>
              <a:rPr lang="en-US" altLang="zh-CN" sz="3200" b="1">
                <a:solidFill>
                  <a:srgbClr val="FF0000"/>
                </a:solidFill>
                <a:latin typeface="Times New Roman" panose="02020603050405020304" pitchFamily="18" charset="0"/>
                <a:ea typeface="宋体" panose="02010600030101010101" pitchFamily="2" charset="-122"/>
                <a:sym typeface="Symbol" panose="05050102010706020507" pitchFamily="18" charset="2"/>
              </a:rPr>
              <a:t>log</a:t>
            </a:r>
            <a:r>
              <a:rPr lang="en-US" altLang="zh-CN" sz="3200" b="1" baseline="-25000">
                <a:solidFill>
                  <a:srgbClr val="FF0000"/>
                </a:solidFill>
                <a:latin typeface="Times New Roman" panose="02020603050405020304" pitchFamily="18" charset="0"/>
                <a:ea typeface="宋体" panose="02010600030101010101" pitchFamily="2" charset="-122"/>
                <a:sym typeface="Symbol" panose="05050102010706020507" pitchFamily="18" charset="2"/>
              </a:rPr>
              <a:t>3</a:t>
            </a:r>
            <a:r>
              <a:rPr lang="en-US" altLang="zh-CN" sz="3200" b="1">
                <a:solidFill>
                  <a:srgbClr val="FF0000"/>
                </a:solidFill>
                <a:latin typeface="Times New Roman" panose="02020603050405020304" pitchFamily="18" charset="0"/>
                <a:ea typeface="宋体" panose="02010600030101010101" pitchFamily="2" charset="-122"/>
                <a:sym typeface="MT Extra" panose="05050102010205020202" pitchFamily="18" charset="2"/>
              </a:rPr>
              <a:t>8</a:t>
            </a:r>
            <a:r>
              <a:rPr lang="en-US" altLang="zh-CN" sz="3200" b="1">
                <a:solidFill>
                  <a:srgbClr val="FF0000"/>
                </a:solidFill>
                <a:latin typeface="Times New Roman" panose="02020603050405020304" pitchFamily="18" charset="0"/>
                <a:ea typeface="宋体" panose="02010600030101010101" pitchFamily="2" charset="-122"/>
                <a:sym typeface="Symbol" panose="05050102010706020507" pitchFamily="18" charset="2"/>
              </a:rPr>
              <a:t> = 1.893… = 2</a:t>
            </a:r>
            <a:r>
              <a:rPr lang="en-US" altLang="zh-CN" sz="3200" b="1">
                <a:latin typeface="Times New Roman" panose="02020603050405020304" pitchFamily="18" charset="0"/>
                <a:ea typeface="宋体" panose="02010600030101010101" pitchFamily="2" charset="-122"/>
                <a:sym typeface="Symbol" panose="05050102010706020507" pitchFamily="18" charset="2"/>
              </a:rPr>
              <a:t>.</a:t>
            </a:r>
          </a:p>
          <a:p>
            <a:pPr>
              <a:lnSpc>
                <a:spcPct val="90000"/>
              </a:lnSpc>
            </a:pPr>
            <a:r>
              <a:rPr lang="en-US" altLang="zh-CN" b="1">
                <a:latin typeface="Times New Roman" panose="02020603050405020304" pitchFamily="18" charset="0"/>
                <a:ea typeface="宋体" panose="02010600030101010101" pitchFamily="2" charset="-122"/>
              </a:rPr>
              <a:t>Let’s see if we solve the problem with </a:t>
            </a:r>
            <a:r>
              <a:rPr lang="en-US" altLang="zh-CN" b="1" i="1">
                <a:latin typeface="Times New Roman" panose="02020603050405020304" pitchFamily="18" charset="0"/>
                <a:ea typeface="宋体" panose="02010600030101010101" pitchFamily="2" charset="-122"/>
              </a:rPr>
              <a:t>only</a:t>
            </a:r>
            <a:r>
              <a:rPr lang="en-US" altLang="zh-CN" b="1">
                <a:latin typeface="Times New Roman" panose="02020603050405020304" pitchFamily="18" charset="0"/>
                <a:ea typeface="宋体" panose="02010600030101010101" pitchFamily="2" charset="-122"/>
              </a:rPr>
              <a:t> 2 weighings…</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F3A2A1A-EBE8-4C7C-A4B9-0C66A3750D13}"/>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9845BF43-DB2A-471C-BC3B-43B596DFAD44}" type="slidenum">
              <a:rPr altLang="zh-CN">
                <a:effectLst>
                  <a:outerShdw blurRad="38100" dist="38100" dir="2700000" algn="tl">
                    <a:srgbClr val="C0C0C0"/>
                  </a:outerShdw>
                </a:effectLst>
                <a:latin typeface="Verdana" panose="020B0604030504040204" pitchFamily="34" charset="0"/>
              </a:rPr>
              <a:pPr/>
              <a:t>15</a:t>
            </a:fld>
            <a:endParaRPr lang="zh-CN" altLang="zh-CN">
              <a:effectLst>
                <a:outerShdw blurRad="38100" dist="38100" dir="2700000" algn="tl">
                  <a:srgbClr val="C0C0C0"/>
                </a:outerShdw>
              </a:effectLst>
              <a:latin typeface="Verdana" panose="020B0604030504040204" pitchFamily="34" charset="0"/>
            </a:endParaRPr>
          </a:p>
        </p:txBody>
      </p:sp>
      <p:sp>
        <p:nvSpPr>
          <p:cNvPr id="51203" name="Rectangle 2">
            <a:extLst>
              <a:ext uri="{FF2B5EF4-FFF2-40B4-BE49-F238E27FC236}">
                <a16:creationId xmlns:a16="http://schemas.microsoft.com/office/drawing/2014/main" id="{C421C2DB-5CE2-160D-AD93-64ED235B9DF4}"/>
              </a:ext>
            </a:extLst>
          </p:cNvPr>
          <p:cNvSpPr>
            <a:spLocks noGrp="1" noChangeArrowheads="1"/>
          </p:cNvSpPr>
          <p:nvPr>
            <p:ph type="title"/>
          </p:nvPr>
        </p:nvSpPr>
        <p:spPr/>
        <p:txBody>
          <a:bodyPr/>
          <a:lstStyle/>
          <a:p>
            <a:r>
              <a:rPr lang="en-US" altLang="zh-CN">
                <a:ea typeface="宋体" panose="02010600030101010101" pitchFamily="2" charset="-122"/>
              </a:rPr>
              <a:t>Theorem 1</a:t>
            </a:r>
          </a:p>
        </p:txBody>
      </p:sp>
      <p:sp>
        <p:nvSpPr>
          <p:cNvPr id="346115" name="Rectangle 3">
            <a:extLst>
              <a:ext uri="{FF2B5EF4-FFF2-40B4-BE49-F238E27FC236}">
                <a16:creationId xmlns:a16="http://schemas.microsoft.com/office/drawing/2014/main" id="{8814A67C-B582-1BE9-0FD3-B660DCFD548F}"/>
              </a:ext>
            </a:extLst>
          </p:cNvPr>
          <p:cNvSpPr>
            <a:spLocks noGrp="1" noChangeArrowheads="1"/>
          </p:cNvSpPr>
          <p:nvPr>
            <p:ph idx="1"/>
          </p:nvPr>
        </p:nvSpPr>
        <p:spPr>
          <a:xfrm>
            <a:off x="457200" y="1295400"/>
            <a:ext cx="8229600" cy="4879975"/>
          </a:xfrm>
        </p:spPr>
        <p:txBody>
          <a:bodyPr/>
          <a:lstStyle/>
          <a:p>
            <a:r>
              <a:rPr lang="en-US" altLang="zh-CN" sz="3000" b="1">
                <a:solidFill>
                  <a:srgbClr val="000000"/>
                </a:solidFill>
                <a:latin typeface="Times New Roman" panose="02020603050405020304" pitchFamily="18" charset="0"/>
                <a:ea typeface="宋体" panose="02010600030101010101" pitchFamily="2" charset="-122"/>
              </a:rPr>
              <a:t>Theorem 1: A sorting algorithm based on binary comparison requires at least </a:t>
            </a:r>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log n! comparisons.</a:t>
            </a:r>
          </a:p>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Proof : The complexity of a sort based on binary comparisons is measured in terms of the number of such comparisons used.</a:t>
            </a:r>
          </a:p>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The largest number of binary comparisons ever needed to sort a list with n elements gives the worst-case performance of the algorithm.</a:t>
            </a:r>
          </a:p>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The most comparisons used equals the longest path length in the decision tree.</a:t>
            </a:r>
            <a:endParaRPr lang="el-GR"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6115">
                                            <p:txEl>
                                              <p:pRg st="0" end="0"/>
                                            </p:txEl>
                                          </p:spTgt>
                                        </p:tgtEl>
                                        <p:attrNameLst>
                                          <p:attrName>style.visibility</p:attrName>
                                        </p:attrNameLst>
                                      </p:cBhvr>
                                      <p:to>
                                        <p:strVal val="visible"/>
                                      </p:to>
                                    </p:set>
                                    <p:animEffect transition="in" filter="blinds(horizontal)">
                                      <p:cBhvr>
                                        <p:cTn id="7" dur="500"/>
                                        <p:tgtEl>
                                          <p:spTgt spid="34611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6115">
                                            <p:txEl>
                                              <p:pRg st="1" end="1"/>
                                            </p:txEl>
                                          </p:spTgt>
                                        </p:tgtEl>
                                        <p:attrNameLst>
                                          <p:attrName>style.visibility</p:attrName>
                                        </p:attrNameLst>
                                      </p:cBhvr>
                                      <p:to>
                                        <p:strVal val="visible"/>
                                      </p:to>
                                    </p:set>
                                    <p:animEffect transition="in" filter="blinds(horizontal)">
                                      <p:cBhvr>
                                        <p:cTn id="12" dur="500"/>
                                        <p:tgtEl>
                                          <p:spTgt spid="34611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6115">
                                            <p:txEl>
                                              <p:pRg st="2" end="2"/>
                                            </p:txEl>
                                          </p:spTgt>
                                        </p:tgtEl>
                                        <p:attrNameLst>
                                          <p:attrName>style.visibility</p:attrName>
                                        </p:attrNameLst>
                                      </p:cBhvr>
                                      <p:to>
                                        <p:strVal val="visible"/>
                                      </p:to>
                                    </p:set>
                                    <p:animEffect transition="in" filter="blinds(horizontal)">
                                      <p:cBhvr>
                                        <p:cTn id="17" dur="500"/>
                                        <p:tgtEl>
                                          <p:spTgt spid="346115">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6115">
                                            <p:txEl>
                                              <p:pRg st="3" end="3"/>
                                            </p:txEl>
                                          </p:spTgt>
                                        </p:tgtEl>
                                        <p:attrNameLst>
                                          <p:attrName>style.visibility</p:attrName>
                                        </p:attrNameLst>
                                      </p:cBhvr>
                                      <p:to>
                                        <p:strVal val="visible"/>
                                      </p:to>
                                    </p:set>
                                    <p:animEffect transition="in" filter="blinds(horizontal)">
                                      <p:cBhvr>
                                        <p:cTn id="22" dur="500"/>
                                        <p:tgtEl>
                                          <p:spTgt spid="3461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6115" grpId="0" build="p"/>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F9B77D42-1C43-4E1B-99C6-BDFEE5DD739B}"/>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339BB4-11DB-46D3-955F-3B2CE81EFC9E}" type="slidenum">
              <a:rPr altLang="zh-CN">
                <a:effectLst>
                  <a:outerShdw blurRad="38100" dist="38100" dir="2700000" algn="tl">
                    <a:srgbClr val="C0C0C0"/>
                  </a:outerShdw>
                </a:effectLst>
                <a:latin typeface="Verdana" panose="020B0604030504040204" pitchFamily="34" charset="0"/>
              </a:rPr>
              <a:pPr/>
              <a:t>16</a:t>
            </a:fld>
            <a:endParaRPr lang="zh-CN" altLang="zh-CN">
              <a:effectLst>
                <a:outerShdw blurRad="38100" dist="38100" dir="2700000" algn="tl">
                  <a:srgbClr val="C0C0C0"/>
                </a:outerShdw>
              </a:effectLst>
              <a:latin typeface="Verdana" panose="020B0604030504040204" pitchFamily="34" charset="0"/>
            </a:endParaRPr>
          </a:p>
        </p:txBody>
      </p:sp>
      <p:sp>
        <p:nvSpPr>
          <p:cNvPr id="52227" name="Rectangle 2">
            <a:extLst>
              <a:ext uri="{FF2B5EF4-FFF2-40B4-BE49-F238E27FC236}">
                <a16:creationId xmlns:a16="http://schemas.microsoft.com/office/drawing/2014/main" id="{2280A0EB-9C04-837A-4D82-DEA246FDE9F0}"/>
              </a:ext>
            </a:extLst>
          </p:cNvPr>
          <p:cNvSpPr>
            <a:spLocks noGrp="1" noChangeArrowheads="1"/>
          </p:cNvSpPr>
          <p:nvPr>
            <p:ph type="title"/>
          </p:nvPr>
        </p:nvSpPr>
        <p:spPr/>
        <p:txBody>
          <a:bodyPr/>
          <a:lstStyle/>
          <a:p>
            <a:r>
              <a:rPr lang="en-US" altLang="zh-CN">
                <a:ea typeface="宋体" panose="02010600030101010101" pitchFamily="2" charset="-122"/>
              </a:rPr>
              <a:t>Proof of Theorem 1</a:t>
            </a:r>
          </a:p>
        </p:txBody>
      </p:sp>
      <p:sp>
        <p:nvSpPr>
          <p:cNvPr id="347139" name="Rectangle 3">
            <a:extLst>
              <a:ext uri="{FF2B5EF4-FFF2-40B4-BE49-F238E27FC236}">
                <a16:creationId xmlns:a16="http://schemas.microsoft.com/office/drawing/2014/main" id="{6B3B0802-27F0-E0D9-09D9-A2FA7CD08101}"/>
              </a:ext>
            </a:extLst>
          </p:cNvPr>
          <p:cNvSpPr>
            <a:spLocks noGrp="1" noChangeArrowheads="1"/>
          </p:cNvSpPr>
          <p:nvPr>
            <p:ph idx="1"/>
          </p:nvPr>
        </p:nvSpPr>
        <p:spPr>
          <a:xfrm>
            <a:off x="457200" y="1295400"/>
            <a:ext cx="8229600" cy="4879975"/>
          </a:xfrm>
        </p:spPr>
        <p:txBody>
          <a:bodyPr/>
          <a:lstStyle/>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The largest number of comparisons ever needed is equal to the height of the decision tree.</a:t>
            </a:r>
          </a:p>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Since the height of a binary tree with n! leaves is at least log n! (using Corollary 1 in Section 9.1), at least log n! comparisons are needed.</a:t>
            </a:r>
          </a:p>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The proof is finished.</a:t>
            </a:r>
          </a:p>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We need note that log n!  is </a:t>
            </a:r>
            <a:r>
              <a:rPr lang="el-GR"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Θ</a:t>
            </a:r>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(n log n), one of the commonly used reference functions for the computational complexity of algorithms.</a:t>
            </a:r>
          </a:p>
          <a:p>
            <a:r>
              <a:rPr lang="en-US"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rPr>
              <a:t>See Corollary 1 and Theorem 2.</a:t>
            </a:r>
            <a:endParaRPr lang="el-GR" altLang="zh-CN" sz="2800"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7139">
                                            <p:txEl>
                                              <p:pRg st="0" end="0"/>
                                            </p:txEl>
                                          </p:spTgt>
                                        </p:tgtEl>
                                        <p:attrNameLst>
                                          <p:attrName>style.visibility</p:attrName>
                                        </p:attrNameLst>
                                      </p:cBhvr>
                                      <p:to>
                                        <p:strVal val="visible"/>
                                      </p:to>
                                    </p:set>
                                    <p:animEffect transition="in" filter="blinds(horizontal)">
                                      <p:cBhvr>
                                        <p:cTn id="7" dur="500"/>
                                        <p:tgtEl>
                                          <p:spTgt spid="3471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47139">
                                            <p:txEl>
                                              <p:pRg st="1" end="1"/>
                                            </p:txEl>
                                          </p:spTgt>
                                        </p:tgtEl>
                                        <p:attrNameLst>
                                          <p:attrName>style.visibility</p:attrName>
                                        </p:attrNameLst>
                                      </p:cBhvr>
                                      <p:to>
                                        <p:strVal val="visible"/>
                                      </p:to>
                                    </p:set>
                                    <p:animEffect transition="in" filter="blinds(horizontal)">
                                      <p:cBhvr>
                                        <p:cTn id="12" dur="500"/>
                                        <p:tgtEl>
                                          <p:spTgt spid="3471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47139">
                                            <p:txEl>
                                              <p:pRg st="2" end="2"/>
                                            </p:txEl>
                                          </p:spTgt>
                                        </p:tgtEl>
                                        <p:attrNameLst>
                                          <p:attrName>style.visibility</p:attrName>
                                        </p:attrNameLst>
                                      </p:cBhvr>
                                      <p:to>
                                        <p:strVal val="visible"/>
                                      </p:to>
                                    </p:set>
                                    <p:animEffect transition="in" filter="blinds(horizontal)">
                                      <p:cBhvr>
                                        <p:cTn id="17" dur="500"/>
                                        <p:tgtEl>
                                          <p:spTgt spid="3471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47139">
                                            <p:txEl>
                                              <p:pRg st="3" end="3"/>
                                            </p:txEl>
                                          </p:spTgt>
                                        </p:tgtEl>
                                        <p:attrNameLst>
                                          <p:attrName>style.visibility</p:attrName>
                                        </p:attrNameLst>
                                      </p:cBhvr>
                                      <p:to>
                                        <p:strVal val="visible"/>
                                      </p:to>
                                    </p:set>
                                    <p:animEffect transition="in" filter="blinds(horizontal)">
                                      <p:cBhvr>
                                        <p:cTn id="22" dur="500"/>
                                        <p:tgtEl>
                                          <p:spTgt spid="3471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47139">
                                            <p:txEl>
                                              <p:pRg st="4" end="4"/>
                                            </p:txEl>
                                          </p:spTgt>
                                        </p:tgtEl>
                                        <p:attrNameLst>
                                          <p:attrName>style.visibility</p:attrName>
                                        </p:attrNameLst>
                                      </p:cBhvr>
                                      <p:to>
                                        <p:strVal val="visible"/>
                                      </p:to>
                                    </p:set>
                                    <p:animEffect transition="in" filter="blinds(horizontal)">
                                      <p:cBhvr>
                                        <p:cTn id="27" dur="500"/>
                                        <p:tgtEl>
                                          <p:spTgt spid="34713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7139" grpId="0" build="p"/>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 name="Rectangle 13">
            <a:extLst>
              <a:ext uri="{FF2B5EF4-FFF2-40B4-BE49-F238E27FC236}">
                <a16:creationId xmlns:a16="http://schemas.microsoft.com/office/drawing/2014/main" id="{2345E3B3-A566-4183-BB44-8DF1971BF5D1}"/>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D47F17C3-BA87-465F-A9B1-C3CEAEBC8AC3}" type="slidenum">
              <a:rPr altLang="zh-CN">
                <a:effectLst>
                  <a:outerShdw blurRad="38100" dist="38100" dir="2700000" algn="tl">
                    <a:srgbClr val="C0C0C0"/>
                  </a:outerShdw>
                </a:effectLst>
                <a:latin typeface="Verdana" panose="020B0604030504040204" pitchFamily="34" charset="0"/>
              </a:rPr>
              <a:pPr/>
              <a:t>17</a:t>
            </a:fld>
            <a:endParaRPr lang="zh-CN" altLang="zh-CN">
              <a:effectLst>
                <a:outerShdw blurRad="38100" dist="38100" dir="2700000" algn="tl">
                  <a:srgbClr val="C0C0C0"/>
                </a:outerShdw>
              </a:effectLst>
              <a:latin typeface="Verdana" panose="020B0604030504040204" pitchFamily="34" charset="0"/>
            </a:endParaRPr>
          </a:p>
        </p:txBody>
      </p:sp>
      <p:sp>
        <p:nvSpPr>
          <p:cNvPr id="53251" name="Rectangle 2">
            <a:extLst>
              <a:ext uri="{FF2B5EF4-FFF2-40B4-BE49-F238E27FC236}">
                <a16:creationId xmlns:a16="http://schemas.microsoft.com/office/drawing/2014/main" id="{163B6674-9E79-9D9F-46A8-2B03553A2DED}"/>
              </a:ext>
            </a:extLst>
          </p:cNvPr>
          <p:cNvSpPr>
            <a:spLocks noGrp="1" noChangeArrowheads="1"/>
          </p:cNvSpPr>
          <p:nvPr>
            <p:ph type="title"/>
          </p:nvPr>
        </p:nvSpPr>
        <p:spPr/>
        <p:txBody>
          <a:bodyPr/>
          <a:lstStyle/>
          <a:p>
            <a:r>
              <a:rPr lang="en-US" altLang="zh-CN">
                <a:ea typeface="宋体" panose="02010600030101010101" pitchFamily="2" charset="-122"/>
              </a:rPr>
              <a:t>A Decision Tree for Sorting</a:t>
            </a:r>
          </a:p>
        </p:txBody>
      </p:sp>
      <p:sp>
        <p:nvSpPr>
          <p:cNvPr id="53252" name="Rectangle 5">
            <a:extLst>
              <a:ext uri="{FF2B5EF4-FFF2-40B4-BE49-F238E27FC236}">
                <a16:creationId xmlns:a16="http://schemas.microsoft.com/office/drawing/2014/main" id="{5E1EA3E8-7940-1AB6-C08B-89320A9FC03E}"/>
              </a:ext>
            </a:extLst>
          </p:cNvPr>
          <p:cNvSpPr>
            <a:spLocks noChangeArrowheads="1"/>
          </p:cNvSpPr>
          <p:nvPr/>
        </p:nvSpPr>
        <p:spPr bwMode="auto">
          <a:xfrm>
            <a:off x="3505200" y="15240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2800" b="1">
                <a:latin typeface="Times New Roman" panose="02020603050405020304" pitchFamily="18" charset="0"/>
              </a:rPr>
              <a:t>a : b</a:t>
            </a:r>
          </a:p>
        </p:txBody>
      </p:sp>
      <p:sp>
        <p:nvSpPr>
          <p:cNvPr id="53253" name="Line 6">
            <a:extLst>
              <a:ext uri="{FF2B5EF4-FFF2-40B4-BE49-F238E27FC236}">
                <a16:creationId xmlns:a16="http://schemas.microsoft.com/office/drawing/2014/main" id="{115BD459-C3B0-8988-F957-B93B24963B86}"/>
              </a:ext>
            </a:extLst>
          </p:cNvPr>
          <p:cNvSpPr>
            <a:spLocks noChangeShapeType="1"/>
          </p:cNvSpPr>
          <p:nvPr/>
        </p:nvSpPr>
        <p:spPr bwMode="auto">
          <a:xfrm flipH="1">
            <a:off x="2895600" y="1905000"/>
            <a:ext cx="9144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4" name="Line 7">
            <a:extLst>
              <a:ext uri="{FF2B5EF4-FFF2-40B4-BE49-F238E27FC236}">
                <a16:creationId xmlns:a16="http://schemas.microsoft.com/office/drawing/2014/main" id="{9377ADA1-BF64-6B20-AA51-A5A85962BD6A}"/>
              </a:ext>
            </a:extLst>
          </p:cNvPr>
          <p:cNvSpPr>
            <a:spLocks noChangeShapeType="1"/>
          </p:cNvSpPr>
          <p:nvPr/>
        </p:nvSpPr>
        <p:spPr bwMode="auto">
          <a:xfrm>
            <a:off x="4114800" y="1905000"/>
            <a:ext cx="9144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5" name="Rectangle 8">
            <a:extLst>
              <a:ext uri="{FF2B5EF4-FFF2-40B4-BE49-F238E27FC236}">
                <a16:creationId xmlns:a16="http://schemas.microsoft.com/office/drawing/2014/main" id="{91E61BF0-6B12-63D9-3B36-2A7E831B7DA3}"/>
              </a:ext>
            </a:extLst>
          </p:cNvPr>
          <p:cNvSpPr>
            <a:spLocks noChangeArrowheads="1"/>
          </p:cNvSpPr>
          <p:nvPr/>
        </p:nvSpPr>
        <p:spPr bwMode="auto">
          <a:xfrm>
            <a:off x="2209800" y="2438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2800" b="1">
                <a:latin typeface="Times New Roman" panose="02020603050405020304" pitchFamily="18" charset="0"/>
              </a:rPr>
              <a:t>a : c</a:t>
            </a:r>
          </a:p>
        </p:txBody>
      </p:sp>
      <p:sp>
        <p:nvSpPr>
          <p:cNvPr id="53256" name="Rectangle 9">
            <a:extLst>
              <a:ext uri="{FF2B5EF4-FFF2-40B4-BE49-F238E27FC236}">
                <a16:creationId xmlns:a16="http://schemas.microsoft.com/office/drawing/2014/main" id="{5B8CE981-E1FD-0BAC-FD18-C8DAA897D6B8}"/>
              </a:ext>
            </a:extLst>
          </p:cNvPr>
          <p:cNvSpPr>
            <a:spLocks noChangeArrowheads="1"/>
          </p:cNvSpPr>
          <p:nvPr/>
        </p:nvSpPr>
        <p:spPr bwMode="auto">
          <a:xfrm>
            <a:off x="4876800" y="24384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2800" b="1">
                <a:latin typeface="Times New Roman" panose="02020603050405020304" pitchFamily="18" charset="0"/>
              </a:rPr>
              <a:t>b : c</a:t>
            </a:r>
          </a:p>
        </p:txBody>
      </p:sp>
      <p:sp>
        <p:nvSpPr>
          <p:cNvPr id="53257" name="Line 10">
            <a:extLst>
              <a:ext uri="{FF2B5EF4-FFF2-40B4-BE49-F238E27FC236}">
                <a16:creationId xmlns:a16="http://schemas.microsoft.com/office/drawing/2014/main" id="{0602A6C5-704D-930E-8189-E21E1186DE52}"/>
              </a:ext>
            </a:extLst>
          </p:cNvPr>
          <p:cNvSpPr>
            <a:spLocks noChangeShapeType="1"/>
          </p:cNvSpPr>
          <p:nvPr/>
        </p:nvSpPr>
        <p:spPr bwMode="auto">
          <a:xfrm flipH="1">
            <a:off x="1828800" y="2819400"/>
            <a:ext cx="6858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8" name="Line 11">
            <a:extLst>
              <a:ext uri="{FF2B5EF4-FFF2-40B4-BE49-F238E27FC236}">
                <a16:creationId xmlns:a16="http://schemas.microsoft.com/office/drawing/2014/main" id="{CC1A7A6F-BB7E-8EE0-E79A-CDFC81C05D3E}"/>
              </a:ext>
            </a:extLst>
          </p:cNvPr>
          <p:cNvSpPr>
            <a:spLocks noChangeShapeType="1"/>
          </p:cNvSpPr>
          <p:nvPr/>
        </p:nvSpPr>
        <p:spPr bwMode="auto">
          <a:xfrm>
            <a:off x="2819400" y="2819400"/>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59" name="Rectangle 12">
            <a:extLst>
              <a:ext uri="{FF2B5EF4-FFF2-40B4-BE49-F238E27FC236}">
                <a16:creationId xmlns:a16="http://schemas.microsoft.com/office/drawing/2014/main" id="{15A4F21C-9EF5-10D8-E338-563C69723EE5}"/>
              </a:ext>
            </a:extLst>
          </p:cNvPr>
          <p:cNvSpPr>
            <a:spLocks noChangeArrowheads="1"/>
          </p:cNvSpPr>
          <p:nvPr/>
        </p:nvSpPr>
        <p:spPr bwMode="auto">
          <a:xfrm>
            <a:off x="1219200" y="3352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2800" b="1">
                <a:latin typeface="Times New Roman" panose="02020603050405020304" pitchFamily="18" charset="0"/>
              </a:rPr>
              <a:t>b : c</a:t>
            </a:r>
          </a:p>
        </p:txBody>
      </p:sp>
      <p:sp>
        <p:nvSpPr>
          <p:cNvPr id="53260" name="Oval 13">
            <a:extLst>
              <a:ext uri="{FF2B5EF4-FFF2-40B4-BE49-F238E27FC236}">
                <a16:creationId xmlns:a16="http://schemas.microsoft.com/office/drawing/2014/main" id="{90AFBABE-F7E6-ACB8-7D10-B67BBA04D455}"/>
              </a:ext>
            </a:extLst>
          </p:cNvPr>
          <p:cNvSpPr>
            <a:spLocks noChangeArrowheads="1"/>
          </p:cNvSpPr>
          <p:nvPr/>
        </p:nvSpPr>
        <p:spPr bwMode="auto">
          <a:xfrm>
            <a:off x="2590800" y="3276600"/>
            <a:ext cx="1295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c&gt;a&gt;b</a:t>
            </a:r>
          </a:p>
        </p:txBody>
      </p:sp>
      <p:sp>
        <p:nvSpPr>
          <p:cNvPr id="53261" name="Line 14">
            <a:extLst>
              <a:ext uri="{FF2B5EF4-FFF2-40B4-BE49-F238E27FC236}">
                <a16:creationId xmlns:a16="http://schemas.microsoft.com/office/drawing/2014/main" id="{1707AE56-08E8-ECC8-DC8F-8CDBC959423A}"/>
              </a:ext>
            </a:extLst>
          </p:cNvPr>
          <p:cNvSpPr>
            <a:spLocks noChangeShapeType="1"/>
          </p:cNvSpPr>
          <p:nvPr/>
        </p:nvSpPr>
        <p:spPr bwMode="auto">
          <a:xfrm flipH="1">
            <a:off x="4648200" y="2819400"/>
            <a:ext cx="6858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2" name="Line 15">
            <a:extLst>
              <a:ext uri="{FF2B5EF4-FFF2-40B4-BE49-F238E27FC236}">
                <a16:creationId xmlns:a16="http://schemas.microsoft.com/office/drawing/2014/main" id="{9023425F-E0CF-FCED-7C6C-33F575D21F99}"/>
              </a:ext>
            </a:extLst>
          </p:cNvPr>
          <p:cNvSpPr>
            <a:spLocks noChangeShapeType="1"/>
          </p:cNvSpPr>
          <p:nvPr/>
        </p:nvSpPr>
        <p:spPr bwMode="auto">
          <a:xfrm>
            <a:off x="5638800" y="2819400"/>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3" name="Rectangle 16">
            <a:extLst>
              <a:ext uri="{FF2B5EF4-FFF2-40B4-BE49-F238E27FC236}">
                <a16:creationId xmlns:a16="http://schemas.microsoft.com/office/drawing/2014/main" id="{D4C90267-DEB0-884A-1B29-D55CF4CECF86}"/>
              </a:ext>
            </a:extLst>
          </p:cNvPr>
          <p:cNvSpPr>
            <a:spLocks noChangeArrowheads="1"/>
          </p:cNvSpPr>
          <p:nvPr/>
        </p:nvSpPr>
        <p:spPr bwMode="auto">
          <a:xfrm>
            <a:off x="4038600" y="3352800"/>
            <a:ext cx="914400" cy="381000"/>
          </a:xfrm>
          <a:prstGeom prst="rect">
            <a:avLst/>
          </a:prstGeom>
          <a:noFill/>
          <a:ln w="9525">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2800" b="1">
                <a:latin typeface="Times New Roman" panose="02020603050405020304" pitchFamily="18" charset="0"/>
              </a:rPr>
              <a:t>a : c</a:t>
            </a:r>
          </a:p>
        </p:txBody>
      </p:sp>
      <p:sp>
        <p:nvSpPr>
          <p:cNvPr id="53264" name="Oval 17">
            <a:extLst>
              <a:ext uri="{FF2B5EF4-FFF2-40B4-BE49-F238E27FC236}">
                <a16:creationId xmlns:a16="http://schemas.microsoft.com/office/drawing/2014/main" id="{84E00D4A-5232-281E-C6EE-23353050C065}"/>
              </a:ext>
            </a:extLst>
          </p:cNvPr>
          <p:cNvSpPr>
            <a:spLocks noChangeArrowheads="1"/>
          </p:cNvSpPr>
          <p:nvPr/>
        </p:nvSpPr>
        <p:spPr bwMode="auto">
          <a:xfrm>
            <a:off x="5410200" y="3276600"/>
            <a:ext cx="1295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c&gt;b&gt;a</a:t>
            </a:r>
          </a:p>
        </p:txBody>
      </p:sp>
      <p:sp>
        <p:nvSpPr>
          <p:cNvPr id="53265" name="Line 18">
            <a:extLst>
              <a:ext uri="{FF2B5EF4-FFF2-40B4-BE49-F238E27FC236}">
                <a16:creationId xmlns:a16="http://schemas.microsoft.com/office/drawing/2014/main" id="{F8FEAD3C-0643-B30F-364C-52794A81CC6F}"/>
              </a:ext>
            </a:extLst>
          </p:cNvPr>
          <p:cNvSpPr>
            <a:spLocks noChangeShapeType="1"/>
          </p:cNvSpPr>
          <p:nvPr/>
        </p:nvSpPr>
        <p:spPr bwMode="auto">
          <a:xfrm flipH="1">
            <a:off x="838200" y="3733800"/>
            <a:ext cx="6858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6" name="Line 19">
            <a:extLst>
              <a:ext uri="{FF2B5EF4-FFF2-40B4-BE49-F238E27FC236}">
                <a16:creationId xmlns:a16="http://schemas.microsoft.com/office/drawing/2014/main" id="{A845E69C-814D-B419-930B-AAE65C60A271}"/>
              </a:ext>
            </a:extLst>
          </p:cNvPr>
          <p:cNvSpPr>
            <a:spLocks noChangeShapeType="1"/>
          </p:cNvSpPr>
          <p:nvPr/>
        </p:nvSpPr>
        <p:spPr bwMode="auto">
          <a:xfrm>
            <a:off x="1828800" y="3733800"/>
            <a:ext cx="4572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67" name="Oval 21">
            <a:extLst>
              <a:ext uri="{FF2B5EF4-FFF2-40B4-BE49-F238E27FC236}">
                <a16:creationId xmlns:a16="http://schemas.microsoft.com/office/drawing/2014/main" id="{60C64878-1B9B-8F7A-8DA2-C687B9A4DDCB}"/>
              </a:ext>
            </a:extLst>
          </p:cNvPr>
          <p:cNvSpPr>
            <a:spLocks noChangeArrowheads="1"/>
          </p:cNvSpPr>
          <p:nvPr/>
        </p:nvSpPr>
        <p:spPr bwMode="auto">
          <a:xfrm>
            <a:off x="1600200" y="4267200"/>
            <a:ext cx="1295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a&gt;c&gt;b</a:t>
            </a:r>
          </a:p>
        </p:txBody>
      </p:sp>
      <p:sp>
        <p:nvSpPr>
          <p:cNvPr id="53268" name="Oval 22">
            <a:extLst>
              <a:ext uri="{FF2B5EF4-FFF2-40B4-BE49-F238E27FC236}">
                <a16:creationId xmlns:a16="http://schemas.microsoft.com/office/drawing/2014/main" id="{EBF643D6-556C-DC42-9FDA-8949ABFF2A29}"/>
              </a:ext>
            </a:extLst>
          </p:cNvPr>
          <p:cNvSpPr>
            <a:spLocks noChangeArrowheads="1"/>
          </p:cNvSpPr>
          <p:nvPr/>
        </p:nvSpPr>
        <p:spPr bwMode="auto">
          <a:xfrm>
            <a:off x="228600" y="4267200"/>
            <a:ext cx="1295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a&gt;b&gt;c</a:t>
            </a:r>
          </a:p>
        </p:txBody>
      </p:sp>
      <p:sp>
        <p:nvSpPr>
          <p:cNvPr id="53269" name="Line 23">
            <a:extLst>
              <a:ext uri="{FF2B5EF4-FFF2-40B4-BE49-F238E27FC236}">
                <a16:creationId xmlns:a16="http://schemas.microsoft.com/office/drawing/2014/main" id="{1B1C7252-BF93-79C7-A304-6360F741419A}"/>
              </a:ext>
            </a:extLst>
          </p:cNvPr>
          <p:cNvSpPr>
            <a:spLocks noChangeShapeType="1"/>
          </p:cNvSpPr>
          <p:nvPr/>
        </p:nvSpPr>
        <p:spPr bwMode="auto">
          <a:xfrm flipH="1">
            <a:off x="3810000" y="3733800"/>
            <a:ext cx="6858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0" name="Line 24">
            <a:extLst>
              <a:ext uri="{FF2B5EF4-FFF2-40B4-BE49-F238E27FC236}">
                <a16:creationId xmlns:a16="http://schemas.microsoft.com/office/drawing/2014/main" id="{BE551460-6ACF-6486-D7C4-90E2A6FD1A27}"/>
              </a:ext>
            </a:extLst>
          </p:cNvPr>
          <p:cNvSpPr>
            <a:spLocks noChangeShapeType="1"/>
          </p:cNvSpPr>
          <p:nvPr/>
        </p:nvSpPr>
        <p:spPr bwMode="auto">
          <a:xfrm>
            <a:off x="4800600" y="3733800"/>
            <a:ext cx="6858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53271" name="Oval 25">
            <a:extLst>
              <a:ext uri="{FF2B5EF4-FFF2-40B4-BE49-F238E27FC236}">
                <a16:creationId xmlns:a16="http://schemas.microsoft.com/office/drawing/2014/main" id="{900D8DC6-BBE0-5E00-EAE1-30EED7A617F6}"/>
              </a:ext>
            </a:extLst>
          </p:cNvPr>
          <p:cNvSpPr>
            <a:spLocks noChangeArrowheads="1"/>
          </p:cNvSpPr>
          <p:nvPr/>
        </p:nvSpPr>
        <p:spPr bwMode="auto">
          <a:xfrm>
            <a:off x="4800600" y="4267200"/>
            <a:ext cx="1295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b&gt;c&gt;a</a:t>
            </a:r>
          </a:p>
        </p:txBody>
      </p:sp>
      <p:sp>
        <p:nvSpPr>
          <p:cNvPr id="53272" name="Oval 26">
            <a:extLst>
              <a:ext uri="{FF2B5EF4-FFF2-40B4-BE49-F238E27FC236}">
                <a16:creationId xmlns:a16="http://schemas.microsoft.com/office/drawing/2014/main" id="{54636211-14C1-8DC6-F96C-050B7D7C4FDA}"/>
              </a:ext>
            </a:extLst>
          </p:cNvPr>
          <p:cNvSpPr>
            <a:spLocks noChangeArrowheads="1"/>
          </p:cNvSpPr>
          <p:nvPr/>
        </p:nvSpPr>
        <p:spPr bwMode="auto">
          <a:xfrm>
            <a:off x="2971800" y="4267200"/>
            <a:ext cx="1295400" cy="457200"/>
          </a:xfrm>
          <a:prstGeom prst="ellipse">
            <a:avLst/>
          </a:prstGeom>
          <a:noFill/>
          <a:ln w="9525">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b&gt;a&gt;c</a:t>
            </a:r>
          </a:p>
        </p:txBody>
      </p:sp>
      <p:sp>
        <p:nvSpPr>
          <p:cNvPr id="348187" name="Text Box 27">
            <a:extLst>
              <a:ext uri="{FF2B5EF4-FFF2-40B4-BE49-F238E27FC236}">
                <a16:creationId xmlns:a16="http://schemas.microsoft.com/office/drawing/2014/main" id="{1A349205-0EF7-883A-37EA-DA858E2F9AB0}"/>
              </a:ext>
            </a:extLst>
          </p:cNvPr>
          <p:cNvSpPr txBox="1">
            <a:spLocks noChangeArrowheads="1"/>
          </p:cNvSpPr>
          <p:nvPr/>
        </p:nvSpPr>
        <p:spPr bwMode="auto">
          <a:xfrm>
            <a:off x="2590800" y="18288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dirty="0">
                <a:solidFill>
                  <a:srgbClr val="000000"/>
                </a:solidFill>
                <a:latin typeface="Times New Roman" panose="02020603050405020304" pitchFamily="18" charset="0"/>
              </a:rPr>
              <a:t>a&gt;b</a:t>
            </a:r>
          </a:p>
        </p:txBody>
      </p:sp>
      <p:sp>
        <p:nvSpPr>
          <p:cNvPr id="348188" name="Text Box 28">
            <a:extLst>
              <a:ext uri="{FF2B5EF4-FFF2-40B4-BE49-F238E27FC236}">
                <a16:creationId xmlns:a16="http://schemas.microsoft.com/office/drawing/2014/main" id="{B6464E9B-47D2-2ECC-AA88-06C70360EEF2}"/>
              </a:ext>
            </a:extLst>
          </p:cNvPr>
          <p:cNvSpPr txBox="1">
            <a:spLocks noChangeArrowheads="1"/>
          </p:cNvSpPr>
          <p:nvPr/>
        </p:nvSpPr>
        <p:spPr bwMode="auto">
          <a:xfrm>
            <a:off x="4495800" y="17526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solidFill>
                  <a:srgbClr val="000000"/>
                </a:solidFill>
                <a:latin typeface="Times New Roman" panose="02020603050405020304" pitchFamily="18" charset="0"/>
              </a:rPr>
              <a:t>b&gt;a</a:t>
            </a:r>
          </a:p>
        </p:txBody>
      </p:sp>
      <p:sp>
        <p:nvSpPr>
          <p:cNvPr id="348189" name="Text Box 29">
            <a:extLst>
              <a:ext uri="{FF2B5EF4-FFF2-40B4-BE49-F238E27FC236}">
                <a16:creationId xmlns:a16="http://schemas.microsoft.com/office/drawing/2014/main" id="{277C624C-89AB-9ED8-E146-EF0468F46F4F}"/>
              </a:ext>
            </a:extLst>
          </p:cNvPr>
          <p:cNvSpPr txBox="1">
            <a:spLocks noChangeArrowheads="1"/>
          </p:cNvSpPr>
          <p:nvPr/>
        </p:nvSpPr>
        <p:spPr bwMode="auto">
          <a:xfrm>
            <a:off x="1371600" y="27432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solidFill>
                  <a:srgbClr val="000000"/>
                </a:solidFill>
                <a:latin typeface="Times New Roman" panose="02020603050405020304" pitchFamily="18" charset="0"/>
              </a:rPr>
              <a:t>a&gt;c</a:t>
            </a:r>
          </a:p>
        </p:txBody>
      </p:sp>
      <p:sp>
        <p:nvSpPr>
          <p:cNvPr id="348190" name="Text Box 30">
            <a:extLst>
              <a:ext uri="{FF2B5EF4-FFF2-40B4-BE49-F238E27FC236}">
                <a16:creationId xmlns:a16="http://schemas.microsoft.com/office/drawing/2014/main" id="{B815BA4F-F92F-0F80-F129-8D94C8051817}"/>
              </a:ext>
            </a:extLst>
          </p:cNvPr>
          <p:cNvSpPr txBox="1">
            <a:spLocks noChangeArrowheads="1"/>
          </p:cNvSpPr>
          <p:nvPr/>
        </p:nvSpPr>
        <p:spPr bwMode="auto">
          <a:xfrm>
            <a:off x="3048000" y="28194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solidFill>
                  <a:srgbClr val="000000"/>
                </a:solidFill>
                <a:latin typeface="Times New Roman" panose="02020603050405020304" pitchFamily="18" charset="0"/>
              </a:rPr>
              <a:t>a&lt;c</a:t>
            </a:r>
          </a:p>
        </p:txBody>
      </p:sp>
      <p:sp>
        <p:nvSpPr>
          <p:cNvPr id="348191" name="Text Box 31">
            <a:extLst>
              <a:ext uri="{FF2B5EF4-FFF2-40B4-BE49-F238E27FC236}">
                <a16:creationId xmlns:a16="http://schemas.microsoft.com/office/drawing/2014/main" id="{68A802F3-C4E9-0DC8-9860-0337898E6764}"/>
              </a:ext>
            </a:extLst>
          </p:cNvPr>
          <p:cNvSpPr txBox="1">
            <a:spLocks noChangeArrowheads="1"/>
          </p:cNvSpPr>
          <p:nvPr/>
        </p:nvSpPr>
        <p:spPr bwMode="auto">
          <a:xfrm>
            <a:off x="4267200" y="27432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solidFill>
                  <a:srgbClr val="000000"/>
                </a:solidFill>
                <a:latin typeface="Times New Roman" panose="02020603050405020304" pitchFamily="18" charset="0"/>
              </a:rPr>
              <a:t>b&gt;c</a:t>
            </a:r>
          </a:p>
        </p:txBody>
      </p:sp>
      <p:sp>
        <p:nvSpPr>
          <p:cNvPr id="348192" name="Text Box 32">
            <a:extLst>
              <a:ext uri="{FF2B5EF4-FFF2-40B4-BE49-F238E27FC236}">
                <a16:creationId xmlns:a16="http://schemas.microsoft.com/office/drawing/2014/main" id="{DC5077D3-88E4-8A4F-5EC3-61AFBE9E3242}"/>
              </a:ext>
            </a:extLst>
          </p:cNvPr>
          <p:cNvSpPr txBox="1">
            <a:spLocks noChangeArrowheads="1"/>
          </p:cNvSpPr>
          <p:nvPr/>
        </p:nvSpPr>
        <p:spPr bwMode="auto">
          <a:xfrm>
            <a:off x="5943600" y="2819400"/>
            <a:ext cx="914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solidFill>
                  <a:srgbClr val="000000"/>
                </a:solidFill>
                <a:latin typeface="Times New Roman" panose="02020603050405020304" pitchFamily="18" charset="0"/>
              </a:rPr>
              <a:t>b&lt;c</a:t>
            </a:r>
          </a:p>
        </p:txBody>
      </p:sp>
      <p:sp>
        <p:nvSpPr>
          <p:cNvPr id="348193" name="Text Box 33">
            <a:extLst>
              <a:ext uri="{FF2B5EF4-FFF2-40B4-BE49-F238E27FC236}">
                <a16:creationId xmlns:a16="http://schemas.microsoft.com/office/drawing/2014/main" id="{31166EDA-3561-25DD-D2DA-4BE9DE076344}"/>
              </a:ext>
            </a:extLst>
          </p:cNvPr>
          <p:cNvSpPr txBox="1">
            <a:spLocks noChangeArrowheads="1"/>
          </p:cNvSpPr>
          <p:nvPr/>
        </p:nvSpPr>
        <p:spPr bwMode="auto">
          <a:xfrm>
            <a:off x="457200" y="3671888"/>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solidFill>
                  <a:srgbClr val="000000"/>
                </a:solidFill>
                <a:latin typeface="Times New Roman" panose="02020603050405020304" pitchFamily="18" charset="0"/>
              </a:rPr>
              <a:t>b&gt;c</a:t>
            </a:r>
          </a:p>
        </p:txBody>
      </p:sp>
      <p:sp>
        <p:nvSpPr>
          <p:cNvPr id="348194" name="Text Box 34">
            <a:extLst>
              <a:ext uri="{FF2B5EF4-FFF2-40B4-BE49-F238E27FC236}">
                <a16:creationId xmlns:a16="http://schemas.microsoft.com/office/drawing/2014/main" id="{99A9B743-E53F-4F9D-19B3-25D05AA723D4}"/>
              </a:ext>
            </a:extLst>
          </p:cNvPr>
          <p:cNvSpPr txBox="1">
            <a:spLocks noChangeArrowheads="1"/>
          </p:cNvSpPr>
          <p:nvPr/>
        </p:nvSpPr>
        <p:spPr bwMode="auto">
          <a:xfrm>
            <a:off x="2133600" y="3748088"/>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solidFill>
                  <a:srgbClr val="000000"/>
                </a:solidFill>
                <a:latin typeface="Times New Roman" panose="02020603050405020304" pitchFamily="18" charset="0"/>
              </a:rPr>
              <a:t>b&lt;c</a:t>
            </a:r>
          </a:p>
        </p:txBody>
      </p:sp>
      <p:sp>
        <p:nvSpPr>
          <p:cNvPr id="348195" name="Text Box 35">
            <a:extLst>
              <a:ext uri="{FF2B5EF4-FFF2-40B4-BE49-F238E27FC236}">
                <a16:creationId xmlns:a16="http://schemas.microsoft.com/office/drawing/2014/main" id="{66F23218-154F-9790-D053-C53BE9656C46}"/>
              </a:ext>
            </a:extLst>
          </p:cNvPr>
          <p:cNvSpPr txBox="1">
            <a:spLocks noChangeArrowheads="1"/>
          </p:cNvSpPr>
          <p:nvPr/>
        </p:nvSpPr>
        <p:spPr bwMode="auto">
          <a:xfrm>
            <a:off x="3352800" y="3740944"/>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dirty="0">
                <a:solidFill>
                  <a:srgbClr val="000000"/>
                </a:solidFill>
                <a:latin typeface="Times New Roman" panose="02020603050405020304" pitchFamily="18" charset="0"/>
              </a:rPr>
              <a:t>a&gt;c</a:t>
            </a:r>
          </a:p>
        </p:txBody>
      </p:sp>
      <p:sp>
        <p:nvSpPr>
          <p:cNvPr id="348196" name="Text Box 36">
            <a:extLst>
              <a:ext uri="{FF2B5EF4-FFF2-40B4-BE49-F238E27FC236}">
                <a16:creationId xmlns:a16="http://schemas.microsoft.com/office/drawing/2014/main" id="{7F44B245-D29C-A6C5-03C6-0A27B6689E49}"/>
              </a:ext>
            </a:extLst>
          </p:cNvPr>
          <p:cNvSpPr txBox="1">
            <a:spLocks noChangeArrowheads="1"/>
          </p:cNvSpPr>
          <p:nvPr/>
        </p:nvSpPr>
        <p:spPr bwMode="auto">
          <a:xfrm>
            <a:off x="5257800" y="3779044"/>
            <a:ext cx="914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dirty="0">
                <a:solidFill>
                  <a:srgbClr val="000000"/>
                </a:solidFill>
                <a:latin typeface="Times New Roman" panose="02020603050405020304" pitchFamily="18" charset="0"/>
              </a:rPr>
              <a:t>a&lt;c</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withEffect">
                                  <p:stCondLst>
                                    <p:cond delay="0"/>
                                  </p:stCondLst>
                                  <p:childTnLst>
                                    <p:set>
                                      <p:cBhvr>
                                        <p:cTn id="6" dur="1" fill="hold">
                                          <p:stCondLst>
                                            <p:cond delay="0"/>
                                          </p:stCondLst>
                                        </p:cTn>
                                        <p:tgtEl>
                                          <p:spTgt spid="348187"/>
                                        </p:tgtEl>
                                        <p:attrNameLst>
                                          <p:attrName>style.visibility</p:attrName>
                                        </p:attrNameLst>
                                      </p:cBhvr>
                                      <p:to>
                                        <p:strVal val="visible"/>
                                      </p:to>
                                    </p:set>
                                    <p:animEffect transition="in" filter="blinds(horizontal)">
                                      <p:cBhvr>
                                        <p:cTn id="7" dur="500"/>
                                        <p:tgtEl>
                                          <p:spTgt spid="34818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8188"/>
                                        </p:tgtEl>
                                        <p:attrNameLst>
                                          <p:attrName>style.visibility</p:attrName>
                                        </p:attrNameLst>
                                      </p:cBhvr>
                                      <p:to>
                                        <p:strVal val="visible"/>
                                      </p:to>
                                    </p:set>
                                    <p:animEffect transition="in" filter="blinds(horizontal)">
                                      <p:cBhvr>
                                        <p:cTn id="10" dur="500"/>
                                        <p:tgtEl>
                                          <p:spTgt spid="348188"/>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48189"/>
                                        </p:tgtEl>
                                        <p:attrNameLst>
                                          <p:attrName>style.visibility</p:attrName>
                                        </p:attrNameLst>
                                      </p:cBhvr>
                                      <p:to>
                                        <p:strVal val="visible"/>
                                      </p:to>
                                    </p:set>
                                    <p:animEffect transition="in" filter="blinds(horizontal)">
                                      <p:cBhvr>
                                        <p:cTn id="13" dur="500"/>
                                        <p:tgtEl>
                                          <p:spTgt spid="348189"/>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48190"/>
                                        </p:tgtEl>
                                        <p:attrNameLst>
                                          <p:attrName>style.visibility</p:attrName>
                                        </p:attrNameLst>
                                      </p:cBhvr>
                                      <p:to>
                                        <p:strVal val="visible"/>
                                      </p:to>
                                    </p:set>
                                    <p:animEffect transition="in" filter="blinds(horizontal)">
                                      <p:cBhvr>
                                        <p:cTn id="16" dur="500"/>
                                        <p:tgtEl>
                                          <p:spTgt spid="348190"/>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48191"/>
                                        </p:tgtEl>
                                        <p:attrNameLst>
                                          <p:attrName>style.visibility</p:attrName>
                                        </p:attrNameLst>
                                      </p:cBhvr>
                                      <p:to>
                                        <p:strVal val="visible"/>
                                      </p:to>
                                    </p:set>
                                    <p:animEffect transition="in" filter="blinds(horizontal)">
                                      <p:cBhvr>
                                        <p:cTn id="19" dur="500"/>
                                        <p:tgtEl>
                                          <p:spTgt spid="348191"/>
                                        </p:tgtEl>
                                      </p:cBhvr>
                                    </p:animEffect>
                                  </p:childTnLst>
                                </p:cTn>
                              </p:par>
                              <p:par>
                                <p:cTn id="20" presetID="3" presetClass="entr" presetSubtype="10" fill="hold" grpId="0" nodeType="withEffect">
                                  <p:stCondLst>
                                    <p:cond delay="0"/>
                                  </p:stCondLst>
                                  <p:childTnLst>
                                    <p:set>
                                      <p:cBhvr>
                                        <p:cTn id="21" dur="1" fill="hold">
                                          <p:stCondLst>
                                            <p:cond delay="0"/>
                                          </p:stCondLst>
                                        </p:cTn>
                                        <p:tgtEl>
                                          <p:spTgt spid="348192"/>
                                        </p:tgtEl>
                                        <p:attrNameLst>
                                          <p:attrName>style.visibility</p:attrName>
                                        </p:attrNameLst>
                                      </p:cBhvr>
                                      <p:to>
                                        <p:strVal val="visible"/>
                                      </p:to>
                                    </p:set>
                                    <p:animEffect transition="in" filter="blinds(horizontal)">
                                      <p:cBhvr>
                                        <p:cTn id="22" dur="500"/>
                                        <p:tgtEl>
                                          <p:spTgt spid="348192"/>
                                        </p:tgtEl>
                                      </p:cBhvr>
                                    </p:animEffect>
                                  </p:childTnLst>
                                </p:cTn>
                              </p:par>
                              <p:par>
                                <p:cTn id="23" presetID="3" presetClass="entr" presetSubtype="10" fill="hold" grpId="0" nodeType="withEffect">
                                  <p:stCondLst>
                                    <p:cond delay="0"/>
                                  </p:stCondLst>
                                  <p:childTnLst>
                                    <p:set>
                                      <p:cBhvr>
                                        <p:cTn id="24" dur="1" fill="hold">
                                          <p:stCondLst>
                                            <p:cond delay="0"/>
                                          </p:stCondLst>
                                        </p:cTn>
                                        <p:tgtEl>
                                          <p:spTgt spid="348193"/>
                                        </p:tgtEl>
                                        <p:attrNameLst>
                                          <p:attrName>style.visibility</p:attrName>
                                        </p:attrNameLst>
                                      </p:cBhvr>
                                      <p:to>
                                        <p:strVal val="visible"/>
                                      </p:to>
                                    </p:set>
                                    <p:animEffect transition="in" filter="blinds(horizontal)">
                                      <p:cBhvr>
                                        <p:cTn id="25" dur="500"/>
                                        <p:tgtEl>
                                          <p:spTgt spid="348193"/>
                                        </p:tgtEl>
                                      </p:cBhvr>
                                    </p:animEffect>
                                  </p:childTnLst>
                                </p:cTn>
                              </p:par>
                              <p:par>
                                <p:cTn id="26" presetID="3" presetClass="entr" presetSubtype="10" fill="hold" grpId="0" nodeType="withEffect">
                                  <p:stCondLst>
                                    <p:cond delay="0"/>
                                  </p:stCondLst>
                                  <p:childTnLst>
                                    <p:set>
                                      <p:cBhvr>
                                        <p:cTn id="27" dur="1" fill="hold">
                                          <p:stCondLst>
                                            <p:cond delay="0"/>
                                          </p:stCondLst>
                                        </p:cTn>
                                        <p:tgtEl>
                                          <p:spTgt spid="348194"/>
                                        </p:tgtEl>
                                        <p:attrNameLst>
                                          <p:attrName>style.visibility</p:attrName>
                                        </p:attrNameLst>
                                      </p:cBhvr>
                                      <p:to>
                                        <p:strVal val="visible"/>
                                      </p:to>
                                    </p:set>
                                    <p:animEffect transition="in" filter="blinds(horizontal)">
                                      <p:cBhvr>
                                        <p:cTn id="28" dur="500"/>
                                        <p:tgtEl>
                                          <p:spTgt spid="348194"/>
                                        </p:tgtEl>
                                      </p:cBhvr>
                                    </p:animEffect>
                                  </p:childTnLst>
                                </p:cTn>
                              </p:par>
                              <p:par>
                                <p:cTn id="29" presetID="3" presetClass="entr" presetSubtype="10" fill="hold" grpId="0" nodeType="withEffect">
                                  <p:stCondLst>
                                    <p:cond delay="0"/>
                                  </p:stCondLst>
                                  <p:childTnLst>
                                    <p:set>
                                      <p:cBhvr>
                                        <p:cTn id="30" dur="1" fill="hold">
                                          <p:stCondLst>
                                            <p:cond delay="0"/>
                                          </p:stCondLst>
                                        </p:cTn>
                                        <p:tgtEl>
                                          <p:spTgt spid="348195"/>
                                        </p:tgtEl>
                                        <p:attrNameLst>
                                          <p:attrName>style.visibility</p:attrName>
                                        </p:attrNameLst>
                                      </p:cBhvr>
                                      <p:to>
                                        <p:strVal val="visible"/>
                                      </p:to>
                                    </p:set>
                                    <p:animEffect transition="in" filter="blinds(horizontal)">
                                      <p:cBhvr>
                                        <p:cTn id="31" dur="500"/>
                                        <p:tgtEl>
                                          <p:spTgt spid="348195"/>
                                        </p:tgtEl>
                                      </p:cBhvr>
                                    </p:animEffect>
                                  </p:childTnLst>
                                </p:cTn>
                              </p:par>
                              <p:par>
                                <p:cTn id="32" presetID="3" presetClass="entr" presetSubtype="10" fill="hold" grpId="0" nodeType="withEffect">
                                  <p:stCondLst>
                                    <p:cond delay="0"/>
                                  </p:stCondLst>
                                  <p:childTnLst>
                                    <p:set>
                                      <p:cBhvr>
                                        <p:cTn id="33" dur="1" fill="hold">
                                          <p:stCondLst>
                                            <p:cond delay="0"/>
                                          </p:stCondLst>
                                        </p:cTn>
                                        <p:tgtEl>
                                          <p:spTgt spid="348196"/>
                                        </p:tgtEl>
                                        <p:attrNameLst>
                                          <p:attrName>style.visibility</p:attrName>
                                        </p:attrNameLst>
                                      </p:cBhvr>
                                      <p:to>
                                        <p:strVal val="visible"/>
                                      </p:to>
                                    </p:set>
                                    <p:animEffect transition="in" filter="blinds(horizontal)">
                                      <p:cBhvr>
                                        <p:cTn id="34" dur="500"/>
                                        <p:tgtEl>
                                          <p:spTgt spid="3481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8187" grpId="0"/>
      <p:bldP spid="348188" grpId="0"/>
      <p:bldP spid="348189" grpId="0"/>
      <p:bldP spid="348190" grpId="0"/>
      <p:bldP spid="348191" grpId="0"/>
      <p:bldP spid="348192" grpId="0"/>
      <p:bldP spid="348193" grpId="0"/>
      <p:bldP spid="348194" grpId="0"/>
      <p:bldP spid="348195" grpId="0"/>
      <p:bldP spid="348196"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60741DE5-A864-4B86-A9E2-B3E7714AB1EA}"/>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8AEF5C-D90D-4116-BC8F-6AA787D67E80}" type="slidenum">
              <a:rPr altLang="zh-CN">
                <a:effectLst>
                  <a:outerShdw blurRad="38100" dist="38100" dir="2700000" algn="tl">
                    <a:srgbClr val="C0C0C0"/>
                  </a:outerShdw>
                </a:effectLst>
                <a:latin typeface="Verdana" panose="020B0604030504040204" pitchFamily="34" charset="0"/>
              </a:rPr>
              <a:pPr/>
              <a:t>18</a:t>
            </a:fld>
            <a:endParaRPr lang="zh-CN" altLang="zh-CN">
              <a:effectLst>
                <a:outerShdw blurRad="38100" dist="38100" dir="2700000" algn="tl">
                  <a:srgbClr val="C0C0C0"/>
                </a:outerShdw>
              </a:effectLst>
              <a:latin typeface="Verdana" panose="020B0604030504040204" pitchFamily="34" charset="0"/>
            </a:endParaRPr>
          </a:p>
        </p:txBody>
      </p:sp>
      <p:sp>
        <p:nvSpPr>
          <p:cNvPr id="12" name="灯片编号占位符 5">
            <a:extLst>
              <a:ext uri="{FF2B5EF4-FFF2-40B4-BE49-F238E27FC236}">
                <a16:creationId xmlns:a16="http://schemas.microsoft.com/office/drawing/2014/main" id="{FE469B63-55FC-437C-BAAB-81A3C99A78A7}"/>
              </a:ext>
            </a:extLst>
          </p:cNvPr>
          <p:cNvSpPr txBox="1">
            <a:spLocks noGrp="1"/>
          </p:cNvSpPr>
          <p:nvPr/>
        </p:nvSpPr>
        <p:spPr bwMode="auto">
          <a:xfrm>
            <a:off x="3124200" y="6477000"/>
            <a:ext cx="2133600" cy="320675"/>
          </a:xfrm>
          <a:prstGeom prst="rect">
            <a:avLst/>
          </a:prstGeom>
          <a:noFill/>
          <a:ln>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BAD75BD0-CEE0-49FE-BDD4-38A2753DC5D2}" type="slidenum">
              <a:rPr altLang="zh-CN" sz="1200" noProof="1">
                <a:effectLst>
                  <a:outerShdw blurRad="38100" dist="38100" dir="2700000" algn="tl">
                    <a:srgbClr val="C0C0C0"/>
                  </a:outerShdw>
                </a:effectLst>
                <a:latin typeface="Verdana" panose="020B0604030504040204" pitchFamily="34" charset="0"/>
              </a:rPr>
              <a:pPr algn="ctr" eaLnBrk="1" hangingPunct="1">
                <a:buFont typeface="Arial" panose="020B0604020202020204" pitchFamily="34" charset="0"/>
                <a:buNone/>
              </a:pPr>
              <a:t>18</a:t>
            </a:fld>
            <a:endParaRPr lang="zh-CN" altLang="zh-CN" sz="1200" noProof="1">
              <a:effectLst>
                <a:outerShdw blurRad="38100" dist="38100" dir="2700000" algn="tl">
                  <a:srgbClr val="C0C0C0"/>
                </a:outerShdw>
              </a:effectLst>
              <a:latin typeface="Verdana" panose="020B0604030504040204" pitchFamily="34" charset="0"/>
              <a:cs typeface="Arial" panose="020B0604020202020204" pitchFamily="34" charset="0"/>
            </a:endParaRPr>
          </a:p>
        </p:txBody>
      </p:sp>
      <p:sp>
        <p:nvSpPr>
          <p:cNvPr id="54276" name="Rectangle 2">
            <a:extLst>
              <a:ext uri="{FF2B5EF4-FFF2-40B4-BE49-F238E27FC236}">
                <a16:creationId xmlns:a16="http://schemas.microsoft.com/office/drawing/2014/main" id="{E300B8A7-62FC-A0F2-6961-7E433E7E9984}"/>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54277" name="Group 4">
            <a:extLst>
              <a:ext uri="{FF2B5EF4-FFF2-40B4-BE49-F238E27FC236}">
                <a16:creationId xmlns:a16="http://schemas.microsoft.com/office/drawing/2014/main" id="{AA0C5B3F-1596-23CC-D2FE-ED7B680D1FE8}"/>
              </a:ext>
            </a:extLst>
          </p:cNvPr>
          <p:cNvGrpSpPr>
            <a:grpSpLocks/>
          </p:cNvGrpSpPr>
          <p:nvPr/>
        </p:nvGrpSpPr>
        <p:grpSpPr bwMode="auto">
          <a:xfrm>
            <a:off x="1981200" y="2819400"/>
            <a:ext cx="5029200" cy="2438400"/>
            <a:chOff x="1997" y="1314"/>
            <a:chExt cx="1889" cy="1009"/>
          </a:xfrm>
        </p:grpSpPr>
        <p:grpSp>
          <p:nvGrpSpPr>
            <p:cNvPr id="54279" name="Group 5">
              <a:extLst>
                <a:ext uri="{FF2B5EF4-FFF2-40B4-BE49-F238E27FC236}">
                  <a16:creationId xmlns:a16="http://schemas.microsoft.com/office/drawing/2014/main" id="{84F633F8-DA6D-FC24-B4B7-B0AB69B3C955}"/>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17CCBDDF-3335-470E-B763-55CFAA75B87E}"/>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eaLnBrk="1" hangingPunct="1">
                  <a:defRPr/>
                </a:pPr>
                <a:endParaRPr lang="zh-CN" altLang="en-US"/>
              </a:p>
            </p:txBody>
          </p:sp>
          <p:sp>
            <p:nvSpPr>
              <p:cNvPr id="55303" name="Oval 7">
                <a:extLst>
                  <a:ext uri="{FF2B5EF4-FFF2-40B4-BE49-F238E27FC236}">
                    <a16:creationId xmlns:a16="http://schemas.microsoft.com/office/drawing/2014/main" id="{86D8C924-5CF6-40F0-A6C4-D6F33781C913}"/>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eaLnBrk="1" hangingPunct="1">
                  <a:defRPr/>
                </a:pPr>
                <a:endParaRPr lang="zh-CN" altLang="en-US"/>
              </a:p>
            </p:txBody>
          </p:sp>
        </p:grpSp>
        <p:sp>
          <p:nvSpPr>
            <p:cNvPr id="55304" name="Oval 8">
              <a:extLst>
                <a:ext uri="{FF2B5EF4-FFF2-40B4-BE49-F238E27FC236}">
                  <a16:creationId xmlns:a16="http://schemas.microsoft.com/office/drawing/2014/main" id="{D153A203-51E1-4DBA-BD03-CE91480E53BB}"/>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eaLnBrk="1" hangingPunct="1">
                <a:defRPr/>
              </a:pPr>
              <a:endParaRPr lang="zh-CN" altLang="en-US"/>
            </a:p>
          </p:txBody>
        </p:sp>
        <p:sp>
          <p:nvSpPr>
            <p:cNvPr id="55305" name="Oval 9">
              <a:extLst>
                <a:ext uri="{FF2B5EF4-FFF2-40B4-BE49-F238E27FC236}">
                  <a16:creationId xmlns:a16="http://schemas.microsoft.com/office/drawing/2014/main" id="{18E57B9B-E127-40B3-9F70-0BF368902F4D}"/>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6" name="Oval 10">
              <a:extLst>
                <a:ext uri="{FF2B5EF4-FFF2-40B4-BE49-F238E27FC236}">
                  <a16:creationId xmlns:a16="http://schemas.microsoft.com/office/drawing/2014/main" id="{4E7C304D-D610-4BBB-8F4E-7B16968F09AB}"/>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7" name="Oval 11">
              <a:extLst>
                <a:ext uri="{FF2B5EF4-FFF2-40B4-BE49-F238E27FC236}">
                  <a16:creationId xmlns:a16="http://schemas.microsoft.com/office/drawing/2014/main" id="{079F69BE-267B-469C-B056-52706B3B575B}"/>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eaLnBrk="1" hangingPunct="1">
                <a:defRPr/>
              </a:pPr>
              <a:endParaRPr lang="zh-CN" altLang="en-US"/>
            </a:p>
          </p:txBody>
        </p:sp>
      </p:grpSp>
      <p:sp>
        <p:nvSpPr>
          <p:cNvPr id="54278" name="Rectangle 3">
            <a:extLst>
              <a:ext uri="{FF2B5EF4-FFF2-40B4-BE49-F238E27FC236}">
                <a16:creationId xmlns:a16="http://schemas.microsoft.com/office/drawing/2014/main" id="{5FCA5DFB-D625-F497-9B15-43BE3C2794D5}"/>
              </a:ext>
            </a:extLst>
          </p:cNvPr>
          <p:cNvSpPr>
            <a:spLocks noGrp="1" noChangeArrowheads="1"/>
          </p:cNvSpPr>
          <p:nvPr>
            <p:ph type="body" idx="4294967295"/>
          </p:nvPr>
        </p:nvSpPr>
        <p:spPr>
          <a:xfrm>
            <a:off x="3048000" y="3352800"/>
            <a:ext cx="3124200" cy="838200"/>
          </a:xfrm>
        </p:spPr>
        <p:txBody>
          <a:bodyPr/>
          <a:lstStyle/>
          <a:p>
            <a:pPr eaLnBrk="1" hangingPunct="1">
              <a:buFont typeface="Wingdings" panose="05000000000000000000" pitchFamily="2" charset="2"/>
              <a:buNone/>
            </a:pPr>
            <a:r>
              <a:rPr lang="en-US" altLang="zh-CN">
                <a:ea typeface="宋体" panose="02010600030101010101" pitchFamily="2" charset="-122"/>
              </a:rPr>
              <a:t>Game Trees</a:t>
            </a: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9C47E949-33B1-4628-8211-428240EA38F7}"/>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942FE0-048E-4883-9F7F-1DE6F19E8F1B}" type="slidenum">
              <a:rPr altLang="zh-CN">
                <a:effectLst>
                  <a:outerShdw blurRad="38100" dist="38100" dir="2700000" algn="tl">
                    <a:srgbClr val="C0C0C0"/>
                  </a:outerShdw>
                </a:effectLst>
                <a:latin typeface="Verdana" panose="020B0604030504040204" pitchFamily="34" charset="0"/>
              </a:rPr>
              <a:pPr/>
              <a:t>19</a:t>
            </a:fld>
            <a:endParaRPr lang="zh-CN" altLang="zh-CN">
              <a:effectLst>
                <a:outerShdw blurRad="38100" dist="38100" dir="2700000" algn="tl">
                  <a:srgbClr val="C0C0C0"/>
                </a:outerShdw>
              </a:effectLst>
              <a:latin typeface="Verdana" panose="020B0604030504040204" pitchFamily="34" charset="0"/>
            </a:endParaRPr>
          </a:p>
        </p:txBody>
      </p:sp>
      <p:sp>
        <p:nvSpPr>
          <p:cNvPr id="55299" name="Rectangle 2">
            <a:extLst>
              <a:ext uri="{FF2B5EF4-FFF2-40B4-BE49-F238E27FC236}">
                <a16:creationId xmlns:a16="http://schemas.microsoft.com/office/drawing/2014/main" id="{7064244E-5E1A-3E74-2C61-84DAAD7E7D9B}"/>
              </a:ext>
            </a:extLst>
          </p:cNvPr>
          <p:cNvSpPr>
            <a:spLocks noGrp="1" noChangeArrowheads="1"/>
          </p:cNvSpPr>
          <p:nvPr>
            <p:ph type="title"/>
          </p:nvPr>
        </p:nvSpPr>
        <p:spPr/>
        <p:txBody>
          <a:bodyPr/>
          <a:lstStyle/>
          <a:p>
            <a:r>
              <a:rPr lang="en-US" altLang="zh-CN">
                <a:ea typeface="宋体" panose="02010600030101010101" pitchFamily="2" charset="-122"/>
              </a:rPr>
              <a:t>Game Trees</a:t>
            </a:r>
          </a:p>
        </p:txBody>
      </p:sp>
      <p:sp>
        <p:nvSpPr>
          <p:cNvPr id="354307" name="Rectangle 3">
            <a:extLst>
              <a:ext uri="{FF2B5EF4-FFF2-40B4-BE49-F238E27FC236}">
                <a16:creationId xmlns:a16="http://schemas.microsoft.com/office/drawing/2014/main" id="{CE24C155-3296-2D9E-8F78-24441534EF0C}"/>
              </a:ext>
            </a:extLst>
          </p:cNvPr>
          <p:cNvSpPr>
            <a:spLocks noGrp="1" noChangeArrowheads="1"/>
          </p:cNvSpPr>
          <p:nvPr>
            <p:ph idx="1"/>
          </p:nvPr>
        </p:nvSpPr>
        <p:spPr>
          <a:xfrm>
            <a:off x="457200" y="1447800"/>
            <a:ext cx="8229600" cy="4727575"/>
          </a:xfrm>
        </p:spPr>
        <p:txBody>
          <a:bodyPr/>
          <a:lstStyle/>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Game Trees : the vertices of these trees represent the positions that a game can be in as it progresses; the edges represent legal moves between these position.</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The root represents the starting position.</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Game trees may be infinite when the games they represent never end.</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The leaves of a game tree represent the final positions of a game.</a:t>
            </a:r>
            <a:endParaRPr lang="el-GR" altLang="zh-CN"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4307">
                                            <p:txEl>
                                              <p:pRg st="0" end="0"/>
                                            </p:txEl>
                                          </p:spTgt>
                                        </p:tgtEl>
                                        <p:attrNameLst>
                                          <p:attrName>style.visibility</p:attrName>
                                        </p:attrNameLst>
                                      </p:cBhvr>
                                      <p:to>
                                        <p:strVal val="visible"/>
                                      </p:to>
                                    </p:set>
                                    <p:animEffect transition="in" filter="blinds(horizontal)">
                                      <p:cBhvr>
                                        <p:cTn id="7" dur="500"/>
                                        <p:tgtEl>
                                          <p:spTgt spid="35430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4307">
                                            <p:txEl>
                                              <p:pRg st="1" end="1"/>
                                            </p:txEl>
                                          </p:spTgt>
                                        </p:tgtEl>
                                        <p:attrNameLst>
                                          <p:attrName>style.visibility</p:attrName>
                                        </p:attrNameLst>
                                      </p:cBhvr>
                                      <p:to>
                                        <p:strVal val="visible"/>
                                      </p:to>
                                    </p:set>
                                    <p:animEffect transition="in" filter="blinds(horizontal)">
                                      <p:cBhvr>
                                        <p:cTn id="12" dur="500"/>
                                        <p:tgtEl>
                                          <p:spTgt spid="35430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4307">
                                            <p:txEl>
                                              <p:pRg st="2" end="2"/>
                                            </p:txEl>
                                          </p:spTgt>
                                        </p:tgtEl>
                                        <p:attrNameLst>
                                          <p:attrName>style.visibility</p:attrName>
                                        </p:attrNameLst>
                                      </p:cBhvr>
                                      <p:to>
                                        <p:strVal val="visible"/>
                                      </p:to>
                                    </p:set>
                                    <p:animEffect transition="in" filter="blinds(horizontal)">
                                      <p:cBhvr>
                                        <p:cTn id="17" dur="500"/>
                                        <p:tgtEl>
                                          <p:spTgt spid="35430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54307">
                                            <p:txEl>
                                              <p:pRg st="3" end="3"/>
                                            </p:txEl>
                                          </p:spTgt>
                                        </p:tgtEl>
                                        <p:attrNameLst>
                                          <p:attrName>style.visibility</p:attrName>
                                        </p:attrNameLst>
                                      </p:cBhvr>
                                      <p:to>
                                        <p:strVal val="visible"/>
                                      </p:to>
                                    </p:set>
                                    <p:animEffect transition="in" filter="blinds(horizontal)">
                                      <p:cBhvr>
                                        <p:cTn id="22" dur="500"/>
                                        <p:tgtEl>
                                          <p:spTgt spid="354307">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4307" grpId="0" build="p"/>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1" name="Rectangle 12">
            <a:extLst>
              <a:ext uri="{FF2B5EF4-FFF2-40B4-BE49-F238E27FC236}">
                <a16:creationId xmlns:a16="http://schemas.microsoft.com/office/drawing/2014/main" id="{63564D67-8430-4785-85F2-A1C96086E6F7}"/>
              </a:ext>
            </a:extLst>
          </p:cNvPr>
          <p:cNvSpPr>
            <a:spLocks noGrp="1" noChangeArrowheads="1"/>
          </p:cNvSpPr>
          <p:nvPr>
            <p:ph type="sldNum" sz="quarter" idx="12"/>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B4AFC0F-4E9B-4AB3-A3DB-36A27CEC1CB2}" type="slidenum">
              <a:rPr altLang="zh-CN"/>
              <a:pPr/>
              <a:t>2</a:t>
            </a:fld>
            <a:endParaRPr lang="zh-CN" altLang="zh-CN"/>
          </a:p>
        </p:txBody>
      </p:sp>
      <p:sp>
        <p:nvSpPr>
          <p:cNvPr id="36867" name="Rectangle 12">
            <a:extLst>
              <a:ext uri="{FF2B5EF4-FFF2-40B4-BE49-F238E27FC236}">
                <a16:creationId xmlns:a16="http://schemas.microsoft.com/office/drawing/2014/main" id="{9A1A5BC8-0B5A-8EAA-22DB-5260E34C9B2D}"/>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2B578D2D-463B-40C4-BDCD-B584A4E7C3F7}" type="slidenum">
              <a:rPr lang="en-US" altLang="zh-CN" sz="1200"/>
              <a:pPr algn="r" eaLnBrk="1" hangingPunct="1">
                <a:spcBef>
                  <a:spcPct val="0"/>
                </a:spcBef>
                <a:buClrTx/>
                <a:buFont typeface="Arial" panose="020B0604020202020204" pitchFamily="34" charset="0"/>
                <a:buNone/>
              </a:pPr>
              <a:t>2</a:t>
            </a:fld>
            <a:endParaRPr lang="en-US" altLang="zh-CN" sz="1200"/>
          </a:p>
        </p:txBody>
      </p:sp>
      <p:sp>
        <p:nvSpPr>
          <p:cNvPr id="36868" name="Rectangle 2">
            <a:extLst>
              <a:ext uri="{FF2B5EF4-FFF2-40B4-BE49-F238E27FC236}">
                <a16:creationId xmlns:a16="http://schemas.microsoft.com/office/drawing/2014/main" id="{1E8A786F-5D3A-5B3E-70E5-ECC968380F1F}"/>
              </a:ext>
            </a:extLst>
          </p:cNvPr>
          <p:cNvSpPr>
            <a:spLocks noGrp="1" noChangeArrowheads="1"/>
          </p:cNvSpPr>
          <p:nvPr>
            <p:ph type="subTitle" idx="1"/>
          </p:nvPr>
        </p:nvSpPr>
        <p:spPr bwMode="auto">
          <a:xfrm>
            <a:off x="4038600" y="6096000"/>
            <a:ext cx="1752600" cy="304800"/>
          </a:xfrm>
        </p:spPr>
        <p:txBody>
          <a:bodyPr/>
          <a:lstStyle/>
          <a:p>
            <a:pPr eaLnBrk="1" hangingPunct="1">
              <a:lnSpc>
                <a:spcPct val="80000"/>
              </a:lnSpc>
            </a:pPr>
            <a:r>
              <a:rPr lang="en-US" altLang="zh-CN" sz="1800" b="1" dirty="0">
                <a:latin typeface="Arial" panose="020B0604020202020204" pitchFamily="34" charset="0"/>
                <a:ea typeface="宋体" panose="02010600030101010101" pitchFamily="2" charset="-122"/>
              </a:rPr>
              <a:t>Section 5.2</a:t>
            </a:r>
          </a:p>
        </p:txBody>
      </p:sp>
      <p:sp>
        <p:nvSpPr>
          <p:cNvPr id="36869" name="Text Box 3">
            <a:extLst>
              <a:ext uri="{FF2B5EF4-FFF2-40B4-BE49-F238E27FC236}">
                <a16:creationId xmlns:a16="http://schemas.microsoft.com/office/drawing/2014/main" id="{6675CB19-BE93-65D5-2E20-399E034CC370}"/>
              </a:ext>
            </a:extLst>
          </p:cNvPr>
          <p:cNvSpPr txBox="1">
            <a:spLocks noChangeArrowheads="1"/>
          </p:cNvSpPr>
          <p:nvPr/>
        </p:nvSpPr>
        <p:spPr bwMode="auto">
          <a:xfrm>
            <a:off x="2362200" y="3276600"/>
            <a:ext cx="678180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400" b="1">
                <a:solidFill>
                  <a:schemeClr val="bg1"/>
                </a:solidFill>
                <a:latin typeface="Euclid" pitchFamily="18" charset="0"/>
                <a:ea typeface="Dotum" panose="020B0600000101010101" pitchFamily="34" charset="-127"/>
              </a:rPr>
              <a:t>Chapter 5. </a:t>
            </a:r>
            <a:r>
              <a:rPr lang="en-US" altLang="zh-CN" sz="2400" b="1" dirty="0">
                <a:solidFill>
                  <a:schemeClr val="bg1"/>
                </a:solidFill>
                <a:latin typeface="Euclid" pitchFamily="18" charset="0"/>
                <a:ea typeface="Dotum" panose="020B0600000101010101" pitchFamily="34" charset="-127"/>
              </a:rPr>
              <a:t>Trees</a:t>
            </a:r>
          </a:p>
        </p:txBody>
      </p:sp>
      <p:sp>
        <p:nvSpPr>
          <p:cNvPr id="19462" name="WordArt 4">
            <a:extLst>
              <a:ext uri="{FF2B5EF4-FFF2-40B4-BE49-F238E27FC236}">
                <a16:creationId xmlns:a16="http://schemas.microsoft.com/office/drawing/2014/main" id="{9E6CE51B-4EF3-5850-DE3F-4F4008155E2C}"/>
              </a:ext>
            </a:extLst>
          </p:cNvPr>
          <p:cNvSpPr>
            <a:spLocks noChangeArrowheads="1" noChangeShapeType="1" noTextEdit="1"/>
          </p:cNvSpPr>
          <p:nvPr/>
        </p:nvSpPr>
        <p:spPr bwMode="auto">
          <a:xfrm>
            <a:off x="533400" y="4572000"/>
            <a:ext cx="7848600" cy="838200"/>
          </a:xfrm>
          <a:prstGeom prst="rect">
            <a:avLst/>
          </a:prstGeom>
        </p:spPr>
        <p:txBody>
          <a:bodyPr wrap="none" fromWordArt="1">
            <a:prstTxWarp prst="textDeflate">
              <a:avLst>
                <a:gd name="adj" fmla="val 0"/>
              </a:avLst>
            </a:prstTxWarp>
          </a:bodyPr>
          <a:lstStyle/>
          <a:p>
            <a:pPr algn="ctr"/>
            <a:r>
              <a:rPr lang="en-US" altLang="zh-CN"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rPr>
              <a:t>Applications of Trees</a:t>
            </a:r>
            <a:endParaRPr lang="zh-CN" altLang="en-US" sz="3600" b="1" kern="10">
              <a:ln w="19050">
                <a:solidFill>
                  <a:schemeClr val="bg1"/>
                </a:solidFill>
                <a:round/>
                <a:headEnd/>
                <a:tailEnd/>
              </a:ln>
              <a:gradFill rotWithShape="1">
                <a:gsLst>
                  <a:gs pos="0">
                    <a:schemeClr val="tx1"/>
                  </a:gs>
                  <a:gs pos="100000">
                    <a:schemeClr val="hlink"/>
                  </a:gs>
                </a:gsLst>
                <a:lin ang="0" scaled="1"/>
              </a:gradFill>
              <a:effectLst>
                <a:outerShdw dist="63500" dir="2212194" algn="ctr" rotWithShape="0">
                  <a:srgbClr val="868686">
                    <a:alpha val="50000"/>
                  </a:srgbClr>
                </a:outerShdw>
              </a:effectLst>
              <a:cs typeface="Arial" panose="020B060402020202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16" fill="hold" nodeType="afterEffect">
                                  <p:stCondLst>
                                    <p:cond delay="0"/>
                                  </p:stCondLst>
                                  <p:childTnLst>
                                    <p:set>
                                      <p:cBhvr>
                                        <p:cTn id="6" dur="1" fill="hold">
                                          <p:stCondLst>
                                            <p:cond delay="0"/>
                                          </p:stCondLst>
                                        </p:cTn>
                                        <p:tgtEl>
                                          <p:spTgt spid="19462"/>
                                        </p:tgtEl>
                                        <p:attrNameLst>
                                          <p:attrName>style.visibility</p:attrName>
                                        </p:attrNameLst>
                                      </p:cBhvr>
                                      <p:to>
                                        <p:strVal val="visible"/>
                                      </p:to>
                                    </p:set>
                                    <p:anim calcmode="lin" valueType="num">
                                      <p:cBhvr>
                                        <p:cTn id="7" dur="500" fill="hold"/>
                                        <p:tgtEl>
                                          <p:spTgt spid="19462"/>
                                        </p:tgtEl>
                                        <p:attrNameLst>
                                          <p:attrName>ppt_w</p:attrName>
                                        </p:attrNameLst>
                                      </p:cBhvr>
                                      <p:tavLst>
                                        <p:tav tm="0">
                                          <p:val>
                                            <p:fltVal val="0"/>
                                          </p:val>
                                        </p:tav>
                                        <p:tav tm="100000">
                                          <p:val>
                                            <p:strVal val="#ppt_w"/>
                                          </p:val>
                                        </p:tav>
                                      </p:tavLst>
                                    </p:anim>
                                    <p:anim calcmode="lin" valueType="num">
                                      <p:cBhvr>
                                        <p:cTn id="8" dur="500" fill="hold"/>
                                        <p:tgtEl>
                                          <p:spTgt spid="19462"/>
                                        </p:tgtEl>
                                        <p:attrNameLst>
                                          <p:attrName>ppt_h</p:attrName>
                                        </p:attrNameLst>
                                      </p:cBhvr>
                                      <p:tavLst>
                                        <p:tav tm="0">
                                          <p:val>
                                            <p:fltVal val="0"/>
                                          </p:val>
                                        </p:tav>
                                        <p:tav tm="100000">
                                          <p:val>
                                            <p:strVal val="#ppt_h"/>
                                          </p:val>
                                        </p:tav>
                                      </p:tavLst>
                                    </p:anim>
                                    <p:animEffect transition="in" filter="fade">
                                      <p:cBhvr>
                                        <p:cTn id="9" dur="500"/>
                                        <p:tgtEl>
                                          <p:spTgt spid="1946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13"/>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EF6926A-95DF-44A5-8C7C-4D1AC4C28A03}" type="slidenum">
              <a:rPr altLang="zh-CN">
                <a:effectLst>
                  <a:outerShdw blurRad="38100" dist="38100" dir="2700000" algn="tl">
                    <a:srgbClr val="C0C0C0"/>
                  </a:outerShdw>
                </a:effectLst>
                <a:latin typeface="Verdana" panose="020B0604030504040204" pitchFamily="34" charset="0"/>
              </a:rPr>
              <a:t>20</a:t>
            </a:fld>
            <a:endParaRPr lang="zh-CN" altLang="zh-CN">
              <a:effectLst>
                <a:outerShdw blurRad="38100" dist="38100" dir="2700000" algn="tl">
                  <a:srgbClr val="C0C0C0"/>
                </a:outerShdw>
              </a:effectLst>
              <a:latin typeface="Verdana" panose="020B0604030504040204" pitchFamily="34" charset="0"/>
            </a:endParaRPr>
          </a:p>
        </p:txBody>
      </p:sp>
      <p:sp>
        <p:nvSpPr>
          <p:cNvPr id="56323" name="Oval 4"/>
          <p:cNvSpPr>
            <a:spLocks noChangeArrowheads="1"/>
          </p:cNvSpPr>
          <p:nvPr/>
        </p:nvSpPr>
        <p:spPr bwMode="auto">
          <a:xfrm>
            <a:off x="1447800" y="2590800"/>
            <a:ext cx="990600" cy="990600"/>
          </a:xfrm>
          <a:prstGeom prst="ellipse">
            <a:avLst/>
          </a:prstGeom>
          <a:solidFill>
            <a:srgbClr val="000000"/>
          </a:solidFill>
          <a:ln w="9525">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6324" name="Oval 6"/>
          <p:cNvSpPr>
            <a:spLocks noChangeArrowheads="1"/>
          </p:cNvSpPr>
          <p:nvPr/>
        </p:nvSpPr>
        <p:spPr bwMode="auto">
          <a:xfrm>
            <a:off x="838200" y="3733800"/>
            <a:ext cx="990600" cy="990600"/>
          </a:xfrm>
          <a:prstGeom prst="ellipse">
            <a:avLst/>
          </a:prstGeom>
          <a:solidFill>
            <a:srgbClr val="000000"/>
          </a:solidFill>
          <a:ln w="9525">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6325" name="Oval 8"/>
          <p:cNvSpPr>
            <a:spLocks noChangeArrowheads="1"/>
          </p:cNvSpPr>
          <p:nvPr/>
        </p:nvSpPr>
        <p:spPr bwMode="auto">
          <a:xfrm>
            <a:off x="4343400" y="2590800"/>
            <a:ext cx="990600" cy="990600"/>
          </a:xfrm>
          <a:prstGeom prst="ellipse">
            <a:avLst/>
          </a:prstGeom>
          <a:solidFill>
            <a:srgbClr val="000000"/>
          </a:solidFill>
          <a:ln w="9525">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6326" name="Oval 9"/>
          <p:cNvSpPr>
            <a:spLocks noChangeArrowheads="1"/>
          </p:cNvSpPr>
          <p:nvPr/>
        </p:nvSpPr>
        <p:spPr bwMode="auto">
          <a:xfrm>
            <a:off x="3733800" y="3733800"/>
            <a:ext cx="990600" cy="990600"/>
          </a:xfrm>
          <a:prstGeom prst="ellipse">
            <a:avLst/>
          </a:prstGeom>
          <a:solidFill>
            <a:srgbClr val="000000"/>
          </a:solidFill>
          <a:ln w="9525">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56327" name="Oval 11"/>
          <p:cNvSpPr>
            <a:spLocks noChangeArrowheads="1"/>
          </p:cNvSpPr>
          <p:nvPr/>
        </p:nvSpPr>
        <p:spPr bwMode="auto">
          <a:xfrm>
            <a:off x="7086600" y="2667000"/>
            <a:ext cx="990600" cy="990600"/>
          </a:xfrm>
          <a:prstGeom prst="ellipse">
            <a:avLst/>
          </a:prstGeom>
          <a:solidFill>
            <a:srgbClr val="000000"/>
          </a:solidFill>
          <a:ln w="9525">
            <a:solidFill>
              <a:schemeClr val="tx1"/>
            </a:solidFill>
            <a:rou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 name="Rectangle 13"/>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5F032FE-7442-4526-8A63-C36022694132}" type="slidenum">
              <a:rPr altLang="zh-CN">
                <a:effectLst>
                  <a:outerShdw blurRad="38100" dist="38100" dir="2700000" algn="tl">
                    <a:srgbClr val="C0C0C0"/>
                  </a:outerShdw>
                </a:effectLst>
                <a:latin typeface="Verdana" panose="020B0604030504040204" pitchFamily="34" charset="0"/>
              </a:rPr>
              <a:t>21</a:t>
            </a:fld>
            <a:endParaRPr lang="zh-CN" altLang="zh-CN">
              <a:effectLst>
                <a:outerShdw blurRad="38100" dist="38100" dir="2700000" algn="tl">
                  <a:srgbClr val="C0C0C0"/>
                </a:outerShdw>
              </a:effectLst>
              <a:latin typeface="Verdana" panose="020B0604030504040204" pitchFamily="34" charset="0"/>
            </a:endParaRPr>
          </a:p>
        </p:txBody>
      </p:sp>
      <p:sp>
        <p:nvSpPr>
          <p:cNvPr id="355332" name="Rectangle 4"/>
          <p:cNvSpPr>
            <a:spLocks noChangeArrowheads="1"/>
          </p:cNvSpPr>
          <p:nvPr/>
        </p:nvSpPr>
        <p:spPr bwMode="auto">
          <a:xfrm>
            <a:off x="4267200" y="1371600"/>
            <a:ext cx="1219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2 2 1</a:t>
            </a:r>
          </a:p>
        </p:txBody>
      </p:sp>
      <p:sp>
        <p:nvSpPr>
          <p:cNvPr id="355333" name="Line 5"/>
          <p:cNvSpPr>
            <a:spLocks noChangeShapeType="1"/>
          </p:cNvSpPr>
          <p:nvPr/>
        </p:nvSpPr>
        <p:spPr bwMode="auto">
          <a:xfrm flipH="1">
            <a:off x="2209800" y="1828800"/>
            <a:ext cx="2362200" cy="609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57349" name="Line 6"/>
          <p:cNvSpPr>
            <a:spLocks noChangeShapeType="1"/>
          </p:cNvSpPr>
          <p:nvPr/>
        </p:nvSpPr>
        <p:spPr bwMode="auto">
          <a:xfrm>
            <a:off x="4876800" y="1828800"/>
            <a:ext cx="0" cy="609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35" name="Line 7"/>
          <p:cNvSpPr>
            <a:spLocks noChangeShapeType="1"/>
          </p:cNvSpPr>
          <p:nvPr/>
        </p:nvSpPr>
        <p:spPr bwMode="auto">
          <a:xfrm>
            <a:off x="5181600" y="1828800"/>
            <a:ext cx="2667000" cy="6096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36" name="Oval 8"/>
          <p:cNvSpPr>
            <a:spLocks noChangeArrowheads="1"/>
          </p:cNvSpPr>
          <p:nvPr/>
        </p:nvSpPr>
        <p:spPr bwMode="auto">
          <a:xfrm>
            <a:off x="1752600" y="2438400"/>
            <a:ext cx="7620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2 2</a:t>
            </a:r>
          </a:p>
        </p:txBody>
      </p:sp>
      <p:sp>
        <p:nvSpPr>
          <p:cNvPr id="355337" name="Oval 9"/>
          <p:cNvSpPr>
            <a:spLocks noChangeArrowheads="1"/>
          </p:cNvSpPr>
          <p:nvPr/>
        </p:nvSpPr>
        <p:spPr bwMode="auto">
          <a:xfrm>
            <a:off x="4495800" y="2438400"/>
            <a:ext cx="838200" cy="6858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2 1 1</a:t>
            </a:r>
          </a:p>
        </p:txBody>
      </p:sp>
      <p:sp>
        <p:nvSpPr>
          <p:cNvPr id="355338" name="Oval 10"/>
          <p:cNvSpPr>
            <a:spLocks noChangeArrowheads="1"/>
          </p:cNvSpPr>
          <p:nvPr/>
        </p:nvSpPr>
        <p:spPr bwMode="auto">
          <a:xfrm>
            <a:off x="7620000" y="2424113"/>
            <a:ext cx="8382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a:t>
            </a:r>
          </a:p>
        </p:txBody>
      </p:sp>
      <p:sp>
        <p:nvSpPr>
          <p:cNvPr id="355339" name="Line 11"/>
          <p:cNvSpPr>
            <a:spLocks noChangeShapeType="1"/>
          </p:cNvSpPr>
          <p:nvPr/>
        </p:nvSpPr>
        <p:spPr bwMode="auto">
          <a:xfrm flipH="1">
            <a:off x="1524000" y="3048000"/>
            <a:ext cx="45720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40" name="Line 12"/>
          <p:cNvSpPr>
            <a:spLocks noChangeShapeType="1"/>
          </p:cNvSpPr>
          <p:nvPr/>
        </p:nvSpPr>
        <p:spPr bwMode="auto">
          <a:xfrm flipH="1" flipV="1">
            <a:off x="2314575" y="3005138"/>
            <a:ext cx="200025" cy="500062"/>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41" name="Rectangle 13"/>
          <p:cNvSpPr>
            <a:spLocks noChangeArrowheads="1"/>
          </p:cNvSpPr>
          <p:nvPr/>
        </p:nvSpPr>
        <p:spPr bwMode="auto">
          <a:xfrm>
            <a:off x="838200" y="3505200"/>
            <a:ext cx="838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a:t>
            </a:r>
          </a:p>
        </p:txBody>
      </p:sp>
      <p:sp>
        <p:nvSpPr>
          <p:cNvPr id="355342" name="Rectangle 14"/>
          <p:cNvSpPr>
            <a:spLocks noChangeArrowheads="1"/>
          </p:cNvSpPr>
          <p:nvPr/>
        </p:nvSpPr>
        <p:spPr bwMode="auto">
          <a:xfrm>
            <a:off x="2133600" y="3505200"/>
            <a:ext cx="5334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a:t>
            </a:r>
          </a:p>
        </p:txBody>
      </p:sp>
      <p:sp>
        <p:nvSpPr>
          <p:cNvPr id="355343" name="Line 15"/>
          <p:cNvSpPr>
            <a:spLocks noChangeShapeType="1"/>
          </p:cNvSpPr>
          <p:nvPr/>
        </p:nvSpPr>
        <p:spPr bwMode="auto">
          <a:xfrm flipH="1">
            <a:off x="3657600" y="3090863"/>
            <a:ext cx="1143000" cy="414337"/>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44" name="Line 16"/>
          <p:cNvSpPr>
            <a:spLocks noChangeShapeType="1"/>
          </p:cNvSpPr>
          <p:nvPr/>
        </p:nvSpPr>
        <p:spPr bwMode="auto">
          <a:xfrm flipH="1" flipV="1">
            <a:off x="5133975" y="3048000"/>
            <a:ext cx="962025"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45" name="Rectangle 17"/>
          <p:cNvSpPr>
            <a:spLocks noChangeArrowheads="1"/>
          </p:cNvSpPr>
          <p:nvPr/>
        </p:nvSpPr>
        <p:spPr bwMode="auto">
          <a:xfrm>
            <a:off x="3276600" y="3505200"/>
            <a:ext cx="838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a:t>
            </a:r>
          </a:p>
        </p:txBody>
      </p:sp>
      <p:sp>
        <p:nvSpPr>
          <p:cNvPr id="355346" name="Rectangle 18"/>
          <p:cNvSpPr>
            <a:spLocks noChangeArrowheads="1"/>
          </p:cNvSpPr>
          <p:nvPr/>
        </p:nvSpPr>
        <p:spPr bwMode="auto">
          <a:xfrm>
            <a:off x="5715000" y="3505200"/>
            <a:ext cx="7620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1 1 1</a:t>
            </a:r>
          </a:p>
        </p:txBody>
      </p:sp>
      <p:sp>
        <p:nvSpPr>
          <p:cNvPr id="355347" name="Line 19"/>
          <p:cNvSpPr>
            <a:spLocks noChangeShapeType="1"/>
          </p:cNvSpPr>
          <p:nvPr/>
        </p:nvSpPr>
        <p:spPr bwMode="auto">
          <a:xfrm flipH="1" flipV="1">
            <a:off x="4953000" y="3124200"/>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48" name="Rectangle 20"/>
          <p:cNvSpPr>
            <a:spLocks noChangeArrowheads="1"/>
          </p:cNvSpPr>
          <p:nvPr/>
        </p:nvSpPr>
        <p:spPr bwMode="auto">
          <a:xfrm>
            <a:off x="4648200" y="3552825"/>
            <a:ext cx="7620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a:t>
            </a:r>
          </a:p>
        </p:txBody>
      </p:sp>
      <p:sp>
        <p:nvSpPr>
          <p:cNvPr id="355349" name="Line 21"/>
          <p:cNvSpPr>
            <a:spLocks noChangeShapeType="1"/>
          </p:cNvSpPr>
          <p:nvPr/>
        </p:nvSpPr>
        <p:spPr bwMode="auto">
          <a:xfrm flipH="1">
            <a:off x="6981825" y="3033713"/>
            <a:ext cx="914400" cy="4857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50" name="Line 22"/>
          <p:cNvSpPr>
            <a:spLocks noChangeShapeType="1"/>
          </p:cNvSpPr>
          <p:nvPr/>
        </p:nvSpPr>
        <p:spPr bwMode="auto">
          <a:xfrm flipH="1" flipV="1">
            <a:off x="8124825" y="3000375"/>
            <a:ext cx="581025" cy="5334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51" name="Rectangle 23"/>
          <p:cNvSpPr>
            <a:spLocks noChangeArrowheads="1"/>
          </p:cNvSpPr>
          <p:nvPr/>
        </p:nvSpPr>
        <p:spPr bwMode="auto">
          <a:xfrm>
            <a:off x="6600825" y="3533775"/>
            <a:ext cx="838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a:t>
            </a:r>
          </a:p>
        </p:txBody>
      </p:sp>
      <p:sp>
        <p:nvSpPr>
          <p:cNvPr id="355352" name="Rectangle 24"/>
          <p:cNvSpPr>
            <a:spLocks noChangeArrowheads="1"/>
          </p:cNvSpPr>
          <p:nvPr/>
        </p:nvSpPr>
        <p:spPr bwMode="auto">
          <a:xfrm>
            <a:off x="8353425" y="3533775"/>
            <a:ext cx="7620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a:t>
            </a:r>
          </a:p>
        </p:txBody>
      </p:sp>
      <p:sp>
        <p:nvSpPr>
          <p:cNvPr id="355353" name="Line 25"/>
          <p:cNvSpPr>
            <a:spLocks noChangeShapeType="1"/>
          </p:cNvSpPr>
          <p:nvPr/>
        </p:nvSpPr>
        <p:spPr bwMode="auto">
          <a:xfrm flipH="1" flipV="1">
            <a:off x="7972425" y="3000375"/>
            <a:ext cx="0" cy="5619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54" name="Rectangle 26"/>
          <p:cNvSpPr>
            <a:spLocks noChangeArrowheads="1"/>
          </p:cNvSpPr>
          <p:nvPr/>
        </p:nvSpPr>
        <p:spPr bwMode="auto">
          <a:xfrm>
            <a:off x="7515225" y="3533775"/>
            <a:ext cx="7620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55355" name="Oval 27"/>
          <p:cNvSpPr>
            <a:spLocks noChangeArrowheads="1"/>
          </p:cNvSpPr>
          <p:nvPr/>
        </p:nvSpPr>
        <p:spPr bwMode="auto">
          <a:xfrm>
            <a:off x="2286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a:t>
            </a:r>
          </a:p>
        </p:txBody>
      </p:sp>
      <p:sp>
        <p:nvSpPr>
          <p:cNvPr id="355356" name="Line 28"/>
          <p:cNvSpPr>
            <a:spLocks noChangeShapeType="1"/>
          </p:cNvSpPr>
          <p:nvPr/>
        </p:nvSpPr>
        <p:spPr bwMode="auto">
          <a:xfrm flipH="1">
            <a:off x="533400" y="3962400"/>
            <a:ext cx="45720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57" name="Line 29"/>
          <p:cNvSpPr>
            <a:spLocks noChangeShapeType="1"/>
          </p:cNvSpPr>
          <p:nvPr/>
        </p:nvSpPr>
        <p:spPr bwMode="auto">
          <a:xfrm flipH="1" flipV="1">
            <a:off x="1219200" y="3962400"/>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58" name="Oval 30"/>
          <p:cNvSpPr>
            <a:spLocks noChangeArrowheads="1"/>
          </p:cNvSpPr>
          <p:nvPr/>
        </p:nvSpPr>
        <p:spPr bwMode="auto">
          <a:xfrm>
            <a:off x="9144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a:t>
            </a:r>
          </a:p>
        </p:txBody>
      </p:sp>
      <p:sp>
        <p:nvSpPr>
          <p:cNvPr id="355360" name="Line 32"/>
          <p:cNvSpPr>
            <a:spLocks noChangeShapeType="1"/>
          </p:cNvSpPr>
          <p:nvPr/>
        </p:nvSpPr>
        <p:spPr bwMode="auto">
          <a:xfrm>
            <a:off x="1524000" y="3962400"/>
            <a:ext cx="30480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61" name="Oval 33"/>
          <p:cNvSpPr>
            <a:spLocks noChangeArrowheads="1"/>
          </p:cNvSpPr>
          <p:nvPr/>
        </p:nvSpPr>
        <p:spPr bwMode="auto">
          <a:xfrm>
            <a:off x="16002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a:t>
            </a:r>
          </a:p>
        </p:txBody>
      </p:sp>
      <p:sp>
        <p:nvSpPr>
          <p:cNvPr id="355362" name="Line 34"/>
          <p:cNvSpPr>
            <a:spLocks noChangeShapeType="1"/>
          </p:cNvSpPr>
          <p:nvPr/>
        </p:nvSpPr>
        <p:spPr bwMode="auto">
          <a:xfrm flipH="1" flipV="1">
            <a:off x="2514600" y="3962400"/>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63" name="Oval 35"/>
          <p:cNvSpPr>
            <a:spLocks noChangeArrowheads="1"/>
          </p:cNvSpPr>
          <p:nvPr/>
        </p:nvSpPr>
        <p:spPr bwMode="auto">
          <a:xfrm>
            <a:off x="22098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55364" name="Oval 36"/>
          <p:cNvSpPr>
            <a:spLocks noChangeArrowheads="1"/>
          </p:cNvSpPr>
          <p:nvPr/>
        </p:nvSpPr>
        <p:spPr bwMode="auto">
          <a:xfrm>
            <a:off x="28194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a:t>
            </a:r>
          </a:p>
        </p:txBody>
      </p:sp>
      <p:sp>
        <p:nvSpPr>
          <p:cNvPr id="355365" name="Line 37"/>
          <p:cNvSpPr>
            <a:spLocks noChangeShapeType="1"/>
          </p:cNvSpPr>
          <p:nvPr/>
        </p:nvSpPr>
        <p:spPr bwMode="auto">
          <a:xfrm flipH="1">
            <a:off x="3124200" y="3962400"/>
            <a:ext cx="45720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66" name="Line 38"/>
          <p:cNvSpPr>
            <a:spLocks noChangeShapeType="1"/>
          </p:cNvSpPr>
          <p:nvPr/>
        </p:nvSpPr>
        <p:spPr bwMode="auto">
          <a:xfrm flipH="1" flipV="1">
            <a:off x="3810000" y="3962400"/>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67" name="Oval 39"/>
          <p:cNvSpPr>
            <a:spLocks noChangeArrowheads="1"/>
          </p:cNvSpPr>
          <p:nvPr/>
        </p:nvSpPr>
        <p:spPr bwMode="auto">
          <a:xfrm>
            <a:off x="35052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a:t>
            </a:r>
          </a:p>
        </p:txBody>
      </p:sp>
      <p:sp>
        <p:nvSpPr>
          <p:cNvPr id="355368" name="Line 40"/>
          <p:cNvSpPr>
            <a:spLocks noChangeShapeType="1"/>
          </p:cNvSpPr>
          <p:nvPr/>
        </p:nvSpPr>
        <p:spPr bwMode="auto">
          <a:xfrm>
            <a:off x="4114800" y="3962400"/>
            <a:ext cx="30480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69" name="Oval 41"/>
          <p:cNvSpPr>
            <a:spLocks noChangeArrowheads="1"/>
          </p:cNvSpPr>
          <p:nvPr/>
        </p:nvSpPr>
        <p:spPr bwMode="auto">
          <a:xfrm>
            <a:off x="41910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a:t>
            </a:r>
          </a:p>
        </p:txBody>
      </p:sp>
      <p:sp>
        <p:nvSpPr>
          <p:cNvPr id="355370" name="Line 42"/>
          <p:cNvSpPr>
            <a:spLocks noChangeShapeType="1"/>
          </p:cNvSpPr>
          <p:nvPr/>
        </p:nvSpPr>
        <p:spPr bwMode="auto">
          <a:xfrm flipH="1" flipV="1">
            <a:off x="5181600" y="4010025"/>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71" name="Oval 43"/>
          <p:cNvSpPr>
            <a:spLocks noChangeArrowheads="1"/>
          </p:cNvSpPr>
          <p:nvPr/>
        </p:nvSpPr>
        <p:spPr bwMode="auto">
          <a:xfrm>
            <a:off x="4876800" y="4467225"/>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55372" name="Line 44"/>
          <p:cNvSpPr>
            <a:spLocks noChangeShapeType="1"/>
          </p:cNvSpPr>
          <p:nvPr/>
        </p:nvSpPr>
        <p:spPr bwMode="auto">
          <a:xfrm flipH="1" flipV="1">
            <a:off x="6019800" y="3962400"/>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73" name="Oval 45"/>
          <p:cNvSpPr>
            <a:spLocks noChangeArrowheads="1"/>
          </p:cNvSpPr>
          <p:nvPr/>
        </p:nvSpPr>
        <p:spPr bwMode="auto">
          <a:xfrm>
            <a:off x="5715000"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a:t>
            </a:r>
          </a:p>
        </p:txBody>
      </p:sp>
      <p:sp>
        <p:nvSpPr>
          <p:cNvPr id="355374" name="Line 46"/>
          <p:cNvSpPr>
            <a:spLocks noChangeShapeType="1"/>
          </p:cNvSpPr>
          <p:nvPr/>
        </p:nvSpPr>
        <p:spPr bwMode="auto">
          <a:xfrm flipH="1" flipV="1">
            <a:off x="6934200" y="3976688"/>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75" name="Oval 47"/>
          <p:cNvSpPr>
            <a:spLocks noChangeArrowheads="1"/>
          </p:cNvSpPr>
          <p:nvPr/>
        </p:nvSpPr>
        <p:spPr bwMode="auto">
          <a:xfrm>
            <a:off x="6629400" y="4433888"/>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55376" name="Line 48"/>
          <p:cNvSpPr>
            <a:spLocks noChangeShapeType="1"/>
          </p:cNvSpPr>
          <p:nvPr/>
        </p:nvSpPr>
        <p:spPr bwMode="auto">
          <a:xfrm flipH="1" flipV="1">
            <a:off x="8624888" y="3962400"/>
            <a:ext cx="0" cy="457200"/>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77" name="Oval 49"/>
          <p:cNvSpPr>
            <a:spLocks noChangeArrowheads="1"/>
          </p:cNvSpPr>
          <p:nvPr/>
        </p:nvSpPr>
        <p:spPr bwMode="auto">
          <a:xfrm>
            <a:off x="8320088" y="4419600"/>
            <a:ext cx="609600" cy="609600"/>
          </a:xfrm>
          <a:prstGeom prst="ellipse">
            <a:avLst/>
          </a:prstGeom>
          <a:noFill/>
          <a:ln w="38100">
            <a:solidFill>
              <a:schemeClr val="tx1"/>
            </a:solidFill>
            <a:rou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55378" name="Line 50"/>
          <p:cNvSpPr>
            <a:spLocks noChangeShapeType="1"/>
          </p:cNvSpPr>
          <p:nvPr/>
        </p:nvSpPr>
        <p:spPr bwMode="auto">
          <a:xfrm flipH="1" flipV="1">
            <a:off x="457200" y="5029200"/>
            <a:ext cx="0" cy="5619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79" name="Rectangle 51"/>
          <p:cNvSpPr>
            <a:spLocks noChangeArrowheads="1"/>
          </p:cNvSpPr>
          <p:nvPr/>
        </p:nvSpPr>
        <p:spPr bwMode="auto">
          <a:xfrm>
            <a:off x="152400" y="5562600"/>
            <a:ext cx="457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55380" name="Line 52"/>
          <p:cNvSpPr>
            <a:spLocks noChangeShapeType="1"/>
          </p:cNvSpPr>
          <p:nvPr/>
        </p:nvSpPr>
        <p:spPr bwMode="auto">
          <a:xfrm flipH="1" flipV="1">
            <a:off x="1295400" y="5029200"/>
            <a:ext cx="0" cy="5619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81" name="Rectangle 53"/>
          <p:cNvSpPr>
            <a:spLocks noChangeArrowheads="1"/>
          </p:cNvSpPr>
          <p:nvPr/>
        </p:nvSpPr>
        <p:spPr bwMode="auto">
          <a:xfrm>
            <a:off x="1066800" y="5562600"/>
            <a:ext cx="457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55382" name="Line 54"/>
          <p:cNvSpPr>
            <a:spLocks noChangeShapeType="1"/>
          </p:cNvSpPr>
          <p:nvPr/>
        </p:nvSpPr>
        <p:spPr bwMode="auto">
          <a:xfrm flipH="1" flipV="1">
            <a:off x="3048000" y="5029200"/>
            <a:ext cx="0" cy="5619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83" name="Rectangle 55"/>
          <p:cNvSpPr>
            <a:spLocks noChangeArrowheads="1"/>
          </p:cNvSpPr>
          <p:nvPr/>
        </p:nvSpPr>
        <p:spPr bwMode="auto">
          <a:xfrm>
            <a:off x="2743200" y="5562600"/>
            <a:ext cx="457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55384" name="Line 56"/>
          <p:cNvSpPr>
            <a:spLocks noChangeShapeType="1"/>
          </p:cNvSpPr>
          <p:nvPr/>
        </p:nvSpPr>
        <p:spPr bwMode="auto">
          <a:xfrm flipH="1" flipV="1">
            <a:off x="3886200" y="5029200"/>
            <a:ext cx="0" cy="5619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85" name="Rectangle 57"/>
          <p:cNvSpPr>
            <a:spLocks noChangeArrowheads="1"/>
          </p:cNvSpPr>
          <p:nvPr/>
        </p:nvSpPr>
        <p:spPr bwMode="auto">
          <a:xfrm>
            <a:off x="3657600" y="5562600"/>
            <a:ext cx="457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55386" name="Line 58"/>
          <p:cNvSpPr>
            <a:spLocks noChangeShapeType="1"/>
          </p:cNvSpPr>
          <p:nvPr/>
        </p:nvSpPr>
        <p:spPr bwMode="auto">
          <a:xfrm flipH="1" flipV="1">
            <a:off x="6019800" y="5029200"/>
            <a:ext cx="0" cy="561975"/>
          </a:xfrm>
          <a:prstGeom prst="line">
            <a:avLst/>
          </a:prstGeom>
          <a:noFill/>
          <a:ln w="38100">
            <a:solidFill>
              <a:schemeClr val="tx1"/>
            </a:solidFill>
            <a:round/>
          </a:ln>
          <a:extLst>
            <a:ext uri="{909E8E84-426E-40DD-AFC4-6F175D3DCCD1}">
              <a14:hiddenFill xmlns:a14="http://schemas.microsoft.com/office/drawing/2010/main">
                <a:noFill/>
              </a14:hiddenFill>
            </a:ext>
          </a:extLst>
        </p:spPr>
        <p:txBody>
          <a:bodyPr/>
          <a:lstStyle/>
          <a:p>
            <a:endParaRPr lang="zh-CN" altLang="en-US"/>
          </a:p>
        </p:txBody>
      </p:sp>
      <p:sp>
        <p:nvSpPr>
          <p:cNvPr id="355387" name="Rectangle 59"/>
          <p:cNvSpPr>
            <a:spLocks noChangeArrowheads="1"/>
          </p:cNvSpPr>
          <p:nvPr/>
        </p:nvSpPr>
        <p:spPr bwMode="auto">
          <a:xfrm>
            <a:off x="5791200" y="5562600"/>
            <a:ext cx="457200" cy="457200"/>
          </a:xfrm>
          <a:prstGeom prst="rect">
            <a:avLst/>
          </a:prstGeom>
          <a:noFill/>
          <a:ln w="38100">
            <a:solidFill>
              <a:schemeClr val="tx1"/>
            </a:solidFill>
            <a:miter lim="800000"/>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55388" name="Text Box 60"/>
          <p:cNvSpPr txBox="1">
            <a:spLocks noChangeArrowheads="1"/>
          </p:cNvSpPr>
          <p:nvPr/>
        </p:nvSpPr>
        <p:spPr bwMode="auto">
          <a:xfrm>
            <a:off x="1524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89" name="Text Box 61"/>
          <p:cNvSpPr txBox="1">
            <a:spLocks noChangeArrowheads="1"/>
          </p:cNvSpPr>
          <p:nvPr/>
        </p:nvSpPr>
        <p:spPr bwMode="auto">
          <a:xfrm>
            <a:off x="10668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0" name="Text Box 62"/>
          <p:cNvSpPr txBox="1">
            <a:spLocks noChangeArrowheads="1"/>
          </p:cNvSpPr>
          <p:nvPr/>
        </p:nvSpPr>
        <p:spPr bwMode="auto">
          <a:xfrm>
            <a:off x="2819400" y="6186488"/>
            <a:ext cx="5334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1" name="Text Box 63"/>
          <p:cNvSpPr txBox="1">
            <a:spLocks noChangeArrowheads="1"/>
          </p:cNvSpPr>
          <p:nvPr/>
        </p:nvSpPr>
        <p:spPr bwMode="auto">
          <a:xfrm>
            <a:off x="37338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2" name="Text Box 64"/>
          <p:cNvSpPr txBox="1">
            <a:spLocks noChangeArrowheads="1"/>
          </p:cNvSpPr>
          <p:nvPr/>
        </p:nvSpPr>
        <p:spPr bwMode="auto">
          <a:xfrm>
            <a:off x="7620000" y="4343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3" name="Text Box 65"/>
          <p:cNvSpPr txBox="1">
            <a:spLocks noChangeArrowheads="1"/>
          </p:cNvSpPr>
          <p:nvPr/>
        </p:nvSpPr>
        <p:spPr bwMode="auto">
          <a:xfrm>
            <a:off x="16764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4" name="Text Box 66"/>
          <p:cNvSpPr txBox="1">
            <a:spLocks noChangeArrowheads="1"/>
          </p:cNvSpPr>
          <p:nvPr/>
        </p:nvSpPr>
        <p:spPr bwMode="auto">
          <a:xfrm>
            <a:off x="22860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5" name="Text Box 67"/>
          <p:cNvSpPr txBox="1">
            <a:spLocks noChangeArrowheads="1"/>
          </p:cNvSpPr>
          <p:nvPr/>
        </p:nvSpPr>
        <p:spPr bwMode="auto">
          <a:xfrm>
            <a:off x="41910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6" name="Text Box 68"/>
          <p:cNvSpPr txBox="1">
            <a:spLocks noChangeArrowheads="1"/>
          </p:cNvSpPr>
          <p:nvPr/>
        </p:nvSpPr>
        <p:spPr bwMode="auto">
          <a:xfrm>
            <a:off x="49530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7" name="Text Box 69"/>
          <p:cNvSpPr txBox="1">
            <a:spLocks noChangeArrowheads="1"/>
          </p:cNvSpPr>
          <p:nvPr/>
        </p:nvSpPr>
        <p:spPr bwMode="auto">
          <a:xfrm>
            <a:off x="67056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55398" name="Text Box 70"/>
          <p:cNvSpPr txBox="1">
            <a:spLocks noChangeArrowheads="1"/>
          </p:cNvSpPr>
          <p:nvPr/>
        </p:nvSpPr>
        <p:spPr bwMode="auto">
          <a:xfrm>
            <a:off x="83820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69" name="Text Box 64"/>
          <p:cNvSpPr txBox="1">
            <a:spLocks noChangeArrowheads="1"/>
          </p:cNvSpPr>
          <p:nvPr/>
        </p:nvSpPr>
        <p:spPr bwMode="auto">
          <a:xfrm>
            <a:off x="6019800" y="63246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Tree>
    <p:extLst>
      <p:ext uri="{BB962C8B-B14F-4D97-AF65-F5344CB8AC3E}">
        <p14:creationId xmlns:p14="http://schemas.microsoft.com/office/powerpoint/2010/main" val="31502869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5332"/>
                                        </p:tgtEl>
                                        <p:attrNameLst>
                                          <p:attrName>style.visibility</p:attrName>
                                        </p:attrNameLst>
                                      </p:cBhvr>
                                      <p:to>
                                        <p:strVal val="visible"/>
                                      </p:to>
                                    </p:set>
                                    <p:animEffect transition="in" filter="blinds(horizontal)">
                                      <p:cBhvr>
                                        <p:cTn id="7" dur="500"/>
                                        <p:tgtEl>
                                          <p:spTgt spid="35533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355333"/>
                                        </p:tgtEl>
                                        <p:attrNameLst>
                                          <p:attrName>style.visibility</p:attrName>
                                        </p:attrNameLst>
                                      </p:cBhvr>
                                      <p:to>
                                        <p:strVal val="visible"/>
                                      </p:to>
                                    </p:set>
                                    <p:animEffect transition="in" filter="blinds(horizontal)">
                                      <p:cBhvr>
                                        <p:cTn id="12" dur="500"/>
                                        <p:tgtEl>
                                          <p:spTgt spid="355333"/>
                                        </p:tgtEl>
                                      </p:cBhvr>
                                    </p:animEffect>
                                  </p:childTnLst>
                                </p:cTn>
                              </p:par>
                              <p:par>
                                <p:cTn id="13" presetID="3" presetClass="entr" presetSubtype="10" fill="hold" nodeType="withEffect">
                                  <p:stCondLst>
                                    <p:cond delay="0"/>
                                  </p:stCondLst>
                                  <p:childTnLst>
                                    <p:set>
                                      <p:cBhvr>
                                        <p:cTn id="14" dur="1" fill="hold">
                                          <p:stCondLst>
                                            <p:cond delay="0"/>
                                          </p:stCondLst>
                                        </p:cTn>
                                        <p:tgtEl>
                                          <p:spTgt spid="355335"/>
                                        </p:tgtEl>
                                        <p:attrNameLst>
                                          <p:attrName>style.visibility</p:attrName>
                                        </p:attrNameLst>
                                      </p:cBhvr>
                                      <p:to>
                                        <p:strVal val="visible"/>
                                      </p:to>
                                    </p:set>
                                    <p:animEffect transition="in" filter="blinds(horizontal)">
                                      <p:cBhvr>
                                        <p:cTn id="15" dur="500"/>
                                        <p:tgtEl>
                                          <p:spTgt spid="355335"/>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55336"/>
                                        </p:tgtEl>
                                        <p:attrNameLst>
                                          <p:attrName>style.visibility</p:attrName>
                                        </p:attrNameLst>
                                      </p:cBhvr>
                                      <p:to>
                                        <p:strVal val="visible"/>
                                      </p:to>
                                    </p:set>
                                    <p:animEffect transition="in" filter="blinds(horizontal)">
                                      <p:cBhvr>
                                        <p:cTn id="18" dur="500"/>
                                        <p:tgtEl>
                                          <p:spTgt spid="355336"/>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55337"/>
                                        </p:tgtEl>
                                        <p:attrNameLst>
                                          <p:attrName>style.visibility</p:attrName>
                                        </p:attrNameLst>
                                      </p:cBhvr>
                                      <p:to>
                                        <p:strVal val="visible"/>
                                      </p:to>
                                    </p:set>
                                    <p:animEffect transition="in" filter="blinds(horizontal)">
                                      <p:cBhvr>
                                        <p:cTn id="21" dur="500"/>
                                        <p:tgtEl>
                                          <p:spTgt spid="355337"/>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55338"/>
                                        </p:tgtEl>
                                        <p:attrNameLst>
                                          <p:attrName>style.visibility</p:attrName>
                                        </p:attrNameLst>
                                      </p:cBhvr>
                                      <p:to>
                                        <p:strVal val="visible"/>
                                      </p:to>
                                    </p:set>
                                    <p:animEffect transition="in" filter="blinds(horizontal)">
                                      <p:cBhvr>
                                        <p:cTn id="24" dur="500"/>
                                        <p:tgtEl>
                                          <p:spTgt spid="355338"/>
                                        </p:tgtEl>
                                      </p:cBhvr>
                                    </p:animEffect>
                                  </p:childTnLst>
                                </p:cTn>
                              </p:par>
                            </p:childTnLst>
                          </p:cTn>
                        </p:par>
                      </p:childTnLst>
                    </p:cTn>
                  </p:par>
                  <p:par>
                    <p:cTn id="25" fill="hold">
                      <p:stCondLst>
                        <p:cond delay="indefinite"/>
                      </p:stCondLst>
                      <p:childTnLst>
                        <p:par>
                          <p:cTn id="26" fill="hold">
                            <p:stCondLst>
                              <p:cond delay="0"/>
                            </p:stCondLst>
                            <p:childTnLst>
                              <p:par>
                                <p:cTn id="27" presetID="3" presetClass="entr" presetSubtype="10" fill="hold" nodeType="clickEffect">
                                  <p:stCondLst>
                                    <p:cond delay="0"/>
                                  </p:stCondLst>
                                  <p:childTnLst>
                                    <p:set>
                                      <p:cBhvr>
                                        <p:cTn id="28" dur="1" fill="hold">
                                          <p:stCondLst>
                                            <p:cond delay="0"/>
                                          </p:stCondLst>
                                        </p:cTn>
                                        <p:tgtEl>
                                          <p:spTgt spid="355339"/>
                                        </p:tgtEl>
                                        <p:attrNameLst>
                                          <p:attrName>style.visibility</p:attrName>
                                        </p:attrNameLst>
                                      </p:cBhvr>
                                      <p:to>
                                        <p:strVal val="visible"/>
                                      </p:to>
                                    </p:set>
                                    <p:animEffect transition="in" filter="blinds(horizontal)">
                                      <p:cBhvr>
                                        <p:cTn id="29" dur="500"/>
                                        <p:tgtEl>
                                          <p:spTgt spid="355339"/>
                                        </p:tgtEl>
                                      </p:cBhvr>
                                    </p:animEffect>
                                  </p:childTnLst>
                                </p:cTn>
                              </p:par>
                              <p:par>
                                <p:cTn id="30" presetID="3" presetClass="entr" presetSubtype="10" fill="hold" nodeType="withEffect">
                                  <p:stCondLst>
                                    <p:cond delay="0"/>
                                  </p:stCondLst>
                                  <p:childTnLst>
                                    <p:set>
                                      <p:cBhvr>
                                        <p:cTn id="31" dur="1" fill="hold">
                                          <p:stCondLst>
                                            <p:cond delay="0"/>
                                          </p:stCondLst>
                                        </p:cTn>
                                        <p:tgtEl>
                                          <p:spTgt spid="355340"/>
                                        </p:tgtEl>
                                        <p:attrNameLst>
                                          <p:attrName>style.visibility</p:attrName>
                                        </p:attrNameLst>
                                      </p:cBhvr>
                                      <p:to>
                                        <p:strVal val="visible"/>
                                      </p:to>
                                    </p:set>
                                    <p:animEffect transition="in" filter="blinds(horizontal)">
                                      <p:cBhvr>
                                        <p:cTn id="32" dur="500"/>
                                        <p:tgtEl>
                                          <p:spTgt spid="355340"/>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55341"/>
                                        </p:tgtEl>
                                        <p:attrNameLst>
                                          <p:attrName>style.visibility</p:attrName>
                                        </p:attrNameLst>
                                      </p:cBhvr>
                                      <p:to>
                                        <p:strVal val="visible"/>
                                      </p:to>
                                    </p:set>
                                    <p:animEffect transition="in" filter="blinds(horizontal)">
                                      <p:cBhvr>
                                        <p:cTn id="35" dur="500"/>
                                        <p:tgtEl>
                                          <p:spTgt spid="355341"/>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55342"/>
                                        </p:tgtEl>
                                        <p:attrNameLst>
                                          <p:attrName>style.visibility</p:attrName>
                                        </p:attrNameLst>
                                      </p:cBhvr>
                                      <p:to>
                                        <p:strVal val="visible"/>
                                      </p:to>
                                    </p:set>
                                    <p:animEffect transition="in" filter="blinds(horizontal)">
                                      <p:cBhvr>
                                        <p:cTn id="38" dur="500"/>
                                        <p:tgtEl>
                                          <p:spTgt spid="355342"/>
                                        </p:tgtEl>
                                      </p:cBhvr>
                                    </p:animEffect>
                                  </p:childTnLst>
                                </p:cTn>
                              </p:par>
                            </p:childTnLst>
                          </p:cTn>
                        </p:par>
                      </p:childTnLst>
                    </p:cTn>
                  </p:par>
                  <p:par>
                    <p:cTn id="39" fill="hold">
                      <p:stCondLst>
                        <p:cond delay="indefinite"/>
                      </p:stCondLst>
                      <p:childTnLst>
                        <p:par>
                          <p:cTn id="40" fill="hold">
                            <p:stCondLst>
                              <p:cond delay="0"/>
                            </p:stCondLst>
                            <p:childTnLst>
                              <p:par>
                                <p:cTn id="41" presetID="3" presetClass="entr" presetSubtype="10" fill="hold" nodeType="clickEffect">
                                  <p:stCondLst>
                                    <p:cond delay="0"/>
                                  </p:stCondLst>
                                  <p:childTnLst>
                                    <p:set>
                                      <p:cBhvr>
                                        <p:cTn id="42" dur="1" fill="hold">
                                          <p:stCondLst>
                                            <p:cond delay="0"/>
                                          </p:stCondLst>
                                        </p:cTn>
                                        <p:tgtEl>
                                          <p:spTgt spid="355343"/>
                                        </p:tgtEl>
                                        <p:attrNameLst>
                                          <p:attrName>style.visibility</p:attrName>
                                        </p:attrNameLst>
                                      </p:cBhvr>
                                      <p:to>
                                        <p:strVal val="visible"/>
                                      </p:to>
                                    </p:set>
                                    <p:animEffect transition="in" filter="blinds(horizontal)">
                                      <p:cBhvr>
                                        <p:cTn id="43" dur="500"/>
                                        <p:tgtEl>
                                          <p:spTgt spid="355343"/>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55345"/>
                                        </p:tgtEl>
                                        <p:attrNameLst>
                                          <p:attrName>style.visibility</p:attrName>
                                        </p:attrNameLst>
                                      </p:cBhvr>
                                      <p:to>
                                        <p:strVal val="visible"/>
                                      </p:to>
                                    </p:set>
                                    <p:animEffect transition="in" filter="blinds(horizontal)">
                                      <p:cBhvr>
                                        <p:cTn id="46" dur="500"/>
                                        <p:tgtEl>
                                          <p:spTgt spid="355345"/>
                                        </p:tgtEl>
                                      </p:cBhvr>
                                    </p:animEffect>
                                  </p:childTnLst>
                                </p:cTn>
                              </p:par>
                              <p:par>
                                <p:cTn id="47" presetID="3" presetClass="entr" presetSubtype="10" fill="hold" nodeType="withEffect">
                                  <p:stCondLst>
                                    <p:cond delay="0"/>
                                  </p:stCondLst>
                                  <p:childTnLst>
                                    <p:set>
                                      <p:cBhvr>
                                        <p:cTn id="48" dur="1" fill="hold">
                                          <p:stCondLst>
                                            <p:cond delay="0"/>
                                          </p:stCondLst>
                                        </p:cTn>
                                        <p:tgtEl>
                                          <p:spTgt spid="355347"/>
                                        </p:tgtEl>
                                        <p:attrNameLst>
                                          <p:attrName>style.visibility</p:attrName>
                                        </p:attrNameLst>
                                      </p:cBhvr>
                                      <p:to>
                                        <p:strVal val="visible"/>
                                      </p:to>
                                    </p:set>
                                    <p:animEffect transition="in" filter="blinds(horizontal)">
                                      <p:cBhvr>
                                        <p:cTn id="49" dur="500"/>
                                        <p:tgtEl>
                                          <p:spTgt spid="355347"/>
                                        </p:tgtEl>
                                      </p:cBhvr>
                                    </p:animEffect>
                                  </p:childTnLst>
                                </p:cTn>
                              </p:par>
                              <p:par>
                                <p:cTn id="50" presetID="3" presetClass="entr" presetSubtype="10" fill="hold" nodeType="withEffect">
                                  <p:stCondLst>
                                    <p:cond delay="0"/>
                                  </p:stCondLst>
                                  <p:childTnLst>
                                    <p:set>
                                      <p:cBhvr>
                                        <p:cTn id="51" dur="1" fill="hold">
                                          <p:stCondLst>
                                            <p:cond delay="0"/>
                                          </p:stCondLst>
                                        </p:cTn>
                                        <p:tgtEl>
                                          <p:spTgt spid="355344"/>
                                        </p:tgtEl>
                                        <p:attrNameLst>
                                          <p:attrName>style.visibility</p:attrName>
                                        </p:attrNameLst>
                                      </p:cBhvr>
                                      <p:to>
                                        <p:strVal val="visible"/>
                                      </p:to>
                                    </p:set>
                                    <p:animEffect transition="in" filter="blinds(horizontal)">
                                      <p:cBhvr>
                                        <p:cTn id="52" dur="500"/>
                                        <p:tgtEl>
                                          <p:spTgt spid="355344"/>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55348"/>
                                        </p:tgtEl>
                                        <p:attrNameLst>
                                          <p:attrName>style.visibility</p:attrName>
                                        </p:attrNameLst>
                                      </p:cBhvr>
                                      <p:to>
                                        <p:strVal val="visible"/>
                                      </p:to>
                                    </p:set>
                                    <p:animEffect transition="in" filter="blinds(horizontal)">
                                      <p:cBhvr>
                                        <p:cTn id="55" dur="500"/>
                                        <p:tgtEl>
                                          <p:spTgt spid="355348"/>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55346"/>
                                        </p:tgtEl>
                                        <p:attrNameLst>
                                          <p:attrName>style.visibility</p:attrName>
                                        </p:attrNameLst>
                                      </p:cBhvr>
                                      <p:to>
                                        <p:strVal val="visible"/>
                                      </p:to>
                                    </p:set>
                                    <p:animEffect transition="in" filter="blinds(horizontal)">
                                      <p:cBhvr>
                                        <p:cTn id="58" dur="500"/>
                                        <p:tgtEl>
                                          <p:spTgt spid="355346"/>
                                        </p:tgtEl>
                                      </p:cBhvr>
                                    </p:animEffect>
                                  </p:childTnLst>
                                </p:cTn>
                              </p:par>
                            </p:childTnLst>
                          </p:cTn>
                        </p:par>
                      </p:childTnLst>
                    </p:cTn>
                  </p:par>
                  <p:par>
                    <p:cTn id="59" fill="hold">
                      <p:stCondLst>
                        <p:cond delay="indefinite"/>
                      </p:stCondLst>
                      <p:childTnLst>
                        <p:par>
                          <p:cTn id="60" fill="hold">
                            <p:stCondLst>
                              <p:cond delay="0"/>
                            </p:stCondLst>
                            <p:childTnLst>
                              <p:par>
                                <p:cTn id="61" presetID="3" presetClass="entr" presetSubtype="10" fill="hold" nodeType="clickEffect">
                                  <p:stCondLst>
                                    <p:cond delay="0"/>
                                  </p:stCondLst>
                                  <p:childTnLst>
                                    <p:set>
                                      <p:cBhvr>
                                        <p:cTn id="62" dur="1" fill="hold">
                                          <p:stCondLst>
                                            <p:cond delay="0"/>
                                          </p:stCondLst>
                                        </p:cTn>
                                        <p:tgtEl>
                                          <p:spTgt spid="355349"/>
                                        </p:tgtEl>
                                        <p:attrNameLst>
                                          <p:attrName>style.visibility</p:attrName>
                                        </p:attrNameLst>
                                      </p:cBhvr>
                                      <p:to>
                                        <p:strVal val="visible"/>
                                      </p:to>
                                    </p:set>
                                    <p:animEffect transition="in" filter="blinds(horizontal)">
                                      <p:cBhvr>
                                        <p:cTn id="63" dur="500"/>
                                        <p:tgtEl>
                                          <p:spTgt spid="355349"/>
                                        </p:tgtEl>
                                      </p:cBhvr>
                                    </p:animEffect>
                                  </p:childTnLst>
                                </p:cTn>
                              </p:par>
                              <p:par>
                                <p:cTn id="64" presetID="3" presetClass="entr" presetSubtype="10" fill="hold" nodeType="withEffect">
                                  <p:stCondLst>
                                    <p:cond delay="0"/>
                                  </p:stCondLst>
                                  <p:childTnLst>
                                    <p:set>
                                      <p:cBhvr>
                                        <p:cTn id="65" dur="1" fill="hold">
                                          <p:stCondLst>
                                            <p:cond delay="0"/>
                                          </p:stCondLst>
                                        </p:cTn>
                                        <p:tgtEl>
                                          <p:spTgt spid="355353"/>
                                        </p:tgtEl>
                                        <p:attrNameLst>
                                          <p:attrName>style.visibility</p:attrName>
                                        </p:attrNameLst>
                                      </p:cBhvr>
                                      <p:to>
                                        <p:strVal val="visible"/>
                                      </p:to>
                                    </p:set>
                                    <p:animEffect transition="in" filter="blinds(horizontal)">
                                      <p:cBhvr>
                                        <p:cTn id="66" dur="500"/>
                                        <p:tgtEl>
                                          <p:spTgt spid="355353"/>
                                        </p:tgtEl>
                                      </p:cBhvr>
                                    </p:animEffect>
                                  </p:childTnLst>
                                </p:cTn>
                              </p:par>
                              <p:par>
                                <p:cTn id="67" presetID="3" presetClass="entr" presetSubtype="10" fill="hold" nodeType="withEffect">
                                  <p:stCondLst>
                                    <p:cond delay="0"/>
                                  </p:stCondLst>
                                  <p:childTnLst>
                                    <p:set>
                                      <p:cBhvr>
                                        <p:cTn id="68" dur="1" fill="hold">
                                          <p:stCondLst>
                                            <p:cond delay="0"/>
                                          </p:stCondLst>
                                        </p:cTn>
                                        <p:tgtEl>
                                          <p:spTgt spid="355350"/>
                                        </p:tgtEl>
                                        <p:attrNameLst>
                                          <p:attrName>style.visibility</p:attrName>
                                        </p:attrNameLst>
                                      </p:cBhvr>
                                      <p:to>
                                        <p:strVal val="visible"/>
                                      </p:to>
                                    </p:set>
                                    <p:animEffect transition="in" filter="blinds(horizontal)">
                                      <p:cBhvr>
                                        <p:cTn id="69" dur="500"/>
                                        <p:tgtEl>
                                          <p:spTgt spid="355350"/>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55351"/>
                                        </p:tgtEl>
                                        <p:attrNameLst>
                                          <p:attrName>style.visibility</p:attrName>
                                        </p:attrNameLst>
                                      </p:cBhvr>
                                      <p:to>
                                        <p:strVal val="visible"/>
                                      </p:to>
                                    </p:set>
                                    <p:animEffect transition="in" filter="blinds(horizontal)">
                                      <p:cBhvr>
                                        <p:cTn id="72" dur="500"/>
                                        <p:tgtEl>
                                          <p:spTgt spid="355351"/>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55354"/>
                                        </p:tgtEl>
                                        <p:attrNameLst>
                                          <p:attrName>style.visibility</p:attrName>
                                        </p:attrNameLst>
                                      </p:cBhvr>
                                      <p:to>
                                        <p:strVal val="visible"/>
                                      </p:to>
                                    </p:set>
                                    <p:animEffect transition="in" filter="blinds(horizontal)">
                                      <p:cBhvr>
                                        <p:cTn id="75" dur="500"/>
                                        <p:tgtEl>
                                          <p:spTgt spid="355354"/>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55352"/>
                                        </p:tgtEl>
                                        <p:attrNameLst>
                                          <p:attrName>style.visibility</p:attrName>
                                        </p:attrNameLst>
                                      </p:cBhvr>
                                      <p:to>
                                        <p:strVal val="visible"/>
                                      </p:to>
                                    </p:set>
                                    <p:animEffect transition="in" filter="blinds(horizontal)">
                                      <p:cBhvr>
                                        <p:cTn id="78" dur="500"/>
                                        <p:tgtEl>
                                          <p:spTgt spid="355352"/>
                                        </p:tgtEl>
                                      </p:cBhvr>
                                    </p:animEffect>
                                  </p:childTnLst>
                                </p:cTn>
                              </p:par>
                            </p:childTnLst>
                          </p:cTn>
                        </p:par>
                      </p:childTnLst>
                    </p:cTn>
                  </p:par>
                  <p:par>
                    <p:cTn id="79" fill="hold">
                      <p:stCondLst>
                        <p:cond delay="indefinite"/>
                      </p:stCondLst>
                      <p:childTnLst>
                        <p:par>
                          <p:cTn id="80" fill="hold">
                            <p:stCondLst>
                              <p:cond delay="0"/>
                            </p:stCondLst>
                            <p:childTnLst>
                              <p:par>
                                <p:cTn id="81" presetID="3" presetClass="entr" presetSubtype="10" fill="hold" nodeType="clickEffect">
                                  <p:stCondLst>
                                    <p:cond delay="0"/>
                                  </p:stCondLst>
                                  <p:childTnLst>
                                    <p:set>
                                      <p:cBhvr>
                                        <p:cTn id="82" dur="1" fill="hold">
                                          <p:stCondLst>
                                            <p:cond delay="0"/>
                                          </p:stCondLst>
                                        </p:cTn>
                                        <p:tgtEl>
                                          <p:spTgt spid="355356"/>
                                        </p:tgtEl>
                                        <p:attrNameLst>
                                          <p:attrName>style.visibility</p:attrName>
                                        </p:attrNameLst>
                                      </p:cBhvr>
                                      <p:to>
                                        <p:strVal val="visible"/>
                                      </p:to>
                                    </p:set>
                                    <p:animEffect transition="in" filter="blinds(horizontal)">
                                      <p:cBhvr>
                                        <p:cTn id="83" dur="500"/>
                                        <p:tgtEl>
                                          <p:spTgt spid="355356"/>
                                        </p:tgtEl>
                                      </p:cBhvr>
                                    </p:animEffect>
                                  </p:childTnLst>
                                </p:cTn>
                              </p:par>
                              <p:par>
                                <p:cTn id="84" presetID="3" presetClass="entr" presetSubtype="10" fill="hold" nodeType="withEffect">
                                  <p:stCondLst>
                                    <p:cond delay="0"/>
                                  </p:stCondLst>
                                  <p:childTnLst>
                                    <p:set>
                                      <p:cBhvr>
                                        <p:cTn id="85" dur="1" fill="hold">
                                          <p:stCondLst>
                                            <p:cond delay="0"/>
                                          </p:stCondLst>
                                        </p:cTn>
                                        <p:tgtEl>
                                          <p:spTgt spid="355357"/>
                                        </p:tgtEl>
                                        <p:attrNameLst>
                                          <p:attrName>style.visibility</p:attrName>
                                        </p:attrNameLst>
                                      </p:cBhvr>
                                      <p:to>
                                        <p:strVal val="visible"/>
                                      </p:to>
                                    </p:set>
                                    <p:animEffect transition="in" filter="blinds(horizontal)">
                                      <p:cBhvr>
                                        <p:cTn id="86" dur="500"/>
                                        <p:tgtEl>
                                          <p:spTgt spid="355357"/>
                                        </p:tgtEl>
                                      </p:cBhvr>
                                    </p:animEffect>
                                  </p:childTnLst>
                                </p:cTn>
                              </p:par>
                              <p:par>
                                <p:cTn id="87" presetID="3" presetClass="entr" presetSubtype="10" fill="hold" nodeType="withEffect">
                                  <p:stCondLst>
                                    <p:cond delay="0"/>
                                  </p:stCondLst>
                                  <p:childTnLst>
                                    <p:set>
                                      <p:cBhvr>
                                        <p:cTn id="88" dur="1" fill="hold">
                                          <p:stCondLst>
                                            <p:cond delay="0"/>
                                          </p:stCondLst>
                                        </p:cTn>
                                        <p:tgtEl>
                                          <p:spTgt spid="355360"/>
                                        </p:tgtEl>
                                        <p:attrNameLst>
                                          <p:attrName>style.visibility</p:attrName>
                                        </p:attrNameLst>
                                      </p:cBhvr>
                                      <p:to>
                                        <p:strVal val="visible"/>
                                      </p:to>
                                    </p:set>
                                    <p:animEffect transition="in" filter="blinds(horizontal)">
                                      <p:cBhvr>
                                        <p:cTn id="89" dur="500"/>
                                        <p:tgtEl>
                                          <p:spTgt spid="355360"/>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55355"/>
                                        </p:tgtEl>
                                        <p:attrNameLst>
                                          <p:attrName>style.visibility</p:attrName>
                                        </p:attrNameLst>
                                      </p:cBhvr>
                                      <p:to>
                                        <p:strVal val="visible"/>
                                      </p:to>
                                    </p:set>
                                    <p:animEffect transition="in" filter="blinds(horizontal)">
                                      <p:cBhvr>
                                        <p:cTn id="92" dur="500"/>
                                        <p:tgtEl>
                                          <p:spTgt spid="355355"/>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55358"/>
                                        </p:tgtEl>
                                        <p:attrNameLst>
                                          <p:attrName>style.visibility</p:attrName>
                                        </p:attrNameLst>
                                      </p:cBhvr>
                                      <p:to>
                                        <p:strVal val="visible"/>
                                      </p:to>
                                    </p:set>
                                    <p:animEffect transition="in" filter="blinds(horizontal)">
                                      <p:cBhvr>
                                        <p:cTn id="95" dur="500"/>
                                        <p:tgtEl>
                                          <p:spTgt spid="355358"/>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55361"/>
                                        </p:tgtEl>
                                        <p:attrNameLst>
                                          <p:attrName>style.visibility</p:attrName>
                                        </p:attrNameLst>
                                      </p:cBhvr>
                                      <p:to>
                                        <p:strVal val="visible"/>
                                      </p:to>
                                    </p:set>
                                    <p:animEffect transition="in" filter="blinds(horizontal)">
                                      <p:cBhvr>
                                        <p:cTn id="98" dur="500"/>
                                        <p:tgtEl>
                                          <p:spTgt spid="355361"/>
                                        </p:tgtEl>
                                      </p:cBhvr>
                                    </p:animEffect>
                                  </p:childTnLst>
                                </p:cTn>
                              </p:par>
                            </p:childTnLst>
                          </p:cTn>
                        </p:par>
                      </p:childTnLst>
                    </p:cTn>
                  </p:par>
                  <p:par>
                    <p:cTn id="99" fill="hold">
                      <p:stCondLst>
                        <p:cond delay="indefinite"/>
                      </p:stCondLst>
                      <p:childTnLst>
                        <p:par>
                          <p:cTn id="100" fill="hold">
                            <p:stCondLst>
                              <p:cond delay="0"/>
                            </p:stCondLst>
                            <p:childTnLst>
                              <p:par>
                                <p:cTn id="101" presetID="3" presetClass="entr" presetSubtype="10" fill="hold" nodeType="clickEffect">
                                  <p:stCondLst>
                                    <p:cond delay="0"/>
                                  </p:stCondLst>
                                  <p:childTnLst>
                                    <p:set>
                                      <p:cBhvr>
                                        <p:cTn id="102" dur="1" fill="hold">
                                          <p:stCondLst>
                                            <p:cond delay="0"/>
                                          </p:stCondLst>
                                        </p:cTn>
                                        <p:tgtEl>
                                          <p:spTgt spid="355362"/>
                                        </p:tgtEl>
                                        <p:attrNameLst>
                                          <p:attrName>style.visibility</p:attrName>
                                        </p:attrNameLst>
                                      </p:cBhvr>
                                      <p:to>
                                        <p:strVal val="visible"/>
                                      </p:to>
                                    </p:set>
                                    <p:animEffect transition="in" filter="blinds(horizontal)">
                                      <p:cBhvr>
                                        <p:cTn id="103" dur="500"/>
                                        <p:tgtEl>
                                          <p:spTgt spid="355362"/>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55363"/>
                                        </p:tgtEl>
                                        <p:attrNameLst>
                                          <p:attrName>style.visibility</p:attrName>
                                        </p:attrNameLst>
                                      </p:cBhvr>
                                      <p:to>
                                        <p:strVal val="visible"/>
                                      </p:to>
                                    </p:set>
                                    <p:animEffect transition="in" filter="blinds(horizontal)">
                                      <p:cBhvr>
                                        <p:cTn id="106" dur="500"/>
                                        <p:tgtEl>
                                          <p:spTgt spid="355363"/>
                                        </p:tgtEl>
                                      </p:cBhvr>
                                    </p:animEffect>
                                  </p:childTnLst>
                                </p:cTn>
                              </p:par>
                            </p:childTnLst>
                          </p:cTn>
                        </p:par>
                      </p:childTnLst>
                    </p:cTn>
                  </p:par>
                  <p:par>
                    <p:cTn id="107" fill="hold">
                      <p:stCondLst>
                        <p:cond delay="indefinite"/>
                      </p:stCondLst>
                      <p:childTnLst>
                        <p:par>
                          <p:cTn id="108" fill="hold">
                            <p:stCondLst>
                              <p:cond delay="0"/>
                            </p:stCondLst>
                            <p:childTnLst>
                              <p:par>
                                <p:cTn id="109" presetID="3" presetClass="entr" presetSubtype="10" fill="hold" nodeType="clickEffect">
                                  <p:stCondLst>
                                    <p:cond delay="0"/>
                                  </p:stCondLst>
                                  <p:childTnLst>
                                    <p:set>
                                      <p:cBhvr>
                                        <p:cTn id="110" dur="1" fill="hold">
                                          <p:stCondLst>
                                            <p:cond delay="0"/>
                                          </p:stCondLst>
                                        </p:cTn>
                                        <p:tgtEl>
                                          <p:spTgt spid="355365"/>
                                        </p:tgtEl>
                                        <p:attrNameLst>
                                          <p:attrName>style.visibility</p:attrName>
                                        </p:attrNameLst>
                                      </p:cBhvr>
                                      <p:to>
                                        <p:strVal val="visible"/>
                                      </p:to>
                                    </p:set>
                                    <p:animEffect transition="in" filter="blinds(horizontal)">
                                      <p:cBhvr>
                                        <p:cTn id="111" dur="500"/>
                                        <p:tgtEl>
                                          <p:spTgt spid="355365"/>
                                        </p:tgtEl>
                                      </p:cBhvr>
                                    </p:animEffect>
                                  </p:childTnLst>
                                </p:cTn>
                              </p:par>
                              <p:par>
                                <p:cTn id="112" presetID="3" presetClass="entr" presetSubtype="10" fill="hold" nodeType="withEffect">
                                  <p:stCondLst>
                                    <p:cond delay="0"/>
                                  </p:stCondLst>
                                  <p:childTnLst>
                                    <p:set>
                                      <p:cBhvr>
                                        <p:cTn id="113" dur="1" fill="hold">
                                          <p:stCondLst>
                                            <p:cond delay="0"/>
                                          </p:stCondLst>
                                        </p:cTn>
                                        <p:tgtEl>
                                          <p:spTgt spid="355366"/>
                                        </p:tgtEl>
                                        <p:attrNameLst>
                                          <p:attrName>style.visibility</p:attrName>
                                        </p:attrNameLst>
                                      </p:cBhvr>
                                      <p:to>
                                        <p:strVal val="visible"/>
                                      </p:to>
                                    </p:set>
                                    <p:animEffect transition="in" filter="blinds(horizontal)">
                                      <p:cBhvr>
                                        <p:cTn id="114" dur="500"/>
                                        <p:tgtEl>
                                          <p:spTgt spid="355366"/>
                                        </p:tgtEl>
                                      </p:cBhvr>
                                    </p:animEffect>
                                  </p:childTnLst>
                                </p:cTn>
                              </p:par>
                              <p:par>
                                <p:cTn id="115" presetID="3" presetClass="entr" presetSubtype="10" fill="hold" nodeType="withEffect">
                                  <p:stCondLst>
                                    <p:cond delay="0"/>
                                  </p:stCondLst>
                                  <p:childTnLst>
                                    <p:set>
                                      <p:cBhvr>
                                        <p:cTn id="116" dur="1" fill="hold">
                                          <p:stCondLst>
                                            <p:cond delay="0"/>
                                          </p:stCondLst>
                                        </p:cTn>
                                        <p:tgtEl>
                                          <p:spTgt spid="355368"/>
                                        </p:tgtEl>
                                        <p:attrNameLst>
                                          <p:attrName>style.visibility</p:attrName>
                                        </p:attrNameLst>
                                      </p:cBhvr>
                                      <p:to>
                                        <p:strVal val="visible"/>
                                      </p:to>
                                    </p:set>
                                    <p:animEffect transition="in" filter="blinds(horizontal)">
                                      <p:cBhvr>
                                        <p:cTn id="117" dur="500"/>
                                        <p:tgtEl>
                                          <p:spTgt spid="355368"/>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355364"/>
                                        </p:tgtEl>
                                        <p:attrNameLst>
                                          <p:attrName>style.visibility</p:attrName>
                                        </p:attrNameLst>
                                      </p:cBhvr>
                                      <p:to>
                                        <p:strVal val="visible"/>
                                      </p:to>
                                    </p:set>
                                    <p:animEffect transition="in" filter="blinds(horizontal)">
                                      <p:cBhvr>
                                        <p:cTn id="120" dur="500"/>
                                        <p:tgtEl>
                                          <p:spTgt spid="355364"/>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355367"/>
                                        </p:tgtEl>
                                        <p:attrNameLst>
                                          <p:attrName>style.visibility</p:attrName>
                                        </p:attrNameLst>
                                      </p:cBhvr>
                                      <p:to>
                                        <p:strVal val="visible"/>
                                      </p:to>
                                    </p:set>
                                    <p:animEffect transition="in" filter="blinds(horizontal)">
                                      <p:cBhvr>
                                        <p:cTn id="123" dur="500"/>
                                        <p:tgtEl>
                                          <p:spTgt spid="355367"/>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55369"/>
                                        </p:tgtEl>
                                        <p:attrNameLst>
                                          <p:attrName>style.visibility</p:attrName>
                                        </p:attrNameLst>
                                      </p:cBhvr>
                                      <p:to>
                                        <p:strVal val="visible"/>
                                      </p:to>
                                    </p:set>
                                    <p:animEffect transition="in" filter="blinds(horizontal)">
                                      <p:cBhvr>
                                        <p:cTn id="126" dur="500"/>
                                        <p:tgtEl>
                                          <p:spTgt spid="355369"/>
                                        </p:tgtEl>
                                      </p:cBhvr>
                                    </p:animEffect>
                                  </p:childTnLst>
                                </p:cTn>
                              </p:par>
                            </p:childTnLst>
                          </p:cTn>
                        </p:par>
                      </p:childTnLst>
                    </p:cTn>
                  </p:par>
                  <p:par>
                    <p:cTn id="127" fill="hold">
                      <p:stCondLst>
                        <p:cond delay="indefinite"/>
                      </p:stCondLst>
                      <p:childTnLst>
                        <p:par>
                          <p:cTn id="128" fill="hold">
                            <p:stCondLst>
                              <p:cond delay="0"/>
                            </p:stCondLst>
                            <p:childTnLst>
                              <p:par>
                                <p:cTn id="129" presetID="3" presetClass="entr" presetSubtype="10" fill="hold" nodeType="clickEffect">
                                  <p:stCondLst>
                                    <p:cond delay="0"/>
                                  </p:stCondLst>
                                  <p:childTnLst>
                                    <p:set>
                                      <p:cBhvr>
                                        <p:cTn id="130" dur="1" fill="hold">
                                          <p:stCondLst>
                                            <p:cond delay="0"/>
                                          </p:stCondLst>
                                        </p:cTn>
                                        <p:tgtEl>
                                          <p:spTgt spid="355370"/>
                                        </p:tgtEl>
                                        <p:attrNameLst>
                                          <p:attrName>style.visibility</p:attrName>
                                        </p:attrNameLst>
                                      </p:cBhvr>
                                      <p:to>
                                        <p:strVal val="visible"/>
                                      </p:to>
                                    </p:set>
                                    <p:animEffect transition="in" filter="blinds(horizontal)">
                                      <p:cBhvr>
                                        <p:cTn id="131" dur="500"/>
                                        <p:tgtEl>
                                          <p:spTgt spid="355370"/>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55371"/>
                                        </p:tgtEl>
                                        <p:attrNameLst>
                                          <p:attrName>style.visibility</p:attrName>
                                        </p:attrNameLst>
                                      </p:cBhvr>
                                      <p:to>
                                        <p:strVal val="visible"/>
                                      </p:to>
                                    </p:set>
                                    <p:animEffect transition="in" filter="blinds(horizontal)">
                                      <p:cBhvr>
                                        <p:cTn id="134" dur="500"/>
                                        <p:tgtEl>
                                          <p:spTgt spid="355371"/>
                                        </p:tgtEl>
                                      </p:cBhvr>
                                    </p:animEffect>
                                  </p:childTnLst>
                                </p:cTn>
                              </p:par>
                              <p:par>
                                <p:cTn id="135" presetID="3" presetClass="entr" presetSubtype="10" fill="hold" nodeType="withEffect">
                                  <p:stCondLst>
                                    <p:cond delay="0"/>
                                  </p:stCondLst>
                                  <p:childTnLst>
                                    <p:set>
                                      <p:cBhvr>
                                        <p:cTn id="136" dur="1" fill="hold">
                                          <p:stCondLst>
                                            <p:cond delay="0"/>
                                          </p:stCondLst>
                                        </p:cTn>
                                        <p:tgtEl>
                                          <p:spTgt spid="355372"/>
                                        </p:tgtEl>
                                        <p:attrNameLst>
                                          <p:attrName>style.visibility</p:attrName>
                                        </p:attrNameLst>
                                      </p:cBhvr>
                                      <p:to>
                                        <p:strVal val="visible"/>
                                      </p:to>
                                    </p:set>
                                    <p:animEffect transition="in" filter="blinds(horizontal)">
                                      <p:cBhvr>
                                        <p:cTn id="137" dur="500"/>
                                        <p:tgtEl>
                                          <p:spTgt spid="355372"/>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355373"/>
                                        </p:tgtEl>
                                        <p:attrNameLst>
                                          <p:attrName>style.visibility</p:attrName>
                                        </p:attrNameLst>
                                      </p:cBhvr>
                                      <p:to>
                                        <p:strVal val="visible"/>
                                      </p:to>
                                    </p:set>
                                    <p:animEffect transition="in" filter="blinds(horizontal)">
                                      <p:cBhvr>
                                        <p:cTn id="140" dur="500"/>
                                        <p:tgtEl>
                                          <p:spTgt spid="355373"/>
                                        </p:tgtEl>
                                      </p:cBhvr>
                                    </p:animEffect>
                                  </p:childTnLst>
                                </p:cTn>
                              </p:par>
                            </p:childTnLst>
                          </p:cTn>
                        </p:par>
                      </p:childTnLst>
                    </p:cTn>
                  </p:par>
                  <p:par>
                    <p:cTn id="141" fill="hold">
                      <p:stCondLst>
                        <p:cond delay="indefinite"/>
                      </p:stCondLst>
                      <p:childTnLst>
                        <p:par>
                          <p:cTn id="142" fill="hold">
                            <p:stCondLst>
                              <p:cond delay="0"/>
                            </p:stCondLst>
                            <p:childTnLst>
                              <p:par>
                                <p:cTn id="143" presetID="3" presetClass="entr" presetSubtype="10" fill="hold" nodeType="clickEffect">
                                  <p:stCondLst>
                                    <p:cond delay="0"/>
                                  </p:stCondLst>
                                  <p:childTnLst>
                                    <p:set>
                                      <p:cBhvr>
                                        <p:cTn id="144" dur="1" fill="hold">
                                          <p:stCondLst>
                                            <p:cond delay="0"/>
                                          </p:stCondLst>
                                        </p:cTn>
                                        <p:tgtEl>
                                          <p:spTgt spid="355374"/>
                                        </p:tgtEl>
                                        <p:attrNameLst>
                                          <p:attrName>style.visibility</p:attrName>
                                        </p:attrNameLst>
                                      </p:cBhvr>
                                      <p:to>
                                        <p:strVal val="visible"/>
                                      </p:to>
                                    </p:set>
                                    <p:animEffect transition="in" filter="blinds(horizontal)">
                                      <p:cBhvr>
                                        <p:cTn id="145" dur="500"/>
                                        <p:tgtEl>
                                          <p:spTgt spid="355374"/>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355375"/>
                                        </p:tgtEl>
                                        <p:attrNameLst>
                                          <p:attrName>style.visibility</p:attrName>
                                        </p:attrNameLst>
                                      </p:cBhvr>
                                      <p:to>
                                        <p:strVal val="visible"/>
                                      </p:to>
                                    </p:set>
                                    <p:animEffect transition="in" filter="blinds(horizontal)">
                                      <p:cBhvr>
                                        <p:cTn id="148" dur="500"/>
                                        <p:tgtEl>
                                          <p:spTgt spid="355375"/>
                                        </p:tgtEl>
                                      </p:cBhvr>
                                    </p:animEffect>
                                  </p:childTnLst>
                                </p:cTn>
                              </p:par>
                              <p:par>
                                <p:cTn id="149" presetID="3" presetClass="entr" presetSubtype="10" fill="hold" nodeType="withEffect">
                                  <p:stCondLst>
                                    <p:cond delay="0"/>
                                  </p:stCondLst>
                                  <p:childTnLst>
                                    <p:set>
                                      <p:cBhvr>
                                        <p:cTn id="150" dur="1" fill="hold">
                                          <p:stCondLst>
                                            <p:cond delay="0"/>
                                          </p:stCondLst>
                                        </p:cTn>
                                        <p:tgtEl>
                                          <p:spTgt spid="355376"/>
                                        </p:tgtEl>
                                        <p:attrNameLst>
                                          <p:attrName>style.visibility</p:attrName>
                                        </p:attrNameLst>
                                      </p:cBhvr>
                                      <p:to>
                                        <p:strVal val="visible"/>
                                      </p:to>
                                    </p:set>
                                    <p:animEffect transition="in" filter="blinds(horizontal)">
                                      <p:cBhvr>
                                        <p:cTn id="151" dur="500"/>
                                        <p:tgtEl>
                                          <p:spTgt spid="355376"/>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355377"/>
                                        </p:tgtEl>
                                        <p:attrNameLst>
                                          <p:attrName>style.visibility</p:attrName>
                                        </p:attrNameLst>
                                      </p:cBhvr>
                                      <p:to>
                                        <p:strVal val="visible"/>
                                      </p:to>
                                    </p:set>
                                    <p:animEffect transition="in" filter="blinds(horizontal)">
                                      <p:cBhvr>
                                        <p:cTn id="154" dur="500"/>
                                        <p:tgtEl>
                                          <p:spTgt spid="355377"/>
                                        </p:tgtEl>
                                      </p:cBhvr>
                                    </p:animEffect>
                                  </p:childTnLst>
                                </p:cTn>
                              </p:par>
                            </p:childTnLst>
                          </p:cTn>
                        </p:par>
                      </p:childTnLst>
                    </p:cTn>
                  </p:par>
                  <p:par>
                    <p:cTn id="155" fill="hold">
                      <p:stCondLst>
                        <p:cond delay="indefinite"/>
                      </p:stCondLst>
                      <p:childTnLst>
                        <p:par>
                          <p:cTn id="156" fill="hold">
                            <p:stCondLst>
                              <p:cond delay="0"/>
                            </p:stCondLst>
                            <p:childTnLst>
                              <p:par>
                                <p:cTn id="157" presetID="3" presetClass="entr" presetSubtype="10" fill="hold" nodeType="clickEffect">
                                  <p:stCondLst>
                                    <p:cond delay="0"/>
                                  </p:stCondLst>
                                  <p:childTnLst>
                                    <p:set>
                                      <p:cBhvr>
                                        <p:cTn id="158" dur="1" fill="hold">
                                          <p:stCondLst>
                                            <p:cond delay="0"/>
                                          </p:stCondLst>
                                        </p:cTn>
                                        <p:tgtEl>
                                          <p:spTgt spid="355378"/>
                                        </p:tgtEl>
                                        <p:attrNameLst>
                                          <p:attrName>style.visibility</p:attrName>
                                        </p:attrNameLst>
                                      </p:cBhvr>
                                      <p:to>
                                        <p:strVal val="visible"/>
                                      </p:to>
                                    </p:set>
                                    <p:animEffect transition="in" filter="blinds(horizontal)">
                                      <p:cBhvr>
                                        <p:cTn id="159" dur="500"/>
                                        <p:tgtEl>
                                          <p:spTgt spid="355378"/>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355379"/>
                                        </p:tgtEl>
                                        <p:attrNameLst>
                                          <p:attrName>style.visibility</p:attrName>
                                        </p:attrNameLst>
                                      </p:cBhvr>
                                      <p:to>
                                        <p:strVal val="visible"/>
                                      </p:to>
                                    </p:set>
                                    <p:animEffect transition="in" filter="blinds(horizontal)">
                                      <p:cBhvr>
                                        <p:cTn id="162" dur="500"/>
                                        <p:tgtEl>
                                          <p:spTgt spid="355379"/>
                                        </p:tgtEl>
                                      </p:cBhvr>
                                    </p:animEffect>
                                  </p:childTnLst>
                                </p:cTn>
                              </p:par>
                              <p:par>
                                <p:cTn id="163" presetID="3" presetClass="entr" presetSubtype="10" fill="hold" nodeType="withEffect">
                                  <p:stCondLst>
                                    <p:cond delay="0"/>
                                  </p:stCondLst>
                                  <p:childTnLst>
                                    <p:set>
                                      <p:cBhvr>
                                        <p:cTn id="164" dur="1" fill="hold">
                                          <p:stCondLst>
                                            <p:cond delay="0"/>
                                          </p:stCondLst>
                                        </p:cTn>
                                        <p:tgtEl>
                                          <p:spTgt spid="355380"/>
                                        </p:tgtEl>
                                        <p:attrNameLst>
                                          <p:attrName>style.visibility</p:attrName>
                                        </p:attrNameLst>
                                      </p:cBhvr>
                                      <p:to>
                                        <p:strVal val="visible"/>
                                      </p:to>
                                    </p:set>
                                    <p:animEffect transition="in" filter="blinds(horizontal)">
                                      <p:cBhvr>
                                        <p:cTn id="165" dur="500"/>
                                        <p:tgtEl>
                                          <p:spTgt spid="355380"/>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355381"/>
                                        </p:tgtEl>
                                        <p:attrNameLst>
                                          <p:attrName>style.visibility</p:attrName>
                                        </p:attrNameLst>
                                      </p:cBhvr>
                                      <p:to>
                                        <p:strVal val="visible"/>
                                      </p:to>
                                    </p:set>
                                    <p:animEffect transition="in" filter="blinds(horizontal)">
                                      <p:cBhvr>
                                        <p:cTn id="168" dur="500"/>
                                        <p:tgtEl>
                                          <p:spTgt spid="355381"/>
                                        </p:tgtEl>
                                      </p:cBhvr>
                                    </p:animEffect>
                                  </p:childTnLst>
                                </p:cTn>
                              </p:par>
                            </p:childTnLst>
                          </p:cTn>
                        </p:par>
                      </p:childTnLst>
                    </p:cTn>
                  </p:par>
                  <p:par>
                    <p:cTn id="169" fill="hold">
                      <p:stCondLst>
                        <p:cond delay="indefinite"/>
                      </p:stCondLst>
                      <p:childTnLst>
                        <p:par>
                          <p:cTn id="170" fill="hold">
                            <p:stCondLst>
                              <p:cond delay="0"/>
                            </p:stCondLst>
                            <p:childTnLst>
                              <p:par>
                                <p:cTn id="171" presetID="3" presetClass="entr" presetSubtype="10" fill="hold" nodeType="clickEffect">
                                  <p:stCondLst>
                                    <p:cond delay="0"/>
                                  </p:stCondLst>
                                  <p:childTnLst>
                                    <p:set>
                                      <p:cBhvr>
                                        <p:cTn id="172" dur="1" fill="hold">
                                          <p:stCondLst>
                                            <p:cond delay="0"/>
                                          </p:stCondLst>
                                        </p:cTn>
                                        <p:tgtEl>
                                          <p:spTgt spid="355382"/>
                                        </p:tgtEl>
                                        <p:attrNameLst>
                                          <p:attrName>style.visibility</p:attrName>
                                        </p:attrNameLst>
                                      </p:cBhvr>
                                      <p:to>
                                        <p:strVal val="visible"/>
                                      </p:to>
                                    </p:set>
                                    <p:animEffect transition="in" filter="blinds(horizontal)">
                                      <p:cBhvr>
                                        <p:cTn id="173" dur="500"/>
                                        <p:tgtEl>
                                          <p:spTgt spid="355382"/>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355383"/>
                                        </p:tgtEl>
                                        <p:attrNameLst>
                                          <p:attrName>style.visibility</p:attrName>
                                        </p:attrNameLst>
                                      </p:cBhvr>
                                      <p:to>
                                        <p:strVal val="visible"/>
                                      </p:to>
                                    </p:set>
                                    <p:animEffect transition="in" filter="blinds(horizontal)">
                                      <p:cBhvr>
                                        <p:cTn id="176" dur="500"/>
                                        <p:tgtEl>
                                          <p:spTgt spid="355383"/>
                                        </p:tgtEl>
                                      </p:cBhvr>
                                    </p:animEffect>
                                  </p:childTnLst>
                                </p:cTn>
                              </p:par>
                              <p:par>
                                <p:cTn id="177" presetID="3" presetClass="entr" presetSubtype="10" fill="hold" nodeType="withEffect">
                                  <p:stCondLst>
                                    <p:cond delay="0"/>
                                  </p:stCondLst>
                                  <p:childTnLst>
                                    <p:set>
                                      <p:cBhvr>
                                        <p:cTn id="178" dur="1" fill="hold">
                                          <p:stCondLst>
                                            <p:cond delay="0"/>
                                          </p:stCondLst>
                                        </p:cTn>
                                        <p:tgtEl>
                                          <p:spTgt spid="355384"/>
                                        </p:tgtEl>
                                        <p:attrNameLst>
                                          <p:attrName>style.visibility</p:attrName>
                                        </p:attrNameLst>
                                      </p:cBhvr>
                                      <p:to>
                                        <p:strVal val="visible"/>
                                      </p:to>
                                    </p:set>
                                    <p:animEffect transition="in" filter="blinds(horizontal)">
                                      <p:cBhvr>
                                        <p:cTn id="179" dur="500"/>
                                        <p:tgtEl>
                                          <p:spTgt spid="355384"/>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355385"/>
                                        </p:tgtEl>
                                        <p:attrNameLst>
                                          <p:attrName>style.visibility</p:attrName>
                                        </p:attrNameLst>
                                      </p:cBhvr>
                                      <p:to>
                                        <p:strVal val="visible"/>
                                      </p:to>
                                    </p:set>
                                    <p:animEffect transition="in" filter="blinds(horizontal)">
                                      <p:cBhvr>
                                        <p:cTn id="182" dur="500"/>
                                        <p:tgtEl>
                                          <p:spTgt spid="355385"/>
                                        </p:tgtEl>
                                      </p:cBhvr>
                                    </p:animEffect>
                                  </p:childTnLst>
                                </p:cTn>
                              </p:par>
                            </p:childTnLst>
                          </p:cTn>
                        </p:par>
                      </p:childTnLst>
                    </p:cTn>
                  </p:par>
                  <p:par>
                    <p:cTn id="183" fill="hold">
                      <p:stCondLst>
                        <p:cond delay="indefinite"/>
                      </p:stCondLst>
                      <p:childTnLst>
                        <p:par>
                          <p:cTn id="184" fill="hold">
                            <p:stCondLst>
                              <p:cond delay="0"/>
                            </p:stCondLst>
                            <p:childTnLst>
                              <p:par>
                                <p:cTn id="185" presetID="3" presetClass="entr" presetSubtype="10" fill="hold" nodeType="clickEffect">
                                  <p:stCondLst>
                                    <p:cond delay="0"/>
                                  </p:stCondLst>
                                  <p:childTnLst>
                                    <p:set>
                                      <p:cBhvr>
                                        <p:cTn id="186" dur="1" fill="hold">
                                          <p:stCondLst>
                                            <p:cond delay="0"/>
                                          </p:stCondLst>
                                        </p:cTn>
                                        <p:tgtEl>
                                          <p:spTgt spid="355386"/>
                                        </p:tgtEl>
                                        <p:attrNameLst>
                                          <p:attrName>style.visibility</p:attrName>
                                        </p:attrNameLst>
                                      </p:cBhvr>
                                      <p:to>
                                        <p:strVal val="visible"/>
                                      </p:to>
                                    </p:set>
                                    <p:animEffect transition="in" filter="blinds(horizontal)">
                                      <p:cBhvr>
                                        <p:cTn id="187" dur="500"/>
                                        <p:tgtEl>
                                          <p:spTgt spid="355386"/>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55387"/>
                                        </p:tgtEl>
                                        <p:attrNameLst>
                                          <p:attrName>style.visibility</p:attrName>
                                        </p:attrNameLst>
                                      </p:cBhvr>
                                      <p:to>
                                        <p:strVal val="visible"/>
                                      </p:to>
                                    </p:set>
                                    <p:animEffect transition="in" filter="blinds(horizontal)">
                                      <p:cBhvr>
                                        <p:cTn id="190" dur="500"/>
                                        <p:tgtEl>
                                          <p:spTgt spid="355387"/>
                                        </p:tgtEl>
                                      </p:cBhvr>
                                    </p:animEffect>
                                  </p:childTnLst>
                                </p:cTn>
                              </p:par>
                            </p:childTnLst>
                          </p:cTn>
                        </p:par>
                      </p:childTnLst>
                    </p:cTn>
                  </p:par>
                  <p:par>
                    <p:cTn id="191" fill="hold">
                      <p:stCondLst>
                        <p:cond delay="indefinite"/>
                      </p:stCondLst>
                      <p:childTnLst>
                        <p:par>
                          <p:cTn id="192" fill="hold">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355393"/>
                                        </p:tgtEl>
                                        <p:attrNameLst>
                                          <p:attrName>style.visibility</p:attrName>
                                        </p:attrNameLst>
                                      </p:cBhvr>
                                      <p:to>
                                        <p:strVal val="visible"/>
                                      </p:to>
                                    </p:set>
                                    <p:animEffect transition="in" filter="blinds(horizontal)">
                                      <p:cBhvr>
                                        <p:cTn id="195" dur="500"/>
                                        <p:tgtEl>
                                          <p:spTgt spid="355393"/>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355394"/>
                                        </p:tgtEl>
                                        <p:attrNameLst>
                                          <p:attrName>style.visibility</p:attrName>
                                        </p:attrNameLst>
                                      </p:cBhvr>
                                      <p:to>
                                        <p:strVal val="visible"/>
                                      </p:to>
                                    </p:set>
                                    <p:animEffect transition="in" filter="blinds(horizontal)">
                                      <p:cBhvr>
                                        <p:cTn id="198" dur="500"/>
                                        <p:tgtEl>
                                          <p:spTgt spid="355394"/>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355395"/>
                                        </p:tgtEl>
                                        <p:attrNameLst>
                                          <p:attrName>style.visibility</p:attrName>
                                        </p:attrNameLst>
                                      </p:cBhvr>
                                      <p:to>
                                        <p:strVal val="visible"/>
                                      </p:to>
                                    </p:set>
                                    <p:animEffect transition="in" filter="blinds(horizontal)">
                                      <p:cBhvr>
                                        <p:cTn id="201" dur="500"/>
                                        <p:tgtEl>
                                          <p:spTgt spid="355395"/>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355396"/>
                                        </p:tgtEl>
                                        <p:attrNameLst>
                                          <p:attrName>style.visibility</p:attrName>
                                        </p:attrNameLst>
                                      </p:cBhvr>
                                      <p:to>
                                        <p:strVal val="visible"/>
                                      </p:to>
                                    </p:set>
                                    <p:animEffect transition="in" filter="blinds(horizontal)">
                                      <p:cBhvr>
                                        <p:cTn id="204" dur="500"/>
                                        <p:tgtEl>
                                          <p:spTgt spid="355396"/>
                                        </p:tgtEl>
                                      </p:cBhvr>
                                    </p:animEffect>
                                  </p:childTnLst>
                                </p:cTn>
                              </p:par>
                              <p:par>
                                <p:cTn id="205" presetID="3" presetClass="entr" presetSubtype="10" fill="hold" grpId="0" nodeType="withEffect">
                                  <p:stCondLst>
                                    <p:cond delay="0"/>
                                  </p:stCondLst>
                                  <p:childTnLst>
                                    <p:set>
                                      <p:cBhvr>
                                        <p:cTn id="206" dur="1" fill="hold">
                                          <p:stCondLst>
                                            <p:cond delay="0"/>
                                          </p:stCondLst>
                                        </p:cTn>
                                        <p:tgtEl>
                                          <p:spTgt spid="355397"/>
                                        </p:tgtEl>
                                        <p:attrNameLst>
                                          <p:attrName>style.visibility</p:attrName>
                                        </p:attrNameLst>
                                      </p:cBhvr>
                                      <p:to>
                                        <p:strVal val="visible"/>
                                      </p:to>
                                    </p:set>
                                    <p:animEffect transition="in" filter="blinds(horizontal)">
                                      <p:cBhvr>
                                        <p:cTn id="207" dur="500"/>
                                        <p:tgtEl>
                                          <p:spTgt spid="355397"/>
                                        </p:tgtEl>
                                      </p:cBhvr>
                                    </p:animEffect>
                                  </p:childTnLst>
                                </p:cTn>
                              </p:par>
                              <p:par>
                                <p:cTn id="208" presetID="3" presetClass="entr" presetSubtype="10" fill="hold" grpId="0" nodeType="withEffect">
                                  <p:stCondLst>
                                    <p:cond delay="0"/>
                                  </p:stCondLst>
                                  <p:childTnLst>
                                    <p:set>
                                      <p:cBhvr>
                                        <p:cTn id="209" dur="1" fill="hold">
                                          <p:stCondLst>
                                            <p:cond delay="0"/>
                                          </p:stCondLst>
                                        </p:cTn>
                                        <p:tgtEl>
                                          <p:spTgt spid="355398"/>
                                        </p:tgtEl>
                                        <p:attrNameLst>
                                          <p:attrName>style.visibility</p:attrName>
                                        </p:attrNameLst>
                                      </p:cBhvr>
                                      <p:to>
                                        <p:strVal val="visible"/>
                                      </p:to>
                                    </p:set>
                                    <p:animEffect transition="in" filter="blinds(horizontal)">
                                      <p:cBhvr>
                                        <p:cTn id="210" dur="500"/>
                                        <p:tgtEl>
                                          <p:spTgt spid="355398"/>
                                        </p:tgtEl>
                                      </p:cBhvr>
                                    </p:animEffect>
                                  </p:childTnLst>
                                </p:cTn>
                              </p:par>
                            </p:childTnLst>
                          </p:cTn>
                        </p:par>
                      </p:childTnLst>
                    </p:cTn>
                  </p:par>
                  <p:par>
                    <p:cTn id="211" fill="hold">
                      <p:stCondLst>
                        <p:cond delay="indefinite"/>
                      </p:stCondLst>
                      <p:childTnLst>
                        <p:par>
                          <p:cTn id="212" fill="hold">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355388"/>
                                        </p:tgtEl>
                                        <p:attrNameLst>
                                          <p:attrName>style.visibility</p:attrName>
                                        </p:attrNameLst>
                                      </p:cBhvr>
                                      <p:to>
                                        <p:strVal val="visible"/>
                                      </p:to>
                                    </p:set>
                                    <p:animEffect transition="in" filter="blinds(horizontal)">
                                      <p:cBhvr>
                                        <p:cTn id="215" dur="500"/>
                                        <p:tgtEl>
                                          <p:spTgt spid="355388"/>
                                        </p:tgtEl>
                                      </p:cBhvr>
                                    </p:animEffect>
                                  </p:childTnLst>
                                </p:cTn>
                              </p:par>
                              <p:par>
                                <p:cTn id="216" presetID="3" presetClass="entr" presetSubtype="10" fill="hold" grpId="0" nodeType="withEffect">
                                  <p:stCondLst>
                                    <p:cond delay="0"/>
                                  </p:stCondLst>
                                  <p:childTnLst>
                                    <p:set>
                                      <p:cBhvr>
                                        <p:cTn id="217" dur="1" fill="hold">
                                          <p:stCondLst>
                                            <p:cond delay="0"/>
                                          </p:stCondLst>
                                        </p:cTn>
                                        <p:tgtEl>
                                          <p:spTgt spid="355389"/>
                                        </p:tgtEl>
                                        <p:attrNameLst>
                                          <p:attrName>style.visibility</p:attrName>
                                        </p:attrNameLst>
                                      </p:cBhvr>
                                      <p:to>
                                        <p:strVal val="visible"/>
                                      </p:to>
                                    </p:set>
                                    <p:animEffect transition="in" filter="blinds(horizontal)">
                                      <p:cBhvr>
                                        <p:cTn id="218" dur="500"/>
                                        <p:tgtEl>
                                          <p:spTgt spid="355389"/>
                                        </p:tgtEl>
                                      </p:cBhvr>
                                    </p:animEffect>
                                  </p:childTnLst>
                                </p:cTn>
                              </p:par>
                              <p:par>
                                <p:cTn id="219" presetID="3" presetClass="entr" presetSubtype="10" fill="hold" grpId="0" nodeType="withEffect">
                                  <p:stCondLst>
                                    <p:cond delay="0"/>
                                  </p:stCondLst>
                                  <p:childTnLst>
                                    <p:set>
                                      <p:cBhvr>
                                        <p:cTn id="220" dur="1" fill="hold">
                                          <p:stCondLst>
                                            <p:cond delay="0"/>
                                          </p:stCondLst>
                                        </p:cTn>
                                        <p:tgtEl>
                                          <p:spTgt spid="355390"/>
                                        </p:tgtEl>
                                        <p:attrNameLst>
                                          <p:attrName>style.visibility</p:attrName>
                                        </p:attrNameLst>
                                      </p:cBhvr>
                                      <p:to>
                                        <p:strVal val="visible"/>
                                      </p:to>
                                    </p:set>
                                    <p:animEffect transition="in" filter="blinds(horizontal)">
                                      <p:cBhvr>
                                        <p:cTn id="221" dur="500"/>
                                        <p:tgtEl>
                                          <p:spTgt spid="355390"/>
                                        </p:tgtEl>
                                      </p:cBhvr>
                                    </p:animEffect>
                                  </p:childTnLst>
                                </p:cTn>
                              </p:par>
                              <p:par>
                                <p:cTn id="222" presetID="3" presetClass="entr" presetSubtype="10" fill="hold" grpId="0" nodeType="withEffect">
                                  <p:stCondLst>
                                    <p:cond delay="0"/>
                                  </p:stCondLst>
                                  <p:childTnLst>
                                    <p:set>
                                      <p:cBhvr>
                                        <p:cTn id="223" dur="1" fill="hold">
                                          <p:stCondLst>
                                            <p:cond delay="0"/>
                                          </p:stCondLst>
                                        </p:cTn>
                                        <p:tgtEl>
                                          <p:spTgt spid="355391"/>
                                        </p:tgtEl>
                                        <p:attrNameLst>
                                          <p:attrName>style.visibility</p:attrName>
                                        </p:attrNameLst>
                                      </p:cBhvr>
                                      <p:to>
                                        <p:strVal val="visible"/>
                                      </p:to>
                                    </p:set>
                                    <p:animEffect transition="in" filter="blinds(horizontal)">
                                      <p:cBhvr>
                                        <p:cTn id="224" dur="500"/>
                                        <p:tgtEl>
                                          <p:spTgt spid="355391"/>
                                        </p:tgtEl>
                                      </p:cBhvr>
                                    </p:animEffect>
                                  </p:childTnLst>
                                </p:cTn>
                              </p:par>
                              <p:par>
                                <p:cTn id="225" presetID="3" presetClass="entr" presetSubtype="10" fill="hold" grpId="0" nodeType="withEffect">
                                  <p:stCondLst>
                                    <p:cond delay="0"/>
                                  </p:stCondLst>
                                  <p:childTnLst>
                                    <p:set>
                                      <p:cBhvr>
                                        <p:cTn id="226" dur="1" fill="hold">
                                          <p:stCondLst>
                                            <p:cond delay="0"/>
                                          </p:stCondLst>
                                        </p:cTn>
                                        <p:tgtEl>
                                          <p:spTgt spid="355392"/>
                                        </p:tgtEl>
                                        <p:attrNameLst>
                                          <p:attrName>style.visibility</p:attrName>
                                        </p:attrNameLst>
                                      </p:cBhvr>
                                      <p:to>
                                        <p:strVal val="visible"/>
                                      </p:to>
                                    </p:set>
                                    <p:animEffect transition="in" filter="blinds(horizontal)">
                                      <p:cBhvr>
                                        <p:cTn id="227" dur="500"/>
                                        <p:tgtEl>
                                          <p:spTgt spid="355392"/>
                                        </p:tgtEl>
                                      </p:cBhvr>
                                    </p:animEffect>
                                  </p:childTnLst>
                                </p:cTn>
                              </p:par>
                              <p:par>
                                <p:cTn id="228" presetID="3" presetClass="entr" presetSubtype="10" fill="hold" grpId="0" nodeType="withEffect">
                                  <p:stCondLst>
                                    <p:cond delay="0"/>
                                  </p:stCondLst>
                                  <p:childTnLst>
                                    <p:set>
                                      <p:cBhvr>
                                        <p:cTn id="229" dur="1" fill="hold">
                                          <p:stCondLst>
                                            <p:cond delay="0"/>
                                          </p:stCondLst>
                                        </p:cTn>
                                        <p:tgtEl>
                                          <p:spTgt spid="69"/>
                                        </p:tgtEl>
                                        <p:attrNameLst>
                                          <p:attrName>style.visibility</p:attrName>
                                        </p:attrNameLst>
                                      </p:cBhvr>
                                      <p:to>
                                        <p:strVal val="visible"/>
                                      </p:to>
                                    </p:set>
                                    <p:animEffect transition="in" filter="blinds(horizontal)">
                                      <p:cBhvr>
                                        <p:cTn id="230" dur="500"/>
                                        <p:tgtEl>
                                          <p:spTgt spid="6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5332" grpId="0" animBg="1"/>
      <p:bldP spid="355336" grpId="0" animBg="1"/>
      <p:bldP spid="355337" grpId="0" animBg="1"/>
      <p:bldP spid="355338" grpId="0" animBg="1"/>
      <p:bldP spid="355341" grpId="0" animBg="1"/>
      <p:bldP spid="355342" grpId="0" animBg="1"/>
      <p:bldP spid="355345" grpId="0" animBg="1"/>
      <p:bldP spid="355346" grpId="0" animBg="1"/>
      <p:bldP spid="355348" grpId="0" animBg="1"/>
      <p:bldP spid="355351" grpId="0" animBg="1"/>
      <p:bldP spid="355352" grpId="0" animBg="1"/>
      <p:bldP spid="355354" grpId="0" animBg="1"/>
      <p:bldP spid="355355" grpId="0" animBg="1"/>
      <p:bldP spid="355358" grpId="0" animBg="1"/>
      <p:bldP spid="355361" grpId="0" animBg="1"/>
      <p:bldP spid="355363" grpId="0" animBg="1"/>
      <p:bldP spid="355364" grpId="0" animBg="1"/>
      <p:bldP spid="355367" grpId="0" animBg="1"/>
      <p:bldP spid="355369" grpId="0" animBg="1"/>
      <p:bldP spid="355371" grpId="0" animBg="1"/>
      <p:bldP spid="355373" grpId="0" animBg="1"/>
      <p:bldP spid="355375" grpId="0" animBg="1"/>
      <p:bldP spid="355377" grpId="0" animBg="1"/>
      <p:bldP spid="355379" grpId="0" animBg="1"/>
      <p:bldP spid="355381" grpId="0" animBg="1"/>
      <p:bldP spid="355383" grpId="0" animBg="1"/>
      <p:bldP spid="355385" grpId="0" animBg="1"/>
      <p:bldP spid="355387" grpId="0" animBg="1"/>
      <p:bldP spid="355388" grpId="0"/>
      <p:bldP spid="355389" grpId="0"/>
      <p:bldP spid="355390" grpId="0"/>
      <p:bldP spid="355391" grpId="0"/>
      <p:bldP spid="355392" grpId="0"/>
      <p:bldP spid="355393" grpId="0"/>
      <p:bldP spid="355394" grpId="0"/>
      <p:bldP spid="355395" grpId="0"/>
      <p:bldP spid="355396" grpId="0"/>
      <p:bldP spid="355397" grpId="0"/>
      <p:bldP spid="355398" grpId="0"/>
      <p:bldP spid="69"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D2F1A064-BD3B-450C-9669-409A5BC196AA}"/>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9214088-094D-40FD-952A-3322917B580B}" type="slidenum">
              <a:rPr altLang="zh-CN">
                <a:effectLst>
                  <a:outerShdw blurRad="38100" dist="38100" dir="2700000" algn="tl">
                    <a:srgbClr val="C0C0C0"/>
                  </a:outerShdw>
                </a:effectLst>
                <a:latin typeface="Verdana" panose="020B0604030504040204" pitchFamily="34" charset="0"/>
              </a:rPr>
              <a:pPr/>
              <a:t>22</a:t>
            </a:fld>
            <a:endParaRPr lang="zh-CN" altLang="zh-CN">
              <a:effectLst>
                <a:outerShdw blurRad="38100" dist="38100" dir="2700000" algn="tl">
                  <a:srgbClr val="C0C0C0"/>
                </a:outerShdw>
              </a:effectLst>
              <a:latin typeface="Verdana" panose="020B0604030504040204" pitchFamily="34" charset="0"/>
            </a:endParaRPr>
          </a:p>
        </p:txBody>
      </p:sp>
      <p:sp>
        <p:nvSpPr>
          <p:cNvPr id="58371" name="Rectangle 2">
            <a:extLst>
              <a:ext uri="{FF2B5EF4-FFF2-40B4-BE49-F238E27FC236}">
                <a16:creationId xmlns:a16="http://schemas.microsoft.com/office/drawing/2014/main" id="{62E2E139-1B75-D05D-7F3D-F323A1C7749D}"/>
              </a:ext>
            </a:extLst>
          </p:cNvPr>
          <p:cNvSpPr>
            <a:spLocks noGrp="1" noChangeArrowheads="1"/>
          </p:cNvSpPr>
          <p:nvPr>
            <p:ph type="title"/>
          </p:nvPr>
        </p:nvSpPr>
        <p:spPr/>
        <p:txBody>
          <a:bodyPr/>
          <a:lstStyle/>
          <a:p>
            <a:r>
              <a:rPr lang="en-US" altLang="zh-CN" sz="2800">
                <a:ea typeface="宋体" panose="02010600030101010101" pitchFamily="2" charset="-122"/>
              </a:rPr>
              <a:t>About Nim</a:t>
            </a:r>
          </a:p>
        </p:txBody>
      </p:sp>
      <p:sp>
        <p:nvSpPr>
          <p:cNvPr id="365571" name="Rectangle 3">
            <a:extLst>
              <a:ext uri="{FF2B5EF4-FFF2-40B4-BE49-F238E27FC236}">
                <a16:creationId xmlns:a16="http://schemas.microsoft.com/office/drawing/2014/main" id="{5C315DCC-6658-FE5D-78B3-284618E953B1}"/>
              </a:ext>
            </a:extLst>
          </p:cNvPr>
          <p:cNvSpPr>
            <a:spLocks noGrp="1" noChangeArrowheads="1"/>
          </p:cNvSpPr>
          <p:nvPr>
            <p:ph idx="1"/>
          </p:nvPr>
        </p:nvSpPr>
        <p:spPr/>
        <p:txBody>
          <a:bodyPr/>
          <a:lstStyle/>
          <a:p>
            <a:r>
              <a:rPr lang="zh-CN" altLang="en-US" b="1">
                <a:latin typeface="宋体" panose="02010600030101010101" pitchFamily="2" charset="-122"/>
                <a:ea typeface="宋体" panose="02010600030101010101" pitchFamily="2" charset="-122"/>
              </a:rPr>
              <a:t>本世纪初，哈佛大学数学系副教授查理士．理昂纳德．包顿 </a:t>
            </a:r>
            <a:r>
              <a:rPr lang="en-US" altLang="zh-CN" b="1">
                <a:latin typeface="宋体" panose="02010600030101010101" pitchFamily="2" charset="-122"/>
                <a:ea typeface="宋体" panose="02010600030101010101" pitchFamily="2" charset="-122"/>
              </a:rPr>
              <a:t>(Chales Leonard Bouton) </a:t>
            </a:r>
            <a:r>
              <a:rPr lang="zh-CN" altLang="en-US" b="1">
                <a:latin typeface="宋体" panose="02010600030101010101" pitchFamily="2" charset="-122"/>
                <a:ea typeface="宋体" panose="02010600030101010101" pitchFamily="2" charset="-122"/>
              </a:rPr>
              <a:t>提出一篇极详尽的分析和证明，利用数的二进位表示法，解答了这个游戏的一般法则：对任意列数的铜板，每列有任意枚数，如何取得致胜之道？ </a:t>
            </a:r>
          </a:p>
          <a:p>
            <a:endParaRPr lang="zh-CN" altLang="en-US"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5571">
                                            <p:txEl>
                                              <p:pRg st="0" end="0"/>
                                            </p:txEl>
                                          </p:spTgt>
                                        </p:tgtEl>
                                        <p:attrNameLst>
                                          <p:attrName>style.visibility</p:attrName>
                                        </p:attrNameLst>
                                      </p:cBhvr>
                                      <p:to>
                                        <p:strVal val="visible"/>
                                      </p:to>
                                    </p:set>
                                    <p:animEffect transition="in" filter="blinds(horizontal)">
                                      <p:cBhvr>
                                        <p:cTn id="7" dur="500"/>
                                        <p:tgtEl>
                                          <p:spTgt spid="365571">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5571"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C0CA7C96-95DA-4C46-AA12-AC7B34A8F3AB}"/>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CF44B56-6860-43D3-BB14-E95F06DF6CA5}" type="slidenum">
              <a:rPr altLang="zh-CN">
                <a:effectLst>
                  <a:outerShdw blurRad="38100" dist="38100" dir="2700000" algn="tl">
                    <a:srgbClr val="C0C0C0"/>
                  </a:outerShdw>
                </a:effectLst>
                <a:latin typeface="Verdana" panose="020B0604030504040204" pitchFamily="34" charset="0"/>
              </a:rPr>
              <a:pPr/>
              <a:t>23</a:t>
            </a:fld>
            <a:endParaRPr lang="zh-CN" altLang="zh-CN">
              <a:effectLst>
                <a:outerShdw blurRad="38100" dist="38100" dir="2700000" algn="tl">
                  <a:srgbClr val="C0C0C0"/>
                </a:outerShdw>
              </a:effectLst>
              <a:latin typeface="Verdana" panose="020B0604030504040204" pitchFamily="34" charset="0"/>
            </a:endParaRPr>
          </a:p>
        </p:txBody>
      </p:sp>
      <p:sp>
        <p:nvSpPr>
          <p:cNvPr id="59395" name="Rectangle 2">
            <a:extLst>
              <a:ext uri="{FF2B5EF4-FFF2-40B4-BE49-F238E27FC236}">
                <a16:creationId xmlns:a16="http://schemas.microsoft.com/office/drawing/2014/main" id="{A1FC2CCD-6529-9EC5-968B-418895F155B1}"/>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66595" name="Rectangle 3">
            <a:extLst>
              <a:ext uri="{FF2B5EF4-FFF2-40B4-BE49-F238E27FC236}">
                <a16:creationId xmlns:a16="http://schemas.microsoft.com/office/drawing/2014/main" id="{ABDC5B9D-441F-2D0B-8C87-F64ACB165D8A}"/>
              </a:ext>
            </a:extLst>
          </p:cNvPr>
          <p:cNvSpPr>
            <a:spLocks noGrp="1" noChangeArrowheads="1"/>
          </p:cNvSpPr>
          <p:nvPr>
            <p:ph idx="1"/>
          </p:nvPr>
        </p:nvSpPr>
        <p:spPr/>
        <p:txBody>
          <a:bodyPr/>
          <a:lstStyle/>
          <a:p>
            <a:r>
              <a:rPr lang="zh-CN" altLang="en-US" sz="2800" b="1" dirty="0">
                <a:latin typeface="宋体" panose="02010600030101010101" pitchFamily="2" charset="-122"/>
                <a:ea typeface="宋体" panose="02010600030101010101" pitchFamily="2" charset="-122"/>
              </a:rPr>
              <a:t>在包顿的术语中，拿过后剩下的残局不是安全 </a:t>
            </a:r>
            <a:r>
              <a:rPr lang="en-US" altLang="zh-CN" sz="2800" b="1" dirty="0">
                <a:latin typeface="宋体" panose="02010600030101010101" pitchFamily="2" charset="-122"/>
                <a:ea typeface="宋体" panose="02010600030101010101" pitchFamily="2" charset="-122"/>
              </a:rPr>
              <a:t>(safe) </a:t>
            </a:r>
            <a:r>
              <a:rPr lang="zh-CN" altLang="en-US" sz="2800" b="1" dirty="0">
                <a:latin typeface="宋体" panose="02010600030101010101" pitchFamily="2" charset="-122"/>
                <a:ea typeface="宋体" panose="02010600030101010101" pitchFamily="2" charset="-122"/>
              </a:rPr>
              <a:t>就是不安全 </a:t>
            </a:r>
            <a:r>
              <a:rPr lang="en-US" altLang="zh-CN" sz="2800" b="1" dirty="0">
                <a:latin typeface="宋体" panose="02010600030101010101" pitchFamily="2" charset="-122"/>
                <a:ea typeface="宋体" panose="02010600030101010101" pitchFamily="2" charset="-122"/>
              </a:rPr>
              <a:t>(unsafe) </a:t>
            </a:r>
            <a:r>
              <a:rPr lang="zh-CN" altLang="en-US" sz="2800" b="1" dirty="0">
                <a:latin typeface="宋体" panose="02010600030101010101" pitchFamily="2" charset="-122"/>
                <a:ea typeface="宋体" panose="02010600030101010101" pitchFamily="2" charset="-122"/>
              </a:rPr>
              <a:t>的局面。</a:t>
            </a:r>
          </a:p>
          <a:p>
            <a:r>
              <a:rPr lang="zh-CN" altLang="en-US" sz="2800" b="1" dirty="0">
                <a:latin typeface="宋体" panose="02010600030101010101" pitchFamily="2" charset="-122"/>
                <a:ea typeface="宋体" panose="02010600030101010101" pitchFamily="2" charset="-122"/>
              </a:rPr>
              <a:t>在所有安全的情况下，不管对方如何拿总是出现不安全的情况，你可以再取适当枚数的铜板（在适当的某一列），达到另一安全的情况，这样一直到拿光铜板为止，当然最后一次拿光铜板的一定是你。</a:t>
            </a:r>
          </a:p>
          <a:p>
            <a:r>
              <a:rPr lang="zh-CN" altLang="en-US" sz="2800" b="1" dirty="0">
                <a:latin typeface="宋体" panose="02010600030101010101" pitchFamily="2" charset="-122"/>
                <a:ea typeface="宋体" panose="02010600030101010101" pitchFamily="2" charset="-122"/>
              </a:rPr>
              <a:t>反之，你如果留下不安全的情况，对方必有方法在适当的某一列，取走适当枚数的铜板，达到他的安全情况，也就是说你输定了。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6595">
                                            <p:txEl>
                                              <p:pRg st="0" end="0"/>
                                            </p:txEl>
                                          </p:spTgt>
                                        </p:tgtEl>
                                        <p:attrNameLst>
                                          <p:attrName>style.visibility</p:attrName>
                                        </p:attrNameLst>
                                      </p:cBhvr>
                                      <p:to>
                                        <p:strVal val="visible"/>
                                      </p:to>
                                    </p:set>
                                    <p:animEffect transition="in" filter="blinds(horizontal)">
                                      <p:cBhvr>
                                        <p:cTn id="7" dur="500"/>
                                        <p:tgtEl>
                                          <p:spTgt spid="36659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6595">
                                            <p:txEl>
                                              <p:pRg st="1" end="1"/>
                                            </p:txEl>
                                          </p:spTgt>
                                        </p:tgtEl>
                                        <p:attrNameLst>
                                          <p:attrName>style.visibility</p:attrName>
                                        </p:attrNameLst>
                                      </p:cBhvr>
                                      <p:to>
                                        <p:strVal val="visible"/>
                                      </p:to>
                                    </p:set>
                                    <p:animEffect transition="in" filter="blinds(horizontal)">
                                      <p:cBhvr>
                                        <p:cTn id="12" dur="500"/>
                                        <p:tgtEl>
                                          <p:spTgt spid="36659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6595">
                                            <p:txEl>
                                              <p:pRg st="2" end="2"/>
                                            </p:txEl>
                                          </p:spTgt>
                                        </p:tgtEl>
                                        <p:attrNameLst>
                                          <p:attrName>style.visibility</p:attrName>
                                        </p:attrNameLst>
                                      </p:cBhvr>
                                      <p:to>
                                        <p:strVal val="visible"/>
                                      </p:to>
                                    </p:set>
                                    <p:animEffect transition="in" filter="blinds(horizontal)">
                                      <p:cBhvr>
                                        <p:cTn id="17" dur="500"/>
                                        <p:tgtEl>
                                          <p:spTgt spid="3665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6595" grpId="0" build="p"/>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FF84E47F-E52C-4282-8AEE-50B6906D807F}"/>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D211C47-778F-4E4B-B04F-5C0AF9D0782C}" type="slidenum">
              <a:rPr altLang="zh-CN">
                <a:effectLst>
                  <a:outerShdw blurRad="38100" dist="38100" dir="2700000" algn="tl">
                    <a:srgbClr val="C0C0C0"/>
                  </a:outerShdw>
                </a:effectLst>
                <a:latin typeface="Verdana" panose="020B0604030504040204" pitchFamily="34" charset="0"/>
              </a:rPr>
              <a:pPr/>
              <a:t>24</a:t>
            </a:fld>
            <a:endParaRPr lang="zh-CN" altLang="zh-CN">
              <a:effectLst>
                <a:outerShdw blurRad="38100" dist="38100" dir="2700000" algn="tl">
                  <a:srgbClr val="C0C0C0"/>
                </a:outerShdw>
              </a:effectLst>
              <a:latin typeface="Verdana" panose="020B0604030504040204" pitchFamily="34" charset="0"/>
            </a:endParaRPr>
          </a:p>
        </p:txBody>
      </p:sp>
      <p:sp>
        <p:nvSpPr>
          <p:cNvPr id="60419" name="Rectangle 2">
            <a:extLst>
              <a:ext uri="{FF2B5EF4-FFF2-40B4-BE49-F238E27FC236}">
                <a16:creationId xmlns:a16="http://schemas.microsoft.com/office/drawing/2014/main" id="{A63C780D-428F-F33D-6A8B-9C5DB64AF229}"/>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67619" name="Rectangle 3">
            <a:extLst>
              <a:ext uri="{FF2B5EF4-FFF2-40B4-BE49-F238E27FC236}">
                <a16:creationId xmlns:a16="http://schemas.microsoft.com/office/drawing/2014/main" id="{7184A7E8-D5FE-6DB1-E458-FA50B47FD4B9}"/>
              </a:ext>
            </a:extLst>
          </p:cNvPr>
          <p:cNvSpPr>
            <a:spLocks noGrp="1" noChangeArrowheads="1"/>
          </p:cNvSpPr>
          <p:nvPr>
            <p:ph idx="1"/>
          </p:nvPr>
        </p:nvSpPr>
        <p:spPr/>
        <p:txBody>
          <a:bodyPr/>
          <a:lstStyle/>
          <a:p>
            <a:r>
              <a:rPr lang="zh-CN" altLang="en-US" b="1" dirty="0">
                <a:latin typeface="宋体" panose="02010600030101010101" pitchFamily="2" charset="-122"/>
                <a:ea typeface="宋体" panose="02010600030101010101" pitchFamily="2" charset="-122"/>
              </a:rPr>
              <a:t>包顿的方法很简单。首先，将各列铜板的枚数化成二进位数，相加，但不进位，然后再看和的各个位数。</a:t>
            </a:r>
          </a:p>
          <a:p>
            <a:r>
              <a:rPr lang="zh-CN" altLang="en-US" b="1" dirty="0">
                <a:latin typeface="宋体" panose="02010600030101010101" pitchFamily="2" charset="-122"/>
                <a:ea typeface="宋体" panose="02010600030101010101" pitchFamily="2" charset="-122"/>
              </a:rPr>
              <a:t>如果和的各个位数都是偶数，则表示为安全残局</a:t>
            </a:r>
            <a:r>
              <a:rPr lang="en-US" altLang="zh-CN" b="1" dirty="0">
                <a:latin typeface="宋体" panose="02010600030101010101" pitchFamily="2" charset="-122"/>
                <a:ea typeface="宋体" panose="02010600030101010101" pitchFamily="2" charset="-122"/>
              </a:rPr>
              <a:t>;</a:t>
            </a:r>
            <a:r>
              <a:rPr lang="zh-CN" altLang="en-US" b="1" dirty="0">
                <a:latin typeface="宋体" panose="02010600030101010101" pitchFamily="2" charset="-122"/>
                <a:ea typeface="宋体" panose="02010600030101010101" pitchFamily="2" charset="-122"/>
              </a:rPr>
              <a:t>否则，如果有一位是奇数，则为不安全残局。</a:t>
            </a:r>
          </a:p>
          <a:p>
            <a:r>
              <a:rPr lang="zh-CN" altLang="en-US" b="1" dirty="0">
                <a:latin typeface="宋体" panose="02010600030101010101" pitchFamily="2" charset="-122"/>
                <a:ea typeface="宋体" panose="02010600030101010101" pitchFamily="2" charset="-122"/>
              </a:rPr>
              <a:t>例如「三、四、五」游戏，一开始就是不安全残局，先拿的人可以适当取二枚而造成他的安全残局。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7619">
                                            <p:txEl>
                                              <p:pRg st="0" end="0"/>
                                            </p:txEl>
                                          </p:spTgt>
                                        </p:tgtEl>
                                        <p:attrNameLst>
                                          <p:attrName>style.visibility</p:attrName>
                                        </p:attrNameLst>
                                      </p:cBhvr>
                                      <p:to>
                                        <p:strVal val="visible"/>
                                      </p:to>
                                    </p:set>
                                    <p:animEffect transition="in" filter="blinds(horizontal)">
                                      <p:cBhvr>
                                        <p:cTn id="7" dur="500"/>
                                        <p:tgtEl>
                                          <p:spTgt spid="36761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7619">
                                            <p:txEl>
                                              <p:pRg st="1" end="1"/>
                                            </p:txEl>
                                          </p:spTgt>
                                        </p:tgtEl>
                                        <p:attrNameLst>
                                          <p:attrName>style.visibility</p:attrName>
                                        </p:attrNameLst>
                                      </p:cBhvr>
                                      <p:to>
                                        <p:strVal val="visible"/>
                                      </p:to>
                                    </p:set>
                                    <p:animEffect transition="in" filter="blinds(horizontal)">
                                      <p:cBhvr>
                                        <p:cTn id="12" dur="500"/>
                                        <p:tgtEl>
                                          <p:spTgt spid="36761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7619">
                                            <p:txEl>
                                              <p:pRg st="2" end="2"/>
                                            </p:txEl>
                                          </p:spTgt>
                                        </p:tgtEl>
                                        <p:attrNameLst>
                                          <p:attrName>style.visibility</p:attrName>
                                        </p:attrNameLst>
                                      </p:cBhvr>
                                      <p:to>
                                        <p:strVal val="visible"/>
                                      </p:to>
                                    </p:set>
                                    <p:animEffect transition="in" filter="blinds(horizontal)">
                                      <p:cBhvr>
                                        <p:cTn id="17" dur="500"/>
                                        <p:tgtEl>
                                          <p:spTgt spid="3676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7619" grpId="0" build="p"/>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077430C3-045B-4E19-9A7E-7E331DB60D58}"/>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0ED32BD-50E6-4202-ADC3-7D1C888274ED}" type="slidenum">
              <a:rPr altLang="zh-CN">
                <a:effectLst>
                  <a:outerShdw blurRad="38100" dist="38100" dir="2700000" algn="tl">
                    <a:srgbClr val="C0C0C0"/>
                  </a:outerShdw>
                </a:effectLst>
                <a:latin typeface="Verdana" panose="020B0604030504040204" pitchFamily="34" charset="0"/>
              </a:rPr>
              <a:pPr/>
              <a:t>25</a:t>
            </a:fld>
            <a:endParaRPr lang="zh-CN" altLang="zh-CN">
              <a:effectLst>
                <a:outerShdw blurRad="38100" dist="38100" dir="2700000" algn="tl">
                  <a:srgbClr val="C0C0C0"/>
                </a:outerShdw>
              </a:effectLst>
              <a:latin typeface="Verdana" panose="020B0604030504040204" pitchFamily="34" charset="0"/>
            </a:endParaRPr>
          </a:p>
        </p:txBody>
      </p:sp>
      <p:sp>
        <p:nvSpPr>
          <p:cNvPr id="61443" name="Rectangle 2">
            <a:extLst>
              <a:ext uri="{FF2B5EF4-FFF2-40B4-BE49-F238E27FC236}">
                <a16:creationId xmlns:a16="http://schemas.microsoft.com/office/drawing/2014/main" id="{5BE90C6E-0D7C-5E74-33DE-E0B76437485E}"/>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68643" name="Rectangle 3">
            <a:extLst>
              <a:ext uri="{FF2B5EF4-FFF2-40B4-BE49-F238E27FC236}">
                <a16:creationId xmlns:a16="http://schemas.microsoft.com/office/drawing/2014/main" id="{6EE82C0F-6D61-58F6-E43B-A37E1617BFB3}"/>
              </a:ext>
            </a:extLst>
          </p:cNvPr>
          <p:cNvSpPr>
            <a:spLocks noGrp="1" noChangeArrowheads="1"/>
          </p:cNvSpPr>
          <p:nvPr>
            <p:ph idx="1"/>
          </p:nvPr>
        </p:nvSpPr>
        <p:spPr/>
        <p:txBody>
          <a:bodyPr/>
          <a:lstStyle/>
          <a:p>
            <a:pPr>
              <a:lnSpc>
                <a:spcPct val="90000"/>
              </a:lnSpc>
            </a:pPr>
            <a:r>
              <a:rPr lang="zh-CN" altLang="en-US" b="1" dirty="0">
                <a:latin typeface="宋体" panose="02010600030101010101" pitchFamily="2" charset="-122"/>
                <a:ea typeface="宋体" panose="02010600030101010101" pitchFamily="2" charset="-122"/>
              </a:rPr>
              <a:t>为什么安全残局和不安全残局可以利用上述的方法判定呢？</a:t>
            </a:r>
          </a:p>
          <a:p>
            <a:pPr>
              <a:lnSpc>
                <a:spcPct val="90000"/>
              </a:lnSpc>
            </a:pPr>
            <a:r>
              <a:rPr lang="zh-CN" altLang="en-US" b="1" dirty="0">
                <a:latin typeface="宋体" panose="02010600030101010101" pitchFamily="2" charset="-122"/>
                <a:ea typeface="宋体" panose="02010600030101010101" pitchFamily="2" charset="-122"/>
              </a:rPr>
              <a:t>这个道理其实很简单。首先，如果将各列铜板数化为二进位表示法，相加，但不进位，得到的各个位数都是偶数的话，不论对方取那一列，多少枚铜板，则那一列铜板数所对应的二进位表示法中，必有某一位或数位由 </a:t>
            </a:r>
            <a:r>
              <a:rPr lang="en-US" altLang="zh-CN" b="1" dirty="0">
                <a:latin typeface="宋体" panose="02010600030101010101" pitchFamily="2" charset="-122"/>
                <a:ea typeface="宋体" panose="02010600030101010101" pitchFamily="2" charset="-122"/>
              </a:rPr>
              <a:t>0 </a:t>
            </a:r>
            <a:r>
              <a:rPr lang="zh-CN" altLang="en-US" b="1" dirty="0">
                <a:latin typeface="宋体" panose="02010600030101010101" pitchFamily="2" charset="-122"/>
                <a:ea typeface="宋体" panose="02010600030101010101" pitchFamily="2" charset="-122"/>
              </a:rPr>
              <a:t>变成 </a:t>
            </a: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或者由 </a:t>
            </a:r>
            <a:r>
              <a:rPr lang="en-US" altLang="zh-CN" b="1" dirty="0">
                <a:latin typeface="宋体" panose="02010600030101010101" pitchFamily="2" charset="-122"/>
                <a:ea typeface="宋体" panose="02010600030101010101" pitchFamily="2" charset="-122"/>
              </a:rPr>
              <a:t>1 </a:t>
            </a:r>
            <a:r>
              <a:rPr lang="zh-CN" altLang="en-US" b="1" dirty="0">
                <a:latin typeface="宋体" panose="02010600030101010101" pitchFamily="2" charset="-122"/>
                <a:ea typeface="宋体" panose="02010600030101010101" pitchFamily="2" charset="-122"/>
              </a:rPr>
              <a:t>变成 </a:t>
            </a:r>
            <a:r>
              <a:rPr lang="en-US" altLang="zh-CN" b="1" dirty="0">
                <a:latin typeface="宋体" panose="02010600030101010101" pitchFamily="2" charset="-122"/>
                <a:ea typeface="宋体" panose="02010600030101010101" pitchFamily="2" charset="-122"/>
              </a:rPr>
              <a:t>0</a:t>
            </a:r>
            <a:r>
              <a:rPr lang="zh-CN" altLang="en-US" b="1" dirty="0">
                <a:latin typeface="宋体" panose="02010600030101010101" pitchFamily="2" charset="-122"/>
                <a:ea typeface="宋体" panose="02010600030101010101" pitchFamily="2" charset="-122"/>
              </a:rPr>
              <a:t>，其相加的和也相对的有某一位或数位由偶数变成奇数</a:t>
            </a:r>
            <a:r>
              <a:rPr lang="en-US" altLang="zh-CN" b="1" dirty="0">
                <a:latin typeface="宋体" panose="02010600030101010101" pitchFamily="2" charset="-122"/>
                <a:ea typeface="宋体" panose="02010600030101010101" pitchFamily="2" charset="-122"/>
              </a:rPr>
              <a:t>.</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8643">
                                            <p:txEl>
                                              <p:pRg st="0" end="0"/>
                                            </p:txEl>
                                          </p:spTgt>
                                        </p:tgtEl>
                                        <p:attrNameLst>
                                          <p:attrName>style.visibility</p:attrName>
                                        </p:attrNameLst>
                                      </p:cBhvr>
                                      <p:to>
                                        <p:strVal val="visible"/>
                                      </p:to>
                                    </p:set>
                                    <p:animEffect transition="in" filter="blinds(horizontal)">
                                      <p:cBhvr>
                                        <p:cTn id="7" dur="500"/>
                                        <p:tgtEl>
                                          <p:spTgt spid="36864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8643">
                                            <p:txEl>
                                              <p:pRg st="1" end="1"/>
                                            </p:txEl>
                                          </p:spTgt>
                                        </p:tgtEl>
                                        <p:attrNameLst>
                                          <p:attrName>style.visibility</p:attrName>
                                        </p:attrNameLst>
                                      </p:cBhvr>
                                      <p:to>
                                        <p:strVal val="visible"/>
                                      </p:to>
                                    </p:set>
                                    <p:animEffect transition="in" filter="blinds(horizontal)">
                                      <p:cBhvr>
                                        <p:cTn id="12" dur="500"/>
                                        <p:tgtEl>
                                          <p:spTgt spid="3686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43"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6453CA6A-9F19-4D97-88B5-F685236A033C}"/>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A7B6B1A-B24A-49D6-B71B-AB8E679ABB9A}" type="slidenum">
              <a:rPr altLang="zh-CN">
                <a:effectLst>
                  <a:outerShdw blurRad="38100" dist="38100" dir="2700000" algn="tl">
                    <a:srgbClr val="C0C0C0"/>
                  </a:outerShdw>
                </a:effectLst>
                <a:latin typeface="Verdana" panose="020B0604030504040204" pitchFamily="34" charset="0"/>
              </a:rPr>
              <a:pPr/>
              <a:t>26</a:t>
            </a:fld>
            <a:endParaRPr lang="zh-CN" altLang="zh-CN">
              <a:effectLst>
                <a:outerShdw blurRad="38100" dist="38100" dir="2700000" algn="tl">
                  <a:srgbClr val="C0C0C0"/>
                </a:outerShdw>
              </a:effectLst>
              <a:latin typeface="Verdana" panose="020B0604030504040204" pitchFamily="34" charset="0"/>
            </a:endParaRPr>
          </a:p>
        </p:txBody>
      </p:sp>
      <p:sp>
        <p:nvSpPr>
          <p:cNvPr id="62467" name="Rectangle 2">
            <a:extLst>
              <a:ext uri="{FF2B5EF4-FFF2-40B4-BE49-F238E27FC236}">
                <a16:creationId xmlns:a16="http://schemas.microsoft.com/office/drawing/2014/main" id="{38369B4C-ACC0-3300-2A2E-AB3CC50F8076}"/>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69667" name="Rectangle 3">
            <a:extLst>
              <a:ext uri="{FF2B5EF4-FFF2-40B4-BE49-F238E27FC236}">
                <a16:creationId xmlns:a16="http://schemas.microsoft.com/office/drawing/2014/main" id="{95696F6C-E0A0-E836-C49D-C29BF9F4839E}"/>
              </a:ext>
            </a:extLst>
          </p:cNvPr>
          <p:cNvSpPr>
            <a:spLocks noGrp="1" noChangeArrowheads="1"/>
          </p:cNvSpPr>
          <p:nvPr>
            <p:ph idx="1"/>
          </p:nvPr>
        </p:nvSpPr>
        <p:spPr>
          <a:xfrm>
            <a:off x="457200" y="1419225"/>
            <a:ext cx="8686800" cy="4879975"/>
          </a:xfrm>
        </p:spPr>
        <p:txBody>
          <a:bodyPr/>
          <a:lstStyle/>
          <a:p>
            <a:pPr>
              <a:lnSpc>
                <a:spcPct val="80000"/>
              </a:lnSpc>
            </a:pPr>
            <a:r>
              <a:rPr lang="zh-CN" altLang="en-US" sz="2800" b="1" dirty="0">
                <a:ea typeface="宋体" panose="02010600030101010101" pitchFamily="2" charset="-122"/>
              </a:rPr>
              <a:t>相反的，如果和的某一位或数位是奇数，则我们有办法在某一列取走适当枚数的铜板，使得新的和的各个位数都是偶数。</a:t>
            </a:r>
          </a:p>
          <a:p>
            <a:pPr>
              <a:lnSpc>
                <a:spcPct val="80000"/>
              </a:lnSpc>
            </a:pPr>
            <a:r>
              <a:rPr lang="zh-CN" altLang="en-US" sz="2800" b="1" dirty="0">
                <a:ea typeface="宋体" panose="02010600030101010101" pitchFamily="2" charset="-122"/>
              </a:rPr>
              <a:t>首先，选取和中所有为奇数的各个位数；其次看这些位数中哪一个是最左边一位；</a:t>
            </a:r>
          </a:p>
          <a:p>
            <a:pPr>
              <a:lnSpc>
                <a:spcPct val="80000"/>
              </a:lnSpc>
            </a:pPr>
            <a:r>
              <a:rPr lang="zh-CN" altLang="en-US" sz="2800" b="1" dirty="0">
                <a:ea typeface="宋体" panose="02010600030101010101" pitchFamily="2" charset="-122"/>
              </a:rPr>
              <a:t>找某一列，使其二进位表示法在此位上刚好是 </a:t>
            </a:r>
            <a:r>
              <a:rPr lang="en-US" altLang="zh-CN" sz="2800" b="1" dirty="0">
                <a:ea typeface="宋体" panose="02010600030101010101" pitchFamily="2" charset="-122"/>
              </a:rPr>
              <a:t>1</a:t>
            </a:r>
            <a:r>
              <a:rPr lang="zh-CN" altLang="en-US" sz="2800" b="1" dirty="0">
                <a:ea typeface="宋体" panose="02010600030101010101" pitchFamily="2" charset="-122"/>
              </a:rPr>
              <a:t>；</a:t>
            </a:r>
          </a:p>
          <a:p>
            <a:pPr>
              <a:lnSpc>
                <a:spcPct val="80000"/>
              </a:lnSpc>
            </a:pPr>
            <a:r>
              <a:rPr lang="zh-CN" altLang="en-US" sz="2800" b="1" dirty="0">
                <a:ea typeface="宋体" panose="02010600030101010101" pitchFamily="2" charset="-122"/>
              </a:rPr>
              <a:t>然后将此列的铜板数所对应的二进位数中，凡是和中为奇数的位数，都改变其数值，即若为 </a:t>
            </a:r>
            <a:r>
              <a:rPr lang="en-US" altLang="zh-CN" sz="2800" b="1" dirty="0">
                <a:ea typeface="宋体" panose="02010600030101010101" pitchFamily="2" charset="-122"/>
              </a:rPr>
              <a:t>0 </a:t>
            </a:r>
            <a:r>
              <a:rPr lang="zh-CN" altLang="en-US" sz="2800" b="1" dirty="0">
                <a:ea typeface="宋体" panose="02010600030101010101" pitchFamily="2" charset="-122"/>
              </a:rPr>
              <a:t>则变为 </a:t>
            </a:r>
            <a:r>
              <a:rPr lang="en-US" altLang="zh-CN" sz="2800" b="1" dirty="0">
                <a:ea typeface="宋体" panose="02010600030101010101" pitchFamily="2" charset="-122"/>
              </a:rPr>
              <a:t>1</a:t>
            </a:r>
            <a:r>
              <a:rPr lang="zh-CN" altLang="en-US" sz="2800" b="1" dirty="0">
                <a:ea typeface="宋体" panose="02010600030101010101" pitchFamily="2" charset="-122"/>
              </a:rPr>
              <a:t>，若为 </a:t>
            </a:r>
            <a:r>
              <a:rPr lang="en-US" altLang="zh-CN" sz="2800" b="1" dirty="0">
                <a:ea typeface="宋体" panose="02010600030101010101" pitchFamily="2" charset="-122"/>
              </a:rPr>
              <a:t>1 </a:t>
            </a:r>
            <a:r>
              <a:rPr lang="zh-CN" altLang="en-US" sz="2800" b="1" dirty="0">
                <a:ea typeface="宋体" panose="02010600030101010101" pitchFamily="2" charset="-122"/>
              </a:rPr>
              <a:t>则变为 </a:t>
            </a:r>
            <a:r>
              <a:rPr lang="en-US" altLang="zh-CN" sz="2800" b="1" dirty="0">
                <a:ea typeface="宋体" panose="02010600030101010101" pitchFamily="2" charset="-122"/>
              </a:rPr>
              <a:t>0;</a:t>
            </a:r>
            <a:endParaRPr lang="zh-CN" altLang="en-US" sz="2800" b="1" dirty="0">
              <a:ea typeface="宋体" panose="02010600030101010101" pitchFamily="2" charset="-122"/>
            </a:endParaRPr>
          </a:p>
          <a:p>
            <a:pPr>
              <a:lnSpc>
                <a:spcPct val="80000"/>
              </a:lnSpc>
            </a:pPr>
            <a:r>
              <a:rPr lang="zh-CN" altLang="en-US" sz="2800" b="1" dirty="0">
                <a:ea typeface="宋体" panose="02010600030101010101" pitchFamily="2" charset="-122"/>
              </a:rPr>
              <a:t>如此得到一新数，我们只要在此列铜板取走适当的数目，使达到这新的枚数，即可以使新的和的各个位数都是偶数。</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9667">
                                            <p:txEl>
                                              <p:pRg st="0" end="0"/>
                                            </p:txEl>
                                          </p:spTgt>
                                        </p:tgtEl>
                                        <p:attrNameLst>
                                          <p:attrName>style.visibility</p:attrName>
                                        </p:attrNameLst>
                                      </p:cBhvr>
                                      <p:to>
                                        <p:strVal val="visible"/>
                                      </p:to>
                                    </p:set>
                                    <p:animEffect transition="in" filter="blinds(horizontal)">
                                      <p:cBhvr>
                                        <p:cTn id="7" dur="500"/>
                                        <p:tgtEl>
                                          <p:spTgt spid="36966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9667">
                                            <p:txEl>
                                              <p:pRg st="1" end="1"/>
                                            </p:txEl>
                                          </p:spTgt>
                                        </p:tgtEl>
                                        <p:attrNameLst>
                                          <p:attrName>style.visibility</p:attrName>
                                        </p:attrNameLst>
                                      </p:cBhvr>
                                      <p:to>
                                        <p:strVal val="visible"/>
                                      </p:to>
                                    </p:set>
                                    <p:animEffect transition="in" filter="blinds(horizontal)">
                                      <p:cBhvr>
                                        <p:cTn id="12" dur="500"/>
                                        <p:tgtEl>
                                          <p:spTgt spid="36966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9667">
                                            <p:txEl>
                                              <p:pRg st="2" end="2"/>
                                            </p:txEl>
                                          </p:spTgt>
                                        </p:tgtEl>
                                        <p:attrNameLst>
                                          <p:attrName>style.visibility</p:attrName>
                                        </p:attrNameLst>
                                      </p:cBhvr>
                                      <p:to>
                                        <p:strVal val="visible"/>
                                      </p:to>
                                    </p:set>
                                    <p:animEffect transition="in" filter="blinds(horizontal)">
                                      <p:cBhvr>
                                        <p:cTn id="17" dur="500"/>
                                        <p:tgtEl>
                                          <p:spTgt spid="369667">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69667">
                                            <p:txEl>
                                              <p:pRg st="3" end="3"/>
                                            </p:txEl>
                                          </p:spTgt>
                                        </p:tgtEl>
                                        <p:attrNameLst>
                                          <p:attrName>style.visibility</p:attrName>
                                        </p:attrNameLst>
                                      </p:cBhvr>
                                      <p:to>
                                        <p:strVal val="visible"/>
                                      </p:to>
                                    </p:set>
                                    <p:animEffect transition="in" filter="blinds(horizontal)">
                                      <p:cBhvr>
                                        <p:cTn id="22" dur="500"/>
                                        <p:tgtEl>
                                          <p:spTgt spid="369667">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69667">
                                            <p:txEl>
                                              <p:pRg st="4" end="4"/>
                                            </p:txEl>
                                          </p:spTgt>
                                        </p:tgtEl>
                                        <p:attrNameLst>
                                          <p:attrName>style.visibility</p:attrName>
                                        </p:attrNameLst>
                                      </p:cBhvr>
                                      <p:to>
                                        <p:strVal val="visible"/>
                                      </p:to>
                                    </p:set>
                                    <p:animEffect transition="in" filter="blinds(horizontal)">
                                      <p:cBhvr>
                                        <p:cTn id="27" dur="500"/>
                                        <p:tgtEl>
                                          <p:spTgt spid="3696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9667" grpId="0" build="p"/>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39FCF512-321C-4F75-B1A2-CAC83A1FCE80}"/>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F17066A-ABFF-4741-ADF1-FCF272DA8472}" type="slidenum">
              <a:rPr altLang="zh-CN">
                <a:effectLst>
                  <a:outerShdw blurRad="38100" dist="38100" dir="2700000" algn="tl">
                    <a:srgbClr val="C0C0C0"/>
                  </a:outerShdw>
                </a:effectLst>
                <a:latin typeface="Verdana" panose="020B0604030504040204" pitchFamily="34" charset="0"/>
              </a:rPr>
              <a:pPr/>
              <a:t>27</a:t>
            </a:fld>
            <a:endParaRPr lang="zh-CN" altLang="zh-CN">
              <a:effectLst>
                <a:outerShdw blurRad="38100" dist="38100" dir="2700000" algn="tl">
                  <a:srgbClr val="C0C0C0"/>
                </a:outerShdw>
              </a:effectLst>
              <a:latin typeface="Verdana" panose="020B0604030504040204" pitchFamily="34" charset="0"/>
            </a:endParaRPr>
          </a:p>
        </p:txBody>
      </p:sp>
      <p:sp>
        <p:nvSpPr>
          <p:cNvPr id="65539" name="Rectangle 2">
            <a:extLst>
              <a:ext uri="{FF2B5EF4-FFF2-40B4-BE49-F238E27FC236}">
                <a16:creationId xmlns:a16="http://schemas.microsoft.com/office/drawing/2014/main" id="{84155A0A-54E0-7505-89D5-3184B8F7AEB5}"/>
              </a:ext>
            </a:extLst>
          </p:cNvPr>
          <p:cNvSpPr>
            <a:spLocks noGrp="1" noChangeArrowheads="1"/>
          </p:cNvSpPr>
          <p:nvPr>
            <p:ph type="title"/>
          </p:nvPr>
        </p:nvSpPr>
        <p:spPr/>
        <p:txBody>
          <a:bodyPr/>
          <a:lstStyle/>
          <a:p>
            <a:r>
              <a:rPr lang="en-US" altLang="zh-CN" sz="2800">
                <a:ea typeface="宋体" panose="02010600030101010101" pitchFamily="2" charset="-122"/>
              </a:rPr>
              <a:t>About Tic-Tac-Toe</a:t>
            </a:r>
          </a:p>
        </p:txBody>
      </p:sp>
      <p:sp>
        <p:nvSpPr>
          <p:cNvPr id="65540" name="Rectangle 3">
            <a:extLst>
              <a:ext uri="{FF2B5EF4-FFF2-40B4-BE49-F238E27FC236}">
                <a16:creationId xmlns:a16="http://schemas.microsoft.com/office/drawing/2014/main" id="{0818D6A9-EBA9-BBDB-ED49-3CFEDDAF66B1}"/>
              </a:ext>
            </a:extLst>
          </p:cNvPr>
          <p:cNvSpPr>
            <a:spLocks noGrp="1" noChangeArrowheads="1"/>
          </p:cNvSpPr>
          <p:nvPr>
            <p:ph idx="1"/>
          </p:nvPr>
        </p:nvSpPr>
        <p:spPr/>
        <p:txBody>
          <a:bodyPr/>
          <a:lstStyle/>
          <a:p>
            <a:r>
              <a:rPr lang="zh-CN" altLang="en-US" sz="2800" b="1">
                <a:ea typeface="宋体" panose="02010600030101010101" pitchFamily="2" charset="-122"/>
              </a:rPr>
              <a:t>“井字棋”游戏（又叫“三子棋”），是一款十分经典的益智小游戏，想必很多人都有玩过。</a:t>
            </a:r>
            <a:br>
              <a:rPr lang="zh-CN" altLang="en-US" sz="2800" b="1">
                <a:ea typeface="宋体" panose="02010600030101010101" pitchFamily="2" charset="-122"/>
              </a:rPr>
            </a:br>
            <a:endParaRPr lang="zh-CN" altLang="en-US" sz="2800" b="1">
              <a:ea typeface="宋体" panose="02010600030101010101" pitchFamily="2" charset="-122"/>
            </a:endParaRPr>
          </a:p>
          <a:p>
            <a:r>
              <a:rPr lang="zh-CN" altLang="en-US" sz="2800" b="1">
                <a:ea typeface="宋体" panose="02010600030101010101" pitchFamily="2" charset="-122"/>
              </a:rPr>
              <a:t>“井字棋”的棋盘很简单，是一个</a:t>
            </a:r>
            <a:r>
              <a:rPr lang="en-US" altLang="zh-CN" sz="2800" b="1">
                <a:ea typeface="宋体" panose="02010600030101010101" pitchFamily="2" charset="-122"/>
              </a:rPr>
              <a:t>3×3</a:t>
            </a:r>
            <a:r>
              <a:rPr lang="zh-CN" altLang="en-US" sz="2800" b="1">
                <a:ea typeface="宋体" panose="02010600030101010101" pitchFamily="2" charset="-122"/>
              </a:rPr>
              <a:t>的格子，很像中国文字中的“井”字，所以得名“井字棋”。</a:t>
            </a:r>
          </a:p>
          <a:p>
            <a:r>
              <a:rPr lang="zh-CN" altLang="en-US" sz="2800" b="1">
                <a:ea typeface="宋体" panose="02010600030101010101" pitchFamily="2" charset="-122"/>
              </a:rPr>
              <a:t>“井字棋”游戏的规则与“五子棋”十分类似，“五子棋”的规则是一方首先五子连成一线就胜利；“井字棋”是一方首先三子连成一线就胜利。</a:t>
            </a:r>
            <a:br>
              <a:rPr lang="zh-CN" altLang="en-US" sz="2800" b="1">
                <a:ea typeface="宋体" panose="02010600030101010101" pitchFamily="2" charset="-122"/>
              </a:rPr>
            </a:br>
            <a:endParaRPr lang="zh-CN" altLang="en-US" sz="2800" b="1">
              <a:ea typeface="宋体" panose="02010600030101010101" pitchFamily="2" charset="-122"/>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 name="Rectangle 13">
            <a:extLst>
              <a:ext uri="{FF2B5EF4-FFF2-40B4-BE49-F238E27FC236}">
                <a16:creationId xmlns:a16="http://schemas.microsoft.com/office/drawing/2014/main" id="{DF44DE01-0C23-497A-AE26-695046193158}"/>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0907DB-E6E3-4A45-B21E-3742BA1689D2}" type="slidenum">
              <a:rPr altLang="zh-CN">
                <a:effectLst>
                  <a:outerShdw blurRad="38100" dist="38100" dir="2700000" algn="tl">
                    <a:srgbClr val="C0C0C0"/>
                  </a:outerShdw>
                </a:effectLst>
                <a:latin typeface="Verdana" panose="020B0604030504040204" pitchFamily="34" charset="0"/>
              </a:rPr>
              <a:pPr/>
              <a:t>28</a:t>
            </a:fld>
            <a:endParaRPr lang="zh-CN" altLang="zh-CN">
              <a:effectLst>
                <a:outerShdw blurRad="38100" dist="38100" dir="2700000" algn="tl">
                  <a:srgbClr val="C0C0C0"/>
                </a:outerShdw>
              </a:effectLst>
              <a:latin typeface="Verdana" panose="020B0604030504040204" pitchFamily="34" charset="0"/>
            </a:endParaRPr>
          </a:p>
        </p:txBody>
      </p:sp>
      <p:sp>
        <p:nvSpPr>
          <p:cNvPr id="63491" name="Rectangle 2">
            <a:extLst>
              <a:ext uri="{FF2B5EF4-FFF2-40B4-BE49-F238E27FC236}">
                <a16:creationId xmlns:a16="http://schemas.microsoft.com/office/drawing/2014/main" id="{C638B12B-8EFE-08BF-CDDD-BFEBAB20D3C7}"/>
              </a:ext>
            </a:extLst>
          </p:cNvPr>
          <p:cNvSpPr>
            <a:spLocks noGrp="1" noChangeArrowheads="1"/>
          </p:cNvSpPr>
          <p:nvPr>
            <p:ph type="title"/>
          </p:nvPr>
        </p:nvSpPr>
        <p:spPr/>
        <p:txBody>
          <a:bodyPr/>
          <a:lstStyle/>
          <a:p>
            <a:endParaRPr lang="zh-CN" altLang="en-US">
              <a:ea typeface="宋体" panose="02010600030101010101" pitchFamily="2" charset="-122"/>
            </a:endParaRPr>
          </a:p>
        </p:txBody>
      </p:sp>
      <p:grpSp>
        <p:nvGrpSpPr>
          <p:cNvPr id="63492" name="Group 12">
            <a:extLst>
              <a:ext uri="{FF2B5EF4-FFF2-40B4-BE49-F238E27FC236}">
                <a16:creationId xmlns:a16="http://schemas.microsoft.com/office/drawing/2014/main" id="{DF6F6C11-8880-8FBF-1829-7A1DA11AD8A1}"/>
              </a:ext>
            </a:extLst>
          </p:cNvPr>
          <p:cNvGrpSpPr>
            <a:grpSpLocks/>
          </p:cNvGrpSpPr>
          <p:nvPr/>
        </p:nvGrpSpPr>
        <p:grpSpPr bwMode="auto">
          <a:xfrm>
            <a:off x="457200" y="1600200"/>
            <a:ext cx="4724400" cy="3886200"/>
            <a:chOff x="1296" y="912"/>
            <a:chExt cx="2976" cy="2448"/>
          </a:xfrm>
        </p:grpSpPr>
        <p:sp>
          <p:nvSpPr>
            <p:cNvPr id="63522" name="Line 4">
              <a:extLst>
                <a:ext uri="{FF2B5EF4-FFF2-40B4-BE49-F238E27FC236}">
                  <a16:creationId xmlns:a16="http://schemas.microsoft.com/office/drawing/2014/main" id="{A9A09D47-3125-4E32-9854-B526CE45632F}"/>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3" name="Line 5">
              <a:extLst>
                <a:ext uri="{FF2B5EF4-FFF2-40B4-BE49-F238E27FC236}">
                  <a16:creationId xmlns:a16="http://schemas.microsoft.com/office/drawing/2014/main" id="{C70E3B41-2EA7-8E26-74D9-18F697BE92C0}"/>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4" name="Line 6">
              <a:extLst>
                <a:ext uri="{FF2B5EF4-FFF2-40B4-BE49-F238E27FC236}">
                  <a16:creationId xmlns:a16="http://schemas.microsoft.com/office/drawing/2014/main" id="{A4F2BC66-B355-9604-577E-E4B43B0E9431}"/>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5" name="Line 7">
              <a:extLst>
                <a:ext uri="{FF2B5EF4-FFF2-40B4-BE49-F238E27FC236}">
                  <a16:creationId xmlns:a16="http://schemas.microsoft.com/office/drawing/2014/main" id="{4550F7D5-3AFD-8119-D589-84BBA8A62ADA}"/>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493" name="Oval 8">
            <a:extLst>
              <a:ext uri="{FF2B5EF4-FFF2-40B4-BE49-F238E27FC236}">
                <a16:creationId xmlns:a16="http://schemas.microsoft.com/office/drawing/2014/main" id="{1AA4CB33-1D74-635F-E79E-BEFF43A9D34F}"/>
              </a:ext>
            </a:extLst>
          </p:cNvPr>
          <p:cNvSpPr>
            <a:spLocks noChangeArrowheads="1"/>
          </p:cNvSpPr>
          <p:nvPr/>
        </p:nvSpPr>
        <p:spPr bwMode="auto">
          <a:xfrm>
            <a:off x="6172200" y="1371600"/>
            <a:ext cx="914400" cy="990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nvGrpSpPr>
          <p:cNvPr id="63494" name="Group 11">
            <a:extLst>
              <a:ext uri="{FF2B5EF4-FFF2-40B4-BE49-F238E27FC236}">
                <a16:creationId xmlns:a16="http://schemas.microsoft.com/office/drawing/2014/main" id="{83D5F004-0569-2CDD-9E0C-46EB03B1BC11}"/>
              </a:ext>
            </a:extLst>
          </p:cNvPr>
          <p:cNvGrpSpPr>
            <a:grpSpLocks/>
          </p:cNvGrpSpPr>
          <p:nvPr/>
        </p:nvGrpSpPr>
        <p:grpSpPr bwMode="auto">
          <a:xfrm>
            <a:off x="7543800" y="1371600"/>
            <a:ext cx="990600" cy="914400"/>
            <a:chOff x="1344" y="3456"/>
            <a:chExt cx="528" cy="432"/>
          </a:xfrm>
        </p:grpSpPr>
        <p:sp>
          <p:nvSpPr>
            <p:cNvPr id="63520" name="Line 9">
              <a:extLst>
                <a:ext uri="{FF2B5EF4-FFF2-40B4-BE49-F238E27FC236}">
                  <a16:creationId xmlns:a16="http://schemas.microsoft.com/office/drawing/2014/main" id="{95C0D0B0-C8AD-D07E-2FC8-B62EFDCBD465}"/>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21" name="Line 10">
              <a:extLst>
                <a:ext uri="{FF2B5EF4-FFF2-40B4-BE49-F238E27FC236}">
                  <a16:creationId xmlns:a16="http://schemas.microsoft.com/office/drawing/2014/main" id="{198C8203-978A-E51D-7625-7CDE5C6D07F7}"/>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495" name="Rectangle 13">
            <a:extLst>
              <a:ext uri="{FF2B5EF4-FFF2-40B4-BE49-F238E27FC236}">
                <a16:creationId xmlns:a16="http://schemas.microsoft.com/office/drawing/2014/main" id="{80EB46CC-8078-234E-F738-DA562889EAA2}"/>
              </a:ext>
            </a:extLst>
          </p:cNvPr>
          <p:cNvSpPr>
            <a:spLocks noChangeArrowheads="1"/>
          </p:cNvSpPr>
          <p:nvPr/>
        </p:nvSpPr>
        <p:spPr bwMode="auto">
          <a:xfrm>
            <a:off x="2362200" y="175895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2</a:t>
            </a:r>
            <a:endParaRPr lang="zh-CN" altLang="en-US" sz="3600" b="1"/>
          </a:p>
        </p:txBody>
      </p:sp>
      <p:sp>
        <p:nvSpPr>
          <p:cNvPr id="63496" name="Rectangle 14">
            <a:extLst>
              <a:ext uri="{FF2B5EF4-FFF2-40B4-BE49-F238E27FC236}">
                <a16:creationId xmlns:a16="http://schemas.microsoft.com/office/drawing/2014/main" id="{F9DE10D1-CC40-8780-560B-51D71EC56BB3}"/>
              </a:ext>
            </a:extLst>
          </p:cNvPr>
          <p:cNvSpPr>
            <a:spLocks noChangeArrowheads="1"/>
          </p:cNvSpPr>
          <p:nvPr/>
        </p:nvSpPr>
        <p:spPr bwMode="auto">
          <a:xfrm>
            <a:off x="838200" y="17526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1</a:t>
            </a:r>
            <a:endParaRPr lang="zh-CN" altLang="en-US" sz="3600" b="1"/>
          </a:p>
        </p:txBody>
      </p:sp>
      <p:sp>
        <p:nvSpPr>
          <p:cNvPr id="63497" name="Rectangle 15">
            <a:extLst>
              <a:ext uri="{FF2B5EF4-FFF2-40B4-BE49-F238E27FC236}">
                <a16:creationId xmlns:a16="http://schemas.microsoft.com/office/drawing/2014/main" id="{34E3B859-2F1F-0992-105B-08D9ACDDC34F}"/>
              </a:ext>
            </a:extLst>
          </p:cNvPr>
          <p:cNvSpPr>
            <a:spLocks noChangeArrowheads="1"/>
          </p:cNvSpPr>
          <p:nvPr/>
        </p:nvSpPr>
        <p:spPr bwMode="auto">
          <a:xfrm>
            <a:off x="4038600" y="17526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3</a:t>
            </a:r>
            <a:endParaRPr lang="zh-CN" altLang="en-US" sz="3600" b="1"/>
          </a:p>
        </p:txBody>
      </p:sp>
      <p:sp>
        <p:nvSpPr>
          <p:cNvPr id="63498" name="Rectangle 16">
            <a:extLst>
              <a:ext uri="{FF2B5EF4-FFF2-40B4-BE49-F238E27FC236}">
                <a16:creationId xmlns:a16="http://schemas.microsoft.com/office/drawing/2014/main" id="{237C31AB-8BDA-4FBC-B5C6-31DA92251959}"/>
              </a:ext>
            </a:extLst>
          </p:cNvPr>
          <p:cNvSpPr>
            <a:spLocks noChangeArrowheads="1"/>
          </p:cNvSpPr>
          <p:nvPr/>
        </p:nvSpPr>
        <p:spPr bwMode="auto">
          <a:xfrm>
            <a:off x="838200" y="31242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4</a:t>
            </a:r>
            <a:endParaRPr lang="zh-CN" altLang="en-US" sz="3600" b="1"/>
          </a:p>
        </p:txBody>
      </p:sp>
      <p:sp>
        <p:nvSpPr>
          <p:cNvPr id="63499" name="Rectangle 17">
            <a:extLst>
              <a:ext uri="{FF2B5EF4-FFF2-40B4-BE49-F238E27FC236}">
                <a16:creationId xmlns:a16="http://schemas.microsoft.com/office/drawing/2014/main" id="{A67C3760-1DC5-ADBA-2814-B8EBD6370E27}"/>
              </a:ext>
            </a:extLst>
          </p:cNvPr>
          <p:cNvSpPr>
            <a:spLocks noChangeArrowheads="1"/>
          </p:cNvSpPr>
          <p:nvPr/>
        </p:nvSpPr>
        <p:spPr bwMode="auto">
          <a:xfrm>
            <a:off x="2438400" y="31242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5</a:t>
            </a:r>
            <a:endParaRPr lang="zh-CN" altLang="en-US" sz="3600" b="1"/>
          </a:p>
        </p:txBody>
      </p:sp>
      <p:sp>
        <p:nvSpPr>
          <p:cNvPr id="63500" name="Rectangle 18">
            <a:extLst>
              <a:ext uri="{FF2B5EF4-FFF2-40B4-BE49-F238E27FC236}">
                <a16:creationId xmlns:a16="http://schemas.microsoft.com/office/drawing/2014/main" id="{B6D9E76E-37CD-0900-116E-7CCDD7FB2C61}"/>
              </a:ext>
            </a:extLst>
          </p:cNvPr>
          <p:cNvSpPr>
            <a:spLocks noChangeArrowheads="1"/>
          </p:cNvSpPr>
          <p:nvPr/>
        </p:nvSpPr>
        <p:spPr bwMode="auto">
          <a:xfrm>
            <a:off x="4114800" y="31242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6</a:t>
            </a:r>
            <a:endParaRPr lang="zh-CN" altLang="en-US" sz="3600" b="1"/>
          </a:p>
        </p:txBody>
      </p:sp>
      <p:sp>
        <p:nvSpPr>
          <p:cNvPr id="63501" name="Rectangle 19">
            <a:extLst>
              <a:ext uri="{FF2B5EF4-FFF2-40B4-BE49-F238E27FC236}">
                <a16:creationId xmlns:a16="http://schemas.microsoft.com/office/drawing/2014/main" id="{660F09F6-3A3F-7DB6-FFAA-8CF01FD5A16B}"/>
              </a:ext>
            </a:extLst>
          </p:cNvPr>
          <p:cNvSpPr>
            <a:spLocks noChangeArrowheads="1"/>
          </p:cNvSpPr>
          <p:nvPr/>
        </p:nvSpPr>
        <p:spPr bwMode="auto">
          <a:xfrm>
            <a:off x="762000" y="45720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7</a:t>
            </a:r>
            <a:endParaRPr lang="zh-CN" altLang="en-US" sz="3600" b="1"/>
          </a:p>
        </p:txBody>
      </p:sp>
      <p:sp>
        <p:nvSpPr>
          <p:cNvPr id="63502" name="Rectangle 20">
            <a:extLst>
              <a:ext uri="{FF2B5EF4-FFF2-40B4-BE49-F238E27FC236}">
                <a16:creationId xmlns:a16="http://schemas.microsoft.com/office/drawing/2014/main" id="{BC9752CB-6B96-6CE4-C68C-7501CCBF6A1F}"/>
              </a:ext>
            </a:extLst>
          </p:cNvPr>
          <p:cNvSpPr>
            <a:spLocks noChangeArrowheads="1"/>
          </p:cNvSpPr>
          <p:nvPr/>
        </p:nvSpPr>
        <p:spPr bwMode="auto">
          <a:xfrm>
            <a:off x="2438400" y="454025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8</a:t>
            </a:r>
            <a:endParaRPr lang="zh-CN" altLang="en-US" sz="3600" b="1"/>
          </a:p>
        </p:txBody>
      </p:sp>
      <p:sp>
        <p:nvSpPr>
          <p:cNvPr id="63503" name="Rectangle 21">
            <a:extLst>
              <a:ext uri="{FF2B5EF4-FFF2-40B4-BE49-F238E27FC236}">
                <a16:creationId xmlns:a16="http://schemas.microsoft.com/office/drawing/2014/main" id="{6BBD5551-8311-17C2-A418-9E1A2BD71706}"/>
              </a:ext>
            </a:extLst>
          </p:cNvPr>
          <p:cNvSpPr>
            <a:spLocks noChangeArrowheads="1"/>
          </p:cNvSpPr>
          <p:nvPr/>
        </p:nvSpPr>
        <p:spPr bwMode="auto">
          <a:xfrm>
            <a:off x="4191000" y="4572000"/>
            <a:ext cx="438150" cy="6413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3600" b="1"/>
              <a:t>9</a:t>
            </a:r>
            <a:endParaRPr lang="zh-CN" altLang="en-US" sz="3600" b="1"/>
          </a:p>
        </p:txBody>
      </p:sp>
      <p:sp>
        <p:nvSpPr>
          <p:cNvPr id="63504" name="Oval 22">
            <a:extLst>
              <a:ext uri="{FF2B5EF4-FFF2-40B4-BE49-F238E27FC236}">
                <a16:creationId xmlns:a16="http://schemas.microsoft.com/office/drawing/2014/main" id="{170B7260-F24F-8223-BA4B-BE6FD9D10FB8}"/>
              </a:ext>
            </a:extLst>
          </p:cNvPr>
          <p:cNvSpPr>
            <a:spLocks noChangeArrowheads="1"/>
          </p:cNvSpPr>
          <p:nvPr/>
        </p:nvSpPr>
        <p:spPr bwMode="auto">
          <a:xfrm>
            <a:off x="6172200" y="2438400"/>
            <a:ext cx="914400" cy="990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nvGrpSpPr>
          <p:cNvPr id="63505" name="Group 23">
            <a:extLst>
              <a:ext uri="{FF2B5EF4-FFF2-40B4-BE49-F238E27FC236}">
                <a16:creationId xmlns:a16="http://schemas.microsoft.com/office/drawing/2014/main" id="{1FE8DFA0-4014-B8D3-F841-1E90A13CBD18}"/>
              </a:ext>
            </a:extLst>
          </p:cNvPr>
          <p:cNvGrpSpPr>
            <a:grpSpLocks/>
          </p:cNvGrpSpPr>
          <p:nvPr/>
        </p:nvGrpSpPr>
        <p:grpSpPr bwMode="auto">
          <a:xfrm>
            <a:off x="7543800" y="2438400"/>
            <a:ext cx="990600" cy="914400"/>
            <a:chOff x="1344" y="3456"/>
            <a:chExt cx="528" cy="432"/>
          </a:xfrm>
        </p:grpSpPr>
        <p:sp>
          <p:nvSpPr>
            <p:cNvPr id="63518" name="Line 24">
              <a:extLst>
                <a:ext uri="{FF2B5EF4-FFF2-40B4-BE49-F238E27FC236}">
                  <a16:creationId xmlns:a16="http://schemas.microsoft.com/office/drawing/2014/main" id="{828AE734-6EE0-8F43-690D-BA32B8E7B2BB}"/>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9" name="Line 25">
              <a:extLst>
                <a:ext uri="{FF2B5EF4-FFF2-40B4-BE49-F238E27FC236}">
                  <a16:creationId xmlns:a16="http://schemas.microsoft.com/office/drawing/2014/main" id="{CA0CC13E-AEE3-735D-E837-06A87B69D71A}"/>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06" name="Oval 26">
            <a:extLst>
              <a:ext uri="{FF2B5EF4-FFF2-40B4-BE49-F238E27FC236}">
                <a16:creationId xmlns:a16="http://schemas.microsoft.com/office/drawing/2014/main" id="{DAEC55BB-644A-B9DF-3EA9-1FA6319DFE79}"/>
              </a:ext>
            </a:extLst>
          </p:cNvPr>
          <p:cNvSpPr>
            <a:spLocks noChangeArrowheads="1"/>
          </p:cNvSpPr>
          <p:nvPr/>
        </p:nvSpPr>
        <p:spPr bwMode="auto">
          <a:xfrm>
            <a:off x="6172200" y="3505200"/>
            <a:ext cx="914400" cy="990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nvGrpSpPr>
          <p:cNvPr id="63507" name="Group 27">
            <a:extLst>
              <a:ext uri="{FF2B5EF4-FFF2-40B4-BE49-F238E27FC236}">
                <a16:creationId xmlns:a16="http://schemas.microsoft.com/office/drawing/2014/main" id="{B8DCFD2C-22E9-39C6-2BF9-C02ABE65428E}"/>
              </a:ext>
            </a:extLst>
          </p:cNvPr>
          <p:cNvGrpSpPr>
            <a:grpSpLocks/>
          </p:cNvGrpSpPr>
          <p:nvPr/>
        </p:nvGrpSpPr>
        <p:grpSpPr bwMode="auto">
          <a:xfrm>
            <a:off x="7543800" y="3505200"/>
            <a:ext cx="990600" cy="914400"/>
            <a:chOff x="1344" y="3456"/>
            <a:chExt cx="528" cy="432"/>
          </a:xfrm>
        </p:grpSpPr>
        <p:sp>
          <p:nvSpPr>
            <p:cNvPr id="63516" name="Line 28">
              <a:extLst>
                <a:ext uri="{FF2B5EF4-FFF2-40B4-BE49-F238E27FC236}">
                  <a16:creationId xmlns:a16="http://schemas.microsoft.com/office/drawing/2014/main" id="{B831C633-CF89-3C8E-2D67-025EC5C77E75}"/>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7" name="Line 29">
              <a:extLst>
                <a:ext uri="{FF2B5EF4-FFF2-40B4-BE49-F238E27FC236}">
                  <a16:creationId xmlns:a16="http://schemas.microsoft.com/office/drawing/2014/main" id="{4F530B0C-921F-8AA5-280C-7D0B1F4B911E}"/>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08" name="Oval 30">
            <a:extLst>
              <a:ext uri="{FF2B5EF4-FFF2-40B4-BE49-F238E27FC236}">
                <a16:creationId xmlns:a16="http://schemas.microsoft.com/office/drawing/2014/main" id="{743248A2-327F-FB25-9B63-98B45A01C062}"/>
              </a:ext>
            </a:extLst>
          </p:cNvPr>
          <p:cNvSpPr>
            <a:spLocks noChangeArrowheads="1"/>
          </p:cNvSpPr>
          <p:nvPr/>
        </p:nvSpPr>
        <p:spPr bwMode="auto">
          <a:xfrm>
            <a:off x="6172200" y="4572000"/>
            <a:ext cx="914400" cy="990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nvGrpSpPr>
          <p:cNvPr id="63509" name="Group 31">
            <a:extLst>
              <a:ext uri="{FF2B5EF4-FFF2-40B4-BE49-F238E27FC236}">
                <a16:creationId xmlns:a16="http://schemas.microsoft.com/office/drawing/2014/main" id="{8C06F3F6-E71B-BEF3-3B92-380ABDDD3B6A}"/>
              </a:ext>
            </a:extLst>
          </p:cNvPr>
          <p:cNvGrpSpPr>
            <a:grpSpLocks/>
          </p:cNvGrpSpPr>
          <p:nvPr/>
        </p:nvGrpSpPr>
        <p:grpSpPr bwMode="auto">
          <a:xfrm>
            <a:off x="7543800" y="4572000"/>
            <a:ext cx="990600" cy="914400"/>
            <a:chOff x="1344" y="3456"/>
            <a:chExt cx="528" cy="432"/>
          </a:xfrm>
        </p:grpSpPr>
        <p:sp>
          <p:nvSpPr>
            <p:cNvPr id="63514" name="Line 32">
              <a:extLst>
                <a:ext uri="{FF2B5EF4-FFF2-40B4-BE49-F238E27FC236}">
                  <a16:creationId xmlns:a16="http://schemas.microsoft.com/office/drawing/2014/main" id="{B3111EE1-FED6-C775-9E4B-AF8D484E669C}"/>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5" name="Line 33">
              <a:extLst>
                <a:ext uri="{FF2B5EF4-FFF2-40B4-BE49-F238E27FC236}">
                  <a16:creationId xmlns:a16="http://schemas.microsoft.com/office/drawing/2014/main" id="{A1D1291E-96CC-DE92-7FAF-2CCB48F18CE0}"/>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3510" name="Oval 34">
            <a:extLst>
              <a:ext uri="{FF2B5EF4-FFF2-40B4-BE49-F238E27FC236}">
                <a16:creationId xmlns:a16="http://schemas.microsoft.com/office/drawing/2014/main" id="{5A063C33-D1DC-0B23-132F-714439056E4E}"/>
              </a:ext>
            </a:extLst>
          </p:cNvPr>
          <p:cNvSpPr>
            <a:spLocks noChangeArrowheads="1"/>
          </p:cNvSpPr>
          <p:nvPr/>
        </p:nvSpPr>
        <p:spPr bwMode="auto">
          <a:xfrm>
            <a:off x="6172200" y="5638800"/>
            <a:ext cx="914400" cy="990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grpSp>
        <p:nvGrpSpPr>
          <p:cNvPr id="63511" name="Group 35">
            <a:extLst>
              <a:ext uri="{FF2B5EF4-FFF2-40B4-BE49-F238E27FC236}">
                <a16:creationId xmlns:a16="http://schemas.microsoft.com/office/drawing/2014/main" id="{D30C2CF2-AF17-7A4D-D7F2-F2BC9588B0FF}"/>
              </a:ext>
            </a:extLst>
          </p:cNvPr>
          <p:cNvGrpSpPr>
            <a:grpSpLocks/>
          </p:cNvGrpSpPr>
          <p:nvPr/>
        </p:nvGrpSpPr>
        <p:grpSpPr bwMode="auto">
          <a:xfrm>
            <a:off x="7543800" y="5638800"/>
            <a:ext cx="990600" cy="914400"/>
            <a:chOff x="1344" y="3456"/>
            <a:chExt cx="528" cy="432"/>
          </a:xfrm>
        </p:grpSpPr>
        <p:sp>
          <p:nvSpPr>
            <p:cNvPr id="63512" name="Line 36">
              <a:extLst>
                <a:ext uri="{FF2B5EF4-FFF2-40B4-BE49-F238E27FC236}">
                  <a16:creationId xmlns:a16="http://schemas.microsoft.com/office/drawing/2014/main" id="{B8884BE6-52CD-31BC-4E4C-30A8E1E96AE3}"/>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3513" name="Line 37">
              <a:extLst>
                <a:ext uri="{FF2B5EF4-FFF2-40B4-BE49-F238E27FC236}">
                  <a16:creationId xmlns:a16="http://schemas.microsoft.com/office/drawing/2014/main" id="{290FFFD3-F7FD-6C0E-08E0-42C60F397543}"/>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91D61BDC-D0B7-47BD-9495-D7B8F3597AB1}"/>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0BC0027-75D0-40C3-A54E-4F78A2BB0732}" type="slidenum">
              <a:rPr altLang="zh-CN">
                <a:effectLst>
                  <a:outerShdw blurRad="38100" dist="38100" dir="2700000" algn="tl">
                    <a:srgbClr val="C0C0C0"/>
                  </a:outerShdw>
                </a:effectLst>
                <a:latin typeface="Verdana" panose="020B0604030504040204" pitchFamily="34" charset="0"/>
              </a:rPr>
              <a:pPr/>
              <a:t>29</a:t>
            </a:fld>
            <a:endParaRPr lang="zh-CN" altLang="zh-CN">
              <a:effectLst>
                <a:outerShdw blurRad="38100" dist="38100" dir="2700000" algn="tl">
                  <a:srgbClr val="C0C0C0"/>
                </a:outerShdw>
              </a:effectLst>
              <a:latin typeface="Verdana" panose="020B0604030504040204" pitchFamily="34" charset="0"/>
            </a:endParaRPr>
          </a:p>
        </p:txBody>
      </p:sp>
      <p:sp>
        <p:nvSpPr>
          <p:cNvPr id="66563" name="Rectangle 2">
            <a:extLst>
              <a:ext uri="{FF2B5EF4-FFF2-40B4-BE49-F238E27FC236}">
                <a16:creationId xmlns:a16="http://schemas.microsoft.com/office/drawing/2014/main" id="{200B24F0-7CFF-C5C1-5E3C-A978EF3B313F}"/>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66564" name="Rectangle 3">
            <a:extLst>
              <a:ext uri="{FF2B5EF4-FFF2-40B4-BE49-F238E27FC236}">
                <a16:creationId xmlns:a16="http://schemas.microsoft.com/office/drawing/2014/main" id="{DC447493-EB1F-9CC6-EE46-E7DED0A66804}"/>
              </a:ext>
            </a:extLst>
          </p:cNvPr>
          <p:cNvSpPr>
            <a:spLocks noGrp="1" noChangeArrowheads="1"/>
          </p:cNvSpPr>
          <p:nvPr>
            <p:ph idx="1"/>
          </p:nvPr>
        </p:nvSpPr>
        <p:spPr>
          <a:xfrm>
            <a:off x="457200" y="1419225"/>
            <a:ext cx="8458200" cy="4879975"/>
          </a:xfrm>
        </p:spPr>
        <p:txBody>
          <a:bodyPr/>
          <a:lstStyle/>
          <a:p>
            <a:r>
              <a:rPr lang="zh-CN" altLang="en-US" sz="2800" b="1">
                <a:latin typeface="宋体" panose="02010600030101010101" pitchFamily="2" charset="-122"/>
                <a:ea typeface="宋体" panose="02010600030101010101" pitchFamily="2" charset="-122"/>
              </a:rPr>
              <a:t>在一个</a:t>
            </a:r>
            <a:r>
              <a:rPr lang="en-US" altLang="zh-CN" sz="2800" b="1">
                <a:latin typeface="宋体" panose="02010600030101010101" pitchFamily="2" charset="-122"/>
                <a:ea typeface="宋体" panose="02010600030101010101" pitchFamily="2" charset="-122"/>
              </a:rPr>
              <a:t>3*3</a:t>
            </a:r>
            <a:r>
              <a:rPr lang="zh-CN" altLang="en-US" sz="2800" b="1">
                <a:latin typeface="宋体" panose="02010600030101010101" pitchFamily="2" charset="-122"/>
                <a:ea typeface="宋体" panose="02010600030101010101" pitchFamily="2" charset="-122"/>
              </a:rPr>
              <a:t>的棋盘里，每人轮流下，只要任何方向，三个相同的子连成一线就算赢）感觉似乎有一定的规律，发现不管怎么下，总可以下和棋。</a:t>
            </a:r>
          </a:p>
          <a:p>
            <a:r>
              <a:rPr lang="zh-CN" altLang="en-US" sz="2800" b="1">
                <a:ea typeface="宋体" panose="02010600030101010101" pitchFamily="2" charset="-122"/>
              </a:rPr>
              <a:t>首先看有没有赢的机会，要是有的话其他什么都不用管了。</a:t>
            </a:r>
          </a:p>
          <a:p>
            <a:r>
              <a:rPr lang="zh-CN" altLang="en-US" sz="2800" b="1">
                <a:ea typeface="宋体" panose="02010600030101010101" pitchFamily="2" charset="-122"/>
              </a:rPr>
              <a:t>没有赢，就考虑是否攻击或者考虑最佳防守方式，要是这两种都不存在，那就可以随机了，当然随机也一定要合理。</a:t>
            </a:r>
          </a:p>
          <a:p>
            <a:r>
              <a:rPr lang="zh-CN" altLang="en-US" sz="2800" b="1">
                <a:ea typeface="宋体" panose="02010600030101010101" pitchFamily="2" charset="-122"/>
              </a:rPr>
              <a:t>比如：最中间的位置是最好的位置，其次是边角，最后才考虑边缘。</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ectangle 13">
            <a:extLst>
              <a:ext uri="{FF2B5EF4-FFF2-40B4-BE49-F238E27FC236}">
                <a16:creationId xmlns:a16="http://schemas.microsoft.com/office/drawing/2014/main" id="{F3222EF0-B375-4837-96F4-4EA6E6115745}"/>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A467A6AD-35D7-48DA-8435-B886651B2851}" type="slidenum">
              <a:rPr altLang="zh-CN">
                <a:effectLst>
                  <a:outerShdw blurRad="38100" dist="38100" dir="2700000" algn="tl">
                    <a:srgbClr val="C0C0C0"/>
                  </a:outerShdw>
                </a:effectLst>
                <a:latin typeface="Verdana" panose="020B0604030504040204" pitchFamily="34" charset="0"/>
              </a:rPr>
              <a:pPr/>
              <a:t>3</a:t>
            </a:fld>
            <a:endParaRPr lang="zh-CN" altLang="zh-CN">
              <a:effectLst>
                <a:outerShdw blurRad="38100" dist="38100" dir="2700000" algn="tl">
                  <a:srgbClr val="C0C0C0"/>
                </a:outerShdw>
              </a:effectLst>
              <a:latin typeface="Verdana" panose="020B0604030504040204" pitchFamily="34" charset="0"/>
            </a:endParaRPr>
          </a:p>
        </p:txBody>
      </p:sp>
      <p:sp>
        <p:nvSpPr>
          <p:cNvPr id="24" name="灯片编号占位符 5">
            <a:extLst>
              <a:ext uri="{FF2B5EF4-FFF2-40B4-BE49-F238E27FC236}">
                <a16:creationId xmlns:a16="http://schemas.microsoft.com/office/drawing/2014/main" id="{00B4A39E-7159-4325-A9C2-F1813C9796FB}"/>
              </a:ext>
            </a:extLst>
          </p:cNvPr>
          <p:cNvSpPr txBox="1">
            <a:spLocks noGrp="1"/>
          </p:cNvSpPr>
          <p:nvPr/>
        </p:nvSpPr>
        <p:spPr bwMode="auto">
          <a:xfrm>
            <a:off x="3124200" y="6477000"/>
            <a:ext cx="2133600" cy="320675"/>
          </a:xfrm>
          <a:prstGeom prst="rect">
            <a:avLst/>
          </a:prstGeom>
          <a:noFill/>
          <a:ln>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DB2E60B-C855-41BA-A356-3027FA378A8D}" type="slidenum">
              <a:rPr altLang="zh-CN" sz="1200" noProof="1">
                <a:effectLst>
                  <a:outerShdw blurRad="38100" dist="38100" dir="2700000" algn="tl">
                    <a:srgbClr val="C0C0C0"/>
                  </a:outerShdw>
                </a:effectLst>
                <a:latin typeface="Verdana" panose="020B0604030504040204" pitchFamily="34" charset="0"/>
              </a:rPr>
              <a:pPr algn="ctr" eaLnBrk="1" hangingPunct="1">
                <a:buFont typeface="Arial" panose="020B0604020202020204" pitchFamily="34" charset="0"/>
                <a:buNone/>
              </a:pPr>
              <a:t>3</a:t>
            </a:fld>
            <a:endParaRPr lang="zh-CN" altLang="zh-CN" sz="1200" noProof="1">
              <a:effectLst>
                <a:outerShdw blurRad="38100" dist="38100" dir="2700000" algn="tl">
                  <a:srgbClr val="C0C0C0"/>
                </a:outerShdw>
              </a:effectLst>
              <a:latin typeface="Verdana" panose="020B0604030504040204" pitchFamily="34" charset="0"/>
              <a:cs typeface="Arial" panose="020B0604020202020204" pitchFamily="34" charset="0"/>
            </a:endParaRPr>
          </a:p>
        </p:txBody>
      </p:sp>
      <p:sp>
        <p:nvSpPr>
          <p:cNvPr id="37892" name="Rectangle 2">
            <a:extLst>
              <a:ext uri="{FF2B5EF4-FFF2-40B4-BE49-F238E27FC236}">
                <a16:creationId xmlns:a16="http://schemas.microsoft.com/office/drawing/2014/main" id="{BC0B06F7-AA5A-660C-960C-9F92710721B2}"/>
              </a:ext>
            </a:extLst>
          </p:cNvPr>
          <p:cNvSpPr>
            <a:spLocks noGrp="1" noChangeArrowheads="1"/>
          </p:cNvSpPr>
          <p:nvPr>
            <p:ph type="title"/>
          </p:nvPr>
        </p:nvSpPr>
        <p:spPr/>
        <p:txBody>
          <a:bodyPr/>
          <a:lstStyle/>
          <a:p>
            <a:pPr eaLnBrk="1" hangingPunct="1"/>
            <a:r>
              <a:rPr lang="en-US" altLang="zh-CN">
                <a:ea typeface="宋体" panose="02010600030101010101" pitchFamily="2" charset="-122"/>
              </a:rPr>
              <a:t>Contents</a:t>
            </a:r>
            <a:endParaRPr lang="en-US" altLang="zh-CN">
              <a:solidFill>
                <a:schemeClr val="accent1"/>
              </a:solidFill>
              <a:ea typeface="宋体" panose="02010600030101010101" pitchFamily="2" charset="-122"/>
            </a:endParaRPr>
          </a:p>
        </p:txBody>
      </p:sp>
      <p:sp>
        <p:nvSpPr>
          <p:cNvPr id="37893" name="AutoShape 4">
            <a:extLst>
              <a:ext uri="{FF2B5EF4-FFF2-40B4-BE49-F238E27FC236}">
                <a16:creationId xmlns:a16="http://schemas.microsoft.com/office/drawing/2014/main" id="{18670520-F341-A8F9-64CF-79EE4040763D}"/>
              </a:ext>
            </a:extLst>
          </p:cNvPr>
          <p:cNvSpPr>
            <a:spLocks noChangeArrowheads="1"/>
          </p:cNvSpPr>
          <p:nvPr/>
        </p:nvSpPr>
        <p:spPr bwMode="gray">
          <a:xfrm>
            <a:off x="2438400" y="2100263"/>
            <a:ext cx="4343400" cy="457200"/>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37894" name="AutoShape 5">
            <a:extLst>
              <a:ext uri="{FF2B5EF4-FFF2-40B4-BE49-F238E27FC236}">
                <a16:creationId xmlns:a16="http://schemas.microsoft.com/office/drawing/2014/main" id="{C9CAD082-A57A-2668-F36E-684394A153A4}"/>
              </a:ext>
            </a:extLst>
          </p:cNvPr>
          <p:cNvSpPr>
            <a:spLocks noChangeArrowheads="1"/>
          </p:cNvSpPr>
          <p:nvPr/>
        </p:nvSpPr>
        <p:spPr bwMode="gray">
          <a:xfrm>
            <a:off x="2057400" y="1981200"/>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37895" name="Text Box 6">
            <a:extLst>
              <a:ext uri="{FF2B5EF4-FFF2-40B4-BE49-F238E27FC236}">
                <a16:creationId xmlns:a16="http://schemas.microsoft.com/office/drawing/2014/main" id="{1FF6619F-4C84-A78A-BAC3-7B85A7E60016}"/>
              </a:ext>
            </a:extLst>
          </p:cNvPr>
          <p:cNvSpPr txBox="1">
            <a:spLocks noChangeArrowheads="1"/>
          </p:cNvSpPr>
          <p:nvPr/>
        </p:nvSpPr>
        <p:spPr bwMode="auto">
          <a:xfrm>
            <a:off x="2667000" y="2155825"/>
            <a:ext cx="40386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1800" b="1"/>
              <a:t>Binary Searching Trees</a:t>
            </a:r>
          </a:p>
        </p:txBody>
      </p:sp>
      <p:sp>
        <p:nvSpPr>
          <p:cNvPr id="37896" name="Text Box 7">
            <a:extLst>
              <a:ext uri="{FF2B5EF4-FFF2-40B4-BE49-F238E27FC236}">
                <a16:creationId xmlns:a16="http://schemas.microsoft.com/office/drawing/2014/main" id="{6E7DAB0E-F524-557B-E930-8FEAFDD69B72}"/>
              </a:ext>
            </a:extLst>
          </p:cNvPr>
          <p:cNvSpPr txBox="1">
            <a:spLocks noChangeArrowheads="1"/>
          </p:cNvSpPr>
          <p:nvPr/>
        </p:nvSpPr>
        <p:spPr bwMode="auto">
          <a:xfrm>
            <a:off x="2211388" y="20796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1</a:t>
            </a:r>
          </a:p>
        </p:txBody>
      </p:sp>
      <p:sp>
        <p:nvSpPr>
          <p:cNvPr id="37897" name="AutoShape 9">
            <a:extLst>
              <a:ext uri="{FF2B5EF4-FFF2-40B4-BE49-F238E27FC236}">
                <a16:creationId xmlns:a16="http://schemas.microsoft.com/office/drawing/2014/main" id="{D2F603B2-6E96-B642-57E5-2ED2817B86A2}"/>
              </a:ext>
            </a:extLst>
          </p:cNvPr>
          <p:cNvSpPr>
            <a:spLocks noChangeArrowheads="1"/>
          </p:cNvSpPr>
          <p:nvPr/>
        </p:nvSpPr>
        <p:spPr bwMode="gray">
          <a:xfrm>
            <a:off x="2438400" y="2938463"/>
            <a:ext cx="4343400" cy="457200"/>
          </a:xfrm>
          <a:prstGeom prst="roundRect">
            <a:avLst>
              <a:gd name="adj" fmla="val 16667"/>
            </a:avLst>
          </a:prstGeom>
          <a:noFill/>
          <a:ln w="28575" algn="ctr">
            <a:solidFill>
              <a:schemeClr val="accent1"/>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37898" name="AutoShape 10">
            <a:extLst>
              <a:ext uri="{FF2B5EF4-FFF2-40B4-BE49-F238E27FC236}">
                <a16:creationId xmlns:a16="http://schemas.microsoft.com/office/drawing/2014/main" id="{95369A87-FA70-E0DF-0131-16D25134796A}"/>
              </a:ext>
            </a:extLst>
          </p:cNvPr>
          <p:cNvSpPr>
            <a:spLocks noChangeArrowheads="1"/>
          </p:cNvSpPr>
          <p:nvPr/>
        </p:nvSpPr>
        <p:spPr bwMode="gray">
          <a:xfrm>
            <a:off x="2057400" y="2819400"/>
            <a:ext cx="685800" cy="685800"/>
          </a:xfrm>
          <a:prstGeom prst="diamond">
            <a:avLst/>
          </a:prstGeom>
          <a:solidFill>
            <a:schemeClr val="accent1"/>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37899" name="Text Box 11">
            <a:extLst>
              <a:ext uri="{FF2B5EF4-FFF2-40B4-BE49-F238E27FC236}">
                <a16:creationId xmlns:a16="http://schemas.microsoft.com/office/drawing/2014/main" id="{760F1909-40A8-42A5-7B40-5ABF2CC85E81}"/>
              </a:ext>
            </a:extLst>
          </p:cNvPr>
          <p:cNvSpPr txBox="1">
            <a:spLocks noChangeArrowheads="1"/>
          </p:cNvSpPr>
          <p:nvPr/>
        </p:nvSpPr>
        <p:spPr bwMode="auto">
          <a:xfrm>
            <a:off x="2743200" y="2994025"/>
            <a:ext cx="3962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1800" b="1"/>
              <a:t>Decision Trees</a:t>
            </a:r>
          </a:p>
        </p:txBody>
      </p:sp>
      <p:sp>
        <p:nvSpPr>
          <p:cNvPr id="37900" name="Text Box 12">
            <a:extLst>
              <a:ext uri="{FF2B5EF4-FFF2-40B4-BE49-F238E27FC236}">
                <a16:creationId xmlns:a16="http://schemas.microsoft.com/office/drawing/2014/main" id="{07D97B08-5CFF-F9CB-422D-932C49E5DEEF}"/>
              </a:ext>
            </a:extLst>
          </p:cNvPr>
          <p:cNvSpPr txBox="1">
            <a:spLocks noChangeArrowheads="1"/>
          </p:cNvSpPr>
          <p:nvPr/>
        </p:nvSpPr>
        <p:spPr bwMode="auto">
          <a:xfrm>
            <a:off x="2211388" y="2917825"/>
            <a:ext cx="35401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2</a:t>
            </a:r>
          </a:p>
        </p:txBody>
      </p:sp>
      <p:sp>
        <p:nvSpPr>
          <p:cNvPr id="37901" name="AutoShape 4">
            <a:extLst>
              <a:ext uri="{FF2B5EF4-FFF2-40B4-BE49-F238E27FC236}">
                <a16:creationId xmlns:a16="http://schemas.microsoft.com/office/drawing/2014/main" id="{C06FC48F-D3D4-A953-8BFA-0D6163488C9F}"/>
              </a:ext>
            </a:extLst>
          </p:cNvPr>
          <p:cNvSpPr>
            <a:spLocks noChangeArrowheads="1"/>
          </p:cNvSpPr>
          <p:nvPr/>
        </p:nvSpPr>
        <p:spPr bwMode="gray">
          <a:xfrm>
            <a:off x="2481263" y="3852863"/>
            <a:ext cx="4343400" cy="457200"/>
          </a:xfrm>
          <a:prstGeom prst="roundRect">
            <a:avLst>
              <a:gd name="adj" fmla="val 16667"/>
            </a:avLst>
          </a:prstGeom>
          <a:noFill/>
          <a:ln w="28575" algn="ctr">
            <a:solidFill>
              <a:schemeClr val="accent2"/>
            </a:solidFill>
            <a:round/>
            <a:headEnd/>
            <a:tailEnd/>
          </a:ln>
          <a:effectLst>
            <a:outerShdw dist="99190" dir="2388334" algn="ctr" rotWithShape="0">
              <a:schemeClr val="bg2">
                <a:alpha val="50000"/>
              </a:schemeClr>
            </a:outerShdw>
          </a:effectLst>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37902" name="AutoShape 5">
            <a:extLst>
              <a:ext uri="{FF2B5EF4-FFF2-40B4-BE49-F238E27FC236}">
                <a16:creationId xmlns:a16="http://schemas.microsoft.com/office/drawing/2014/main" id="{9F2D4829-4CB9-FB03-C1E1-831BE08D4B72}"/>
              </a:ext>
            </a:extLst>
          </p:cNvPr>
          <p:cNvSpPr>
            <a:spLocks noChangeArrowheads="1"/>
          </p:cNvSpPr>
          <p:nvPr/>
        </p:nvSpPr>
        <p:spPr bwMode="gray">
          <a:xfrm>
            <a:off x="2100263" y="3733800"/>
            <a:ext cx="685800" cy="685800"/>
          </a:xfrm>
          <a:prstGeom prst="diamond">
            <a:avLst/>
          </a:prstGeom>
          <a:solidFill>
            <a:schemeClr val="accent2"/>
          </a:solidFill>
          <a:ln w="25400" algn="ctr">
            <a:solidFill>
              <a:schemeClr val="bg1"/>
            </a:solidFill>
            <a:miter lim="800000"/>
            <a:headEnd/>
            <a:tailEnd/>
          </a:ln>
          <a:effectLst>
            <a:outerShdw dist="63500" dir="2212194" algn="ctr" rotWithShape="0">
              <a:srgbClr val="333333">
                <a:alpha val="50000"/>
              </a:srgbClr>
            </a:outerShdw>
          </a:effec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Tx/>
              <a:buNone/>
            </a:pPr>
            <a:endParaRPr lang="zh-CN" altLang="en-US" sz="1800"/>
          </a:p>
        </p:txBody>
      </p:sp>
      <p:sp>
        <p:nvSpPr>
          <p:cNvPr id="37903" name="Text Box 6">
            <a:extLst>
              <a:ext uri="{FF2B5EF4-FFF2-40B4-BE49-F238E27FC236}">
                <a16:creationId xmlns:a16="http://schemas.microsoft.com/office/drawing/2014/main" id="{FE8B510D-9D08-3E01-BEE4-DCDFDCA3BF4F}"/>
              </a:ext>
            </a:extLst>
          </p:cNvPr>
          <p:cNvSpPr txBox="1">
            <a:spLocks noChangeArrowheads="1"/>
          </p:cNvSpPr>
          <p:nvPr/>
        </p:nvSpPr>
        <p:spPr bwMode="auto">
          <a:xfrm>
            <a:off x="2743200" y="3886200"/>
            <a:ext cx="4038600" cy="6445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1800" b="1"/>
              <a:t>Game Trees</a:t>
            </a:r>
          </a:p>
          <a:p>
            <a:pPr algn="ctr">
              <a:spcBef>
                <a:spcPct val="0"/>
              </a:spcBef>
              <a:buClrTx/>
              <a:buFont typeface="Arial" panose="020B0604020202020204" pitchFamily="34" charset="0"/>
              <a:buNone/>
            </a:pPr>
            <a:endParaRPr lang="en-US" altLang="zh-CN" sz="1800" b="1"/>
          </a:p>
        </p:txBody>
      </p:sp>
      <p:sp>
        <p:nvSpPr>
          <p:cNvPr id="37904" name="Text Box 7">
            <a:extLst>
              <a:ext uri="{FF2B5EF4-FFF2-40B4-BE49-F238E27FC236}">
                <a16:creationId xmlns:a16="http://schemas.microsoft.com/office/drawing/2014/main" id="{484154B3-86B9-16C2-6F4C-3CF4F4DFB2F0}"/>
              </a:ext>
            </a:extLst>
          </p:cNvPr>
          <p:cNvSpPr txBox="1">
            <a:spLocks noChangeArrowheads="1"/>
          </p:cNvSpPr>
          <p:nvPr/>
        </p:nvSpPr>
        <p:spPr bwMode="auto">
          <a:xfrm>
            <a:off x="2254250" y="3832225"/>
            <a:ext cx="354013"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bg1"/>
                </a:solidFill>
              </a:rPr>
              <a:t>3</a:t>
            </a: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 name="Rectangle 13">
            <a:extLst>
              <a:ext uri="{FF2B5EF4-FFF2-40B4-BE49-F238E27FC236}">
                <a16:creationId xmlns:a16="http://schemas.microsoft.com/office/drawing/2014/main" id="{FCC09F08-FCDB-430E-837F-F7E89B14DE81}"/>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E4CF2FD-3C0A-47FF-BE97-AE239039F878}" type="slidenum">
              <a:rPr altLang="zh-CN">
                <a:effectLst>
                  <a:outerShdw blurRad="38100" dist="38100" dir="2700000" algn="tl">
                    <a:srgbClr val="C0C0C0"/>
                  </a:outerShdw>
                </a:effectLst>
                <a:latin typeface="Verdana" panose="020B0604030504040204" pitchFamily="34" charset="0"/>
              </a:rPr>
              <a:pPr/>
              <a:t>30</a:t>
            </a:fld>
            <a:endParaRPr lang="zh-CN" altLang="zh-CN">
              <a:effectLst>
                <a:outerShdw blurRad="38100" dist="38100" dir="2700000" algn="tl">
                  <a:srgbClr val="C0C0C0"/>
                </a:outerShdw>
              </a:effectLst>
              <a:latin typeface="Verdana" panose="020B0604030504040204" pitchFamily="34" charset="0"/>
            </a:endParaRPr>
          </a:p>
        </p:txBody>
      </p:sp>
      <p:sp>
        <p:nvSpPr>
          <p:cNvPr id="64515" name="Rectangle 2">
            <a:extLst>
              <a:ext uri="{FF2B5EF4-FFF2-40B4-BE49-F238E27FC236}">
                <a16:creationId xmlns:a16="http://schemas.microsoft.com/office/drawing/2014/main" id="{3364524B-0915-E9D8-B535-23619ACB967C}"/>
              </a:ext>
            </a:extLst>
          </p:cNvPr>
          <p:cNvSpPr>
            <a:spLocks noGrp="1" noChangeArrowheads="1"/>
          </p:cNvSpPr>
          <p:nvPr>
            <p:ph type="title"/>
          </p:nvPr>
        </p:nvSpPr>
        <p:spPr/>
        <p:txBody>
          <a:bodyPr/>
          <a:lstStyle/>
          <a:p>
            <a:endParaRPr lang="zh-CN" altLang="en-US">
              <a:ea typeface="宋体" panose="02010600030101010101" pitchFamily="2" charset="-122"/>
            </a:endParaRPr>
          </a:p>
        </p:txBody>
      </p:sp>
      <p:grpSp>
        <p:nvGrpSpPr>
          <p:cNvPr id="64516" name="Group 4">
            <a:extLst>
              <a:ext uri="{FF2B5EF4-FFF2-40B4-BE49-F238E27FC236}">
                <a16:creationId xmlns:a16="http://schemas.microsoft.com/office/drawing/2014/main" id="{584EC6F7-249E-4987-1D10-4B6400FBBADF}"/>
              </a:ext>
            </a:extLst>
          </p:cNvPr>
          <p:cNvGrpSpPr>
            <a:grpSpLocks/>
          </p:cNvGrpSpPr>
          <p:nvPr/>
        </p:nvGrpSpPr>
        <p:grpSpPr bwMode="auto">
          <a:xfrm>
            <a:off x="3505200" y="1371600"/>
            <a:ext cx="990600" cy="1066800"/>
            <a:chOff x="1296" y="912"/>
            <a:chExt cx="2976" cy="2448"/>
          </a:xfrm>
        </p:grpSpPr>
        <p:sp>
          <p:nvSpPr>
            <p:cNvPr id="64594" name="Line 5">
              <a:extLst>
                <a:ext uri="{FF2B5EF4-FFF2-40B4-BE49-F238E27FC236}">
                  <a16:creationId xmlns:a16="http://schemas.microsoft.com/office/drawing/2014/main" id="{EC92F32F-12B1-C736-64D7-FA52EB9482FA}"/>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95" name="Line 6">
              <a:extLst>
                <a:ext uri="{FF2B5EF4-FFF2-40B4-BE49-F238E27FC236}">
                  <a16:creationId xmlns:a16="http://schemas.microsoft.com/office/drawing/2014/main" id="{B361192B-0919-1F97-6650-69449C23A0B6}"/>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96" name="Line 7">
              <a:extLst>
                <a:ext uri="{FF2B5EF4-FFF2-40B4-BE49-F238E27FC236}">
                  <a16:creationId xmlns:a16="http://schemas.microsoft.com/office/drawing/2014/main" id="{5E142022-550F-B003-B969-4DE85A162F6D}"/>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97" name="Line 8">
              <a:extLst>
                <a:ext uri="{FF2B5EF4-FFF2-40B4-BE49-F238E27FC236}">
                  <a16:creationId xmlns:a16="http://schemas.microsoft.com/office/drawing/2014/main" id="{9956A848-F784-D2DE-8B39-A9D315C45B01}"/>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17" name="Group 9">
            <a:extLst>
              <a:ext uri="{FF2B5EF4-FFF2-40B4-BE49-F238E27FC236}">
                <a16:creationId xmlns:a16="http://schemas.microsoft.com/office/drawing/2014/main" id="{4162E706-F309-12E9-2FDB-86A4CD64D510}"/>
              </a:ext>
            </a:extLst>
          </p:cNvPr>
          <p:cNvGrpSpPr>
            <a:grpSpLocks/>
          </p:cNvGrpSpPr>
          <p:nvPr/>
        </p:nvGrpSpPr>
        <p:grpSpPr bwMode="auto">
          <a:xfrm>
            <a:off x="1447800" y="2590800"/>
            <a:ext cx="990600" cy="1066800"/>
            <a:chOff x="1296" y="912"/>
            <a:chExt cx="2976" cy="2448"/>
          </a:xfrm>
        </p:grpSpPr>
        <p:sp>
          <p:nvSpPr>
            <p:cNvPr id="64590" name="Line 10">
              <a:extLst>
                <a:ext uri="{FF2B5EF4-FFF2-40B4-BE49-F238E27FC236}">
                  <a16:creationId xmlns:a16="http://schemas.microsoft.com/office/drawing/2014/main" id="{27188AA5-3125-6E3E-4157-2D0705216F64}"/>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91" name="Line 11">
              <a:extLst>
                <a:ext uri="{FF2B5EF4-FFF2-40B4-BE49-F238E27FC236}">
                  <a16:creationId xmlns:a16="http://schemas.microsoft.com/office/drawing/2014/main" id="{82D62054-2EBA-88E1-E7A0-A385355B8EAB}"/>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92" name="Line 12">
              <a:extLst>
                <a:ext uri="{FF2B5EF4-FFF2-40B4-BE49-F238E27FC236}">
                  <a16:creationId xmlns:a16="http://schemas.microsoft.com/office/drawing/2014/main" id="{096A49B2-6B88-0FA1-9871-A96380FA66D2}"/>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93" name="Line 13">
              <a:extLst>
                <a:ext uri="{FF2B5EF4-FFF2-40B4-BE49-F238E27FC236}">
                  <a16:creationId xmlns:a16="http://schemas.microsoft.com/office/drawing/2014/main" id="{9A0C0BF7-3789-58B8-3942-D2AB216BF3EC}"/>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18" name="Group 14">
            <a:extLst>
              <a:ext uri="{FF2B5EF4-FFF2-40B4-BE49-F238E27FC236}">
                <a16:creationId xmlns:a16="http://schemas.microsoft.com/office/drawing/2014/main" id="{56B48559-F7E1-4858-21C4-5878BA301006}"/>
              </a:ext>
            </a:extLst>
          </p:cNvPr>
          <p:cNvGrpSpPr>
            <a:grpSpLocks/>
          </p:cNvGrpSpPr>
          <p:nvPr/>
        </p:nvGrpSpPr>
        <p:grpSpPr bwMode="auto">
          <a:xfrm>
            <a:off x="3505200" y="2667000"/>
            <a:ext cx="990600" cy="1066800"/>
            <a:chOff x="1296" y="912"/>
            <a:chExt cx="2976" cy="2448"/>
          </a:xfrm>
        </p:grpSpPr>
        <p:sp>
          <p:nvSpPr>
            <p:cNvPr id="64586" name="Line 15">
              <a:extLst>
                <a:ext uri="{FF2B5EF4-FFF2-40B4-BE49-F238E27FC236}">
                  <a16:creationId xmlns:a16="http://schemas.microsoft.com/office/drawing/2014/main" id="{77C47AC6-2031-44E7-EE02-467CEAF16E62}"/>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7" name="Line 16">
              <a:extLst>
                <a:ext uri="{FF2B5EF4-FFF2-40B4-BE49-F238E27FC236}">
                  <a16:creationId xmlns:a16="http://schemas.microsoft.com/office/drawing/2014/main" id="{8D0D816A-4D8D-468D-837C-053536D1163A}"/>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8" name="Line 17">
              <a:extLst>
                <a:ext uri="{FF2B5EF4-FFF2-40B4-BE49-F238E27FC236}">
                  <a16:creationId xmlns:a16="http://schemas.microsoft.com/office/drawing/2014/main" id="{80E77ACD-5E1E-410F-45EA-DBE9205C9126}"/>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9" name="Line 18">
              <a:extLst>
                <a:ext uri="{FF2B5EF4-FFF2-40B4-BE49-F238E27FC236}">
                  <a16:creationId xmlns:a16="http://schemas.microsoft.com/office/drawing/2014/main" id="{7C988295-8AAA-C46C-4707-853D76B4139B}"/>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19" name="Group 19">
            <a:extLst>
              <a:ext uri="{FF2B5EF4-FFF2-40B4-BE49-F238E27FC236}">
                <a16:creationId xmlns:a16="http://schemas.microsoft.com/office/drawing/2014/main" id="{21C1F2BC-0997-943E-48E1-3B3DC92C3413}"/>
              </a:ext>
            </a:extLst>
          </p:cNvPr>
          <p:cNvGrpSpPr>
            <a:grpSpLocks/>
          </p:cNvGrpSpPr>
          <p:nvPr/>
        </p:nvGrpSpPr>
        <p:grpSpPr bwMode="auto">
          <a:xfrm>
            <a:off x="5562600" y="2590800"/>
            <a:ext cx="990600" cy="1066800"/>
            <a:chOff x="1296" y="912"/>
            <a:chExt cx="2976" cy="2448"/>
          </a:xfrm>
        </p:grpSpPr>
        <p:sp>
          <p:nvSpPr>
            <p:cNvPr id="64582" name="Line 20">
              <a:extLst>
                <a:ext uri="{FF2B5EF4-FFF2-40B4-BE49-F238E27FC236}">
                  <a16:creationId xmlns:a16="http://schemas.microsoft.com/office/drawing/2014/main" id="{2BCAB03D-7BBB-185D-CEEA-7D0248F6DEA1}"/>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3" name="Line 21">
              <a:extLst>
                <a:ext uri="{FF2B5EF4-FFF2-40B4-BE49-F238E27FC236}">
                  <a16:creationId xmlns:a16="http://schemas.microsoft.com/office/drawing/2014/main" id="{15CBF673-FAF0-8ECB-D908-110440DA4E02}"/>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4" name="Line 22">
              <a:extLst>
                <a:ext uri="{FF2B5EF4-FFF2-40B4-BE49-F238E27FC236}">
                  <a16:creationId xmlns:a16="http://schemas.microsoft.com/office/drawing/2014/main" id="{4CD1A8F1-7CB0-B9C8-DBC8-8A3300CDE6EE}"/>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5" name="Line 23">
              <a:extLst>
                <a:ext uri="{FF2B5EF4-FFF2-40B4-BE49-F238E27FC236}">
                  <a16:creationId xmlns:a16="http://schemas.microsoft.com/office/drawing/2014/main" id="{E6694706-E210-A151-73A0-2D6950135C6D}"/>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0" name="Group 24">
            <a:extLst>
              <a:ext uri="{FF2B5EF4-FFF2-40B4-BE49-F238E27FC236}">
                <a16:creationId xmlns:a16="http://schemas.microsoft.com/office/drawing/2014/main" id="{56A7286E-8AD7-5E61-AF2F-92467B8E30FF}"/>
              </a:ext>
            </a:extLst>
          </p:cNvPr>
          <p:cNvGrpSpPr>
            <a:grpSpLocks/>
          </p:cNvGrpSpPr>
          <p:nvPr/>
        </p:nvGrpSpPr>
        <p:grpSpPr bwMode="auto">
          <a:xfrm>
            <a:off x="1371600" y="2590800"/>
            <a:ext cx="228600" cy="228600"/>
            <a:chOff x="1344" y="3456"/>
            <a:chExt cx="528" cy="432"/>
          </a:xfrm>
        </p:grpSpPr>
        <p:sp>
          <p:nvSpPr>
            <p:cNvPr id="64580" name="Line 25">
              <a:extLst>
                <a:ext uri="{FF2B5EF4-FFF2-40B4-BE49-F238E27FC236}">
                  <a16:creationId xmlns:a16="http://schemas.microsoft.com/office/drawing/2014/main" id="{E30A1C3E-6CF2-4F40-B65E-5EB5D8A5F4F8}"/>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81" name="Line 26">
              <a:extLst>
                <a:ext uri="{FF2B5EF4-FFF2-40B4-BE49-F238E27FC236}">
                  <a16:creationId xmlns:a16="http://schemas.microsoft.com/office/drawing/2014/main" id="{BD0BA262-CCF1-186A-0159-2638426BC35A}"/>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1" name="Group 28">
            <a:extLst>
              <a:ext uri="{FF2B5EF4-FFF2-40B4-BE49-F238E27FC236}">
                <a16:creationId xmlns:a16="http://schemas.microsoft.com/office/drawing/2014/main" id="{EE66409A-6075-FD1E-9B1C-E3BD2CCB96D8}"/>
              </a:ext>
            </a:extLst>
          </p:cNvPr>
          <p:cNvGrpSpPr>
            <a:grpSpLocks/>
          </p:cNvGrpSpPr>
          <p:nvPr/>
        </p:nvGrpSpPr>
        <p:grpSpPr bwMode="auto">
          <a:xfrm>
            <a:off x="3886200" y="2667000"/>
            <a:ext cx="228600" cy="228600"/>
            <a:chOff x="1344" y="3456"/>
            <a:chExt cx="528" cy="432"/>
          </a:xfrm>
        </p:grpSpPr>
        <p:sp>
          <p:nvSpPr>
            <p:cNvPr id="64578" name="Line 29">
              <a:extLst>
                <a:ext uri="{FF2B5EF4-FFF2-40B4-BE49-F238E27FC236}">
                  <a16:creationId xmlns:a16="http://schemas.microsoft.com/office/drawing/2014/main" id="{1D2B0EA2-53F2-18CE-DB71-260B34509CBA}"/>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9" name="Line 30">
              <a:extLst>
                <a:ext uri="{FF2B5EF4-FFF2-40B4-BE49-F238E27FC236}">
                  <a16:creationId xmlns:a16="http://schemas.microsoft.com/office/drawing/2014/main" id="{20DCC28E-7B96-5961-AA2A-6C2B15814D95}"/>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2" name="Group 31">
            <a:extLst>
              <a:ext uri="{FF2B5EF4-FFF2-40B4-BE49-F238E27FC236}">
                <a16:creationId xmlns:a16="http://schemas.microsoft.com/office/drawing/2014/main" id="{B52F85B4-CCC9-FE24-8971-7E9A061E1885}"/>
              </a:ext>
            </a:extLst>
          </p:cNvPr>
          <p:cNvGrpSpPr>
            <a:grpSpLocks/>
          </p:cNvGrpSpPr>
          <p:nvPr/>
        </p:nvGrpSpPr>
        <p:grpSpPr bwMode="auto">
          <a:xfrm>
            <a:off x="5943600" y="2971800"/>
            <a:ext cx="228600" cy="228600"/>
            <a:chOff x="1344" y="3456"/>
            <a:chExt cx="528" cy="432"/>
          </a:xfrm>
        </p:grpSpPr>
        <p:sp>
          <p:nvSpPr>
            <p:cNvPr id="64576" name="Line 32">
              <a:extLst>
                <a:ext uri="{FF2B5EF4-FFF2-40B4-BE49-F238E27FC236}">
                  <a16:creationId xmlns:a16="http://schemas.microsoft.com/office/drawing/2014/main" id="{3D38C548-C5CA-F611-CD75-AA3798C8D1A2}"/>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7" name="Line 33">
              <a:extLst>
                <a:ext uri="{FF2B5EF4-FFF2-40B4-BE49-F238E27FC236}">
                  <a16:creationId xmlns:a16="http://schemas.microsoft.com/office/drawing/2014/main" id="{8B9C51B6-00B2-5BEE-2D1A-5E4E18287193}"/>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23" name="Line 34">
            <a:extLst>
              <a:ext uri="{FF2B5EF4-FFF2-40B4-BE49-F238E27FC236}">
                <a16:creationId xmlns:a16="http://schemas.microsoft.com/office/drawing/2014/main" id="{7B046D91-AF4D-B2CF-0831-67DC0098F0B0}"/>
              </a:ext>
            </a:extLst>
          </p:cNvPr>
          <p:cNvSpPr>
            <a:spLocks noChangeShapeType="1"/>
          </p:cNvSpPr>
          <p:nvPr/>
        </p:nvSpPr>
        <p:spPr bwMode="auto">
          <a:xfrm flipH="1">
            <a:off x="2286000" y="2133600"/>
            <a:ext cx="1143000"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4" name="Line 35">
            <a:extLst>
              <a:ext uri="{FF2B5EF4-FFF2-40B4-BE49-F238E27FC236}">
                <a16:creationId xmlns:a16="http://schemas.microsoft.com/office/drawing/2014/main" id="{7A23C4DE-D43C-139F-AA03-BA665946B2BA}"/>
              </a:ext>
            </a:extLst>
          </p:cNvPr>
          <p:cNvSpPr>
            <a:spLocks noChangeShapeType="1"/>
          </p:cNvSpPr>
          <p:nvPr/>
        </p:nvSpPr>
        <p:spPr bwMode="auto">
          <a:xfrm>
            <a:off x="3962400" y="2209800"/>
            <a:ext cx="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25" name="Line 36">
            <a:extLst>
              <a:ext uri="{FF2B5EF4-FFF2-40B4-BE49-F238E27FC236}">
                <a16:creationId xmlns:a16="http://schemas.microsoft.com/office/drawing/2014/main" id="{04459ED0-C5FD-3BBD-7E16-DAB74AF8A061}"/>
              </a:ext>
            </a:extLst>
          </p:cNvPr>
          <p:cNvSpPr>
            <a:spLocks noChangeShapeType="1"/>
          </p:cNvSpPr>
          <p:nvPr/>
        </p:nvSpPr>
        <p:spPr bwMode="auto">
          <a:xfrm>
            <a:off x="4495800" y="2209800"/>
            <a:ext cx="1219200" cy="381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526" name="Group 37">
            <a:extLst>
              <a:ext uri="{FF2B5EF4-FFF2-40B4-BE49-F238E27FC236}">
                <a16:creationId xmlns:a16="http://schemas.microsoft.com/office/drawing/2014/main" id="{F1795D98-AE84-81F5-5796-8EA8A7AB5C98}"/>
              </a:ext>
            </a:extLst>
          </p:cNvPr>
          <p:cNvGrpSpPr>
            <a:grpSpLocks/>
          </p:cNvGrpSpPr>
          <p:nvPr/>
        </p:nvGrpSpPr>
        <p:grpSpPr bwMode="auto">
          <a:xfrm>
            <a:off x="533400" y="4419600"/>
            <a:ext cx="990600" cy="1066800"/>
            <a:chOff x="1296" y="912"/>
            <a:chExt cx="2976" cy="2448"/>
          </a:xfrm>
        </p:grpSpPr>
        <p:sp>
          <p:nvSpPr>
            <p:cNvPr id="64572" name="Line 38">
              <a:extLst>
                <a:ext uri="{FF2B5EF4-FFF2-40B4-BE49-F238E27FC236}">
                  <a16:creationId xmlns:a16="http://schemas.microsoft.com/office/drawing/2014/main" id="{BEEC6519-D378-A9C5-0BA1-A0433B5B1763}"/>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3" name="Line 39">
              <a:extLst>
                <a:ext uri="{FF2B5EF4-FFF2-40B4-BE49-F238E27FC236}">
                  <a16:creationId xmlns:a16="http://schemas.microsoft.com/office/drawing/2014/main" id="{65658895-DF10-47B5-C88A-2AE4172E8C51}"/>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4" name="Line 40">
              <a:extLst>
                <a:ext uri="{FF2B5EF4-FFF2-40B4-BE49-F238E27FC236}">
                  <a16:creationId xmlns:a16="http://schemas.microsoft.com/office/drawing/2014/main" id="{F513A1FD-4147-6E62-CA11-E9819DE666C7}"/>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5" name="Line 41">
              <a:extLst>
                <a:ext uri="{FF2B5EF4-FFF2-40B4-BE49-F238E27FC236}">
                  <a16:creationId xmlns:a16="http://schemas.microsoft.com/office/drawing/2014/main" id="{19D7E1F3-152E-5D28-225C-B5BBA087EE06}"/>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7" name="Group 42">
            <a:extLst>
              <a:ext uri="{FF2B5EF4-FFF2-40B4-BE49-F238E27FC236}">
                <a16:creationId xmlns:a16="http://schemas.microsoft.com/office/drawing/2014/main" id="{76A8F288-139F-86CE-A6D4-253A5371ADFD}"/>
              </a:ext>
            </a:extLst>
          </p:cNvPr>
          <p:cNvGrpSpPr>
            <a:grpSpLocks/>
          </p:cNvGrpSpPr>
          <p:nvPr/>
        </p:nvGrpSpPr>
        <p:grpSpPr bwMode="auto">
          <a:xfrm>
            <a:off x="2057400" y="4419600"/>
            <a:ext cx="990600" cy="1066800"/>
            <a:chOff x="1296" y="912"/>
            <a:chExt cx="2976" cy="2448"/>
          </a:xfrm>
        </p:grpSpPr>
        <p:sp>
          <p:nvSpPr>
            <p:cNvPr id="64568" name="Line 43">
              <a:extLst>
                <a:ext uri="{FF2B5EF4-FFF2-40B4-BE49-F238E27FC236}">
                  <a16:creationId xmlns:a16="http://schemas.microsoft.com/office/drawing/2014/main" id="{987A12FC-55DD-C784-A272-351A22D30D93}"/>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9" name="Line 44">
              <a:extLst>
                <a:ext uri="{FF2B5EF4-FFF2-40B4-BE49-F238E27FC236}">
                  <a16:creationId xmlns:a16="http://schemas.microsoft.com/office/drawing/2014/main" id="{A0EF4F3A-0B90-1D90-9D81-5278C7EC37B5}"/>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0" name="Line 45">
              <a:extLst>
                <a:ext uri="{FF2B5EF4-FFF2-40B4-BE49-F238E27FC236}">
                  <a16:creationId xmlns:a16="http://schemas.microsoft.com/office/drawing/2014/main" id="{5A270343-FFE5-CB2D-F2E7-9CA47BDE80AA}"/>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71" name="Line 46">
              <a:extLst>
                <a:ext uri="{FF2B5EF4-FFF2-40B4-BE49-F238E27FC236}">
                  <a16:creationId xmlns:a16="http://schemas.microsoft.com/office/drawing/2014/main" id="{424FF295-E216-7A51-D06D-5520463F6735}"/>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8" name="Group 47">
            <a:extLst>
              <a:ext uri="{FF2B5EF4-FFF2-40B4-BE49-F238E27FC236}">
                <a16:creationId xmlns:a16="http://schemas.microsoft.com/office/drawing/2014/main" id="{DF741EC3-97FC-13C7-1F47-68B77281BCC4}"/>
              </a:ext>
            </a:extLst>
          </p:cNvPr>
          <p:cNvGrpSpPr>
            <a:grpSpLocks/>
          </p:cNvGrpSpPr>
          <p:nvPr/>
        </p:nvGrpSpPr>
        <p:grpSpPr bwMode="auto">
          <a:xfrm>
            <a:off x="3581400" y="4419600"/>
            <a:ext cx="990600" cy="1066800"/>
            <a:chOff x="1296" y="912"/>
            <a:chExt cx="2976" cy="2448"/>
          </a:xfrm>
        </p:grpSpPr>
        <p:sp>
          <p:nvSpPr>
            <p:cNvPr id="64564" name="Line 48">
              <a:extLst>
                <a:ext uri="{FF2B5EF4-FFF2-40B4-BE49-F238E27FC236}">
                  <a16:creationId xmlns:a16="http://schemas.microsoft.com/office/drawing/2014/main" id="{32175642-F739-D216-710F-053818223D44}"/>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5" name="Line 49">
              <a:extLst>
                <a:ext uri="{FF2B5EF4-FFF2-40B4-BE49-F238E27FC236}">
                  <a16:creationId xmlns:a16="http://schemas.microsoft.com/office/drawing/2014/main" id="{B579DBC7-902F-4A08-9703-CA9C723BE064}"/>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6" name="Line 50">
              <a:extLst>
                <a:ext uri="{FF2B5EF4-FFF2-40B4-BE49-F238E27FC236}">
                  <a16:creationId xmlns:a16="http://schemas.microsoft.com/office/drawing/2014/main" id="{E72DF76E-E6F3-0000-1070-D8C9B8B09BD3}"/>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7" name="Line 51">
              <a:extLst>
                <a:ext uri="{FF2B5EF4-FFF2-40B4-BE49-F238E27FC236}">
                  <a16:creationId xmlns:a16="http://schemas.microsoft.com/office/drawing/2014/main" id="{5E898A60-3CD2-80F8-E2BA-1AA28993DB93}"/>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29" name="Group 52">
            <a:extLst>
              <a:ext uri="{FF2B5EF4-FFF2-40B4-BE49-F238E27FC236}">
                <a16:creationId xmlns:a16="http://schemas.microsoft.com/office/drawing/2014/main" id="{7C9C96A5-B1E0-8D50-1C6D-30720441776E}"/>
              </a:ext>
            </a:extLst>
          </p:cNvPr>
          <p:cNvGrpSpPr>
            <a:grpSpLocks/>
          </p:cNvGrpSpPr>
          <p:nvPr/>
        </p:nvGrpSpPr>
        <p:grpSpPr bwMode="auto">
          <a:xfrm>
            <a:off x="457200" y="4419600"/>
            <a:ext cx="228600" cy="228600"/>
            <a:chOff x="1344" y="3456"/>
            <a:chExt cx="528" cy="432"/>
          </a:xfrm>
        </p:grpSpPr>
        <p:sp>
          <p:nvSpPr>
            <p:cNvPr id="64562" name="Line 53">
              <a:extLst>
                <a:ext uri="{FF2B5EF4-FFF2-40B4-BE49-F238E27FC236}">
                  <a16:creationId xmlns:a16="http://schemas.microsoft.com/office/drawing/2014/main" id="{F4A49EA9-E923-748C-1CCF-5272AD4111D5}"/>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3" name="Line 54">
              <a:extLst>
                <a:ext uri="{FF2B5EF4-FFF2-40B4-BE49-F238E27FC236}">
                  <a16:creationId xmlns:a16="http://schemas.microsoft.com/office/drawing/2014/main" id="{54AC9F87-3CD6-4603-BE26-B41B12884060}"/>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0" name="Group 55">
            <a:extLst>
              <a:ext uri="{FF2B5EF4-FFF2-40B4-BE49-F238E27FC236}">
                <a16:creationId xmlns:a16="http://schemas.microsoft.com/office/drawing/2014/main" id="{B7A7548C-9564-BCE9-830C-009FD3C37C46}"/>
              </a:ext>
            </a:extLst>
          </p:cNvPr>
          <p:cNvGrpSpPr>
            <a:grpSpLocks/>
          </p:cNvGrpSpPr>
          <p:nvPr/>
        </p:nvGrpSpPr>
        <p:grpSpPr bwMode="auto">
          <a:xfrm>
            <a:off x="2057400" y="4419600"/>
            <a:ext cx="228600" cy="228600"/>
            <a:chOff x="1344" y="3456"/>
            <a:chExt cx="528" cy="432"/>
          </a:xfrm>
        </p:grpSpPr>
        <p:sp>
          <p:nvSpPr>
            <p:cNvPr id="64560" name="Line 56">
              <a:extLst>
                <a:ext uri="{FF2B5EF4-FFF2-40B4-BE49-F238E27FC236}">
                  <a16:creationId xmlns:a16="http://schemas.microsoft.com/office/drawing/2014/main" id="{38C30540-5811-1405-B9D9-CF029FA1BAA1}"/>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61" name="Line 57">
              <a:extLst>
                <a:ext uri="{FF2B5EF4-FFF2-40B4-BE49-F238E27FC236}">
                  <a16:creationId xmlns:a16="http://schemas.microsoft.com/office/drawing/2014/main" id="{B7400ED7-3AF1-966F-6AC4-D60345F3024C}"/>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1" name="Group 58">
            <a:extLst>
              <a:ext uri="{FF2B5EF4-FFF2-40B4-BE49-F238E27FC236}">
                <a16:creationId xmlns:a16="http://schemas.microsoft.com/office/drawing/2014/main" id="{DD0F57A4-2DD5-267E-93E3-3E6454B48B96}"/>
              </a:ext>
            </a:extLst>
          </p:cNvPr>
          <p:cNvGrpSpPr>
            <a:grpSpLocks/>
          </p:cNvGrpSpPr>
          <p:nvPr/>
        </p:nvGrpSpPr>
        <p:grpSpPr bwMode="auto">
          <a:xfrm>
            <a:off x="3581400" y="4419600"/>
            <a:ext cx="228600" cy="228600"/>
            <a:chOff x="1344" y="3456"/>
            <a:chExt cx="528" cy="432"/>
          </a:xfrm>
        </p:grpSpPr>
        <p:sp>
          <p:nvSpPr>
            <p:cNvPr id="64558" name="Line 59">
              <a:extLst>
                <a:ext uri="{FF2B5EF4-FFF2-40B4-BE49-F238E27FC236}">
                  <a16:creationId xmlns:a16="http://schemas.microsoft.com/office/drawing/2014/main" id="{8593CD33-EE6D-451C-D965-7A573106ADB9}"/>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9" name="Line 60">
              <a:extLst>
                <a:ext uri="{FF2B5EF4-FFF2-40B4-BE49-F238E27FC236}">
                  <a16:creationId xmlns:a16="http://schemas.microsoft.com/office/drawing/2014/main" id="{A503DAB4-36E9-7016-844D-ECF661C00BB3}"/>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32" name="Line 61">
            <a:extLst>
              <a:ext uri="{FF2B5EF4-FFF2-40B4-BE49-F238E27FC236}">
                <a16:creationId xmlns:a16="http://schemas.microsoft.com/office/drawing/2014/main" id="{1776A682-9C25-3310-AE49-F6B939C9C8F6}"/>
              </a:ext>
            </a:extLst>
          </p:cNvPr>
          <p:cNvSpPr>
            <a:spLocks noChangeShapeType="1"/>
          </p:cNvSpPr>
          <p:nvPr/>
        </p:nvSpPr>
        <p:spPr bwMode="auto">
          <a:xfrm flipH="1">
            <a:off x="838200" y="3581400"/>
            <a:ext cx="10668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33" name="Line 62">
            <a:extLst>
              <a:ext uri="{FF2B5EF4-FFF2-40B4-BE49-F238E27FC236}">
                <a16:creationId xmlns:a16="http://schemas.microsoft.com/office/drawing/2014/main" id="{CD9063F5-70A2-B9C7-CA1B-D60AFC899E7A}"/>
              </a:ext>
            </a:extLst>
          </p:cNvPr>
          <p:cNvSpPr>
            <a:spLocks noChangeShapeType="1"/>
          </p:cNvSpPr>
          <p:nvPr/>
        </p:nvSpPr>
        <p:spPr bwMode="auto">
          <a:xfrm>
            <a:off x="1981200" y="3581400"/>
            <a:ext cx="533400" cy="7620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nvGrpSpPr>
          <p:cNvPr id="64534" name="Group 63">
            <a:extLst>
              <a:ext uri="{FF2B5EF4-FFF2-40B4-BE49-F238E27FC236}">
                <a16:creationId xmlns:a16="http://schemas.microsoft.com/office/drawing/2014/main" id="{DF19FB30-6B7D-2C96-8C0D-1D24A08B4D21}"/>
              </a:ext>
            </a:extLst>
          </p:cNvPr>
          <p:cNvGrpSpPr>
            <a:grpSpLocks/>
          </p:cNvGrpSpPr>
          <p:nvPr/>
        </p:nvGrpSpPr>
        <p:grpSpPr bwMode="auto">
          <a:xfrm>
            <a:off x="5105400" y="4419600"/>
            <a:ext cx="990600" cy="1066800"/>
            <a:chOff x="1296" y="912"/>
            <a:chExt cx="2976" cy="2448"/>
          </a:xfrm>
        </p:grpSpPr>
        <p:sp>
          <p:nvSpPr>
            <p:cNvPr id="64554" name="Line 64">
              <a:extLst>
                <a:ext uri="{FF2B5EF4-FFF2-40B4-BE49-F238E27FC236}">
                  <a16:creationId xmlns:a16="http://schemas.microsoft.com/office/drawing/2014/main" id="{66BB34D1-216E-81A3-BDC2-2A594C810922}"/>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5" name="Line 65">
              <a:extLst>
                <a:ext uri="{FF2B5EF4-FFF2-40B4-BE49-F238E27FC236}">
                  <a16:creationId xmlns:a16="http://schemas.microsoft.com/office/drawing/2014/main" id="{CE803AC0-EE8F-BA7E-93C4-7E9FF60EF59E}"/>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6" name="Line 66">
              <a:extLst>
                <a:ext uri="{FF2B5EF4-FFF2-40B4-BE49-F238E27FC236}">
                  <a16:creationId xmlns:a16="http://schemas.microsoft.com/office/drawing/2014/main" id="{E07ECBDB-26C8-4630-63DE-3FF7A55A821D}"/>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7" name="Line 67">
              <a:extLst>
                <a:ext uri="{FF2B5EF4-FFF2-40B4-BE49-F238E27FC236}">
                  <a16:creationId xmlns:a16="http://schemas.microsoft.com/office/drawing/2014/main" id="{3853E967-633A-63BB-A6EE-101ACD7256B3}"/>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5" name="Group 68">
            <a:extLst>
              <a:ext uri="{FF2B5EF4-FFF2-40B4-BE49-F238E27FC236}">
                <a16:creationId xmlns:a16="http://schemas.microsoft.com/office/drawing/2014/main" id="{12EA8280-9E6E-EE24-970D-B06FE195813A}"/>
              </a:ext>
            </a:extLst>
          </p:cNvPr>
          <p:cNvGrpSpPr>
            <a:grpSpLocks/>
          </p:cNvGrpSpPr>
          <p:nvPr/>
        </p:nvGrpSpPr>
        <p:grpSpPr bwMode="auto">
          <a:xfrm>
            <a:off x="6705600" y="4419600"/>
            <a:ext cx="990600" cy="1066800"/>
            <a:chOff x="1296" y="912"/>
            <a:chExt cx="2976" cy="2448"/>
          </a:xfrm>
        </p:grpSpPr>
        <p:sp>
          <p:nvSpPr>
            <p:cNvPr id="64550" name="Line 69">
              <a:extLst>
                <a:ext uri="{FF2B5EF4-FFF2-40B4-BE49-F238E27FC236}">
                  <a16:creationId xmlns:a16="http://schemas.microsoft.com/office/drawing/2014/main" id="{2EC7BE14-56FE-7755-313E-A2AB715EFD3C}"/>
                </a:ext>
              </a:extLst>
            </p:cNvPr>
            <p:cNvSpPr>
              <a:spLocks noChangeShapeType="1"/>
            </p:cNvSpPr>
            <p:nvPr/>
          </p:nvSpPr>
          <p:spPr bwMode="auto">
            <a:xfrm>
              <a:off x="1296" y="1680"/>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1" name="Line 70">
              <a:extLst>
                <a:ext uri="{FF2B5EF4-FFF2-40B4-BE49-F238E27FC236}">
                  <a16:creationId xmlns:a16="http://schemas.microsoft.com/office/drawing/2014/main" id="{6BAB958B-67B9-88FD-4B47-F94E80B178A7}"/>
                </a:ext>
              </a:extLst>
            </p:cNvPr>
            <p:cNvSpPr>
              <a:spLocks noChangeShapeType="1"/>
            </p:cNvSpPr>
            <p:nvPr/>
          </p:nvSpPr>
          <p:spPr bwMode="auto">
            <a:xfrm>
              <a:off x="1296" y="2544"/>
              <a:ext cx="2976" cy="0"/>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2" name="Line 71">
              <a:extLst>
                <a:ext uri="{FF2B5EF4-FFF2-40B4-BE49-F238E27FC236}">
                  <a16:creationId xmlns:a16="http://schemas.microsoft.com/office/drawing/2014/main" id="{470259FA-7132-DD97-3142-430072F6928B}"/>
                </a:ext>
              </a:extLst>
            </p:cNvPr>
            <p:cNvSpPr>
              <a:spLocks noChangeShapeType="1"/>
            </p:cNvSpPr>
            <p:nvPr/>
          </p:nvSpPr>
          <p:spPr bwMode="auto">
            <a:xfrm>
              <a:off x="2160"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53" name="Line 72">
              <a:extLst>
                <a:ext uri="{FF2B5EF4-FFF2-40B4-BE49-F238E27FC236}">
                  <a16:creationId xmlns:a16="http://schemas.microsoft.com/office/drawing/2014/main" id="{E9107CFE-3681-3159-F995-B57A65966E8F}"/>
                </a:ext>
              </a:extLst>
            </p:cNvPr>
            <p:cNvSpPr>
              <a:spLocks noChangeShapeType="1"/>
            </p:cNvSpPr>
            <p:nvPr/>
          </p:nvSpPr>
          <p:spPr bwMode="auto">
            <a:xfrm>
              <a:off x="3264" y="912"/>
              <a:ext cx="0" cy="2448"/>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6" name="Group 73">
            <a:extLst>
              <a:ext uri="{FF2B5EF4-FFF2-40B4-BE49-F238E27FC236}">
                <a16:creationId xmlns:a16="http://schemas.microsoft.com/office/drawing/2014/main" id="{A3D15BB3-C4BE-B08F-B07B-B9EAE3C4A780}"/>
              </a:ext>
            </a:extLst>
          </p:cNvPr>
          <p:cNvGrpSpPr>
            <a:grpSpLocks/>
          </p:cNvGrpSpPr>
          <p:nvPr/>
        </p:nvGrpSpPr>
        <p:grpSpPr bwMode="auto">
          <a:xfrm>
            <a:off x="5029200" y="4419600"/>
            <a:ext cx="228600" cy="228600"/>
            <a:chOff x="1344" y="3456"/>
            <a:chExt cx="528" cy="432"/>
          </a:xfrm>
        </p:grpSpPr>
        <p:sp>
          <p:nvSpPr>
            <p:cNvPr id="64548" name="Line 74">
              <a:extLst>
                <a:ext uri="{FF2B5EF4-FFF2-40B4-BE49-F238E27FC236}">
                  <a16:creationId xmlns:a16="http://schemas.microsoft.com/office/drawing/2014/main" id="{02918D12-87D5-ED0D-E033-494F93624D87}"/>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9" name="Line 75">
              <a:extLst>
                <a:ext uri="{FF2B5EF4-FFF2-40B4-BE49-F238E27FC236}">
                  <a16:creationId xmlns:a16="http://schemas.microsoft.com/office/drawing/2014/main" id="{935BBC36-22D9-59B3-637E-6A6D3A7B4160}"/>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grpSp>
        <p:nvGrpSpPr>
          <p:cNvPr id="64537" name="Group 76">
            <a:extLst>
              <a:ext uri="{FF2B5EF4-FFF2-40B4-BE49-F238E27FC236}">
                <a16:creationId xmlns:a16="http://schemas.microsoft.com/office/drawing/2014/main" id="{059DB2EA-79AB-1BE8-5079-02D3C329416E}"/>
              </a:ext>
            </a:extLst>
          </p:cNvPr>
          <p:cNvGrpSpPr>
            <a:grpSpLocks/>
          </p:cNvGrpSpPr>
          <p:nvPr/>
        </p:nvGrpSpPr>
        <p:grpSpPr bwMode="auto">
          <a:xfrm>
            <a:off x="6629400" y="4419600"/>
            <a:ext cx="228600" cy="228600"/>
            <a:chOff x="1344" y="3456"/>
            <a:chExt cx="528" cy="432"/>
          </a:xfrm>
        </p:grpSpPr>
        <p:sp>
          <p:nvSpPr>
            <p:cNvPr id="64546" name="Line 77">
              <a:extLst>
                <a:ext uri="{FF2B5EF4-FFF2-40B4-BE49-F238E27FC236}">
                  <a16:creationId xmlns:a16="http://schemas.microsoft.com/office/drawing/2014/main" id="{265E8468-AC01-5984-277B-8CA3D3CC4A6E}"/>
                </a:ext>
              </a:extLst>
            </p:cNvPr>
            <p:cNvSpPr>
              <a:spLocks noChangeShapeType="1"/>
            </p:cNvSpPr>
            <p:nvPr/>
          </p:nvSpPr>
          <p:spPr bwMode="auto">
            <a:xfrm>
              <a:off x="1344" y="3456"/>
              <a:ext cx="528"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7" name="Line 78">
              <a:extLst>
                <a:ext uri="{FF2B5EF4-FFF2-40B4-BE49-F238E27FC236}">
                  <a16:creationId xmlns:a16="http://schemas.microsoft.com/office/drawing/2014/main" id="{BE19173F-AC09-AFA6-E853-34DF65541E9B}"/>
                </a:ext>
              </a:extLst>
            </p:cNvPr>
            <p:cNvSpPr>
              <a:spLocks noChangeShapeType="1"/>
            </p:cNvSpPr>
            <p:nvPr/>
          </p:nvSpPr>
          <p:spPr bwMode="auto">
            <a:xfrm flipH="1">
              <a:off x="1344" y="3456"/>
              <a:ext cx="480" cy="432"/>
            </a:xfrm>
            <a:prstGeom prst="line">
              <a:avLst/>
            </a:prstGeom>
            <a:noFill/>
            <a:ln w="762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grpSp>
      <p:sp>
        <p:nvSpPr>
          <p:cNvPr id="64538" name="Oval 79">
            <a:extLst>
              <a:ext uri="{FF2B5EF4-FFF2-40B4-BE49-F238E27FC236}">
                <a16:creationId xmlns:a16="http://schemas.microsoft.com/office/drawing/2014/main" id="{569861EC-185E-6104-AAE8-E24F65FA1C6C}"/>
              </a:ext>
            </a:extLst>
          </p:cNvPr>
          <p:cNvSpPr>
            <a:spLocks noChangeArrowheads="1"/>
          </p:cNvSpPr>
          <p:nvPr/>
        </p:nvSpPr>
        <p:spPr bwMode="auto">
          <a:xfrm>
            <a:off x="914400" y="4419600"/>
            <a:ext cx="228600" cy="228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64539" name="Oval 80">
            <a:extLst>
              <a:ext uri="{FF2B5EF4-FFF2-40B4-BE49-F238E27FC236}">
                <a16:creationId xmlns:a16="http://schemas.microsoft.com/office/drawing/2014/main" id="{607C22C8-0E1D-76AD-34ED-A0A8244CE5ED}"/>
              </a:ext>
            </a:extLst>
          </p:cNvPr>
          <p:cNvSpPr>
            <a:spLocks noChangeArrowheads="1"/>
          </p:cNvSpPr>
          <p:nvPr/>
        </p:nvSpPr>
        <p:spPr bwMode="auto">
          <a:xfrm>
            <a:off x="2819400" y="4419600"/>
            <a:ext cx="228600" cy="228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64540" name="Line 81">
            <a:extLst>
              <a:ext uri="{FF2B5EF4-FFF2-40B4-BE49-F238E27FC236}">
                <a16:creationId xmlns:a16="http://schemas.microsoft.com/office/drawing/2014/main" id="{ED816D1A-7FF0-E0E8-B335-522E1ECE7A67}"/>
              </a:ext>
            </a:extLst>
          </p:cNvPr>
          <p:cNvSpPr>
            <a:spLocks noChangeShapeType="1"/>
          </p:cNvSpPr>
          <p:nvPr/>
        </p:nvSpPr>
        <p:spPr bwMode="auto">
          <a:xfrm>
            <a:off x="2133600" y="3581400"/>
            <a:ext cx="19050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1" name="Line 82">
            <a:extLst>
              <a:ext uri="{FF2B5EF4-FFF2-40B4-BE49-F238E27FC236}">
                <a16:creationId xmlns:a16="http://schemas.microsoft.com/office/drawing/2014/main" id="{F14ADF37-36C7-112E-37ED-6F9335BC9F99}"/>
              </a:ext>
            </a:extLst>
          </p:cNvPr>
          <p:cNvSpPr>
            <a:spLocks noChangeShapeType="1"/>
          </p:cNvSpPr>
          <p:nvPr/>
        </p:nvSpPr>
        <p:spPr bwMode="auto">
          <a:xfrm>
            <a:off x="2209800" y="3505200"/>
            <a:ext cx="3200400" cy="838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2" name="Line 83">
            <a:extLst>
              <a:ext uri="{FF2B5EF4-FFF2-40B4-BE49-F238E27FC236}">
                <a16:creationId xmlns:a16="http://schemas.microsoft.com/office/drawing/2014/main" id="{253B9086-9891-1B10-E1CA-D149C82EFC32}"/>
              </a:ext>
            </a:extLst>
          </p:cNvPr>
          <p:cNvSpPr>
            <a:spLocks noChangeShapeType="1"/>
          </p:cNvSpPr>
          <p:nvPr/>
        </p:nvSpPr>
        <p:spPr bwMode="auto">
          <a:xfrm>
            <a:off x="2286000" y="3429000"/>
            <a:ext cx="4876800" cy="10668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64543" name="Oval 84">
            <a:extLst>
              <a:ext uri="{FF2B5EF4-FFF2-40B4-BE49-F238E27FC236}">
                <a16:creationId xmlns:a16="http://schemas.microsoft.com/office/drawing/2014/main" id="{FCA1C8BE-0D9D-0322-357E-99C16205000D}"/>
              </a:ext>
            </a:extLst>
          </p:cNvPr>
          <p:cNvSpPr>
            <a:spLocks noChangeArrowheads="1"/>
          </p:cNvSpPr>
          <p:nvPr/>
        </p:nvSpPr>
        <p:spPr bwMode="auto">
          <a:xfrm>
            <a:off x="3948113" y="4814888"/>
            <a:ext cx="228600" cy="228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64544" name="Oval 85">
            <a:extLst>
              <a:ext uri="{FF2B5EF4-FFF2-40B4-BE49-F238E27FC236}">
                <a16:creationId xmlns:a16="http://schemas.microsoft.com/office/drawing/2014/main" id="{7CCF55F2-D3D4-60F5-9A9A-75A67858586A}"/>
              </a:ext>
            </a:extLst>
          </p:cNvPr>
          <p:cNvSpPr>
            <a:spLocks noChangeArrowheads="1"/>
          </p:cNvSpPr>
          <p:nvPr/>
        </p:nvSpPr>
        <p:spPr bwMode="auto">
          <a:xfrm>
            <a:off x="5472113" y="5181600"/>
            <a:ext cx="228600" cy="228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64545" name="Oval 89">
            <a:extLst>
              <a:ext uri="{FF2B5EF4-FFF2-40B4-BE49-F238E27FC236}">
                <a16:creationId xmlns:a16="http://schemas.microsoft.com/office/drawing/2014/main" id="{B973530E-F832-CFB3-D491-6D92280D48DF}"/>
              </a:ext>
            </a:extLst>
          </p:cNvPr>
          <p:cNvSpPr>
            <a:spLocks noChangeArrowheads="1"/>
          </p:cNvSpPr>
          <p:nvPr/>
        </p:nvSpPr>
        <p:spPr bwMode="auto">
          <a:xfrm>
            <a:off x="7467600" y="5181600"/>
            <a:ext cx="228600" cy="228600"/>
          </a:xfrm>
          <a:prstGeom prst="ellipse">
            <a:avLst/>
          </a:prstGeom>
          <a:noFill/>
          <a:ln w="762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142FAD5F-2C1B-4FCB-9225-29A848C39EAE}"/>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F2A0A9B-43B5-4547-A1F0-FE3EB968702F}" type="slidenum">
              <a:rPr altLang="zh-CN">
                <a:effectLst>
                  <a:outerShdw blurRad="38100" dist="38100" dir="2700000" algn="tl">
                    <a:srgbClr val="C0C0C0"/>
                  </a:outerShdw>
                </a:effectLst>
                <a:latin typeface="Verdana" panose="020B0604030504040204" pitchFamily="34" charset="0"/>
              </a:rPr>
              <a:pPr/>
              <a:t>31</a:t>
            </a:fld>
            <a:endParaRPr lang="zh-CN" altLang="zh-CN">
              <a:effectLst>
                <a:outerShdw blurRad="38100" dist="38100" dir="2700000" algn="tl">
                  <a:srgbClr val="C0C0C0"/>
                </a:outerShdw>
              </a:effectLst>
              <a:latin typeface="Verdana" panose="020B0604030504040204" pitchFamily="34" charset="0"/>
            </a:endParaRPr>
          </a:p>
        </p:txBody>
      </p:sp>
      <p:sp>
        <p:nvSpPr>
          <p:cNvPr id="67587" name="Rectangle 2">
            <a:extLst>
              <a:ext uri="{FF2B5EF4-FFF2-40B4-BE49-F238E27FC236}">
                <a16:creationId xmlns:a16="http://schemas.microsoft.com/office/drawing/2014/main" id="{485920A1-31E4-A50B-43B6-3515425FA01C}"/>
              </a:ext>
            </a:extLst>
          </p:cNvPr>
          <p:cNvSpPr>
            <a:spLocks noGrp="1" noChangeArrowheads="1"/>
          </p:cNvSpPr>
          <p:nvPr>
            <p:ph type="title"/>
          </p:nvPr>
        </p:nvSpPr>
        <p:spPr/>
        <p:txBody>
          <a:bodyPr/>
          <a:lstStyle/>
          <a:p>
            <a:endParaRPr lang="zh-CN" altLang="en-US">
              <a:ea typeface="宋体" panose="02010600030101010101" pitchFamily="2" charset="-122"/>
            </a:endParaRPr>
          </a:p>
        </p:txBody>
      </p:sp>
      <p:sp>
        <p:nvSpPr>
          <p:cNvPr id="372739" name="Rectangle 3">
            <a:extLst>
              <a:ext uri="{FF2B5EF4-FFF2-40B4-BE49-F238E27FC236}">
                <a16:creationId xmlns:a16="http://schemas.microsoft.com/office/drawing/2014/main" id="{48B617F5-ABF7-A062-B2C4-B1B7C86BF34A}"/>
              </a:ext>
            </a:extLst>
          </p:cNvPr>
          <p:cNvSpPr>
            <a:spLocks noGrp="1" noChangeArrowheads="1"/>
          </p:cNvSpPr>
          <p:nvPr>
            <p:ph idx="1"/>
          </p:nvPr>
        </p:nvSpPr>
        <p:spPr>
          <a:xfrm>
            <a:off x="457200" y="1419225"/>
            <a:ext cx="8458200" cy="5057775"/>
          </a:xfrm>
        </p:spPr>
        <p:txBody>
          <a:bodyPr/>
          <a:lstStyle/>
          <a:p>
            <a:pPr>
              <a:lnSpc>
                <a:spcPct val="80000"/>
              </a:lnSpc>
            </a:pPr>
            <a:r>
              <a:rPr lang="zh-CN" altLang="en-US" sz="2800" b="1">
                <a:latin typeface="宋体" panose="02010600030101010101" pitchFamily="2" charset="-122"/>
                <a:ea typeface="宋体" panose="02010600030101010101" pitchFamily="2" charset="-122"/>
              </a:rPr>
              <a:t>永远不会输的算法：</a:t>
            </a:r>
            <a:br>
              <a:rPr lang="zh-CN" altLang="en-US" sz="2800" b="1">
                <a:latin typeface="宋体" panose="02010600030101010101" pitchFamily="2" charset="-122"/>
                <a:ea typeface="宋体" panose="02010600030101010101" pitchFamily="2" charset="-122"/>
              </a:rPr>
            </a:br>
            <a:endParaRPr lang="zh-CN" altLang="en-US" sz="2800" b="1">
              <a:latin typeface="宋体" panose="02010600030101010101" pitchFamily="2" charset="-122"/>
              <a:ea typeface="宋体" panose="02010600030101010101" pitchFamily="2" charset="-122"/>
            </a:endParaRPr>
          </a:p>
          <a:p>
            <a:pPr>
              <a:lnSpc>
                <a:spcPct val="80000"/>
              </a:lnSpc>
            </a:pPr>
            <a:r>
              <a:rPr lang="zh-CN" altLang="en-US" sz="2800" b="1">
                <a:latin typeface="宋体" panose="02010600030101010101" pitchFamily="2" charset="-122"/>
                <a:ea typeface="宋体" panose="02010600030101010101" pitchFamily="2" charset="-122"/>
              </a:rPr>
              <a:t>为棋盘的每个位置初始化用一个二维数组来记录，设置相应的权值。</a:t>
            </a:r>
          </a:p>
          <a:p>
            <a:pPr>
              <a:lnSpc>
                <a:spcPct val="80000"/>
              </a:lnSpc>
            </a:pPr>
            <a:r>
              <a:rPr lang="zh-CN" altLang="en-US" sz="2800" b="1">
                <a:latin typeface="宋体" panose="02010600030101010101" pitchFamily="2" charset="-122"/>
                <a:ea typeface="宋体" panose="02010600030101010101" pitchFamily="2" charset="-122"/>
              </a:rPr>
              <a:t>中间的为</a:t>
            </a:r>
            <a:r>
              <a:rPr lang="en-US" altLang="zh-CN" sz="2800" b="1">
                <a:latin typeface="宋体" panose="02010600030101010101" pitchFamily="2" charset="-122"/>
                <a:ea typeface="宋体" panose="02010600030101010101" pitchFamily="2" charset="-122"/>
              </a:rPr>
              <a:t>3</a:t>
            </a:r>
            <a:r>
              <a:rPr lang="zh-CN" altLang="en-US" sz="2800" b="1">
                <a:latin typeface="宋体" panose="02010600030101010101" pitchFamily="2" charset="-122"/>
                <a:ea typeface="宋体" panose="02010600030101010101" pitchFamily="2" charset="-122"/>
              </a:rPr>
              <a:t>，边角的为</a:t>
            </a:r>
            <a:r>
              <a:rPr lang="en-US" altLang="zh-CN" sz="2800" b="1">
                <a:latin typeface="宋体" panose="02010600030101010101" pitchFamily="2" charset="-122"/>
                <a:ea typeface="宋体" panose="02010600030101010101" pitchFamily="2" charset="-122"/>
              </a:rPr>
              <a:t>2</a:t>
            </a:r>
            <a:r>
              <a:rPr lang="zh-CN" altLang="en-US" sz="2800" b="1">
                <a:latin typeface="宋体" panose="02010600030101010101" pitchFamily="2" charset="-122"/>
                <a:ea typeface="宋体" panose="02010600030101010101" pitchFamily="2" charset="-122"/>
              </a:rPr>
              <a:t>，边缘为</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。随着棋子的增加改变每个位置的权值。</a:t>
            </a:r>
          </a:p>
          <a:p>
            <a:pPr>
              <a:lnSpc>
                <a:spcPct val="80000"/>
              </a:lnSpc>
            </a:pPr>
            <a:r>
              <a:rPr lang="zh-CN" altLang="en-US" sz="2800" b="1">
                <a:latin typeface="宋体" panose="02010600030101010101" pitchFamily="2" charset="-122"/>
                <a:ea typeface="宋体" panose="02010600030101010101" pitchFamily="2" charset="-122"/>
              </a:rPr>
              <a:t>轮到自己走时，以自己方边缘每个棋子向两边搜索，中间的八叉搜索。</a:t>
            </a:r>
          </a:p>
          <a:p>
            <a:pPr>
              <a:lnSpc>
                <a:spcPct val="80000"/>
              </a:lnSpc>
            </a:pPr>
            <a:r>
              <a:rPr lang="zh-CN" altLang="en-US" sz="2800" b="1">
                <a:latin typeface="宋体" panose="02010600030101010101" pitchFamily="2" charset="-122"/>
                <a:ea typeface="宋体" panose="02010600030101010101" pitchFamily="2" charset="-122"/>
              </a:rPr>
              <a:t>如果碰见同行或列上有或八叉上有自己的棋子，则给那个棋子改变权值</a:t>
            </a:r>
            <a:r>
              <a:rPr lang="en-US" altLang="zh-CN" sz="2800" b="1">
                <a:latin typeface="宋体" panose="02010600030101010101" pitchFamily="2" charset="-122"/>
                <a:ea typeface="宋体" panose="02010600030101010101" pitchFamily="2" charset="-122"/>
              </a:rPr>
              <a:t>+1</a:t>
            </a:r>
            <a:r>
              <a:rPr lang="zh-CN" altLang="en-US" sz="2800" b="1">
                <a:latin typeface="宋体" panose="02010600030101010101" pitchFamily="2" charset="-122"/>
                <a:ea typeface="宋体" panose="02010600030101010101" pitchFamily="2" charset="-122"/>
              </a:rPr>
              <a:t>。</a:t>
            </a:r>
          </a:p>
          <a:p>
            <a:pPr>
              <a:lnSpc>
                <a:spcPct val="80000"/>
              </a:lnSpc>
            </a:pPr>
            <a:r>
              <a:rPr lang="zh-CN" altLang="en-US" sz="2800" b="1">
                <a:latin typeface="宋体" panose="02010600030101010101" pitchFamily="2" charset="-122"/>
                <a:ea typeface="宋体" panose="02010600030101010101" pitchFamily="2" charset="-122"/>
              </a:rPr>
              <a:t>搜索完毕后，计算每个方向的权值找出相应的落子位置，如果相同，则随机产生位置位置。</a:t>
            </a:r>
            <a:br>
              <a:rPr lang="zh-CN" altLang="en-US" sz="2800" b="1">
                <a:latin typeface="宋体" panose="02010600030101010101" pitchFamily="2" charset="-122"/>
                <a:ea typeface="宋体" panose="02010600030101010101" pitchFamily="2" charset="-122"/>
              </a:rPr>
            </a:br>
            <a:endParaRPr lang="zh-CN" altLang="en-US" sz="2800" b="1">
              <a:latin typeface="宋体" panose="02010600030101010101" pitchFamily="2" charset="-122"/>
              <a:ea typeface="宋体" panose="0201060003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2739">
                                            <p:txEl>
                                              <p:pRg st="0" end="0"/>
                                            </p:txEl>
                                          </p:spTgt>
                                        </p:tgtEl>
                                        <p:attrNameLst>
                                          <p:attrName>style.visibility</p:attrName>
                                        </p:attrNameLst>
                                      </p:cBhvr>
                                      <p:to>
                                        <p:strVal val="visible"/>
                                      </p:to>
                                    </p:set>
                                    <p:animEffect transition="in" filter="blinds(horizontal)">
                                      <p:cBhvr>
                                        <p:cTn id="7" dur="500"/>
                                        <p:tgtEl>
                                          <p:spTgt spid="37273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72739">
                                            <p:txEl>
                                              <p:pRg st="1" end="1"/>
                                            </p:txEl>
                                          </p:spTgt>
                                        </p:tgtEl>
                                        <p:attrNameLst>
                                          <p:attrName>style.visibility</p:attrName>
                                        </p:attrNameLst>
                                      </p:cBhvr>
                                      <p:to>
                                        <p:strVal val="visible"/>
                                      </p:to>
                                    </p:set>
                                    <p:animEffect transition="in" filter="blinds(horizontal)">
                                      <p:cBhvr>
                                        <p:cTn id="12" dur="500"/>
                                        <p:tgtEl>
                                          <p:spTgt spid="37273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72739">
                                            <p:txEl>
                                              <p:pRg st="2" end="2"/>
                                            </p:txEl>
                                          </p:spTgt>
                                        </p:tgtEl>
                                        <p:attrNameLst>
                                          <p:attrName>style.visibility</p:attrName>
                                        </p:attrNameLst>
                                      </p:cBhvr>
                                      <p:to>
                                        <p:strVal val="visible"/>
                                      </p:to>
                                    </p:set>
                                    <p:animEffect transition="in" filter="blinds(horizontal)">
                                      <p:cBhvr>
                                        <p:cTn id="17" dur="500"/>
                                        <p:tgtEl>
                                          <p:spTgt spid="37273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72739">
                                            <p:txEl>
                                              <p:pRg st="3" end="3"/>
                                            </p:txEl>
                                          </p:spTgt>
                                        </p:tgtEl>
                                        <p:attrNameLst>
                                          <p:attrName>style.visibility</p:attrName>
                                        </p:attrNameLst>
                                      </p:cBhvr>
                                      <p:to>
                                        <p:strVal val="visible"/>
                                      </p:to>
                                    </p:set>
                                    <p:animEffect transition="in" filter="blinds(horizontal)">
                                      <p:cBhvr>
                                        <p:cTn id="22" dur="500"/>
                                        <p:tgtEl>
                                          <p:spTgt spid="37273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372739">
                                            <p:txEl>
                                              <p:pRg st="4" end="4"/>
                                            </p:txEl>
                                          </p:spTgt>
                                        </p:tgtEl>
                                        <p:attrNameLst>
                                          <p:attrName>style.visibility</p:attrName>
                                        </p:attrNameLst>
                                      </p:cBhvr>
                                      <p:to>
                                        <p:strVal val="visible"/>
                                      </p:to>
                                    </p:set>
                                    <p:animEffect transition="in" filter="blinds(horizontal)">
                                      <p:cBhvr>
                                        <p:cTn id="27" dur="500"/>
                                        <p:tgtEl>
                                          <p:spTgt spid="372739">
                                            <p:txEl>
                                              <p:pRg st="4" end="4"/>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372739">
                                            <p:txEl>
                                              <p:pRg st="5" end="5"/>
                                            </p:txEl>
                                          </p:spTgt>
                                        </p:tgtEl>
                                        <p:attrNameLst>
                                          <p:attrName>style.visibility</p:attrName>
                                        </p:attrNameLst>
                                      </p:cBhvr>
                                      <p:to>
                                        <p:strVal val="visible"/>
                                      </p:to>
                                    </p:set>
                                    <p:animEffect transition="in" filter="blinds(horizontal)">
                                      <p:cBhvr>
                                        <p:cTn id="32" dur="500"/>
                                        <p:tgtEl>
                                          <p:spTgt spid="37273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2739"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F98F55BC-01FB-4A61-BE96-FEA1C070E240}"/>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8913E9E4-8F78-4C50-BAEB-345CF3AFF10D}" type="slidenum">
              <a:rPr altLang="zh-CN">
                <a:effectLst>
                  <a:outerShdw blurRad="38100" dist="38100" dir="2700000" algn="tl">
                    <a:srgbClr val="C0C0C0"/>
                  </a:outerShdw>
                </a:effectLst>
                <a:latin typeface="Verdana" panose="020B0604030504040204" pitchFamily="34" charset="0"/>
              </a:rPr>
              <a:pPr/>
              <a:t>32</a:t>
            </a:fld>
            <a:endParaRPr lang="zh-CN" altLang="zh-CN">
              <a:effectLst>
                <a:outerShdw blurRad="38100" dist="38100" dir="2700000" algn="tl">
                  <a:srgbClr val="C0C0C0"/>
                </a:outerShdw>
              </a:effectLst>
              <a:latin typeface="Verdana" panose="020B0604030504040204" pitchFamily="34" charset="0"/>
            </a:endParaRPr>
          </a:p>
        </p:txBody>
      </p:sp>
      <p:sp>
        <p:nvSpPr>
          <p:cNvPr id="68611" name="Rectangle 2">
            <a:extLst>
              <a:ext uri="{FF2B5EF4-FFF2-40B4-BE49-F238E27FC236}">
                <a16:creationId xmlns:a16="http://schemas.microsoft.com/office/drawing/2014/main" id="{DA9F4F80-0A5C-5AF7-6190-B23BB1D639B3}"/>
              </a:ext>
            </a:extLst>
          </p:cNvPr>
          <p:cNvSpPr>
            <a:spLocks noGrp="1" noChangeArrowheads="1"/>
          </p:cNvSpPr>
          <p:nvPr>
            <p:ph type="title"/>
          </p:nvPr>
        </p:nvSpPr>
        <p:spPr/>
        <p:txBody>
          <a:bodyPr/>
          <a:lstStyle/>
          <a:p>
            <a:r>
              <a:rPr lang="zh-CN" altLang="en-US" sz="2800">
                <a:ea typeface="宋体" panose="02010600030101010101" pitchFamily="2" charset="-122"/>
              </a:rPr>
              <a:t>会下井字棋的机器人 </a:t>
            </a:r>
          </a:p>
        </p:txBody>
      </p:sp>
      <p:pic>
        <p:nvPicPr>
          <p:cNvPr id="68612" name="Picture 4">
            <a:extLst>
              <a:ext uri="{FF2B5EF4-FFF2-40B4-BE49-F238E27FC236}">
                <a16:creationId xmlns:a16="http://schemas.microsoft.com/office/drawing/2014/main" id="{42CE2F2C-89C1-A147-A72F-C178D778311A}"/>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1295400"/>
            <a:ext cx="7010400" cy="5257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F30275D5-9BE2-4472-B264-0D8D17CC01CC}"/>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B59BB4EF-6074-4FCE-A0ED-DD7F8005310C}" type="slidenum">
              <a:rPr altLang="zh-CN">
                <a:effectLst>
                  <a:outerShdw blurRad="38100" dist="38100" dir="2700000" algn="tl">
                    <a:srgbClr val="C0C0C0"/>
                  </a:outerShdw>
                </a:effectLst>
                <a:latin typeface="Verdana" panose="020B0604030504040204" pitchFamily="34" charset="0"/>
              </a:rPr>
              <a:pPr/>
              <a:t>33</a:t>
            </a:fld>
            <a:endParaRPr lang="zh-CN" altLang="zh-CN">
              <a:effectLst>
                <a:outerShdw blurRad="38100" dist="38100" dir="2700000" algn="tl">
                  <a:srgbClr val="C0C0C0"/>
                </a:outerShdw>
              </a:effectLst>
              <a:latin typeface="Verdana" panose="020B0604030504040204" pitchFamily="34" charset="0"/>
            </a:endParaRPr>
          </a:p>
        </p:txBody>
      </p:sp>
      <p:sp>
        <p:nvSpPr>
          <p:cNvPr id="69635" name="Rectangle 2">
            <a:extLst>
              <a:ext uri="{FF2B5EF4-FFF2-40B4-BE49-F238E27FC236}">
                <a16:creationId xmlns:a16="http://schemas.microsoft.com/office/drawing/2014/main" id="{F24F1D55-018F-FF66-92ED-4E8CBE07A938}"/>
              </a:ext>
            </a:extLst>
          </p:cNvPr>
          <p:cNvSpPr>
            <a:spLocks noGrp="1" noChangeArrowheads="1"/>
          </p:cNvSpPr>
          <p:nvPr>
            <p:ph type="title"/>
          </p:nvPr>
        </p:nvSpPr>
        <p:spPr/>
        <p:txBody>
          <a:bodyPr/>
          <a:lstStyle/>
          <a:p>
            <a:r>
              <a:rPr lang="en-US" altLang="zh-CN">
                <a:ea typeface="宋体" panose="02010600030101010101" pitchFamily="2" charset="-122"/>
              </a:rPr>
              <a:t>Game Trees</a:t>
            </a:r>
          </a:p>
        </p:txBody>
      </p:sp>
      <p:sp>
        <p:nvSpPr>
          <p:cNvPr id="359427" name="Rectangle 3">
            <a:extLst>
              <a:ext uri="{FF2B5EF4-FFF2-40B4-BE49-F238E27FC236}">
                <a16:creationId xmlns:a16="http://schemas.microsoft.com/office/drawing/2014/main" id="{6AF3A758-4905-EC31-B2BC-AAFCE7DF3B09}"/>
              </a:ext>
            </a:extLst>
          </p:cNvPr>
          <p:cNvSpPr>
            <a:spLocks noGrp="1" noChangeArrowheads="1"/>
          </p:cNvSpPr>
          <p:nvPr>
            <p:ph idx="1"/>
          </p:nvPr>
        </p:nvSpPr>
        <p:spPr>
          <a:xfrm>
            <a:off x="304800" y="1444625"/>
            <a:ext cx="8534400" cy="4727575"/>
          </a:xfrm>
        </p:spPr>
        <p:txBody>
          <a:bodyPr/>
          <a:lstStyle/>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Definition 1: The value of a vertex in a game tree is defined recursively as:</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(i) the value of a leaf is the payoff to the first player when the game terminates in the position represented by this leaf.</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(ii) the value of an internal vertex at even level is the maximum of values of its children, and the value of an interval at an odd level is the minimum of the values of its children.</a:t>
            </a:r>
            <a:endParaRPr lang="el-GR" altLang="zh-CN"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59427">
                                            <p:txEl>
                                              <p:pRg st="0" end="0"/>
                                            </p:txEl>
                                          </p:spTgt>
                                        </p:tgtEl>
                                        <p:attrNameLst>
                                          <p:attrName>style.visibility</p:attrName>
                                        </p:attrNameLst>
                                      </p:cBhvr>
                                      <p:to>
                                        <p:strVal val="visible"/>
                                      </p:to>
                                    </p:set>
                                    <p:animEffect transition="in" filter="blinds(horizontal)">
                                      <p:cBhvr>
                                        <p:cTn id="7" dur="500"/>
                                        <p:tgtEl>
                                          <p:spTgt spid="35942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59427">
                                            <p:txEl>
                                              <p:pRg st="1" end="1"/>
                                            </p:txEl>
                                          </p:spTgt>
                                        </p:tgtEl>
                                        <p:attrNameLst>
                                          <p:attrName>style.visibility</p:attrName>
                                        </p:attrNameLst>
                                      </p:cBhvr>
                                      <p:to>
                                        <p:strVal val="visible"/>
                                      </p:to>
                                    </p:set>
                                    <p:animEffect transition="in" filter="blinds(horizontal)">
                                      <p:cBhvr>
                                        <p:cTn id="12" dur="500"/>
                                        <p:tgtEl>
                                          <p:spTgt spid="35942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59427">
                                            <p:txEl>
                                              <p:pRg st="2" end="2"/>
                                            </p:txEl>
                                          </p:spTgt>
                                        </p:tgtEl>
                                        <p:attrNameLst>
                                          <p:attrName>style.visibility</p:attrName>
                                        </p:attrNameLst>
                                      </p:cBhvr>
                                      <p:to>
                                        <p:strVal val="visible"/>
                                      </p:to>
                                    </p:set>
                                    <p:animEffect transition="in" filter="blinds(horizontal)">
                                      <p:cBhvr>
                                        <p:cTn id="17" dur="500"/>
                                        <p:tgtEl>
                                          <p:spTgt spid="35942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59427" grpId="0" build="p"/>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B7F21283-F50E-4223-8A99-87B3CAF0FC9E}"/>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47A62BC3-7A7C-48D0-97D0-441DE0CB3E25}" type="slidenum">
              <a:rPr altLang="zh-CN">
                <a:effectLst>
                  <a:outerShdw blurRad="38100" dist="38100" dir="2700000" algn="tl">
                    <a:srgbClr val="C0C0C0"/>
                  </a:outerShdw>
                </a:effectLst>
                <a:latin typeface="Verdana" panose="020B0604030504040204" pitchFamily="34" charset="0"/>
              </a:rPr>
              <a:pPr/>
              <a:t>34</a:t>
            </a:fld>
            <a:endParaRPr lang="zh-CN" altLang="zh-CN">
              <a:effectLst>
                <a:outerShdw blurRad="38100" dist="38100" dir="2700000" algn="tl">
                  <a:srgbClr val="C0C0C0"/>
                </a:outerShdw>
              </a:effectLst>
              <a:latin typeface="Verdana" panose="020B0604030504040204" pitchFamily="34" charset="0"/>
            </a:endParaRPr>
          </a:p>
        </p:txBody>
      </p:sp>
      <p:sp>
        <p:nvSpPr>
          <p:cNvPr id="70659" name="Rectangle 2">
            <a:extLst>
              <a:ext uri="{FF2B5EF4-FFF2-40B4-BE49-F238E27FC236}">
                <a16:creationId xmlns:a16="http://schemas.microsoft.com/office/drawing/2014/main" id="{C5E152B0-87A0-1CAA-D82D-A6A10FC3FDE8}"/>
              </a:ext>
            </a:extLst>
          </p:cNvPr>
          <p:cNvSpPr>
            <a:spLocks noGrp="1" noChangeArrowheads="1"/>
          </p:cNvSpPr>
          <p:nvPr>
            <p:ph type="title"/>
          </p:nvPr>
        </p:nvSpPr>
        <p:spPr/>
        <p:txBody>
          <a:bodyPr/>
          <a:lstStyle/>
          <a:p>
            <a:r>
              <a:rPr lang="en-US" altLang="zh-CN">
                <a:ea typeface="宋体" panose="02010600030101010101" pitchFamily="2" charset="-122"/>
              </a:rPr>
              <a:t>Game Trees</a:t>
            </a:r>
          </a:p>
        </p:txBody>
      </p:sp>
      <p:sp>
        <p:nvSpPr>
          <p:cNvPr id="360451" name="Rectangle 3">
            <a:extLst>
              <a:ext uri="{FF2B5EF4-FFF2-40B4-BE49-F238E27FC236}">
                <a16:creationId xmlns:a16="http://schemas.microsoft.com/office/drawing/2014/main" id="{05583AD0-A4CD-CCDD-ADAE-ED2F5EBB7890}"/>
              </a:ext>
            </a:extLst>
          </p:cNvPr>
          <p:cNvSpPr>
            <a:spLocks noGrp="1" noChangeArrowheads="1"/>
          </p:cNvSpPr>
          <p:nvPr>
            <p:ph idx="1"/>
          </p:nvPr>
        </p:nvSpPr>
        <p:spPr>
          <a:xfrm>
            <a:off x="304800" y="1444625"/>
            <a:ext cx="8534400" cy="4727575"/>
          </a:xfrm>
        </p:spPr>
        <p:txBody>
          <a:bodyPr/>
          <a:lstStyle/>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The strategy where the first player moves to a position represented by a child with maximum value</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and the second player moves to position of a child with minimum value is called the minmax strategy.</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Both players follow the minmax strategy by calculating the value of the root of the tree; this value is called the value of the tree.</a:t>
            </a:r>
            <a:endParaRPr lang="el-GR" altLang="zh-CN"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0451">
                                            <p:txEl>
                                              <p:pRg st="0" end="0"/>
                                            </p:txEl>
                                          </p:spTgt>
                                        </p:tgtEl>
                                        <p:attrNameLst>
                                          <p:attrName>style.visibility</p:attrName>
                                        </p:attrNameLst>
                                      </p:cBhvr>
                                      <p:to>
                                        <p:strVal val="visible"/>
                                      </p:to>
                                    </p:set>
                                    <p:animEffect transition="in" filter="blinds(horizontal)">
                                      <p:cBhvr>
                                        <p:cTn id="7" dur="500"/>
                                        <p:tgtEl>
                                          <p:spTgt spid="36045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0451">
                                            <p:txEl>
                                              <p:pRg st="1" end="1"/>
                                            </p:txEl>
                                          </p:spTgt>
                                        </p:tgtEl>
                                        <p:attrNameLst>
                                          <p:attrName>style.visibility</p:attrName>
                                        </p:attrNameLst>
                                      </p:cBhvr>
                                      <p:to>
                                        <p:strVal val="visible"/>
                                      </p:to>
                                    </p:set>
                                    <p:animEffect transition="in" filter="blinds(horizontal)">
                                      <p:cBhvr>
                                        <p:cTn id="12" dur="500"/>
                                        <p:tgtEl>
                                          <p:spTgt spid="36045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0451">
                                            <p:txEl>
                                              <p:pRg st="2" end="2"/>
                                            </p:txEl>
                                          </p:spTgt>
                                        </p:tgtEl>
                                        <p:attrNameLst>
                                          <p:attrName>style.visibility</p:attrName>
                                        </p:attrNameLst>
                                      </p:cBhvr>
                                      <p:to>
                                        <p:strVal val="visible"/>
                                      </p:to>
                                    </p:set>
                                    <p:animEffect transition="in" filter="blinds(horizontal)">
                                      <p:cBhvr>
                                        <p:cTn id="17" dur="500"/>
                                        <p:tgtEl>
                                          <p:spTgt spid="360451">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0451" grpId="0" build="p"/>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E78E63FE-D303-48C4-ACC0-43AF9F4E6A39}"/>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17DED1F-D415-44F5-8AD2-965A3DCAC88C}" type="slidenum">
              <a:rPr altLang="zh-CN">
                <a:effectLst>
                  <a:outerShdw blurRad="38100" dist="38100" dir="2700000" algn="tl">
                    <a:srgbClr val="C0C0C0"/>
                  </a:outerShdw>
                </a:effectLst>
                <a:latin typeface="Verdana" panose="020B0604030504040204" pitchFamily="34" charset="0"/>
              </a:rPr>
              <a:pPr/>
              <a:t>35</a:t>
            </a:fld>
            <a:endParaRPr lang="zh-CN" altLang="zh-CN">
              <a:effectLst>
                <a:outerShdw blurRad="38100" dist="38100" dir="2700000" algn="tl">
                  <a:srgbClr val="C0C0C0"/>
                </a:outerShdw>
              </a:effectLst>
              <a:latin typeface="Verdana" panose="020B0604030504040204" pitchFamily="34" charset="0"/>
            </a:endParaRPr>
          </a:p>
        </p:txBody>
      </p:sp>
      <p:sp>
        <p:nvSpPr>
          <p:cNvPr id="71683" name="Rectangle 2">
            <a:extLst>
              <a:ext uri="{FF2B5EF4-FFF2-40B4-BE49-F238E27FC236}">
                <a16:creationId xmlns:a16="http://schemas.microsoft.com/office/drawing/2014/main" id="{46091938-435D-AF29-44A3-B2BCF412B551}"/>
              </a:ext>
            </a:extLst>
          </p:cNvPr>
          <p:cNvSpPr>
            <a:spLocks noGrp="1" noChangeArrowheads="1"/>
          </p:cNvSpPr>
          <p:nvPr>
            <p:ph type="title"/>
          </p:nvPr>
        </p:nvSpPr>
        <p:spPr/>
        <p:txBody>
          <a:bodyPr/>
          <a:lstStyle/>
          <a:p>
            <a:r>
              <a:rPr lang="en-US" altLang="zh-CN">
                <a:ea typeface="宋体" panose="02010600030101010101" pitchFamily="2" charset="-122"/>
              </a:rPr>
              <a:t>Theorem of Game Trees</a:t>
            </a:r>
          </a:p>
        </p:txBody>
      </p:sp>
      <p:sp>
        <p:nvSpPr>
          <p:cNvPr id="361475" name="Rectangle 3">
            <a:extLst>
              <a:ext uri="{FF2B5EF4-FFF2-40B4-BE49-F238E27FC236}">
                <a16:creationId xmlns:a16="http://schemas.microsoft.com/office/drawing/2014/main" id="{05679E96-6B5A-D6F2-77C6-E0834AE2972C}"/>
              </a:ext>
            </a:extLst>
          </p:cNvPr>
          <p:cNvSpPr>
            <a:spLocks noGrp="1" noChangeArrowheads="1"/>
          </p:cNvSpPr>
          <p:nvPr>
            <p:ph idx="1"/>
          </p:nvPr>
        </p:nvSpPr>
        <p:spPr>
          <a:xfrm>
            <a:off x="152400" y="1444625"/>
            <a:ext cx="8839200" cy="4727575"/>
          </a:xfrm>
        </p:spPr>
        <p:txBody>
          <a:bodyPr/>
          <a:lstStyle/>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Theorem 3: The value of a vertex of a game tree tells us the payoff to the first player. </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if both players follow the minmax strategy and play starts from the position represented by this vertex.</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Proof : If the vertex is a leaf, by definition the value assigned to this vertex is the payoff to first player.</a:t>
            </a:r>
            <a:endParaRPr lang="el-GR" altLang="zh-CN"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1475">
                                            <p:txEl>
                                              <p:pRg st="0" end="0"/>
                                            </p:txEl>
                                          </p:spTgt>
                                        </p:tgtEl>
                                        <p:attrNameLst>
                                          <p:attrName>style.visibility</p:attrName>
                                        </p:attrNameLst>
                                      </p:cBhvr>
                                      <p:to>
                                        <p:strVal val="visible"/>
                                      </p:to>
                                    </p:set>
                                    <p:animEffect transition="in" filter="blinds(horizontal)">
                                      <p:cBhvr>
                                        <p:cTn id="7" dur="500"/>
                                        <p:tgtEl>
                                          <p:spTgt spid="361475">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1475">
                                            <p:txEl>
                                              <p:pRg st="1" end="1"/>
                                            </p:txEl>
                                          </p:spTgt>
                                        </p:tgtEl>
                                        <p:attrNameLst>
                                          <p:attrName>style.visibility</p:attrName>
                                        </p:attrNameLst>
                                      </p:cBhvr>
                                      <p:to>
                                        <p:strVal val="visible"/>
                                      </p:to>
                                    </p:set>
                                    <p:animEffect transition="in" filter="blinds(horizontal)">
                                      <p:cBhvr>
                                        <p:cTn id="12" dur="500"/>
                                        <p:tgtEl>
                                          <p:spTgt spid="361475">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1475">
                                            <p:txEl>
                                              <p:pRg st="2" end="2"/>
                                            </p:txEl>
                                          </p:spTgt>
                                        </p:tgtEl>
                                        <p:attrNameLst>
                                          <p:attrName>style.visibility</p:attrName>
                                        </p:attrNameLst>
                                      </p:cBhvr>
                                      <p:to>
                                        <p:strVal val="visible"/>
                                      </p:to>
                                    </p:set>
                                    <p:animEffect transition="in" filter="blinds(horizontal)">
                                      <p:cBhvr>
                                        <p:cTn id="17" dur="500"/>
                                        <p:tgtEl>
                                          <p:spTgt spid="3614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1475" grpId="0"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E18313B8-0CA3-4DF2-8C73-635FB19E63DA}"/>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8539894-35E6-493A-9E72-876EF43DAB4C}" type="slidenum">
              <a:rPr altLang="zh-CN">
                <a:effectLst>
                  <a:outerShdw blurRad="38100" dist="38100" dir="2700000" algn="tl">
                    <a:srgbClr val="C0C0C0"/>
                  </a:outerShdw>
                </a:effectLst>
                <a:latin typeface="Verdana" panose="020B0604030504040204" pitchFamily="34" charset="0"/>
              </a:rPr>
              <a:pPr/>
              <a:t>36</a:t>
            </a:fld>
            <a:endParaRPr lang="zh-CN" altLang="zh-CN">
              <a:effectLst>
                <a:outerShdw blurRad="38100" dist="38100" dir="2700000" algn="tl">
                  <a:srgbClr val="C0C0C0"/>
                </a:outerShdw>
              </a:effectLst>
              <a:latin typeface="Verdana" panose="020B0604030504040204" pitchFamily="34" charset="0"/>
            </a:endParaRPr>
          </a:p>
        </p:txBody>
      </p:sp>
      <p:sp>
        <p:nvSpPr>
          <p:cNvPr id="72707" name="Rectangle 2">
            <a:extLst>
              <a:ext uri="{FF2B5EF4-FFF2-40B4-BE49-F238E27FC236}">
                <a16:creationId xmlns:a16="http://schemas.microsoft.com/office/drawing/2014/main" id="{5F16A633-B49C-4338-F848-39FF8971BCB4}"/>
              </a:ext>
            </a:extLst>
          </p:cNvPr>
          <p:cNvSpPr>
            <a:spLocks noGrp="1" noChangeArrowheads="1"/>
          </p:cNvSpPr>
          <p:nvPr>
            <p:ph type="title"/>
          </p:nvPr>
        </p:nvSpPr>
        <p:spPr/>
        <p:txBody>
          <a:bodyPr/>
          <a:lstStyle/>
          <a:p>
            <a:r>
              <a:rPr lang="en-US" altLang="zh-CN">
                <a:ea typeface="宋体" panose="02010600030101010101" pitchFamily="2" charset="-122"/>
              </a:rPr>
              <a:t>Theorem of Game Trees</a:t>
            </a:r>
          </a:p>
        </p:txBody>
      </p:sp>
      <p:sp>
        <p:nvSpPr>
          <p:cNvPr id="362499" name="Rectangle 3">
            <a:extLst>
              <a:ext uri="{FF2B5EF4-FFF2-40B4-BE49-F238E27FC236}">
                <a16:creationId xmlns:a16="http://schemas.microsoft.com/office/drawing/2014/main" id="{622A8856-8D7D-BA60-194B-E5F471FEA41E}"/>
              </a:ext>
            </a:extLst>
          </p:cNvPr>
          <p:cNvSpPr>
            <a:spLocks noGrp="1" noChangeArrowheads="1"/>
          </p:cNvSpPr>
          <p:nvPr>
            <p:ph idx="1"/>
          </p:nvPr>
        </p:nvSpPr>
        <p:spPr>
          <a:xfrm>
            <a:off x="152400" y="1444625"/>
            <a:ext cx="8839200" cy="4727575"/>
          </a:xfrm>
        </p:spPr>
        <p:txBody>
          <a:bodyPr/>
          <a:lstStyle/>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The inductive hypothesis is the assumption that the values of the children of a vertex are the payoffs to the first player, </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assuming that play starts at each of the positions represented by these vertices.</a:t>
            </a:r>
          </a:p>
          <a:p>
            <a:r>
              <a:rPr lang="en-US" altLang="zh-CN" b="1">
                <a:solidFill>
                  <a:srgbClr val="000000"/>
                </a:solidFill>
                <a:latin typeface="Times New Roman" panose="02020603050405020304" pitchFamily="18" charset="0"/>
                <a:ea typeface="宋体" panose="02010600030101010101" pitchFamily="2" charset="-122"/>
                <a:sym typeface="Symbol" panose="05050102010706020507" pitchFamily="18" charset="2"/>
              </a:rPr>
              <a:t>Two case : it is the first player’s turn and it is the second player’s turn.</a:t>
            </a:r>
            <a:endParaRPr lang="el-GR" altLang="zh-CN" b="1">
              <a:solidFill>
                <a:srgbClr val="000000"/>
              </a:solidFill>
              <a:latin typeface="Times New Roman" panose="02020603050405020304" pitchFamily="18" charset="0"/>
              <a:ea typeface="宋体" panose="02010600030101010101" pitchFamily="2" charset="-122"/>
              <a:sym typeface="Symbol" panose="05050102010706020507" pitchFamily="18" charset="2"/>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2499">
                                            <p:txEl>
                                              <p:pRg st="0" end="0"/>
                                            </p:txEl>
                                          </p:spTgt>
                                        </p:tgtEl>
                                        <p:attrNameLst>
                                          <p:attrName>style.visibility</p:attrName>
                                        </p:attrNameLst>
                                      </p:cBhvr>
                                      <p:to>
                                        <p:strVal val="visible"/>
                                      </p:to>
                                    </p:set>
                                    <p:animEffect transition="in" filter="blinds(horizontal)">
                                      <p:cBhvr>
                                        <p:cTn id="7" dur="500"/>
                                        <p:tgtEl>
                                          <p:spTgt spid="36249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62499">
                                            <p:txEl>
                                              <p:pRg st="1" end="1"/>
                                            </p:txEl>
                                          </p:spTgt>
                                        </p:tgtEl>
                                        <p:attrNameLst>
                                          <p:attrName>style.visibility</p:attrName>
                                        </p:attrNameLst>
                                      </p:cBhvr>
                                      <p:to>
                                        <p:strVal val="visible"/>
                                      </p:to>
                                    </p:set>
                                    <p:animEffect transition="in" filter="blinds(horizontal)">
                                      <p:cBhvr>
                                        <p:cTn id="12" dur="500"/>
                                        <p:tgtEl>
                                          <p:spTgt spid="36249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62499">
                                            <p:txEl>
                                              <p:pRg st="2" end="2"/>
                                            </p:txEl>
                                          </p:spTgt>
                                        </p:tgtEl>
                                        <p:attrNameLst>
                                          <p:attrName>style.visibility</p:attrName>
                                        </p:attrNameLst>
                                      </p:cBhvr>
                                      <p:to>
                                        <p:strVal val="visible"/>
                                      </p:to>
                                    </p:set>
                                    <p:animEffect transition="in" filter="blinds(horizontal)">
                                      <p:cBhvr>
                                        <p:cTn id="17" dur="500"/>
                                        <p:tgtEl>
                                          <p:spTgt spid="36249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2499"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5" name="Rectangle 13">
            <a:extLst>
              <a:ext uri="{FF2B5EF4-FFF2-40B4-BE49-F238E27FC236}">
                <a16:creationId xmlns:a16="http://schemas.microsoft.com/office/drawing/2014/main" id="{D7C708EE-6428-4BC5-B08A-E246D1FE6937}"/>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6CAA79A-8C2F-4E31-8C7B-B6798F04C490}" type="slidenum">
              <a:rPr altLang="zh-CN">
                <a:effectLst>
                  <a:outerShdw blurRad="38100" dist="38100" dir="2700000" algn="tl">
                    <a:srgbClr val="C0C0C0"/>
                  </a:outerShdw>
                </a:effectLst>
                <a:latin typeface="Verdana" panose="020B0604030504040204" pitchFamily="34" charset="0"/>
              </a:rPr>
              <a:pPr/>
              <a:t>37</a:t>
            </a:fld>
            <a:endParaRPr lang="zh-CN" altLang="zh-CN">
              <a:effectLst>
                <a:outerShdw blurRad="38100" dist="38100" dir="2700000" algn="tl">
                  <a:srgbClr val="C0C0C0"/>
                </a:outerShdw>
              </a:effectLst>
              <a:latin typeface="Verdana" panose="020B0604030504040204" pitchFamily="34" charset="0"/>
            </a:endParaRPr>
          </a:p>
        </p:txBody>
      </p:sp>
      <p:sp>
        <p:nvSpPr>
          <p:cNvPr id="364546" name="Rectangle 2">
            <a:extLst>
              <a:ext uri="{FF2B5EF4-FFF2-40B4-BE49-F238E27FC236}">
                <a16:creationId xmlns:a16="http://schemas.microsoft.com/office/drawing/2014/main" id="{27B2B63B-9B83-EFBC-55C9-7B0AFFB78A1A}"/>
              </a:ext>
            </a:extLst>
          </p:cNvPr>
          <p:cNvSpPr>
            <a:spLocks noChangeArrowheads="1"/>
          </p:cNvSpPr>
          <p:nvPr/>
        </p:nvSpPr>
        <p:spPr bwMode="auto">
          <a:xfrm>
            <a:off x="4267200" y="1371600"/>
            <a:ext cx="1219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2 2 1</a:t>
            </a:r>
          </a:p>
        </p:txBody>
      </p:sp>
      <p:sp>
        <p:nvSpPr>
          <p:cNvPr id="364547" name="Line 3">
            <a:extLst>
              <a:ext uri="{FF2B5EF4-FFF2-40B4-BE49-F238E27FC236}">
                <a16:creationId xmlns:a16="http://schemas.microsoft.com/office/drawing/2014/main" id="{0A9C6B39-47AC-4E05-78F8-5ED9358E3568}"/>
              </a:ext>
            </a:extLst>
          </p:cNvPr>
          <p:cNvSpPr>
            <a:spLocks noChangeShapeType="1"/>
          </p:cNvSpPr>
          <p:nvPr/>
        </p:nvSpPr>
        <p:spPr bwMode="auto">
          <a:xfrm flipH="1">
            <a:off x="2209800" y="1828800"/>
            <a:ext cx="23622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73733" name="Line 4">
            <a:extLst>
              <a:ext uri="{FF2B5EF4-FFF2-40B4-BE49-F238E27FC236}">
                <a16:creationId xmlns:a16="http://schemas.microsoft.com/office/drawing/2014/main" id="{8A1CB717-7AFF-526F-AF9B-BDF6F29CCFBB}"/>
              </a:ext>
            </a:extLst>
          </p:cNvPr>
          <p:cNvSpPr>
            <a:spLocks noChangeShapeType="1"/>
          </p:cNvSpPr>
          <p:nvPr/>
        </p:nvSpPr>
        <p:spPr bwMode="auto">
          <a:xfrm>
            <a:off x="4876800" y="1828800"/>
            <a:ext cx="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49" name="Line 5">
            <a:extLst>
              <a:ext uri="{FF2B5EF4-FFF2-40B4-BE49-F238E27FC236}">
                <a16:creationId xmlns:a16="http://schemas.microsoft.com/office/drawing/2014/main" id="{7CCAFA0F-FF4C-A063-5186-2218C3BD845E}"/>
              </a:ext>
            </a:extLst>
          </p:cNvPr>
          <p:cNvSpPr>
            <a:spLocks noChangeShapeType="1"/>
          </p:cNvSpPr>
          <p:nvPr/>
        </p:nvSpPr>
        <p:spPr bwMode="auto">
          <a:xfrm>
            <a:off x="5181600" y="1828800"/>
            <a:ext cx="2667000" cy="6096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50" name="Oval 6">
            <a:extLst>
              <a:ext uri="{FF2B5EF4-FFF2-40B4-BE49-F238E27FC236}">
                <a16:creationId xmlns:a16="http://schemas.microsoft.com/office/drawing/2014/main" id="{298C774A-D301-78EF-BE47-6A74716571F6}"/>
              </a:ext>
            </a:extLst>
          </p:cNvPr>
          <p:cNvSpPr>
            <a:spLocks noChangeArrowheads="1"/>
          </p:cNvSpPr>
          <p:nvPr/>
        </p:nvSpPr>
        <p:spPr bwMode="auto">
          <a:xfrm>
            <a:off x="1752600" y="2438400"/>
            <a:ext cx="7620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2 2</a:t>
            </a:r>
          </a:p>
        </p:txBody>
      </p:sp>
      <p:sp>
        <p:nvSpPr>
          <p:cNvPr id="364551" name="Oval 7">
            <a:extLst>
              <a:ext uri="{FF2B5EF4-FFF2-40B4-BE49-F238E27FC236}">
                <a16:creationId xmlns:a16="http://schemas.microsoft.com/office/drawing/2014/main" id="{04A80914-A9A8-C8FF-1479-48686AD82A9F}"/>
              </a:ext>
            </a:extLst>
          </p:cNvPr>
          <p:cNvSpPr>
            <a:spLocks noChangeArrowheads="1"/>
          </p:cNvSpPr>
          <p:nvPr/>
        </p:nvSpPr>
        <p:spPr bwMode="auto">
          <a:xfrm>
            <a:off x="4495800" y="2438400"/>
            <a:ext cx="838200" cy="6858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2 1 1</a:t>
            </a:r>
          </a:p>
        </p:txBody>
      </p:sp>
      <p:sp>
        <p:nvSpPr>
          <p:cNvPr id="364552" name="Oval 8">
            <a:extLst>
              <a:ext uri="{FF2B5EF4-FFF2-40B4-BE49-F238E27FC236}">
                <a16:creationId xmlns:a16="http://schemas.microsoft.com/office/drawing/2014/main" id="{C8038D23-3D12-2A98-2761-CBF6056BFAE4}"/>
              </a:ext>
            </a:extLst>
          </p:cNvPr>
          <p:cNvSpPr>
            <a:spLocks noChangeArrowheads="1"/>
          </p:cNvSpPr>
          <p:nvPr/>
        </p:nvSpPr>
        <p:spPr bwMode="auto">
          <a:xfrm>
            <a:off x="7620000" y="2424113"/>
            <a:ext cx="8382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a:t>
            </a:r>
          </a:p>
        </p:txBody>
      </p:sp>
      <p:sp>
        <p:nvSpPr>
          <p:cNvPr id="364553" name="Line 9">
            <a:extLst>
              <a:ext uri="{FF2B5EF4-FFF2-40B4-BE49-F238E27FC236}">
                <a16:creationId xmlns:a16="http://schemas.microsoft.com/office/drawing/2014/main" id="{D2D14F95-CAB8-274B-9872-C396B77FE4ED}"/>
              </a:ext>
            </a:extLst>
          </p:cNvPr>
          <p:cNvSpPr>
            <a:spLocks noChangeShapeType="1"/>
          </p:cNvSpPr>
          <p:nvPr/>
        </p:nvSpPr>
        <p:spPr bwMode="auto">
          <a:xfrm flipH="1">
            <a:off x="1524000" y="3048000"/>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54" name="Line 10">
            <a:extLst>
              <a:ext uri="{FF2B5EF4-FFF2-40B4-BE49-F238E27FC236}">
                <a16:creationId xmlns:a16="http://schemas.microsoft.com/office/drawing/2014/main" id="{8085DBCC-7995-907B-FF93-AA80E6E4887E}"/>
              </a:ext>
            </a:extLst>
          </p:cNvPr>
          <p:cNvSpPr>
            <a:spLocks noChangeShapeType="1"/>
          </p:cNvSpPr>
          <p:nvPr/>
        </p:nvSpPr>
        <p:spPr bwMode="auto">
          <a:xfrm flipH="1" flipV="1">
            <a:off x="2314575" y="3005138"/>
            <a:ext cx="200025" cy="500062"/>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55" name="Rectangle 11">
            <a:extLst>
              <a:ext uri="{FF2B5EF4-FFF2-40B4-BE49-F238E27FC236}">
                <a16:creationId xmlns:a16="http://schemas.microsoft.com/office/drawing/2014/main" id="{CBA82D6F-828D-A0F8-BB36-BD38F015CE7C}"/>
              </a:ext>
            </a:extLst>
          </p:cNvPr>
          <p:cNvSpPr>
            <a:spLocks noChangeArrowheads="1"/>
          </p:cNvSpPr>
          <p:nvPr/>
        </p:nvSpPr>
        <p:spPr bwMode="auto">
          <a:xfrm>
            <a:off x="838200" y="3505200"/>
            <a:ext cx="838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a:t>
            </a:r>
          </a:p>
        </p:txBody>
      </p:sp>
      <p:sp>
        <p:nvSpPr>
          <p:cNvPr id="364556" name="Rectangle 12">
            <a:extLst>
              <a:ext uri="{FF2B5EF4-FFF2-40B4-BE49-F238E27FC236}">
                <a16:creationId xmlns:a16="http://schemas.microsoft.com/office/drawing/2014/main" id="{80D863D6-7015-464B-0AF3-5B27810466F1}"/>
              </a:ext>
            </a:extLst>
          </p:cNvPr>
          <p:cNvSpPr>
            <a:spLocks noChangeArrowheads="1"/>
          </p:cNvSpPr>
          <p:nvPr/>
        </p:nvSpPr>
        <p:spPr bwMode="auto">
          <a:xfrm>
            <a:off x="2133600" y="3505200"/>
            <a:ext cx="5334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a:t>
            </a:r>
          </a:p>
        </p:txBody>
      </p:sp>
      <p:sp>
        <p:nvSpPr>
          <p:cNvPr id="364557" name="Line 13">
            <a:extLst>
              <a:ext uri="{FF2B5EF4-FFF2-40B4-BE49-F238E27FC236}">
                <a16:creationId xmlns:a16="http://schemas.microsoft.com/office/drawing/2014/main" id="{8F919C1F-F0A3-E257-0DA0-6F3FEDBED279}"/>
              </a:ext>
            </a:extLst>
          </p:cNvPr>
          <p:cNvSpPr>
            <a:spLocks noChangeShapeType="1"/>
          </p:cNvSpPr>
          <p:nvPr/>
        </p:nvSpPr>
        <p:spPr bwMode="auto">
          <a:xfrm flipH="1">
            <a:off x="3657600" y="3090863"/>
            <a:ext cx="1143000" cy="414337"/>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58" name="Line 14">
            <a:extLst>
              <a:ext uri="{FF2B5EF4-FFF2-40B4-BE49-F238E27FC236}">
                <a16:creationId xmlns:a16="http://schemas.microsoft.com/office/drawing/2014/main" id="{3C426363-D475-F757-DCEC-EBEDE303AB09}"/>
              </a:ext>
            </a:extLst>
          </p:cNvPr>
          <p:cNvSpPr>
            <a:spLocks noChangeShapeType="1"/>
          </p:cNvSpPr>
          <p:nvPr/>
        </p:nvSpPr>
        <p:spPr bwMode="auto">
          <a:xfrm flipH="1" flipV="1">
            <a:off x="5133975" y="3048000"/>
            <a:ext cx="962025"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59" name="Rectangle 15">
            <a:extLst>
              <a:ext uri="{FF2B5EF4-FFF2-40B4-BE49-F238E27FC236}">
                <a16:creationId xmlns:a16="http://schemas.microsoft.com/office/drawing/2014/main" id="{71F3FA11-F020-0F14-801F-D48B7E1CC22B}"/>
              </a:ext>
            </a:extLst>
          </p:cNvPr>
          <p:cNvSpPr>
            <a:spLocks noChangeArrowheads="1"/>
          </p:cNvSpPr>
          <p:nvPr/>
        </p:nvSpPr>
        <p:spPr bwMode="auto">
          <a:xfrm>
            <a:off x="3276600" y="3505200"/>
            <a:ext cx="838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2 1</a:t>
            </a:r>
          </a:p>
        </p:txBody>
      </p:sp>
      <p:sp>
        <p:nvSpPr>
          <p:cNvPr id="364560" name="Rectangle 16">
            <a:extLst>
              <a:ext uri="{FF2B5EF4-FFF2-40B4-BE49-F238E27FC236}">
                <a16:creationId xmlns:a16="http://schemas.microsoft.com/office/drawing/2014/main" id="{DCE11AF7-BA13-0E3B-0F25-B95A5C5F53EA}"/>
              </a:ext>
            </a:extLst>
          </p:cNvPr>
          <p:cNvSpPr>
            <a:spLocks noChangeArrowheads="1"/>
          </p:cNvSpPr>
          <p:nvPr/>
        </p:nvSpPr>
        <p:spPr bwMode="auto">
          <a:xfrm>
            <a:off x="5715000" y="3505200"/>
            <a:ext cx="7620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1 1 1</a:t>
            </a:r>
          </a:p>
        </p:txBody>
      </p:sp>
      <p:sp>
        <p:nvSpPr>
          <p:cNvPr id="364561" name="Line 17">
            <a:extLst>
              <a:ext uri="{FF2B5EF4-FFF2-40B4-BE49-F238E27FC236}">
                <a16:creationId xmlns:a16="http://schemas.microsoft.com/office/drawing/2014/main" id="{3A0C6B6C-034A-37C0-FFFA-619E43DF0BC0}"/>
              </a:ext>
            </a:extLst>
          </p:cNvPr>
          <p:cNvSpPr>
            <a:spLocks noChangeShapeType="1"/>
          </p:cNvSpPr>
          <p:nvPr/>
        </p:nvSpPr>
        <p:spPr bwMode="auto">
          <a:xfrm flipH="1" flipV="1">
            <a:off x="4953000" y="31242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62" name="Rectangle 18">
            <a:extLst>
              <a:ext uri="{FF2B5EF4-FFF2-40B4-BE49-F238E27FC236}">
                <a16:creationId xmlns:a16="http://schemas.microsoft.com/office/drawing/2014/main" id="{C958688A-7133-2B50-D6E4-42A03801B3F7}"/>
              </a:ext>
            </a:extLst>
          </p:cNvPr>
          <p:cNvSpPr>
            <a:spLocks noChangeArrowheads="1"/>
          </p:cNvSpPr>
          <p:nvPr/>
        </p:nvSpPr>
        <p:spPr bwMode="auto">
          <a:xfrm>
            <a:off x="4648200" y="3552825"/>
            <a:ext cx="7620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a:t>
            </a:r>
          </a:p>
        </p:txBody>
      </p:sp>
      <p:sp>
        <p:nvSpPr>
          <p:cNvPr id="364563" name="Line 19">
            <a:extLst>
              <a:ext uri="{FF2B5EF4-FFF2-40B4-BE49-F238E27FC236}">
                <a16:creationId xmlns:a16="http://schemas.microsoft.com/office/drawing/2014/main" id="{AF0FB849-653D-F8D6-24CF-733EE61FB983}"/>
              </a:ext>
            </a:extLst>
          </p:cNvPr>
          <p:cNvSpPr>
            <a:spLocks noChangeShapeType="1"/>
          </p:cNvSpPr>
          <p:nvPr/>
        </p:nvSpPr>
        <p:spPr bwMode="auto">
          <a:xfrm flipH="1">
            <a:off x="6981825" y="3033713"/>
            <a:ext cx="914400" cy="4857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64" name="Line 20">
            <a:extLst>
              <a:ext uri="{FF2B5EF4-FFF2-40B4-BE49-F238E27FC236}">
                <a16:creationId xmlns:a16="http://schemas.microsoft.com/office/drawing/2014/main" id="{02E81A7E-4AF7-C835-2E37-39E615AD1B41}"/>
              </a:ext>
            </a:extLst>
          </p:cNvPr>
          <p:cNvSpPr>
            <a:spLocks noChangeShapeType="1"/>
          </p:cNvSpPr>
          <p:nvPr/>
        </p:nvSpPr>
        <p:spPr bwMode="auto">
          <a:xfrm flipH="1" flipV="1">
            <a:off x="8124825" y="3000375"/>
            <a:ext cx="581025" cy="5334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65" name="Rectangle 21">
            <a:extLst>
              <a:ext uri="{FF2B5EF4-FFF2-40B4-BE49-F238E27FC236}">
                <a16:creationId xmlns:a16="http://schemas.microsoft.com/office/drawing/2014/main" id="{13CB6EBE-21E7-C2AE-58BF-9B7FCADDECF1}"/>
              </a:ext>
            </a:extLst>
          </p:cNvPr>
          <p:cNvSpPr>
            <a:spLocks noChangeArrowheads="1"/>
          </p:cNvSpPr>
          <p:nvPr/>
        </p:nvSpPr>
        <p:spPr bwMode="auto">
          <a:xfrm>
            <a:off x="6600825" y="3533775"/>
            <a:ext cx="838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a:t>
            </a:r>
          </a:p>
        </p:txBody>
      </p:sp>
      <p:sp>
        <p:nvSpPr>
          <p:cNvPr id="364566" name="Rectangle 22">
            <a:extLst>
              <a:ext uri="{FF2B5EF4-FFF2-40B4-BE49-F238E27FC236}">
                <a16:creationId xmlns:a16="http://schemas.microsoft.com/office/drawing/2014/main" id="{4F8157B2-BC61-E01D-4A15-0B2202D319CF}"/>
              </a:ext>
            </a:extLst>
          </p:cNvPr>
          <p:cNvSpPr>
            <a:spLocks noChangeArrowheads="1"/>
          </p:cNvSpPr>
          <p:nvPr/>
        </p:nvSpPr>
        <p:spPr bwMode="auto">
          <a:xfrm>
            <a:off x="8353425" y="3533775"/>
            <a:ext cx="7620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a:t>
            </a:r>
          </a:p>
        </p:txBody>
      </p:sp>
      <p:sp>
        <p:nvSpPr>
          <p:cNvPr id="364567" name="Line 23">
            <a:extLst>
              <a:ext uri="{FF2B5EF4-FFF2-40B4-BE49-F238E27FC236}">
                <a16:creationId xmlns:a16="http://schemas.microsoft.com/office/drawing/2014/main" id="{53509E7A-22B7-CC1B-CD7C-3AC7E42224DC}"/>
              </a:ext>
            </a:extLst>
          </p:cNvPr>
          <p:cNvSpPr>
            <a:spLocks noChangeShapeType="1"/>
          </p:cNvSpPr>
          <p:nvPr/>
        </p:nvSpPr>
        <p:spPr bwMode="auto">
          <a:xfrm flipH="1" flipV="1">
            <a:off x="7972425" y="3000375"/>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68" name="Rectangle 24">
            <a:extLst>
              <a:ext uri="{FF2B5EF4-FFF2-40B4-BE49-F238E27FC236}">
                <a16:creationId xmlns:a16="http://schemas.microsoft.com/office/drawing/2014/main" id="{0E8AB1B2-5156-AE22-6043-943519ED4DB9}"/>
              </a:ext>
            </a:extLst>
          </p:cNvPr>
          <p:cNvSpPr>
            <a:spLocks noChangeArrowheads="1"/>
          </p:cNvSpPr>
          <p:nvPr/>
        </p:nvSpPr>
        <p:spPr bwMode="auto">
          <a:xfrm>
            <a:off x="7515225" y="3533775"/>
            <a:ext cx="7620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64569" name="Oval 25">
            <a:extLst>
              <a:ext uri="{FF2B5EF4-FFF2-40B4-BE49-F238E27FC236}">
                <a16:creationId xmlns:a16="http://schemas.microsoft.com/office/drawing/2014/main" id="{0A5A1E71-1989-B7E4-EA94-F6787376DF98}"/>
              </a:ext>
            </a:extLst>
          </p:cNvPr>
          <p:cNvSpPr>
            <a:spLocks noChangeArrowheads="1"/>
          </p:cNvSpPr>
          <p:nvPr/>
        </p:nvSpPr>
        <p:spPr bwMode="auto">
          <a:xfrm>
            <a:off x="2286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a:t>
            </a:r>
          </a:p>
        </p:txBody>
      </p:sp>
      <p:sp>
        <p:nvSpPr>
          <p:cNvPr id="364570" name="Line 26">
            <a:extLst>
              <a:ext uri="{FF2B5EF4-FFF2-40B4-BE49-F238E27FC236}">
                <a16:creationId xmlns:a16="http://schemas.microsoft.com/office/drawing/2014/main" id="{4140EBB6-36CC-B14D-72E6-8013ADB04960}"/>
              </a:ext>
            </a:extLst>
          </p:cNvPr>
          <p:cNvSpPr>
            <a:spLocks noChangeShapeType="1"/>
          </p:cNvSpPr>
          <p:nvPr/>
        </p:nvSpPr>
        <p:spPr bwMode="auto">
          <a:xfrm flipH="1">
            <a:off x="533400" y="3962400"/>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71" name="Line 27">
            <a:extLst>
              <a:ext uri="{FF2B5EF4-FFF2-40B4-BE49-F238E27FC236}">
                <a16:creationId xmlns:a16="http://schemas.microsoft.com/office/drawing/2014/main" id="{B817429D-1314-4D79-B48F-B958494A007D}"/>
              </a:ext>
            </a:extLst>
          </p:cNvPr>
          <p:cNvSpPr>
            <a:spLocks noChangeShapeType="1"/>
          </p:cNvSpPr>
          <p:nvPr/>
        </p:nvSpPr>
        <p:spPr bwMode="auto">
          <a:xfrm flipH="1" flipV="1">
            <a:off x="1219200" y="39624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72" name="Oval 28">
            <a:extLst>
              <a:ext uri="{FF2B5EF4-FFF2-40B4-BE49-F238E27FC236}">
                <a16:creationId xmlns:a16="http://schemas.microsoft.com/office/drawing/2014/main" id="{507FED7F-FCD7-2E58-3FC7-091C98065E3E}"/>
              </a:ext>
            </a:extLst>
          </p:cNvPr>
          <p:cNvSpPr>
            <a:spLocks noChangeArrowheads="1"/>
          </p:cNvSpPr>
          <p:nvPr/>
        </p:nvSpPr>
        <p:spPr bwMode="auto">
          <a:xfrm>
            <a:off x="9144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a:t>
            </a:r>
          </a:p>
        </p:txBody>
      </p:sp>
      <p:sp>
        <p:nvSpPr>
          <p:cNvPr id="364573" name="Line 29">
            <a:extLst>
              <a:ext uri="{FF2B5EF4-FFF2-40B4-BE49-F238E27FC236}">
                <a16:creationId xmlns:a16="http://schemas.microsoft.com/office/drawing/2014/main" id="{CD6985F5-9E04-F0E7-FD10-640C20B204D4}"/>
              </a:ext>
            </a:extLst>
          </p:cNvPr>
          <p:cNvSpPr>
            <a:spLocks noChangeShapeType="1"/>
          </p:cNvSpPr>
          <p:nvPr/>
        </p:nvSpPr>
        <p:spPr bwMode="auto">
          <a:xfrm>
            <a:off x="1524000" y="3962400"/>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74" name="Oval 30">
            <a:extLst>
              <a:ext uri="{FF2B5EF4-FFF2-40B4-BE49-F238E27FC236}">
                <a16:creationId xmlns:a16="http://schemas.microsoft.com/office/drawing/2014/main" id="{0036C555-5DFD-842F-0234-90B7523DDE7E}"/>
              </a:ext>
            </a:extLst>
          </p:cNvPr>
          <p:cNvSpPr>
            <a:spLocks noChangeArrowheads="1"/>
          </p:cNvSpPr>
          <p:nvPr/>
        </p:nvSpPr>
        <p:spPr bwMode="auto">
          <a:xfrm>
            <a:off x="16002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a:t>
            </a:r>
          </a:p>
        </p:txBody>
      </p:sp>
      <p:sp>
        <p:nvSpPr>
          <p:cNvPr id="364575" name="Line 31">
            <a:extLst>
              <a:ext uri="{FF2B5EF4-FFF2-40B4-BE49-F238E27FC236}">
                <a16:creationId xmlns:a16="http://schemas.microsoft.com/office/drawing/2014/main" id="{219B557F-CE51-EE7B-76A4-5CD883516CF9}"/>
              </a:ext>
            </a:extLst>
          </p:cNvPr>
          <p:cNvSpPr>
            <a:spLocks noChangeShapeType="1"/>
          </p:cNvSpPr>
          <p:nvPr/>
        </p:nvSpPr>
        <p:spPr bwMode="auto">
          <a:xfrm flipH="1" flipV="1">
            <a:off x="2514600" y="39624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76" name="Oval 32">
            <a:extLst>
              <a:ext uri="{FF2B5EF4-FFF2-40B4-BE49-F238E27FC236}">
                <a16:creationId xmlns:a16="http://schemas.microsoft.com/office/drawing/2014/main" id="{64A6E7A1-1E72-160B-1997-D03F7E4E2381}"/>
              </a:ext>
            </a:extLst>
          </p:cNvPr>
          <p:cNvSpPr>
            <a:spLocks noChangeArrowheads="1"/>
          </p:cNvSpPr>
          <p:nvPr/>
        </p:nvSpPr>
        <p:spPr bwMode="auto">
          <a:xfrm>
            <a:off x="22098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64577" name="Oval 33">
            <a:extLst>
              <a:ext uri="{FF2B5EF4-FFF2-40B4-BE49-F238E27FC236}">
                <a16:creationId xmlns:a16="http://schemas.microsoft.com/office/drawing/2014/main" id="{5AAAAA1D-B365-5A1A-782C-9CD9BD068474}"/>
              </a:ext>
            </a:extLst>
          </p:cNvPr>
          <p:cNvSpPr>
            <a:spLocks noChangeArrowheads="1"/>
          </p:cNvSpPr>
          <p:nvPr/>
        </p:nvSpPr>
        <p:spPr bwMode="auto">
          <a:xfrm>
            <a:off x="28194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2 </a:t>
            </a:r>
          </a:p>
        </p:txBody>
      </p:sp>
      <p:sp>
        <p:nvSpPr>
          <p:cNvPr id="364578" name="Line 34">
            <a:extLst>
              <a:ext uri="{FF2B5EF4-FFF2-40B4-BE49-F238E27FC236}">
                <a16:creationId xmlns:a16="http://schemas.microsoft.com/office/drawing/2014/main" id="{BD97E4A4-13D0-E424-8387-65EACC6362D0}"/>
              </a:ext>
            </a:extLst>
          </p:cNvPr>
          <p:cNvSpPr>
            <a:spLocks noChangeShapeType="1"/>
          </p:cNvSpPr>
          <p:nvPr/>
        </p:nvSpPr>
        <p:spPr bwMode="auto">
          <a:xfrm flipH="1">
            <a:off x="3124200" y="3962400"/>
            <a:ext cx="4572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79" name="Line 35">
            <a:extLst>
              <a:ext uri="{FF2B5EF4-FFF2-40B4-BE49-F238E27FC236}">
                <a16:creationId xmlns:a16="http://schemas.microsoft.com/office/drawing/2014/main" id="{CB8AF30D-A7B4-1BC6-3CBE-EE505F0C8D75}"/>
              </a:ext>
            </a:extLst>
          </p:cNvPr>
          <p:cNvSpPr>
            <a:spLocks noChangeShapeType="1"/>
          </p:cNvSpPr>
          <p:nvPr/>
        </p:nvSpPr>
        <p:spPr bwMode="auto">
          <a:xfrm flipH="1" flipV="1">
            <a:off x="3810000" y="39624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80" name="Oval 36">
            <a:extLst>
              <a:ext uri="{FF2B5EF4-FFF2-40B4-BE49-F238E27FC236}">
                <a16:creationId xmlns:a16="http://schemas.microsoft.com/office/drawing/2014/main" id="{4D3EDEF1-94CB-2E2C-7FBD-1DA5E59AEEE5}"/>
              </a:ext>
            </a:extLst>
          </p:cNvPr>
          <p:cNvSpPr>
            <a:spLocks noChangeArrowheads="1"/>
          </p:cNvSpPr>
          <p:nvPr/>
        </p:nvSpPr>
        <p:spPr bwMode="auto">
          <a:xfrm>
            <a:off x="35052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a:t>
            </a:r>
          </a:p>
        </p:txBody>
      </p:sp>
      <p:sp>
        <p:nvSpPr>
          <p:cNvPr id="364581" name="Line 37">
            <a:extLst>
              <a:ext uri="{FF2B5EF4-FFF2-40B4-BE49-F238E27FC236}">
                <a16:creationId xmlns:a16="http://schemas.microsoft.com/office/drawing/2014/main" id="{8A430E63-3CF7-D619-B7A4-B604452799E3}"/>
              </a:ext>
            </a:extLst>
          </p:cNvPr>
          <p:cNvSpPr>
            <a:spLocks noChangeShapeType="1"/>
          </p:cNvSpPr>
          <p:nvPr/>
        </p:nvSpPr>
        <p:spPr bwMode="auto">
          <a:xfrm>
            <a:off x="4114800" y="3962400"/>
            <a:ext cx="30480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82" name="Oval 38">
            <a:extLst>
              <a:ext uri="{FF2B5EF4-FFF2-40B4-BE49-F238E27FC236}">
                <a16:creationId xmlns:a16="http://schemas.microsoft.com/office/drawing/2014/main" id="{6B71845B-C891-8CC4-802B-651F43E686AD}"/>
              </a:ext>
            </a:extLst>
          </p:cNvPr>
          <p:cNvSpPr>
            <a:spLocks noChangeArrowheads="1"/>
          </p:cNvSpPr>
          <p:nvPr/>
        </p:nvSpPr>
        <p:spPr bwMode="auto">
          <a:xfrm>
            <a:off x="41910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a:t>
            </a:r>
          </a:p>
        </p:txBody>
      </p:sp>
      <p:sp>
        <p:nvSpPr>
          <p:cNvPr id="364583" name="Line 39">
            <a:extLst>
              <a:ext uri="{FF2B5EF4-FFF2-40B4-BE49-F238E27FC236}">
                <a16:creationId xmlns:a16="http://schemas.microsoft.com/office/drawing/2014/main" id="{5E7A698D-48E8-F01F-3383-491891A89E6F}"/>
              </a:ext>
            </a:extLst>
          </p:cNvPr>
          <p:cNvSpPr>
            <a:spLocks noChangeShapeType="1"/>
          </p:cNvSpPr>
          <p:nvPr/>
        </p:nvSpPr>
        <p:spPr bwMode="auto">
          <a:xfrm flipH="1" flipV="1">
            <a:off x="5181600" y="4010025"/>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84" name="Oval 40">
            <a:extLst>
              <a:ext uri="{FF2B5EF4-FFF2-40B4-BE49-F238E27FC236}">
                <a16:creationId xmlns:a16="http://schemas.microsoft.com/office/drawing/2014/main" id="{A2D96EFE-C610-E4B2-7539-2F60A9F2E876}"/>
              </a:ext>
            </a:extLst>
          </p:cNvPr>
          <p:cNvSpPr>
            <a:spLocks noChangeArrowheads="1"/>
          </p:cNvSpPr>
          <p:nvPr/>
        </p:nvSpPr>
        <p:spPr bwMode="auto">
          <a:xfrm>
            <a:off x="4876800" y="4467225"/>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64585" name="Line 41">
            <a:extLst>
              <a:ext uri="{FF2B5EF4-FFF2-40B4-BE49-F238E27FC236}">
                <a16:creationId xmlns:a16="http://schemas.microsoft.com/office/drawing/2014/main" id="{E04C69C2-6579-684C-5E1A-B055B99DCDD4}"/>
              </a:ext>
            </a:extLst>
          </p:cNvPr>
          <p:cNvSpPr>
            <a:spLocks noChangeShapeType="1"/>
          </p:cNvSpPr>
          <p:nvPr/>
        </p:nvSpPr>
        <p:spPr bwMode="auto">
          <a:xfrm flipH="1" flipV="1">
            <a:off x="6019800" y="39624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86" name="Oval 42">
            <a:extLst>
              <a:ext uri="{FF2B5EF4-FFF2-40B4-BE49-F238E27FC236}">
                <a16:creationId xmlns:a16="http://schemas.microsoft.com/office/drawing/2014/main" id="{156B4FA3-98B0-2D05-F048-104C7843CB81}"/>
              </a:ext>
            </a:extLst>
          </p:cNvPr>
          <p:cNvSpPr>
            <a:spLocks noChangeArrowheads="1"/>
          </p:cNvSpPr>
          <p:nvPr/>
        </p:nvSpPr>
        <p:spPr bwMode="auto">
          <a:xfrm>
            <a:off x="5715000"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1 1 </a:t>
            </a:r>
          </a:p>
        </p:txBody>
      </p:sp>
      <p:sp>
        <p:nvSpPr>
          <p:cNvPr id="364587" name="Line 43">
            <a:extLst>
              <a:ext uri="{FF2B5EF4-FFF2-40B4-BE49-F238E27FC236}">
                <a16:creationId xmlns:a16="http://schemas.microsoft.com/office/drawing/2014/main" id="{22D338A3-84E9-8D68-87CF-2E472E40EA64}"/>
              </a:ext>
            </a:extLst>
          </p:cNvPr>
          <p:cNvSpPr>
            <a:spLocks noChangeShapeType="1"/>
          </p:cNvSpPr>
          <p:nvPr/>
        </p:nvSpPr>
        <p:spPr bwMode="auto">
          <a:xfrm flipH="1" flipV="1">
            <a:off x="6934200" y="3976688"/>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88" name="Oval 44">
            <a:extLst>
              <a:ext uri="{FF2B5EF4-FFF2-40B4-BE49-F238E27FC236}">
                <a16:creationId xmlns:a16="http://schemas.microsoft.com/office/drawing/2014/main" id="{C3DD1B9C-93A7-B6EE-DAFA-D11E8F4D4A50}"/>
              </a:ext>
            </a:extLst>
          </p:cNvPr>
          <p:cNvSpPr>
            <a:spLocks noChangeArrowheads="1"/>
          </p:cNvSpPr>
          <p:nvPr/>
        </p:nvSpPr>
        <p:spPr bwMode="auto">
          <a:xfrm>
            <a:off x="6629400" y="4433888"/>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64589" name="Line 45">
            <a:extLst>
              <a:ext uri="{FF2B5EF4-FFF2-40B4-BE49-F238E27FC236}">
                <a16:creationId xmlns:a16="http://schemas.microsoft.com/office/drawing/2014/main" id="{5EC4D290-F3D8-297D-D10C-2DA89884A706}"/>
              </a:ext>
            </a:extLst>
          </p:cNvPr>
          <p:cNvSpPr>
            <a:spLocks noChangeShapeType="1"/>
          </p:cNvSpPr>
          <p:nvPr/>
        </p:nvSpPr>
        <p:spPr bwMode="auto">
          <a:xfrm flipH="1" flipV="1">
            <a:off x="8624888" y="3962400"/>
            <a:ext cx="0" cy="457200"/>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90" name="Oval 46">
            <a:extLst>
              <a:ext uri="{FF2B5EF4-FFF2-40B4-BE49-F238E27FC236}">
                <a16:creationId xmlns:a16="http://schemas.microsoft.com/office/drawing/2014/main" id="{82C4CD41-F3CC-341B-264F-65C6CED392F6}"/>
              </a:ext>
            </a:extLst>
          </p:cNvPr>
          <p:cNvSpPr>
            <a:spLocks noChangeArrowheads="1"/>
          </p:cNvSpPr>
          <p:nvPr/>
        </p:nvSpPr>
        <p:spPr bwMode="auto">
          <a:xfrm>
            <a:off x="8320088" y="4419600"/>
            <a:ext cx="609600" cy="609600"/>
          </a:xfrm>
          <a:prstGeom prst="ellipse">
            <a:avLst/>
          </a:prstGeom>
          <a:noFill/>
          <a:ln w="38100">
            <a:solidFill>
              <a:schemeClr val="tx1"/>
            </a:solidFill>
            <a:round/>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 1 </a:t>
            </a:r>
          </a:p>
        </p:txBody>
      </p:sp>
      <p:sp>
        <p:nvSpPr>
          <p:cNvPr id="364591" name="Line 47">
            <a:extLst>
              <a:ext uri="{FF2B5EF4-FFF2-40B4-BE49-F238E27FC236}">
                <a16:creationId xmlns:a16="http://schemas.microsoft.com/office/drawing/2014/main" id="{A3048757-D815-1ECE-A641-454BBAD7C7BD}"/>
              </a:ext>
            </a:extLst>
          </p:cNvPr>
          <p:cNvSpPr>
            <a:spLocks noChangeShapeType="1"/>
          </p:cNvSpPr>
          <p:nvPr/>
        </p:nvSpPr>
        <p:spPr bwMode="auto">
          <a:xfrm flipH="1" flipV="1">
            <a:off x="457200" y="5029200"/>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92" name="Rectangle 48">
            <a:extLst>
              <a:ext uri="{FF2B5EF4-FFF2-40B4-BE49-F238E27FC236}">
                <a16:creationId xmlns:a16="http://schemas.microsoft.com/office/drawing/2014/main" id="{F8E13056-832E-35F9-3ADB-8FE32CA48A54}"/>
              </a:ext>
            </a:extLst>
          </p:cNvPr>
          <p:cNvSpPr>
            <a:spLocks noChangeArrowheads="1"/>
          </p:cNvSpPr>
          <p:nvPr/>
        </p:nvSpPr>
        <p:spPr bwMode="auto">
          <a:xfrm>
            <a:off x="152400" y="5562600"/>
            <a:ext cx="457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64593" name="Line 49">
            <a:extLst>
              <a:ext uri="{FF2B5EF4-FFF2-40B4-BE49-F238E27FC236}">
                <a16:creationId xmlns:a16="http://schemas.microsoft.com/office/drawing/2014/main" id="{8493B33A-CC17-061E-4552-1B111E521A3E}"/>
              </a:ext>
            </a:extLst>
          </p:cNvPr>
          <p:cNvSpPr>
            <a:spLocks noChangeShapeType="1"/>
          </p:cNvSpPr>
          <p:nvPr/>
        </p:nvSpPr>
        <p:spPr bwMode="auto">
          <a:xfrm flipH="1" flipV="1">
            <a:off x="1295400" y="5029200"/>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94" name="Rectangle 50">
            <a:extLst>
              <a:ext uri="{FF2B5EF4-FFF2-40B4-BE49-F238E27FC236}">
                <a16:creationId xmlns:a16="http://schemas.microsoft.com/office/drawing/2014/main" id="{6B17DAD0-9567-E856-2C9E-14916127F367}"/>
              </a:ext>
            </a:extLst>
          </p:cNvPr>
          <p:cNvSpPr>
            <a:spLocks noChangeArrowheads="1"/>
          </p:cNvSpPr>
          <p:nvPr/>
        </p:nvSpPr>
        <p:spPr bwMode="auto">
          <a:xfrm>
            <a:off x="1066800" y="5562600"/>
            <a:ext cx="457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64595" name="Line 51">
            <a:extLst>
              <a:ext uri="{FF2B5EF4-FFF2-40B4-BE49-F238E27FC236}">
                <a16:creationId xmlns:a16="http://schemas.microsoft.com/office/drawing/2014/main" id="{313C20FF-401D-FA7B-AFC4-ED7A28EA6B59}"/>
              </a:ext>
            </a:extLst>
          </p:cNvPr>
          <p:cNvSpPr>
            <a:spLocks noChangeShapeType="1"/>
          </p:cNvSpPr>
          <p:nvPr/>
        </p:nvSpPr>
        <p:spPr bwMode="auto">
          <a:xfrm flipH="1" flipV="1">
            <a:off x="3048000" y="5029200"/>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96" name="Rectangle 52">
            <a:extLst>
              <a:ext uri="{FF2B5EF4-FFF2-40B4-BE49-F238E27FC236}">
                <a16:creationId xmlns:a16="http://schemas.microsoft.com/office/drawing/2014/main" id="{5F208CE1-D6D8-0B2E-57CA-0D8FC938352C}"/>
              </a:ext>
            </a:extLst>
          </p:cNvPr>
          <p:cNvSpPr>
            <a:spLocks noChangeArrowheads="1"/>
          </p:cNvSpPr>
          <p:nvPr/>
        </p:nvSpPr>
        <p:spPr bwMode="auto">
          <a:xfrm>
            <a:off x="2743200" y="5562600"/>
            <a:ext cx="457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64597" name="Line 53">
            <a:extLst>
              <a:ext uri="{FF2B5EF4-FFF2-40B4-BE49-F238E27FC236}">
                <a16:creationId xmlns:a16="http://schemas.microsoft.com/office/drawing/2014/main" id="{11A87CD4-2D7D-0FF3-77BD-1804052CD903}"/>
              </a:ext>
            </a:extLst>
          </p:cNvPr>
          <p:cNvSpPr>
            <a:spLocks noChangeShapeType="1"/>
          </p:cNvSpPr>
          <p:nvPr/>
        </p:nvSpPr>
        <p:spPr bwMode="auto">
          <a:xfrm flipH="1" flipV="1">
            <a:off x="3886200" y="5029200"/>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598" name="Rectangle 54">
            <a:extLst>
              <a:ext uri="{FF2B5EF4-FFF2-40B4-BE49-F238E27FC236}">
                <a16:creationId xmlns:a16="http://schemas.microsoft.com/office/drawing/2014/main" id="{4BD4BFD4-3E84-ABA5-3387-5122354992E4}"/>
              </a:ext>
            </a:extLst>
          </p:cNvPr>
          <p:cNvSpPr>
            <a:spLocks noChangeArrowheads="1"/>
          </p:cNvSpPr>
          <p:nvPr/>
        </p:nvSpPr>
        <p:spPr bwMode="auto">
          <a:xfrm>
            <a:off x="3657600" y="5562600"/>
            <a:ext cx="457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64599" name="Line 55">
            <a:extLst>
              <a:ext uri="{FF2B5EF4-FFF2-40B4-BE49-F238E27FC236}">
                <a16:creationId xmlns:a16="http://schemas.microsoft.com/office/drawing/2014/main" id="{B67D2564-1D78-1127-3B89-7FC26873D624}"/>
              </a:ext>
            </a:extLst>
          </p:cNvPr>
          <p:cNvSpPr>
            <a:spLocks noChangeShapeType="1"/>
          </p:cNvSpPr>
          <p:nvPr/>
        </p:nvSpPr>
        <p:spPr bwMode="auto">
          <a:xfrm flipH="1" flipV="1">
            <a:off x="6019800" y="5029200"/>
            <a:ext cx="0" cy="561975"/>
          </a:xfrm>
          <a:prstGeom prst="line">
            <a:avLst/>
          </a:prstGeom>
          <a:noFill/>
          <a:ln w="38100">
            <a:solidFill>
              <a:schemeClr val="tx1"/>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64600" name="Rectangle 56">
            <a:extLst>
              <a:ext uri="{FF2B5EF4-FFF2-40B4-BE49-F238E27FC236}">
                <a16:creationId xmlns:a16="http://schemas.microsoft.com/office/drawing/2014/main" id="{E63DA415-7F65-9B8F-2290-7401DDA68AC2}"/>
              </a:ext>
            </a:extLst>
          </p:cNvPr>
          <p:cNvSpPr>
            <a:spLocks noChangeArrowheads="1"/>
          </p:cNvSpPr>
          <p:nvPr/>
        </p:nvSpPr>
        <p:spPr bwMode="auto">
          <a:xfrm>
            <a:off x="5791200" y="5562600"/>
            <a:ext cx="457200" cy="457200"/>
          </a:xfrm>
          <a:prstGeom prst="rect">
            <a:avLst/>
          </a:prstGeom>
          <a:noFill/>
          <a:ln w="38100">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eaLnBrk="1" hangingPunct="1">
              <a:spcBef>
                <a:spcPct val="0"/>
              </a:spcBef>
              <a:buClrTx/>
              <a:buFont typeface="Arial" panose="020B0604020202020204" pitchFamily="34" charset="0"/>
              <a:buNone/>
            </a:pPr>
            <a:r>
              <a:rPr lang="en-US" altLang="zh-CN" sz="3000" b="1">
                <a:latin typeface="Times New Roman" panose="02020603050405020304" pitchFamily="18" charset="0"/>
              </a:rPr>
              <a:t>1</a:t>
            </a:r>
          </a:p>
        </p:txBody>
      </p:sp>
      <p:sp>
        <p:nvSpPr>
          <p:cNvPr id="364601" name="Text Box 57">
            <a:extLst>
              <a:ext uri="{FF2B5EF4-FFF2-40B4-BE49-F238E27FC236}">
                <a16:creationId xmlns:a16="http://schemas.microsoft.com/office/drawing/2014/main" id="{398B6702-1778-0A10-833D-0F7E4E8B41E6}"/>
              </a:ext>
            </a:extLst>
          </p:cNvPr>
          <p:cNvSpPr txBox="1">
            <a:spLocks noChangeArrowheads="1"/>
          </p:cNvSpPr>
          <p:nvPr/>
        </p:nvSpPr>
        <p:spPr bwMode="auto">
          <a:xfrm>
            <a:off x="1524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2" name="Text Box 58">
            <a:extLst>
              <a:ext uri="{FF2B5EF4-FFF2-40B4-BE49-F238E27FC236}">
                <a16:creationId xmlns:a16="http://schemas.microsoft.com/office/drawing/2014/main" id="{7759453F-A6C7-B6B5-E672-9F67319227E7}"/>
              </a:ext>
            </a:extLst>
          </p:cNvPr>
          <p:cNvSpPr txBox="1">
            <a:spLocks noChangeArrowheads="1"/>
          </p:cNvSpPr>
          <p:nvPr/>
        </p:nvSpPr>
        <p:spPr bwMode="auto">
          <a:xfrm>
            <a:off x="10668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3" name="Text Box 59">
            <a:extLst>
              <a:ext uri="{FF2B5EF4-FFF2-40B4-BE49-F238E27FC236}">
                <a16:creationId xmlns:a16="http://schemas.microsoft.com/office/drawing/2014/main" id="{A8860221-282E-1681-F729-49DBDD100666}"/>
              </a:ext>
            </a:extLst>
          </p:cNvPr>
          <p:cNvSpPr txBox="1">
            <a:spLocks noChangeArrowheads="1"/>
          </p:cNvSpPr>
          <p:nvPr/>
        </p:nvSpPr>
        <p:spPr bwMode="auto">
          <a:xfrm>
            <a:off x="28194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4" name="Text Box 60">
            <a:extLst>
              <a:ext uri="{FF2B5EF4-FFF2-40B4-BE49-F238E27FC236}">
                <a16:creationId xmlns:a16="http://schemas.microsoft.com/office/drawing/2014/main" id="{67DFEE0E-566D-F9B7-FF24-4929FBB4793C}"/>
              </a:ext>
            </a:extLst>
          </p:cNvPr>
          <p:cNvSpPr txBox="1">
            <a:spLocks noChangeArrowheads="1"/>
          </p:cNvSpPr>
          <p:nvPr/>
        </p:nvSpPr>
        <p:spPr bwMode="auto">
          <a:xfrm>
            <a:off x="37338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5" name="Text Box 61">
            <a:extLst>
              <a:ext uri="{FF2B5EF4-FFF2-40B4-BE49-F238E27FC236}">
                <a16:creationId xmlns:a16="http://schemas.microsoft.com/office/drawing/2014/main" id="{EFEE69B8-9531-EDAD-F0A0-FD92F21A1C2F}"/>
              </a:ext>
            </a:extLst>
          </p:cNvPr>
          <p:cNvSpPr txBox="1">
            <a:spLocks noChangeArrowheads="1"/>
          </p:cNvSpPr>
          <p:nvPr/>
        </p:nvSpPr>
        <p:spPr bwMode="auto">
          <a:xfrm>
            <a:off x="5867400" y="6172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6" name="Text Box 62">
            <a:extLst>
              <a:ext uri="{FF2B5EF4-FFF2-40B4-BE49-F238E27FC236}">
                <a16:creationId xmlns:a16="http://schemas.microsoft.com/office/drawing/2014/main" id="{AE54C79A-23E3-B85F-7E56-EB104E436EC2}"/>
              </a:ext>
            </a:extLst>
          </p:cNvPr>
          <p:cNvSpPr txBox="1">
            <a:spLocks noChangeArrowheads="1"/>
          </p:cNvSpPr>
          <p:nvPr/>
        </p:nvSpPr>
        <p:spPr bwMode="auto">
          <a:xfrm>
            <a:off x="1676400" y="4967288"/>
            <a:ext cx="609600" cy="5191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7" name="Text Box 63">
            <a:extLst>
              <a:ext uri="{FF2B5EF4-FFF2-40B4-BE49-F238E27FC236}">
                <a16:creationId xmlns:a16="http://schemas.microsoft.com/office/drawing/2014/main" id="{55ED7A4A-B5CA-F802-A2D8-364FDB2843D2}"/>
              </a:ext>
            </a:extLst>
          </p:cNvPr>
          <p:cNvSpPr txBox="1">
            <a:spLocks noChangeArrowheads="1"/>
          </p:cNvSpPr>
          <p:nvPr/>
        </p:nvSpPr>
        <p:spPr bwMode="auto">
          <a:xfrm>
            <a:off x="2286000" y="49530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8" name="Text Box 64">
            <a:extLst>
              <a:ext uri="{FF2B5EF4-FFF2-40B4-BE49-F238E27FC236}">
                <a16:creationId xmlns:a16="http://schemas.microsoft.com/office/drawing/2014/main" id="{A6D4A66E-DAFA-C039-5E4C-15242635A23D}"/>
              </a:ext>
            </a:extLst>
          </p:cNvPr>
          <p:cNvSpPr txBox="1">
            <a:spLocks noChangeArrowheads="1"/>
          </p:cNvSpPr>
          <p:nvPr/>
        </p:nvSpPr>
        <p:spPr bwMode="auto">
          <a:xfrm>
            <a:off x="4191000" y="5029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09" name="Text Box 65">
            <a:extLst>
              <a:ext uri="{FF2B5EF4-FFF2-40B4-BE49-F238E27FC236}">
                <a16:creationId xmlns:a16="http://schemas.microsoft.com/office/drawing/2014/main" id="{690A475B-6A15-37FE-DC84-7D7343381E78}"/>
              </a:ext>
            </a:extLst>
          </p:cNvPr>
          <p:cNvSpPr txBox="1">
            <a:spLocks noChangeArrowheads="1"/>
          </p:cNvSpPr>
          <p:nvPr/>
        </p:nvSpPr>
        <p:spPr bwMode="auto">
          <a:xfrm>
            <a:off x="49530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0" name="Text Box 66">
            <a:extLst>
              <a:ext uri="{FF2B5EF4-FFF2-40B4-BE49-F238E27FC236}">
                <a16:creationId xmlns:a16="http://schemas.microsoft.com/office/drawing/2014/main" id="{459B700A-25EA-B7A5-BEDB-911A1840DF20}"/>
              </a:ext>
            </a:extLst>
          </p:cNvPr>
          <p:cNvSpPr txBox="1">
            <a:spLocks noChangeArrowheads="1"/>
          </p:cNvSpPr>
          <p:nvPr/>
        </p:nvSpPr>
        <p:spPr bwMode="auto">
          <a:xfrm>
            <a:off x="67056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1" name="Text Box 67">
            <a:extLst>
              <a:ext uri="{FF2B5EF4-FFF2-40B4-BE49-F238E27FC236}">
                <a16:creationId xmlns:a16="http://schemas.microsoft.com/office/drawing/2014/main" id="{06EA7E3A-E035-1C8E-D06E-39EE1391145E}"/>
              </a:ext>
            </a:extLst>
          </p:cNvPr>
          <p:cNvSpPr txBox="1">
            <a:spLocks noChangeArrowheads="1"/>
          </p:cNvSpPr>
          <p:nvPr/>
        </p:nvSpPr>
        <p:spPr bwMode="auto">
          <a:xfrm>
            <a:off x="8382000" y="5105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2" name="Text Box 68">
            <a:extLst>
              <a:ext uri="{FF2B5EF4-FFF2-40B4-BE49-F238E27FC236}">
                <a16:creationId xmlns:a16="http://schemas.microsoft.com/office/drawing/2014/main" id="{4F48F660-B18F-914B-1395-62C5D2B0B18C}"/>
              </a:ext>
            </a:extLst>
          </p:cNvPr>
          <p:cNvSpPr txBox="1">
            <a:spLocks noChangeArrowheads="1"/>
          </p:cNvSpPr>
          <p:nvPr/>
        </p:nvSpPr>
        <p:spPr bwMode="auto">
          <a:xfrm>
            <a:off x="76200" y="4953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3" name="Text Box 69">
            <a:extLst>
              <a:ext uri="{FF2B5EF4-FFF2-40B4-BE49-F238E27FC236}">
                <a16:creationId xmlns:a16="http://schemas.microsoft.com/office/drawing/2014/main" id="{7B578DCA-2A23-F166-56A9-3D3942855501}"/>
              </a:ext>
            </a:extLst>
          </p:cNvPr>
          <p:cNvSpPr txBox="1">
            <a:spLocks noChangeArrowheads="1"/>
          </p:cNvSpPr>
          <p:nvPr/>
        </p:nvSpPr>
        <p:spPr bwMode="auto">
          <a:xfrm>
            <a:off x="914400" y="4953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4" name="Text Box 70">
            <a:extLst>
              <a:ext uri="{FF2B5EF4-FFF2-40B4-BE49-F238E27FC236}">
                <a16:creationId xmlns:a16="http://schemas.microsoft.com/office/drawing/2014/main" id="{04F94C0A-8D35-41D8-2912-32612788D78A}"/>
              </a:ext>
            </a:extLst>
          </p:cNvPr>
          <p:cNvSpPr txBox="1">
            <a:spLocks noChangeArrowheads="1"/>
          </p:cNvSpPr>
          <p:nvPr/>
        </p:nvSpPr>
        <p:spPr bwMode="auto">
          <a:xfrm>
            <a:off x="228600" y="3505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5" name="Text Box 71">
            <a:extLst>
              <a:ext uri="{FF2B5EF4-FFF2-40B4-BE49-F238E27FC236}">
                <a16:creationId xmlns:a16="http://schemas.microsoft.com/office/drawing/2014/main" id="{D55734B9-0BE8-C0F0-4D95-54CECFE8C28E}"/>
              </a:ext>
            </a:extLst>
          </p:cNvPr>
          <p:cNvSpPr txBox="1">
            <a:spLocks noChangeArrowheads="1"/>
          </p:cNvSpPr>
          <p:nvPr/>
        </p:nvSpPr>
        <p:spPr bwMode="auto">
          <a:xfrm>
            <a:off x="1981200" y="3886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6" name="Text Box 72">
            <a:extLst>
              <a:ext uri="{FF2B5EF4-FFF2-40B4-BE49-F238E27FC236}">
                <a16:creationId xmlns:a16="http://schemas.microsoft.com/office/drawing/2014/main" id="{61C1B3A6-ED86-6F49-9B65-4CFD765D3056}"/>
              </a:ext>
            </a:extLst>
          </p:cNvPr>
          <p:cNvSpPr txBox="1">
            <a:spLocks noChangeArrowheads="1"/>
          </p:cNvSpPr>
          <p:nvPr/>
        </p:nvSpPr>
        <p:spPr bwMode="auto">
          <a:xfrm>
            <a:off x="3048000" y="4953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7" name="Text Box 73">
            <a:extLst>
              <a:ext uri="{FF2B5EF4-FFF2-40B4-BE49-F238E27FC236}">
                <a16:creationId xmlns:a16="http://schemas.microsoft.com/office/drawing/2014/main" id="{4608D9F0-1BF4-750D-CF8C-5EA467258FBA}"/>
              </a:ext>
            </a:extLst>
          </p:cNvPr>
          <p:cNvSpPr txBox="1">
            <a:spLocks noChangeArrowheads="1"/>
          </p:cNvSpPr>
          <p:nvPr/>
        </p:nvSpPr>
        <p:spPr bwMode="auto">
          <a:xfrm>
            <a:off x="3505200" y="49530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8" name="Text Box 74">
            <a:extLst>
              <a:ext uri="{FF2B5EF4-FFF2-40B4-BE49-F238E27FC236}">
                <a16:creationId xmlns:a16="http://schemas.microsoft.com/office/drawing/2014/main" id="{D14E3412-8412-3222-84F7-C769C82CAF79}"/>
              </a:ext>
            </a:extLst>
          </p:cNvPr>
          <p:cNvSpPr txBox="1">
            <a:spLocks noChangeArrowheads="1"/>
          </p:cNvSpPr>
          <p:nvPr/>
        </p:nvSpPr>
        <p:spPr bwMode="auto">
          <a:xfrm>
            <a:off x="2819400" y="3505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19" name="Text Box 75">
            <a:extLst>
              <a:ext uri="{FF2B5EF4-FFF2-40B4-BE49-F238E27FC236}">
                <a16:creationId xmlns:a16="http://schemas.microsoft.com/office/drawing/2014/main" id="{84879603-6F70-20D7-E930-A3953D94954A}"/>
              </a:ext>
            </a:extLst>
          </p:cNvPr>
          <p:cNvSpPr txBox="1">
            <a:spLocks noChangeArrowheads="1"/>
          </p:cNvSpPr>
          <p:nvPr/>
        </p:nvSpPr>
        <p:spPr bwMode="auto">
          <a:xfrm>
            <a:off x="4648200" y="3962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0" name="Text Box 76">
            <a:extLst>
              <a:ext uri="{FF2B5EF4-FFF2-40B4-BE49-F238E27FC236}">
                <a16:creationId xmlns:a16="http://schemas.microsoft.com/office/drawing/2014/main" id="{7F31E878-F96C-4752-2A8F-B823C5437F8C}"/>
              </a:ext>
            </a:extLst>
          </p:cNvPr>
          <p:cNvSpPr txBox="1">
            <a:spLocks noChangeArrowheads="1"/>
          </p:cNvSpPr>
          <p:nvPr/>
        </p:nvSpPr>
        <p:spPr bwMode="auto">
          <a:xfrm>
            <a:off x="6019800" y="48768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1" name="Text Box 77">
            <a:extLst>
              <a:ext uri="{FF2B5EF4-FFF2-40B4-BE49-F238E27FC236}">
                <a16:creationId xmlns:a16="http://schemas.microsoft.com/office/drawing/2014/main" id="{8E03229D-36EC-3DF7-A02E-A62000BA070C}"/>
              </a:ext>
            </a:extLst>
          </p:cNvPr>
          <p:cNvSpPr txBox="1">
            <a:spLocks noChangeArrowheads="1"/>
          </p:cNvSpPr>
          <p:nvPr/>
        </p:nvSpPr>
        <p:spPr bwMode="auto">
          <a:xfrm>
            <a:off x="6019800" y="38862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3" name="Text Box 79">
            <a:extLst>
              <a:ext uri="{FF2B5EF4-FFF2-40B4-BE49-F238E27FC236}">
                <a16:creationId xmlns:a16="http://schemas.microsoft.com/office/drawing/2014/main" id="{DCCA099A-33B1-0D82-C780-AA23563245F6}"/>
              </a:ext>
            </a:extLst>
          </p:cNvPr>
          <p:cNvSpPr txBox="1">
            <a:spLocks noChangeArrowheads="1"/>
          </p:cNvSpPr>
          <p:nvPr/>
        </p:nvSpPr>
        <p:spPr bwMode="auto">
          <a:xfrm>
            <a:off x="6858000" y="39624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4" name="Text Box 80">
            <a:extLst>
              <a:ext uri="{FF2B5EF4-FFF2-40B4-BE49-F238E27FC236}">
                <a16:creationId xmlns:a16="http://schemas.microsoft.com/office/drawing/2014/main" id="{EE897A7B-14D8-51D8-0F99-78A4049F6FF9}"/>
              </a:ext>
            </a:extLst>
          </p:cNvPr>
          <p:cNvSpPr txBox="1">
            <a:spLocks noChangeArrowheads="1"/>
          </p:cNvSpPr>
          <p:nvPr/>
        </p:nvSpPr>
        <p:spPr bwMode="auto">
          <a:xfrm>
            <a:off x="7620000" y="3962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5" name="Text Box 81">
            <a:extLst>
              <a:ext uri="{FF2B5EF4-FFF2-40B4-BE49-F238E27FC236}">
                <a16:creationId xmlns:a16="http://schemas.microsoft.com/office/drawing/2014/main" id="{F3701D75-1C49-EF92-5A65-9B671A27C8B0}"/>
              </a:ext>
            </a:extLst>
          </p:cNvPr>
          <p:cNvSpPr txBox="1">
            <a:spLocks noChangeArrowheads="1"/>
          </p:cNvSpPr>
          <p:nvPr/>
        </p:nvSpPr>
        <p:spPr bwMode="auto">
          <a:xfrm>
            <a:off x="8534400" y="3886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6" name="Text Box 82">
            <a:extLst>
              <a:ext uri="{FF2B5EF4-FFF2-40B4-BE49-F238E27FC236}">
                <a16:creationId xmlns:a16="http://schemas.microsoft.com/office/drawing/2014/main" id="{4ECE33D3-FF90-28EF-09E4-71806F23632B}"/>
              </a:ext>
            </a:extLst>
          </p:cNvPr>
          <p:cNvSpPr txBox="1">
            <a:spLocks noChangeArrowheads="1"/>
          </p:cNvSpPr>
          <p:nvPr/>
        </p:nvSpPr>
        <p:spPr bwMode="auto">
          <a:xfrm>
            <a:off x="1066800" y="23622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7" name="Text Box 83">
            <a:extLst>
              <a:ext uri="{FF2B5EF4-FFF2-40B4-BE49-F238E27FC236}">
                <a16:creationId xmlns:a16="http://schemas.microsoft.com/office/drawing/2014/main" id="{AA3B88DD-7CDD-4848-49B2-94CE6B964660}"/>
              </a:ext>
            </a:extLst>
          </p:cNvPr>
          <p:cNvSpPr txBox="1">
            <a:spLocks noChangeArrowheads="1"/>
          </p:cNvSpPr>
          <p:nvPr/>
        </p:nvSpPr>
        <p:spPr bwMode="auto">
          <a:xfrm>
            <a:off x="3886200" y="2438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8" name="Text Box 84">
            <a:extLst>
              <a:ext uri="{FF2B5EF4-FFF2-40B4-BE49-F238E27FC236}">
                <a16:creationId xmlns:a16="http://schemas.microsoft.com/office/drawing/2014/main" id="{CC59BEA3-018E-D426-AEE0-9E2363E0274A}"/>
              </a:ext>
            </a:extLst>
          </p:cNvPr>
          <p:cNvSpPr txBox="1">
            <a:spLocks noChangeArrowheads="1"/>
          </p:cNvSpPr>
          <p:nvPr/>
        </p:nvSpPr>
        <p:spPr bwMode="auto">
          <a:xfrm>
            <a:off x="7010400" y="2438400"/>
            <a:ext cx="533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a:t>
            </a:r>
          </a:p>
        </p:txBody>
      </p:sp>
      <p:sp>
        <p:nvSpPr>
          <p:cNvPr id="364629" name="Text Box 85">
            <a:extLst>
              <a:ext uri="{FF2B5EF4-FFF2-40B4-BE49-F238E27FC236}">
                <a16:creationId xmlns:a16="http://schemas.microsoft.com/office/drawing/2014/main" id="{3CF7BF8F-6950-ACBF-E5FC-791D637CE926}"/>
              </a:ext>
            </a:extLst>
          </p:cNvPr>
          <p:cNvSpPr txBox="1">
            <a:spLocks noChangeArrowheads="1"/>
          </p:cNvSpPr>
          <p:nvPr/>
        </p:nvSpPr>
        <p:spPr bwMode="auto">
          <a:xfrm>
            <a:off x="3581400" y="1371600"/>
            <a:ext cx="609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dirty="0">
                <a:latin typeface="Times New Roman" panose="02020603050405020304" pitchFamily="18" charset="0"/>
              </a:rPr>
              <a:t>+1</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64546"/>
                                        </p:tgtEl>
                                        <p:attrNameLst>
                                          <p:attrName>style.visibility</p:attrName>
                                        </p:attrNameLst>
                                      </p:cBhvr>
                                      <p:to>
                                        <p:strVal val="visible"/>
                                      </p:to>
                                    </p:set>
                                    <p:animEffect transition="in" filter="blinds(horizontal)">
                                      <p:cBhvr>
                                        <p:cTn id="7" dur="500"/>
                                        <p:tgtEl>
                                          <p:spTgt spid="36454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4547"/>
                                        </p:tgtEl>
                                        <p:attrNameLst>
                                          <p:attrName>style.visibility</p:attrName>
                                        </p:attrNameLst>
                                      </p:cBhvr>
                                      <p:to>
                                        <p:strVal val="visible"/>
                                      </p:to>
                                    </p:set>
                                    <p:animEffect transition="in" filter="blinds(horizontal)">
                                      <p:cBhvr>
                                        <p:cTn id="12" dur="500"/>
                                        <p:tgtEl>
                                          <p:spTgt spid="364547"/>
                                        </p:tgtEl>
                                      </p:cBhvr>
                                    </p:animEffect>
                                  </p:childTnLst>
                                </p:cTn>
                              </p:par>
                              <p:par>
                                <p:cTn id="13" presetID="3" presetClass="entr" presetSubtype="10" fill="hold" nodeType="withEffect">
                                  <p:stCondLst>
                                    <p:cond delay="0"/>
                                  </p:stCondLst>
                                  <p:childTnLst>
                                    <p:set>
                                      <p:cBhvr>
                                        <p:cTn id="14" dur="1" fill="hold">
                                          <p:stCondLst>
                                            <p:cond delay="0"/>
                                          </p:stCondLst>
                                        </p:cTn>
                                        <p:tgtEl>
                                          <p:spTgt spid="364549"/>
                                        </p:tgtEl>
                                        <p:attrNameLst>
                                          <p:attrName>style.visibility</p:attrName>
                                        </p:attrNameLst>
                                      </p:cBhvr>
                                      <p:to>
                                        <p:strVal val="visible"/>
                                      </p:to>
                                    </p:set>
                                    <p:animEffect transition="in" filter="blinds(horizontal)">
                                      <p:cBhvr>
                                        <p:cTn id="15" dur="500"/>
                                        <p:tgtEl>
                                          <p:spTgt spid="36454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364550"/>
                                        </p:tgtEl>
                                        <p:attrNameLst>
                                          <p:attrName>style.visibility</p:attrName>
                                        </p:attrNameLst>
                                      </p:cBhvr>
                                      <p:to>
                                        <p:strVal val="visible"/>
                                      </p:to>
                                    </p:set>
                                    <p:animEffect transition="in" filter="blinds(horizontal)">
                                      <p:cBhvr>
                                        <p:cTn id="18" dur="500"/>
                                        <p:tgtEl>
                                          <p:spTgt spid="364550"/>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364551"/>
                                        </p:tgtEl>
                                        <p:attrNameLst>
                                          <p:attrName>style.visibility</p:attrName>
                                        </p:attrNameLst>
                                      </p:cBhvr>
                                      <p:to>
                                        <p:strVal val="visible"/>
                                      </p:to>
                                    </p:set>
                                    <p:animEffect transition="in" filter="blinds(horizontal)">
                                      <p:cBhvr>
                                        <p:cTn id="21" dur="500"/>
                                        <p:tgtEl>
                                          <p:spTgt spid="364551"/>
                                        </p:tgtEl>
                                      </p:cBhvr>
                                    </p:animEffect>
                                  </p:childTnLst>
                                </p:cTn>
                              </p:par>
                              <p:par>
                                <p:cTn id="22" presetID="3" presetClass="entr" presetSubtype="10" fill="hold" grpId="0" nodeType="withEffect">
                                  <p:stCondLst>
                                    <p:cond delay="0"/>
                                  </p:stCondLst>
                                  <p:childTnLst>
                                    <p:set>
                                      <p:cBhvr>
                                        <p:cTn id="23" dur="1" fill="hold">
                                          <p:stCondLst>
                                            <p:cond delay="0"/>
                                          </p:stCondLst>
                                        </p:cTn>
                                        <p:tgtEl>
                                          <p:spTgt spid="364552"/>
                                        </p:tgtEl>
                                        <p:attrNameLst>
                                          <p:attrName>style.visibility</p:attrName>
                                        </p:attrNameLst>
                                      </p:cBhvr>
                                      <p:to>
                                        <p:strVal val="visible"/>
                                      </p:to>
                                    </p:set>
                                    <p:animEffect transition="in" filter="blinds(horizontal)">
                                      <p:cBhvr>
                                        <p:cTn id="24" dur="500"/>
                                        <p:tgtEl>
                                          <p:spTgt spid="364552"/>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3" presetClass="entr" presetSubtype="10" fill="hold" nodeType="clickEffect">
                                  <p:stCondLst>
                                    <p:cond delay="0"/>
                                  </p:stCondLst>
                                  <p:childTnLst>
                                    <p:set>
                                      <p:cBhvr>
                                        <p:cTn id="28" dur="1" fill="hold">
                                          <p:stCondLst>
                                            <p:cond delay="0"/>
                                          </p:stCondLst>
                                        </p:cTn>
                                        <p:tgtEl>
                                          <p:spTgt spid="364553"/>
                                        </p:tgtEl>
                                        <p:attrNameLst>
                                          <p:attrName>style.visibility</p:attrName>
                                        </p:attrNameLst>
                                      </p:cBhvr>
                                      <p:to>
                                        <p:strVal val="visible"/>
                                      </p:to>
                                    </p:set>
                                    <p:animEffect transition="in" filter="blinds(horizontal)">
                                      <p:cBhvr>
                                        <p:cTn id="29" dur="500"/>
                                        <p:tgtEl>
                                          <p:spTgt spid="364553"/>
                                        </p:tgtEl>
                                      </p:cBhvr>
                                    </p:animEffect>
                                  </p:childTnLst>
                                </p:cTn>
                              </p:par>
                              <p:par>
                                <p:cTn id="30" presetID="3" presetClass="entr" presetSubtype="10" fill="hold" nodeType="withEffect">
                                  <p:stCondLst>
                                    <p:cond delay="0"/>
                                  </p:stCondLst>
                                  <p:childTnLst>
                                    <p:set>
                                      <p:cBhvr>
                                        <p:cTn id="31" dur="1" fill="hold">
                                          <p:stCondLst>
                                            <p:cond delay="0"/>
                                          </p:stCondLst>
                                        </p:cTn>
                                        <p:tgtEl>
                                          <p:spTgt spid="364554"/>
                                        </p:tgtEl>
                                        <p:attrNameLst>
                                          <p:attrName>style.visibility</p:attrName>
                                        </p:attrNameLst>
                                      </p:cBhvr>
                                      <p:to>
                                        <p:strVal val="visible"/>
                                      </p:to>
                                    </p:set>
                                    <p:animEffect transition="in" filter="blinds(horizontal)">
                                      <p:cBhvr>
                                        <p:cTn id="32" dur="500"/>
                                        <p:tgtEl>
                                          <p:spTgt spid="364554"/>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364555"/>
                                        </p:tgtEl>
                                        <p:attrNameLst>
                                          <p:attrName>style.visibility</p:attrName>
                                        </p:attrNameLst>
                                      </p:cBhvr>
                                      <p:to>
                                        <p:strVal val="visible"/>
                                      </p:to>
                                    </p:set>
                                    <p:animEffect transition="in" filter="blinds(horizontal)">
                                      <p:cBhvr>
                                        <p:cTn id="35" dur="500"/>
                                        <p:tgtEl>
                                          <p:spTgt spid="364555"/>
                                        </p:tgtEl>
                                      </p:cBhvr>
                                    </p:animEffect>
                                  </p:childTnLst>
                                </p:cTn>
                              </p:par>
                              <p:par>
                                <p:cTn id="36" presetID="3" presetClass="entr" presetSubtype="10" fill="hold" grpId="0" nodeType="withEffect">
                                  <p:stCondLst>
                                    <p:cond delay="0"/>
                                  </p:stCondLst>
                                  <p:childTnLst>
                                    <p:set>
                                      <p:cBhvr>
                                        <p:cTn id="37" dur="1" fill="hold">
                                          <p:stCondLst>
                                            <p:cond delay="0"/>
                                          </p:stCondLst>
                                        </p:cTn>
                                        <p:tgtEl>
                                          <p:spTgt spid="364556"/>
                                        </p:tgtEl>
                                        <p:attrNameLst>
                                          <p:attrName>style.visibility</p:attrName>
                                        </p:attrNameLst>
                                      </p:cBhvr>
                                      <p:to>
                                        <p:strVal val="visible"/>
                                      </p:to>
                                    </p:set>
                                    <p:animEffect transition="in" filter="blinds(horizontal)">
                                      <p:cBhvr>
                                        <p:cTn id="38" dur="500"/>
                                        <p:tgtEl>
                                          <p:spTgt spid="364556"/>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nodeType="clickEffect">
                                  <p:stCondLst>
                                    <p:cond delay="0"/>
                                  </p:stCondLst>
                                  <p:childTnLst>
                                    <p:set>
                                      <p:cBhvr>
                                        <p:cTn id="42" dur="1" fill="hold">
                                          <p:stCondLst>
                                            <p:cond delay="0"/>
                                          </p:stCondLst>
                                        </p:cTn>
                                        <p:tgtEl>
                                          <p:spTgt spid="364557"/>
                                        </p:tgtEl>
                                        <p:attrNameLst>
                                          <p:attrName>style.visibility</p:attrName>
                                        </p:attrNameLst>
                                      </p:cBhvr>
                                      <p:to>
                                        <p:strVal val="visible"/>
                                      </p:to>
                                    </p:set>
                                    <p:animEffect transition="in" filter="blinds(horizontal)">
                                      <p:cBhvr>
                                        <p:cTn id="43" dur="500"/>
                                        <p:tgtEl>
                                          <p:spTgt spid="364557"/>
                                        </p:tgtEl>
                                      </p:cBhvr>
                                    </p:animEffect>
                                  </p:childTnLst>
                                </p:cTn>
                              </p:par>
                              <p:par>
                                <p:cTn id="44" presetID="3" presetClass="entr" presetSubtype="10" fill="hold" grpId="0" nodeType="withEffect">
                                  <p:stCondLst>
                                    <p:cond delay="0"/>
                                  </p:stCondLst>
                                  <p:childTnLst>
                                    <p:set>
                                      <p:cBhvr>
                                        <p:cTn id="45" dur="1" fill="hold">
                                          <p:stCondLst>
                                            <p:cond delay="0"/>
                                          </p:stCondLst>
                                        </p:cTn>
                                        <p:tgtEl>
                                          <p:spTgt spid="364559"/>
                                        </p:tgtEl>
                                        <p:attrNameLst>
                                          <p:attrName>style.visibility</p:attrName>
                                        </p:attrNameLst>
                                      </p:cBhvr>
                                      <p:to>
                                        <p:strVal val="visible"/>
                                      </p:to>
                                    </p:set>
                                    <p:animEffect transition="in" filter="blinds(horizontal)">
                                      <p:cBhvr>
                                        <p:cTn id="46" dur="500"/>
                                        <p:tgtEl>
                                          <p:spTgt spid="364559"/>
                                        </p:tgtEl>
                                      </p:cBhvr>
                                    </p:animEffect>
                                  </p:childTnLst>
                                </p:cTn>
                              </p:par>
                              <p:par>
                                <p:cTn id="47" presetID="3" presetClass="entr" presetSubtype="10" fill="hold" nodeType="withEffect">
                                  <p:stCondLst>
                                    <p:cond delay="0"/>
                                  </p:stCondLst>
                                  <p:childTnLst>
                                    <p:set>
                                      <p:cBhvr>
                                        <p:cTn id="48" dur="1" fill="hold">
                                          <p:stCondLst>
                                            <p:cond delay="0"/>
                                          </p:stCondLst>
                                        </p:cTn>
                                        <p:tgtEl>
                                          <p:spTgt spid="364561"/>
                                        </p:tgtEl>
                                        <p:attrNameLst>
                                          <p:attrName>style.visibility</p:attrName>
                                        </p:attrNameLst>
                                      </p:cBhvr>
                                      <p:to>
                                        <p:strVal val="visible"/>
                                      </p:to>
                                    </p:set>
                                    <p:animEffect transition="in" filter="blinds(horizontal)">
                                      <p:cBhvr>
                                        <p:cTn id="49" dur="500"/>
                                        <p:tgtEl>
                                          <p:spTgt spid="364561"/>
                                        </p:tgtEl>
                                      </p:cBhvr>
                                    </p:animEffect>
                                  </p:childTnLst>
                                </p:cTn>
                              </p:par>
                              <p:par>
                                <p:cTn id="50" presetID="3" presetClass="entr" presetSubtype="10" fill="hold" nodeType="withEffect">
                                  <p:stCondLst>
                                    <p:cond delay="0"/>
                                  </p:stCondLst>
                                  <p:childTnLst>
                                    <p:set>
                                      <p:cBhvr>
                                        <p:cTn id="51" dur="1" fill="hold">
                                          <p:stCondLst>
                                            <p:cond delay="0"/>
                                          </p:stCondLst>
                                        </p:cTn>
                                        <p:tgtEl>
                                          <p:spTgt spid="364558"/>
                                        </p:tgtEl>
                                        <p:attrNameLst>
                                          <p:attrName>style.visibility</p:attrName>
                                        </p:attrNameLst>
                                      </p:cBhvr>
                                      <p:to>
                                        <p:strVal val="visible"/>
                                      </p:to>
                                    </p:set>
                                    <p:animEffect transition="in" filter="blinds(horizontal)">
                                      <p:cBhvr>
                                        <p:cTn id="52" dur="500"/>
                                        <p:tgtEl>
                                          <p:spTgt spid="364558"/>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64562"/>
                                        </p:tgtEl>
                                        <p:attrNameLst>
                                          <p:attrName>style.visibility</p:attrName>
                                        </p:attrNameLst>
                                      </p:cBhvr>
                                      <p:to>
                                        <p:strVal val="visible"/>
                                      </p:to>
                                    </p:set>
                                    <p:animEffect transition="in" filter="blinds(horizontal)">
                                      <p:cBhvr>
                                        <p:cTn id="55" dur="500"/>
                                        <p:tgtEl>
                                          <p:spTgt spid="364562"/>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64560"/>
                                        </p:tgtEl>
                                        <p:attrNameLst>
                                          <p:attrName>style.visibility</p:attrName>
                                        </p:attrNameLst>
                                      </p:cBhvr>
                                      <p:to>
                                        <p:strVal val="visible"/>
                                      </p:to>
                                    </p:set>
                                    <p:animEffect transition="in" filter="blinds(horizontal)">
                                      <p:cBhvr>
                                        <p:cTn id="58" dur="500"/>
                                        <p:tgtEl>
                                          <p:spTgt spid="364560"/>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nodeType="clickEffect">
                                  <p:stCondLst>
                                    <p:cond delay="0"/>
                                  </p:stCondLst>
                                  <p:childTnLst>
                                    <p:set>
                                      <p:cBhvr>
                                        <p:cTn id="62" dur="1" fill="hold">
                                          <p:stCondLst>
                                            <p:cond delay="0"/>
                                          </p:stCondLst>
                                        </p:cTn>
                                        <p:tgtEl>
                                          <p:spTgt spid="364563"/>
                                        </p:tgtEl>
                                        <p:attrNameLst>
                                          <p:attrName>style.visibility</p:attrName>
                                        </p:attrNameLst>
                                      </p:cBhvr>
                                      <p:to>
                                        <p:strVal val="visible"/>
                                      </p:to>
                                    </p:set>
                                    <p:animEffect transition="in" filter="blinds(horizontal)">
                                      <p:cBhvr>
                                        <p:cTn id="63" dur="500"/>
                                        <p:tgtEl>
                                          <p:spTgt spid="364563"/>
                                        </p:tgtEl>
                                      </p:cBhvr>
                                    </p:animEffect>
                                  </p:childTnLst>
                                </p:cTn>
                              </p:par>
                              <p:par>
                                <p:cTn id="64" presetID="3" presetClass="entr" presetSubtype="10" fill="hold" nodeType="withEffect">
                                  <p:stCondLst>
                                    <p:cond delay="0"/>
                                  </p:stCondLst>
                                  <p:childTnLst>
                                    <p:set>
                                      <p:cBhvr>
                                        <p:cTn id="65" dur="1" fill="hold">
                                          <p:stCondLst>
                                            <p:cond delay="0"/>
                                          </p:stCondLst>
                                        </p:cTn>
                                        <p:tgtEl>
                                          <p:spTgt spid="364567"/>
                                        </p:tgtEl>
                                        <p:attrNameLst>
                                          <p:attrName>style.visibility</p:attrName>
                                        </p:attrNameLst>
                                      </p:cBhvr>
                                      <p:to>
                                        <p:strVal val="visible"/>
                                      </p:to>
                                    </p:set>
                                    <p:animEffect transition="in" filter="blinds(horizontal)">
                                      <p:cBhvr>
                                        <p:cTn id="66" dur="500"/>
                                        <p:tgtEl>
                                          <p:spTgt spid="364567"/>
                                        </p:tgtEl>
                                      </p:cBhvr>
                                    </p:animEffect>
                                  </p:childTnLst>
                                </p:cTn>
                              </p:par>
                              <p:par>
                                <p:cTn id="67" presetID="3" presetClass="entr" presetSubtype="10" fill="hold" nodeType="withEffect">
                                  <p:stCondLst>
                                    <p:cond delay="0"/>
                                  </p:stCondLst>
                                  <p:childTnLst>
                                    <p:set>
                                      <p:cBhvr>
                                        <p:cTn id="68" dur="1" fill="hold">
                                          <p:stCondLst>
                                            <p:cond delay="0"/>
                                          </p:stCondLst>
                                        </p:cTn>
                                        <p:tgtEl>
                                          <p:spTgt spid="364564"/>
                                        </p:tgtEl>
                                        <p:attrNameLst>
                                          <p:attrName>style.visibility</p:attrName>
                                        </p:attrNameLst>
                                      </p:cBhvr>
                                      <p:to>
                                        <p:strVal val="visible"/>
                                      </p:to>
                                    </p:set>
                                    <p:animEffect transition="in" filter="blinds(horizontal)">
                                      <p:cBhvr>
                                        <p:cTn id="69" dur="500"/>
                                        <p:tgtEl>
                                          <p:spTgt spid="364564"/>
                                        </p:tgtEl>
                                      </p:cBhvr>
                                    </p:animEffect>
                                  </p:childTnLst>
                                </p:cTn>
                              </p:par>
                              <p:par>
                                <p:cTn id="70" presetID="3" presetClass="entr" presetSubtype="10" fill="hold" grpId="0" nodeType="withEffect">
                                  <p:stCondLst>
                                    <p:cond delay="0"/>
                                  </p:stCondLst>
                                  <p:childTnLst>
                                    <p:set>
                                      <p:cBhvr>
                                        <p:cTn id="71" dur="1" fill="hold">
                                          <p:stCondLst>
                                            <p:cond delay="0"/>
                                          </p:stCondLst>
                                        </p:cTn>
                                        <p:tgtEl>
                                          <p:spTgt spid="364565"/>
                                        </p:tgtEl>
                                        <p:attrNameLst>
                                          <p:attrName>style.visibility</p:attrName>
                                        </p:attrNameLst>
                                      </p:cBhvr>
                                      <p:to>
                                        <p:strVal val="visible"/>
                                      </p:to>
                                    </p:set>
                                    <p:animEffect transition="in" filter="blinds(horizontal)">
                                      <p:cBhvr>
                                        <p:cTn id="72" dur="500"/>
                                        <p:tgtEl>
                                          <p:spTgt spid="364565"/>
                                        </p:tgtEl>
                                      </p:cBhvr>
                                    </p:animEffect>
                                  </p:childTnLst>
                                </p:cTn>
                              </p:par>
                              <p:par>
                                <p:cTn id="73" presetID="3" presetClass="entr" presetSubtype="10" fill="hold" grpId="0" nodeType="withEffect">
                                  <p:stCondLst>
                                    <p:cond delay="0"/>
                                  </p:stCondLst>
                                  <p:childTnLst>
                                    <p:set>
                                      <p:cBhvr>
                                        <p:cTn id="74" dur="1" fill="hold">
                                          <p:stCondLst>
                                            <p:cond delay="0"/>
                                          </p:stCondLst>
                                        </p:cTn>
                                        <p:tgtEl>
                                          <p:spTgt spid="364568"/>
                                        </p:tgtEl>
                                        <p:attrNameLst>
                                          <p:attrName>style.visibility</p:attrName>
                                        </p:attrNameLst>
                                      </p:cBhvr>
                                      <p:to>
                                        <p:strVal val="visible"/>
                                      </p:to>
                                    </p:set>
                                    <p:animEffect transition="in" filter="blinds(horizontal)">
                                      <p:cBhvr>
                                        <p:cTn id="75" dur="500"/>
                                        <p:tgtEl>
                                          <p:spTgt spid="364568"/>
                                        </p:tgtEl>
                                      </p:cBhvr>
                                    </p:animEffect>
                                  </p:childTnLst>
                                </p:cTn>
                              </p:par>
                              <p:par>
                                <p:cTn id="76" presetID="3" presetClass="entr" presetSubtype="10" fill="hold" grpId="0" nodeType="withEffect">
                                  <p:stCondLst>
                                    <p:cond delay="0"/>
                                  </p:stCondLst>
                                  <p:childTnLst>
                                    <p:set>
                                      <p:cBhvr>
                                        <p:cTn id="77" dur="1" fill="hold">
                                          <p:stCondLst>
                                            <p:cond delay="0"/>
                                          </p:stCondLst>
                                        </p:cTn>
                                        <p:tgtEl>
                                          <p:spTgt spid="364566"/>
                                        </p:tgtEl>
                                        <p:attrNameLst>
                                          <p:attrName>style.visibility</p:attrName>
                                        </p:attrNameLst>
                                      </p:cBhvr>
                                      <p:to>
                                        <p:strVal val="visible"/>
                                      </p:to>
                                    </p:set>
                                    <p:animEffect transition="in" filter="blinds(horizontal)">
                                      <p:cBhvr>
                                        <p:cTn id="78" dur="500"/>
                                        <p:tgtEl>
                                          <p:spTgt spid="364566"/>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nodeType="clickEffect">
                                  <p:stCondLst>
                                    <p:cond delay="0"/>
                                  </p:stCondLst>
                                  <p:childTnLst>
                                    <p:set>
                                      <p:cBhvr>
                                        <p:cTn id="82" dur="1" fill="hold">
                                          <p:stCondLst>
                                            <p:cond delay="0"/>
                                          </p:stCondLst>
                                        </p:cTn>
                                        <p:tgtEl>
                                          <p:spTgt spid="364570"/>
                                        </p:tgtEl>
                                        <p:attrNameLst>
                                          <p:attrName>style.visibility</p:attrName>
                                        </p:attrNameLst>
                                      </p:cBhvr>
                                      <p:to>
                                        <p:strVal val="visible"/>
                                      </p:to>
                                    </p:set>
                                    <p:animEffect transition="in" filter="blinds(horizontal)">
                                      <p:cBhvr>
                                        <p:cTn id="83" dur="500"/>
                                        <p:tgtEl>
                                          <p:spTgt spid="364570"/>
                                        </p:tgtEl>
                                      </p:cBhvr>
                                    </p:animEffect>
                                  </p:childTnLst>
                                </p:cTn>
                              </p:par>
                              <p:par>
                                <p:cTn id="84" presetID="3" presetClass="entr" presetSubtype="10" fill="hold" nodeType="withEffect">
                                  <p:stCondLst>
                                    <p:cond delay="0"/>
                                  </p:stCondLst>
                                  <p:childTnLst>
                                    <p:set>
                                      <p:cBhvr>
                                        <p:cTn id="85" dur="1" fill="hold">
                                          <p:stCondLst>
                                            <p:cond delay="0"/>
                                          </p:stCondLst>
                                        </p:cTn>
                                        <p:tgtEl>
                                          <p:spTgt spid="364571"/>
                                        </p:tgtEl>
                                        <p:attrNameLst>
                                          <p:attrName>style.visibility</p:attrName>
                                        </p:attrNameLst>
                                      </p:cBhvr>
                                      <p:to>
                                        <p:strVal val="visible"/>
                                      </p:to>
                                    </p:set>
                                    <p:animEffect transition="in" filter="blinds(horizontal)">
                                      <p:cBhvr>
                                        <p:cTn id="86" dur="500"/>
                                        <p:tgtEl>
                                          <p:spTgt spid="364571"/>
                                        </p:tgtEl>
                                      </p:cBhvr>
                                    </p:animEffect>
                                  </p:childTnLst>
                                </p:cTn>
                              </p:par>
                              <p:par>
                                <p:cTn id="87" presetID="3" presetClass="entr" presetSubtype="10" fill="hold" nodeType="withEffect">
                                  <p:stCondLst>
                                    <p:cond delay="0"/>
                                  </p:stCondLst>
                                  <p:childTnLst>
                                    <p:set>
                                      <p:cBhvr>
                                        <p:cTn id="88" dur="1" fill="hold">
                                          <p:stCondLst>
                                            <p:cond delay="0"/>
                                          </p:stCondLst>
                                        </p:cTn>
                                        <p:tgtEl>
                                          <p:spTgt spid="364573"/>
                                        </p:tgtEl>
                                        <p:attrNameLst>
                                          <p:attrName>style.visibility</p:attrName>
                                        </p:attrNameLst>
                                      </p:cBhvr>
                                      <p:to>
                                        <p:strVal val="visible"/>
                                      </p:to>
                                    </p:set>
                                    <p:animEffect transition="in" filter="blinds(horizontal)">
                                      <p:cBhvr>
                                        <p:cTn id="89" dur="500"/>
                                        <p:tgtEl>
                                          <p:spTgt spid="364573"/>
                                        </p:tgtEl>
                                      </p:cBhvr>
                                    </p:animEffect>
                                  </p:childTnLst>
                                </p:cTn>
                              </p:par>
                              <p:par>
                                <p:cTn id="90" presetID="3" presetClass="entr" presetSubtype="10" fill="hold" grpId="0" nodeType="withEffect">
                                  <p:stCondLst>
                                    <p:cond delay="0"/>
                                  </p:stCondLst>
                                  <p:childTnLst>
                                    <p:set>
                                      <p:cBhvr>
                                        <p:cTn id="91" dur="1" fill="hold">
                                          <p:stCondLst>
                                            <p:cond delay="0"/>
                                          </p:stCondLst>
                                        </p:cTn>
                                        <p:tgtEl>
                                          <p:spTgt spid="364569"/>
                                        </p:tgtEl>
                                        <p:attrNameLst>
                                          <p:attrName>style.visibility</p:attrName>
                                        </p:attrNameLst>
                                      </p:cBhvr>
                                      <p:to>
                                        <p:strVal val="visible"/>
                                      </p:to>
                                    </p:set>
                                    <p:animEffect transition="in" filter="blinds(horizontal)">
                                      <p:cBhvr>
                                        <p:cTn id="92" dur="500"/>
                                        <p:tgtEl>
                                          <p:spTgt spid="364569"/>
                                        </p:tgtEl>
                                      </p:cBhvr>
                                    </p:animEffect>
                                  </p:childTnLst>
                                </p:cTn>
                              </p:par>
                              <p:par>
                                <p:cTn id="93" presetID="3" presetClass="entr" presetSubtype="10" fill="hold" grpId="0" nodeType="withEffect">
                                  <p:stCondLst>
                                    <p:cond delay="0"/>
                                  </p:stCondLst>
                                  <p:childTnLst>
                                    <p:set>
                                      <p:cBhvr>
                                        <p:cTn id="94" dur="1" fill="hold">
                                          <p:stCondLst>
                                            <p:cond delay="0"/>
                                          </p:stCondLst>
                                        </p:cTn>
                                        <p:tgtEl>
                                          <p:spTgt spid="364572"/>
                                        </p:tgtEl>
                                        <p:attrNameLst>
                                          <p:attrName>style.visibility</p:attrName>
                                        </p:attrNameLst>
                                      </p:cBhvr>
                                      <p:to>
                                        <p:strVal val="visible"/>
                                      </p:to>
                                    </p:set>
                                    <p:animEffect transition="in" filter="blinds(horizontal)">
                                      <p:cBhvr>
                                        <p:cTn id="95" dur="500"/>
                                        <p:tgtEl>
                                          <p:spTgt spid="364572"/>
                                        </p:tgtEl>
                                      </p:cBhvr>
                                    </p:animEffect>
                                  </p:childTnLst>
                                </p:cTn>
                              </p:par>
                              <p:par>
                                <p:cTn id="96" presetID="3" presetClass="entr" presetSubtype="10" fill="hold" grpId="0" nodeType="withEffect">
                                  <p:stCondLst>
                                    <p:cond delay="0"/>
                                  </p:stCondLst>
                                  <p:childTnLst>
                                    <p:set>
                                      <p:cBhvr>
                                        <p:cTn id="97" dur="1" fill="hold">
                                          <p:stCondLst>
                                            <p:cond delay="0"/>
                                          </p:stCondLst>
                                        </p:cTn>
                                        <p:tgtEl>
                                          <p:spTgt spid="364574"/>
                                        </p:tgtEl>
                                        <p:attrNameLst>
                                          <p:attrName>style.visibility</p:attrName>
                                        </p:attrNameLst>
                                      </p:cBhvr>
                                      <p:to>
                                        <p:strVal val="visible"/>
                                      </p:to>
                                    </p:set>
                                    <p:animEffect transition="in" filter="blinds(horizontal)">
                                      <p:cBhvr>
                                        <p:cTn id="98" dur="500"/>
                                        <p:tgtEl>
                                          <p:spTgt spid="364574"/>
                                        </p:tgtEl>
                                      </p:cBhvr>
                                    </p:animEffect>
                                  </p:childTnLst>
                                </p:cTn>
                              </p:par>
                            </p:childTnLst>
                          </p:cTn>
                        </p:par>
                      </p:childTnLst>
                    </p:cTn>
                  </p:par>
                  <p:par>
                    <p:cTn id="99" fill="hold" nodeType="clickPar">
                      <p:stCondLst>
                        <p:cond delay="indefinite"/>
                      </p:stCondLst>
                      <p:childTnLst>
                        <p:par>
                          <p:cTn id="100" fill="hold" nodeType="withGroup">
                            <p:stCondLst>
                              <p:cond delay="0"/>
                            </p:stCondLst>
                            <p:childTnLst>
                              <p:par>
                                <p:cTn id="101" presetID="3" presetClass="entr" presetSubtype="10" fill="hold" nodeType="clickEffect">
                                  <p:stCondLst>
                                    <p:cond delay="0"/>
                                  </p:stCondLst>
                                  <p:childTnLst>
                                    <p:set>
                                      <p:cBhvr>
                                        <p:cTn id="102" dur="1" fill="hold">
                                          <p:stCondLst>
                                            <p:cond delay="0"/>
                                          </p:stCondLst>
                                        </p:cTn>
                                        <p:tgtEl>
                                          <p:spTgt spid="364575"/>
                                        </p:tgtEl>
                                        <p:attrNameLst>
                                          <p:attrName>style.visibility</p:attrName>
                                        </p:attrNameLst>
                                      </p:cBhvr>
                                      <p:to>
                                        <p:strVal val="visible"/>
                                      </p:to>
                                    </p:set>
                                    <p:animEffect transition="in" filter="blinds(horizontal)">
                                      <p:cBhvr>
                                        <p:cTn id="103" dur="500"/>
                                        <p:tgtEl>
                                          <p:spTgt spid="364575"/>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64576"/>
                                        </p:tgtEl>
                                        <p:attrNameLst>
                                          <p:attrName>style.visibility</p:attrName>
                                        </p:attrNameLst>
                                      </p:cBhvr>
                                      <p:to>
                                        <p:strVal val="visible"/>
                                      </p:to>
                                    </p:set>
                                    <p:animEffect transition="in" filter="blinds(horizontal)">
                                      <p:cBhvr>
                                        <p:cTn id="106" dur="500"/>
                                        <p:tgtEl>
                                          <p:spTgt spid="364576"/>
                                        </p:tgtEl>
                                      </p:cBhvr>
                                    </p:animEffect>
                                  </p:childTnLst>
                                </p:cTn>
                              </p:par>
                            </p:childTnLst>
                          </p:cTn>
                        </p:par>
                      </p:childTnLst>
                    </p:cTn>
                  </p:par>
                  <p:par>
                    <p:cTn id="107" fill="hold" nodeType="clickPar">
                      <p:stCondLst>
                        <p:cond delay="indefinite"/>
                      </p:stCondLst>
                      <p:childTnLst>
                        <p:par>
                          <p:cTn id="108" fill="hold" nodeType="withGroup">
                            <p:stCondLst>
                              <p:cond delay="0"/>
                            </p:stCondLst>
                            <p:childTnLst>
                              <p:par>
                                <p:cTn id="109" presetID="3" presetClass="entr" presetSubtype="10" fill="hold" nodeType="clickEffect">
                                  <p:stCondLst>
                                    <p:cond delay="0"/>
                                  </p:stCondLst>
                                  <p:childTnLst>
                                    <p:set>
                                      <p:cBhvr>
                                        <p:cTn id="110" dur="1" fill="hold">
                                          <p:stCondLst>
                                            <p:cond delay="0"/>
                                          </p:stCondLst>
                                        </p:cTn>
                                        <p:tgtEl>
                                          <p:spTgt spid="364578"/>
                                        </p:tgtEl>
                                        <p:attrNameLst>
                                          <p:attrName>style.visibility</p:attrName>
                                        </p:attrNameLst>
                                      </p:cBhvr>
                                      <p:to>
                                        <p:strVal val="visible"/>
                                      </p:to>
                                    </p:set>
                                    <p:animEffect transition="in" filter="blinds(horizontal)">
                                      <p:cBhvr>
                                        <p:cTn id="111" dur="500"/>
                                        <p:tgtEl>
                                          <p:spTgt spid="364578"/>
                                        </p:tgtEl>
                                      </p:cBhvr>
                                    </p:animEffect>
                                  </p:childTnLst>
                                </p:cTn>
                              </p:par>
                              <p:par>
                                <p:cTn id="112" presetID="3" presetClass="entr" presetSubtype="10" fill="hold" nodeType="withEffect">
                                  <p:stCondLst>
                                    <p:cond delay="0"/>
                                  </p:stCondLst>
                                  <p:childTnLst>
                                    <p:set>
                                      <p:cBhvr>
                                        <p:cTn id="113" dur="1" fill="hold">
                                          <p:stCondLst>
                                            <p:cond delay="0"/>
                                          </p:stCondLst>
                                        </p:cTn>
                                        <p:tgtEl>
                                          <p:spTgt spid="364579"/>
                                        </p:tgtEl>
                                        <p:attrNameLst>
                                          <p:attrName>style.visibility</p:attrName>
                                        </p:attrNameLst>
                                      </p:cBhvr>
                                      <p:to>
                                        <p:strVal val="visible"/>
                                      </p:to>
                                    </p:set>
                                    <p:animEffect transition="in" filter="blinds(horizontal)">
                                      <p:cBhvr>
                                        <p:cTn id="114" dur="500"/>
                                        <p:tgtEl>
                                          <p:spTgt spid="364579"/>
                                        </p:tgtEl>
                                      </p:cBhvr>
                                    </p:animEffect>
                                  </p:childTnLst>
                                </p:cTn>
                              </p:par>
                              <p:par>
                                <p:cTn id="115" presetID="3" presetClass="entr" presetSubtype="10" fill="hold" nodeType="withEffect">
                                  <p:stCondLst>
                                    <p:cond delay="0"/>
                                  </p:stCondLst>
                                  <p:childTnLst>
                                    <p:set>
                                      <p:cBhvr>
                                        <p:cTn id="116" dur="1" fill="hold">
                                          <p:stCondLst>
                                            <p:cond delay="0"/>
                                          </p:stCondLst>
                                        </p:cTn>
                                        <p:tgtEl>
                                          <p:spTgt spid="364581"/>
                                        </p:tgtEl>
                                        <p:attrNameLst>
                                          <p:attrName>style.visibility</p:attrName>
                                        </p:attrNameLst>
                                      </p:cBhvr>
                                      <p:to>
                                        <p:strVal val="visible"/>
                                      </p:to>
                                    </p:set>
                                    <p:animEffect transition="in" filter="blinds(horizontal)">
                                      <p:cBhvr>
                                        <p:cTn id="117" dur="500"/>
                                        <p:tgtEl>
                                          <p:spTgt spid="364581"/>
                                        </p:tgtEl>
                                      </p:cBhvr>
                                    </p:animEffect>
                                  </p:childTnLst>
                                </p:cTn>
                              </p:par>
                              <p:par>
                                <p:cTn id="118" presetID="3" presetClass="entr" presetSubtype="10" fill="hold" grpId="0" nodeType="withEffect">
                                  <p:stCondLst>
                                    <p:cond delay="0"/>
                                  </p:stCondLst>
                                  <p:childTnLst>
                                    <p:set>
                                      <p:cBhvr>
                                        <p:cTn id="119" dur="1" fill="hold">
                                          <p:stCondLst>
                                            <p:cond delay="0"/>
                                          </p:stCondLst>
                                        </p:cTn>
                                        <p:tgtEl>
                                          <p:spTgt spid="364577"/>
                                        </p:tgtEl>
                                        <p:attrNameLst>
                                          <p:attrName>style.visibility</p:attrName>
                                        </p:attrNameLst>
                                      </p:cBhvr>
                                      <p:to>
                                        <p:strVal val="visible"/>
                                      </p:to>
                                    </p:set>
                                    <p:animEffect transition="in" filter="blinds(horizontal)">
                                      <p:cBhvr>
                                        <p:cTn id="120" dur="500"/>
                                        <p:tgtEl>
                                          <p:spTgt spid="364577"/>
                                        </p:tgtEl>
                                      </p:cBhvr>
                                    </p:animEffect>
                                  </p:childTnLst>
                                </p:cTn>
                              </p:par>
                              <p:par>
                                <p:cTn id="121" presetID="3" presetClass="entr" presetSubtype="10" fill="hold" grpId="0" nodeType="withEffect">
                                  <p:stCondLst>
                                    <p:cond delay="0"/>
                                  </p:stCondLst>
                                  <p:childTnLst>
                                    <p:set>
                                      <p:cBhvr>
                                        <p:cTn id="122" dur="1" fill="hold">
                                          <p:stCondLst>
                                            <p:cond delay="0"/>
                                          </p:stCondLst>
                                        </p:cTn>
                                        <p:tgtEl>
                                          <p:spTgt spid="364580"/>
                                        </p:tgtEl>
                                        <p:attrNameLst>
                                          <p:attrName>style.visibility</p:attrName>
                                        </p:attrNameLst>
                                      </p:cBhvr>
                                      <p:to>
                                        <p:strVal val="visible"/>
                                      </p:to>
                                    </p:set>
                                    <p:animEffect transition="in" filter="blinds(horizontal)">
                                      <p:cBhvr>
                                        <p:cTn id="123" dur="500"/>
                                        <p:tgtEl>
                                          <p:spTgt spid="364580"/>
                                        </p:tgtEl>
                                      </p:cBhvr>
                                    </p:animEffect>
                                  </p:childTnLst>
                                </p:cTn>
                              </p:par>
                              <p:par>
                                <p:cTn id="124" presetID="3" presetClass="entr" presetSubtype="10" fill="hold" grpId="0" nodeType="withEffect">
                                  <p:stCondLst>
                                    <p:cond delay="0"/>
                                  </p:stCondLst>
                                  <p:childTnLst>
                                    <p:set>
                                      <p:cBhvr>
                                        <p:cTn id="125" dur="1" fill="hold">
                                          <p:stCondLst>
                                            <p:cond delay="0"/>
                                          </p:stCondLst>
                                        </p:cTn>
                                        <p:tgtEl>
                                          <p:spTgt spid="364582"/>
                                        </p:tgtEl>
                                        <p:attrNameLst>
                                          <p:attrName>style.visibility</p:attrName>
                                        </p:attrNameLst>
                                      </p:cBhvr>
                                      <p:to>
                                        <p:strVal val="visible"/>
                                      </p:to>
                                    </p:set>
                                    <p:animEffect transition="in" filter="blinds(horizontal)">
                                      <p:cBhvr>
                                        <p:cTn id="126" dur="500"/>
                                        <p:tgtEl>
                                          <p:spTgt spid="364582"/>
                                        </p:tgtEl>
                                      </p:cBhvr>
                                    </p:animEffect>
                                  </p:childTnLst>
                                </p:cTn>
                              </p:par>
                            </p:childTnLst>
                          </p:cTn>
                        </p:par>
                      </p:childTnLst>
                    </p:cTn>
                  </p:par>
                  <p:par>
                    <p:cTn id="127" fill="hold" nodeType="clickPar">
                      <p:stCondLst>
                        <p:cond delay="indefinite"/>
                      </p:stCondLst>
                      <p:childTnLst>
                        <p:par>
                          <p:cTn id="128" fill="hold" nodeType="withGroup">
                            <p:stCondLst>
                              <p:cond delay="0"/>
                            </p:stCondLst>
                            <p:childTnLst>
                              <p:par>
                                <p:cTn id="129" presetID="3" presetClass="entr" presetSubtype="10" fill="hold" nodeType="clickEffect">
                                  <p:stCondLst>
                                    <p:cond delay="0"/>
                                  </p:stCondLst>
                                  <p:childTnLst>
                                    <p:set>
                                      <p:cBhvr>
                                        <p:cTn id="130" dur="1" fill="hold">
                                          <p:stCondLst>
                                            <p:cond delay="0"/>
                                          </p:stCondLst>
                                        </p:cTn>
                                        <p:tgtEl>
                                          <p:spTgt spid="364583"/>
                                        </p:tgtEl>
                                        <p:attrNameLst>
                                          <p:attrName>style.visibility</p:attrName>
                                        </p:attrNameLst>
                                      </p:cBhvr>
                                      <p:to>
                                        <p:strVal val="visible"/>
                                      </p:to>
                                    </p:set>
                                    <p:animEffect transition="in" filter="blinds(horizontal)">
                                      <p:cBhvr>
                                        <p:cTn id="131" dur="500"/>
                                        <p:tgtEl>
                                          <p:spTgt spid="364583"/>
                                        </p:tgtEl>
                                      </p:cBhvr>
                                    </p:animEffect>
                                  </p:childTnLst>
                                </p:cTn>
                              </p:par>
                              <p:par>
                                <p:cTn id="132" presetID="3" presetClass="entr" presetSubtype="10" fill="hold" grpId="0" nodeType="withEffect">
                                  <p:stCondLst>
                                    <p:cond delay="0"/>
                                  </p:stCondLst>
                                  <p:childTnLst>
                                    <p:set>
                                      <p:cBhvr>
                                        <p:cTn id="133" dur="1" fill="hold">
                                          <p:stCondLst>
                                            <p:cond delay="0"/>
                                          </p:stCondLst>
                                        </p:cTn>
                                        <p:tgtEl>
                                          <p:spTgt spid="364584"/>
                                        </p:tgtEl>
                                        <p:attrNameLst>
                                          <p:attrName>style.visibility</p:attrName>
                                        </p:attrNameLst>
                                      </p:cBhvr>
                                      <p:to>
                                        <p:strVal val="visible"/>
                                      </p:to>
                                    </p:set>
                                    <p:animEffect transition="in" filter="blinds(horizontal)">
                                      <p:cBhvr>
                                        <p:cTn id="134" dur="500"/>
                                        <p:tgtEl>
                                          <p:spTgt spid="364584"/>
                                        </p:tgtEl>
                                      </p:cBhvr>
                                    </p:animEffect>
                                  </p:childTnLst>
                                </p:cTn>
                              </p:par>
                              <p:par>
                                <p:cTn id="135" presetID="3" presetClass="entr" presetSubtype="10" fill="hold" nodeType="withEffect">
                                  <p:stCondLst>
                                    <p:cond delay="0"/>
                                  </p:stCondLst>
                                  <p:childTnLst>
                                    <p:set>
                                      <p:cBhvr>
                                        <p:cTn id="136" dur="1" fill="hold">
                                          <p:stCondLst>
                                            <p:cond delay="0"/>
                                          </p:stCondLst>
                                        </p:cTn>
                                        <p:tgtEl>
                                          <p:spTgt spid="364585"/>
                                        </p:tgtEl>
                                        <p:attrNameLst>
                                          <p:attrName>style.visibility</p:attrName>
                                        </p:attrNameLst>
                                      </p:cBhvr>
                                      <p:to>
                                        <p:strVal val="visible"/>
                                      </p:to>
                                    </p:set>
                                    <p:animEffect transition="in" filter="blinds(horizontal)">
                                      <p:cBhvr>
                                        <p:cTn id="137" dur="500"/>
                                        <p:tgtEl>
                                          <p:spTgt spid="364585"/>
                                        </p:tgtEl>
                                      </p:cBhvr>
                                    </p:animEffect>
                                  </p:childTnLst>
                                </p:cTn>
                              </p:par>
                              <p:par>
                                <p:cTn id="138" presetID="3" presetClass="entr" presetSubtype="10" fill="hold" grpId="0" nodeType="withEffect">
                                  <p:stCondLst>
                                    <p:cond delay="0"/>
                                  </p:stCondLst>
                                  <p:childTnLst>
                                    <p:set>
                                      <p:cBhvr>
                                        <p:cTn id="139" dur="1" fill="hold">
                                          <p:stCondLst>
                                            <p:cond delay="0"/>
                                          </p:stCondLst>
                                        </p:cTn>
                                        <p:tgtEl>
                                          <p:spTgt spid="364586"/>
                                        </p:tgtEl>
                                        <p:attrNameLst>
                                          <p:attrName>style.visibility</p:attrName>
                                        </p:attrNameLst>
                                      </p:cBhvr>
                                      <p:to>
                                        <p:strVal val="visible"/>
                                      </p:to>
                                    </p:set>
                                    <p:animEffect transition="in" filter="blinds(horizontal)">
                                      <p:cBhvr>
                                        <p:cTn id="140" dur="500"/>
                                        <p:tgtEl>
                                          <p:spTgt spid="364586"/>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3" presetClass="entr" presetSubtype="10" fill="hold" nodeType="clickEffect">
                                  <p:stCondLst>
                                    <p:cond delay="0"/>
                                  </p:stCondLst>
                                  <p:childTnLst>
                                    <p:set>
                                      <p:cBhvr>
                                        <p:cTn id="144" dur="1" fill="hold">
                                          <p:stCondLst>
                                            <p:cond delay="0"/>
                                          </p:stCondLst>
                                        </p:cTn>
                                        <p:tgtEl>
                                          <p:spTgt spid="364587"/>
                                        </p:tgtEl>
                                        <p:attrNameLst>
                                          <p:attrName>style.visibility</p:attrName>
                                        </p:attrNameLst>
                                      </p:cBhvr>
                                      <p:to>
                                        <p:strVal val="visible"/>
                                      </p:to>
                                    </p:set>
                                    <p:animEffect transition="in" filter="blinds(horizontal)">
                                      <p:cBhvr>
                                        <p:cTn id="145" dur="500"/>
                                        <p:tgtEl>
                                          <p:spTgt spid="364587"/>
                                        </p:tgtEl>
                                      </p:cBhvr>
                                    </p:animEffect>
                                  </p:childTnLst>
                                </p:cTn>
                              </p:par>
                              <p:par>
                                <p:cTn id="146" presetID="3" presetClass="entr" presetSubtype="10" fill="hold" grpId="0" nodeType="withEffect">
                                  <p:stCondLst>
                                    <p:cond delay="0"/>
                                  </p:stCondLst>
                                  <p:childTnLst>
                                    <p:set>
                                      <p:cBhvr>
                                        <p:cTn id="147" dur="1" fill="hold">
                                          <p:stCondLst>
                                            <p:cond delay="0"/>
                                          </p:stCondLst>
                                        </p:cTn>
                                        <p:tgtEl>
                                          <p:spTgt spid="364588"/>
                                        </p:tgtEl>
                                        <p:attrNameLst>
                                          <p:attrName>style.visibility</p:attrName>
                                        </p:attrNameLst>
                                      </p:cBhvr>
                                      <p:to>
                                        <p:strVal val="visible"/>
                                      </p:to>
                                    </p:set>
                                    <p:animEffect transition="in" filter="blinds(horizontal)">
                                      <p:cBhvr>
                                        <p:cTn id="148" dur="500"/>
                                        <p:tgtEl>
                                          <p:spTgt spid="364588"/>
                                        </p:tgtEl>
                                      </p:cBhvr>
                                    </p:animEffect>
                                  </p:childTnLst>
                                </p:cTn>
                              </p:par>
                              <p:par>
                                <p:cTn id="149" presetID="3" presetClass="entr" presetSubtype="10" fill="hold" nodeType="withEffect">
                                  <p:stCondLst>
                                    <p:cond delay="0"/>
                                  </p:stCondLst>
                                  <p:childTnLst>
                                    <p:set>
                                      <p:cBhvr>
                                        <p:cTn id="150" dur="1" fill="hold">
                                          <p:stCondLst>
                                            <p:cond delay="0"/>
                                          </p:stCondLst>
                                        </p:cTn>
                                        <p:tgtEl>
                                          <p:spTgt spid="364589"/>
                                        </p:tgtEl>
                                        <p:attrNameLst>
                                          <p:attrName>style.visibility</p:attrName>
                                        </p:attrNameLst>
                                      </p:cBhvr>
                                      <p:to>
                                        <p:strVal val="visible"/>
                                      </p:to>
                                    </p:set>
                                    <p:animEffect transition="in" filter="blinds(horizontal)">
                                      <p:cBhvr>
                                        <p:cTn id="151" dur="500"/>
                                        <p:tgtEl>
                                          <p:spTgt spid="364589"/>
                                        </p:tgtEl>
                                      </p:cBhvr>
                                    </p:animEffect>
                                  </p:childTnLst>
                                </p:cTn>
                              </p:par>
                              <p:par>
                                <p:cTn id="152" presetID="3" presetClass="entr" presetSubtype="10" fill="hold" grpId="0" nodeType="withEffect">
                                  <p:stCondLst>
                                    <p:cond delay="0"/>
                                  </p:stCondLst>
                                  <p:childTnLst>
                                    <p:set>
                                      <p:cBhvr>
                                        <p:cTn id="153" dur="1" fill="hold">
                                          <p:stCondLst>
                                            <p:cond delay="0"/>
                                          </p:stCondLst>
                                        </p:cTn>
                                        <p:tgtEl>
                                          <p:spTgt spid="364590"/>
                                        </p:tgtEl>
                                        <p:attrNameLst>
                                          <p:attrName>style.visibility</p:attrName>
                                        </p:attrNameLst>
                                      </p:cBhvr>
                                      <p:to>
                                        <p:strVal val="visible"/>
                                      </p:to>
                                    </p:set>
                                    <p:animEffect transition="in" filter="blinds(horizontal)">
                                      <p:cBhvr>
                                        <p:cTn id="154" dur="500"/>
                                        <p:tgtEl>
                                          <p:spTgt spid="364590"/>
                                        </p:tgtEl>
                                      </p:cBhvr>
                                    </p:animEffect>
                                  </p:childTnLst>
                                </p:cTn>
                              </p:par>
                            </p:childTnLst>
                          </p:cTn>
                        </p:par>
                      </p:childTnLst>
                    </p:cTn>
                  </p:par>
                  <p:par>
                    <p:cTn id="155" fill="hold" nodeType="clickPar">
                      <p:stCondLst>
                        <p:cond delay="indefinite"/>
                      </p:stCondLst>
                      <p:childTnLst>
                        <p:par>
                          <p:cTn id="156" fill="hold" nodeType="withGroup">
                            <p:stCondLst>
                              <p:cond delay="0"/>
                            </p:stCondLst>
                            <p:childTnLst>
                              <p:par>
                                <p:cTn id="157" presetID="3" presetClass="entr" presetSubtype="10" fill="hold" nodeType="clickEffect">
                                  <p:stCondLst>
                                    <p:cond delay="0"/>
                                  </p:stCondLst>
                                  <p:childTnLst>
                                    <p:set>
                                      <p:cBhvr>
                                        <p:cTn id="158" dur="1" fill="hold">
                                          <p:stCondLst>
                                            <p:cond delay="0"/>
                                          </p:stCondLst>
                                        </p:cTn>
                                        <p:tgtEl>
                                          <p:spTgt spid="364591"/>
                                        </p:tgtEl>
                                        <p:attrNameLst>
                                          <p:attrName>style.visibility</p:attrName>
                                        </p:attrNameLst>
                                      </p:cBhvr>
                                      <p:to>
                                        <p:strVal val="visible"/>
                                      </p:to>
                                    </p:set>
                                    <p:animEffect transition="in" filter="blinds(horizontal)">
                                      <p:cBhvr>
                                        <p:cTn id="159" dur="500"/>
                                        <p:tgtEl>
                                          <p:spTgt spid="364591"/>
                                        </p:tgtEl>
                                      </p:cBhvr>
                                    </p:animEffect>
                                  </p:childTnLst>
                                </p:cTn>
                              </p:par>
                              <p:par>
                                <p:cTn id="160" presetID="3" presetClass="entr" presetSubtype="10" fill="hold" grpId="0" nodeType="withEffect">
                                  <p:stCondLst>
                                    <p:cond delay="0"/>
                                  </p:stCondLst>
                                  <p:childTnLst>
                                    <p:set>
                                      <p:cBhvr>
                                        <p:cTn id="161" dur="1" fill="hold">
                                          <p:stCondLst>
                                            <p:cond delay="0"/>
                                          </p:stCondLst>
                                        </p:cTn>
                                        <p:tgtEl>
                                          <p:spTgt spid="364592"/>
                                        </p:tgtEl>
                                        <p:attrNameLst>
                                          <p:attrName>style.visibility</p:attrName>
                                        </p:attrNameLst>
                                      </p:cBhvr>
                                      <p:to>
                                        <p:strVal val="visible"/>
                                      </p:to>
                                    </p:set>
                                    <p:animEffect transition="in" filter="blinds(horizontal)">
                                      <p:cBhvr>
                                        <p:cTn id="162" dur="500"/>
                                        <p:tgtEl>
                                          <p:spTgt spid="364592"/>
                                        </p:tgtEl>
                                      </p:cBhvr>
                                    </p:animEffect>
                                  </p:childTnLst>
                                </p:cTn>
                              </p:par>
                              <p:par>
                                <p:cTn id="163" presetID="3" presetClass="entr" presetSubtype="10" fill="hold" nodeType="withEffect">
                                  <p:stCondLst>
                                    <p:cond delay="0"/>
                                  </p:stCondLst>
                                  <p:childTnLst>
                                    <p:set>
                                      <p:cBhvr>
                                        <p:cTn id="164" dur="1" fill="hold">
                                          <p:stCondLst>
                                            <p:cond delay="0"/>
                                          </p:stCondLst>
                                        </p:cTn>
                                        <p:tgtEl>
                                          <p:spTgt spid="364593"/>
                                        </p:tgtEl>
                                        <p:attrNameLst>
                                          <p:attrName>style.visibility</p:attrName>
                                        </p:attrNameLst>
                                      </p:cBhvr>
                                      <p:to>
                                        <p:strVal val="visible"/>
                                      </p:to>
                                    </p:set>
                                    <p:animEffect transition="in" filter="blinds(horizontal)">
                                      <p:cBhvr>
                                        <p:cTn id="165" dur="500"/>
                                        <p:tgtEl>
                                          <p:spTgt spid="364593"/>
                                        </p:tgtEl>
                                      </p:cBhvr>
                                    </p:animEffect>
                                  </p:childTnLst>
                                </p:cTn>
                              </p:par>
                              <p:par>
                                <p:cTn id="166" presetID="3" presetClass="entr" presetSubtype="10" fill="hold" grpId="0" nodeType="withEffect">
                                  <p:stCondLst>
                                    <p:cond delay="0"/>
                                  </p:stCondLst>
                                  <p:childTnLst>
                                    <p:set>
                                      <p:cBhvr>
                                        <p:cTn id="167" dur="1" fill="hold">
                                          <p:stCondLst>
                                            <p:cond delay="0"/>
                                          </p:stCondLst>
                                        </p:cTn>
                                        <p:tgtEl>
                                          <p:spTgt spid="364594"/>
                                        </p:tgtEl>
                                        <p:attrNameLst>
                                          <p:attrName>style.visibility</p:attrName>
                                        </p:attrNameLst>
                                      </p:cBhvr>
                                      <p:to>
                                        <p:strVal val="visible"/>
                                      </p:to>
                                    </p:set>
                                    <p:animEffect transition="in" filter="blinds(horizontal)">
                                      <p:cBhvr>
                                        <p:cTn id="168" dur="500"/>
                                        <p:tgtEl>
                                          <p:spTgt spid="364594"/>
                                        </p:tgtEl>
                                      </p:cBhvr>
                                    </p:animEffect>
                                  </p:childTnLst>
                                </p:cTn>
                              </p:par>
                            </p:childTnLst>
                          </p:cTn>
                        </p:par>
                      </p:childTnLst>
                    </p:cTn>
                  </p:par>
                  <p:par>
                    <p:cTn id="169" fill="hold" nodeType="clickPar">
                      <p:stCondLst>
                        <p:cond delay="indefinite"/>
                      </p:stCondLst>
                      <p:childTnLst>
                        <p:par>
                          <p:cTn id="170" fill="hold" nodeType="withGroup">
                            <p:stCondLst>
                              <p:cond delay="0"/>
                            </p:stCondLst>
                            <p:childTnLst>
                              <p:par>
                                <p:cTn id="171" presetID="3" presetClass="entr" presetSubtype="10" fill="hold" nodeType="clickEffect">
                                  <p:stCondLst>
                                    <p:cond delay="0"/>
                                  </p:stCondLst>
                                  <p:childTnLst>
                                    <p:set>
                                      <p:cBhvr>
                                        <p:cTn id="172" dur="1" fill="hold">
                                          <p:stCondLst>
                                            <p:cond delay="0"/>
                                          </p:stCondLst>
                                        </p:cTn>
                                        <p:tgtEl>
                                          <p:spTgt spid="364595"/>
                                        </p:tgtEl>
                                        <p:attrNameLst>
                                          <p:attrName>style.visibility</p:attrName>
                                        </p:attrNameLst>
                                      </p:cBhvr>
                                      <p:to>
                                        <p:strVal val="visible"/>
                                      </p:to>
                                    </p:set>
                                    <p:animEffect transition="in" filter="blinds(horizontal)">
                                      <p:cBhvr>
                                        <p:cTn id="173" dur="500"/>
                                        <p:tgtEl>
                                          <p:spTgt spid="364595"/>
                                        </p:tgtEl>
                                      </p:cBhvr>
                                    </p:animEffect>
                                  </p:childTnLst>
                                </p:cTn>
                              </p:par>
                              <p:par>
                                <p:cTn id="174" presetID="3" presetClass="entr" presetSubtype="10" fill="hold" grpId="0" nodeType="withEffect">
                                  <p:stCondLst>
                                    <p:cond delay="0"/>
                                  </p:stCondLst>
                                  <p:childTnLst>
                                    <p:set>
                                      <p:cBhvr>
                                        <p:cTn id="175" dur="1" fill="hold">
                                          <p:stCondLst>
                                            <p:cond delay="0"/>
                                          </p:stCondLst>
                                        </p:cTn>
                                        <p:tgtEl>
                                          <p:spTgt spid="364596"/>
                                        </p:tgtEl>
                                        <p:attrNameLst>
                                          <p:attrName>style.visibility</p:attrName>
                                        </p:attrNameLst>
                                      </p:cBhvr>
                                      <p:to>
                                        <p:strVal val="visible"/>
                                      </p:to>
                                    </p:set>
                                    <p:animEffect transition="in" filter="blinds(horizontal)">
                                      <p:cBhvr>
                                        <p:cTn id="176" dur="500"/>
                                        <p:tgtEl>
                                          <p:spTgt spid="364596"/>
                                        </p:tgtEl>
                                      </p:cBhvr>
                                    </p:animEffect>
                                  </p:childTnLst>
                                </p:cTn>
                              </p:par>
                              <p:par>
                                <p:cTn id="177" presetID="3" presetClass="entr" presetSubtype="10" fill="hold" nodeType="withEffect">
                                  <p:stCondLst>
                                    <p:cond delay="0"/>
                                  </p:stCondLst>
                                  <p:childTnLst>
                                    <p:set>
                                      <p:cBhvr>
                                        <p:cTn id="178" dur="1" fill="hold">
                                          <p:stCondLst>
                                            <p:cond delay="0"/>
                                          </p:stCondLst>
                                        </p:cTn>
                                        <p:tgtEl>
                                          <p:spTgt spid="364597"/>
                                        </p:tgtEl>
                                        <p:attrNameLst>
                                          <p:attrName>style.visibility</p:attrName>
                                        </p:attrNameLst>
                                      </p:cBhvr>
                                      <p:to>
                                        <p:strVal val="visible"/>
                                      </p:to>
                                    </p:set>
                                    <p:animEffect transition="in" filter="blinds(horizontal)">
                                      <p:cBhvr>
                                        <p:cTn id="179" dur="500"/>
                                        <p:tgtEl>
                                          <p:spTgt spid="364597"/>
                                        </p:tgtEl>
                                      </p:cBhvr>
                                    </p:animEffect>
                                  </p:childTnLst>
                                </p:cTn>
                              </p:par>
                              <p:par>
                                <p:cTn id="180" presetID="3" presetClass="entr" presetSubtype="10" fill="hold" grpId="0" nodeType="withEffect">
                                  <p:stCondLst>
                                    <p:cond delay="0"/>
                                  </p:stCondLst>
                                  <p:childTnLst>
                                    <p:set>
                                      <p:cBhvr>
                                        <p:cTn id="181" dur="1" fill="hold">
                                          <p:stCondLst>
                                            <p:cond delay="0"/>
                                          </p:stCondLst>
                                        </p:cTn>
                                        <p:tgtEl>
                                          <p:spTgt spid="364598"/>
                                        </p:tgtEl>
                                        <p:attrNameLst>
                                          <p:attrName>style.visibility</p:attrName>
                                        </p:attrNameLst>
                                      </p:cBhvr>
                                      <p:to>
                                        <p:strVal val="visible"/>
                                      </p:to>
                                    </p:set>
                                    <p:animEffect transition="in" filter="blinds(horizontal)">
                                      <p:cBhvr>
                                        <p:cTn id="182" dur="500"/>
                                        <p:tgtEl>
                                          <p:spTgt spid="364598"/>
                                        </p:tgtEl>
                                      </p:cBhvr>
                                    </p:animEffect>
                                  </p:childTnLst>
                                </p:cTn>
                              </p:par>
                            </p:childTnLst>
                          </p:cTn>
                        </p:par>
                      </p:childTnLst>
                    </p:cTn>
                  </p:par>
                  <p:par>
                    <p:cTn id="183" fill="hold" nodeType="clickPar">
                      <p:stCondLst>
                        <p:cond delay="indefinite"/>
                      </p:stCondLst>
                      <p:childTnLst>
                        <p:par>
                          <p:cTn id="184" fill="hold" nodeType="withGroup">
                            <p:stCondLst>
                              <p:cond delay="0"/>
                            </p:stCondLst>
                            <p:childTnLst>
                              <p:par>
                                <p:cTn id="185" presetID="3" presetClass="entr" presetSubtype="10" fill="hold" nodeType="clickEffect">
                                  <p:stCondLst>
                                    <p:cond delay="0"/>
                                  </p:stCondLst>
                                  <p:childTnLst>
                                    <p:set>
                                      <p:cBhvr>
                                        <p:cTn id="186" dur="1" fill="hold">
                                          <p:stCondLst>
                                            <p:cond delay="0"/>
                                          </p:stCondLst>
                                        </p:cTn>
                                        <p:tgtEl>
                                          <p:spTgt spid="364599"/>
                                        </p:tgtEl>
                                        <p:attrNameLst>
                                          <p:attrName>style.visibility</p:attrName>
                                        </p:attrNameLst>
                                      </p:cBhvr>
                                      <p:to>
                                        <p:strVal val="visible"/>
                                      </p:to>
                                    </p:set>
                                    <p:animEffect transition="in" filter="blinds(horizontal)">
                                      <p:cBhvr>
                                        <p:cTn id="187" dur="500"/>
                                        <p:tgtEl>
                                          <p:spTgt spid="364599"/>
                                        </p:tgtEl>
                                      </p:cBhvr>
                                    </p:animEffect>
                                  </p:childTnLst>
                                </p:cTn>
                              </p:par>
                              <p:par>
                                <p:cTn id="188" presetID="3" presetClass="entr" presetSubtype="10" fill="hold" grpId="0" nodeType="withEffect">
                                  <p:stCondLst>
                                    <p:cond delay="0"/>
                                  </p:stCondLst>
                                  <p:childTnLst>
                                    <p:set>
                                      <p:cBhvr>
                                        <p:cTn id="189" dur="1" fill="hold">
                                          <p:stCondLst>
                                            <p:cond delay="0"/>
                                          </p:stCondLst>
                                        </p:cTn>
                                        <p:tgtEl>
                                          <p:spTgt spid="364600"/>
                                        </p:tgtEl>
                                        <p:attrNameLst>
                                          <p:attrName>style.visibility</p:attrName>
                                        </p:attrNameLst>
                                      </p:cBhvr>
                                      <p:to>
                                        <p:strVal val="visible"/>
                                      </p:to>
                                    </p:set>
                                    <p:animEffect transition="in" filter="blinds(horizontal)">
                                      <p:cBhvr>
                                        <p:cTn id="190" dur="500"/>
                                        <p:tgtEl>
                                          <p:spTgt spid="364600"/>
                                        </p:tgtEl>
                                      </p:cBhvr>
                                    </p:animEffect>
                                  </p:childTnLst>
                                </p:cTn>
                              </p:par>
                            </p:childTnLst>
                          </p:cTn>
                        </p:par>
                      </p:childTnLst>
                    </p:cTn>
                  </p:par>
                  <p:par>
                    <p:cTn id="191" fill="hold" nodeType="clickPar">
                      <p:stCondLst>
                        <p:cond delay="indefinite"/>
                      </p:stCondLst>
                      <p:childTnLst>
                        <p:par>
                          <p:cTn id="192" fill="hold" nodeType="withGroup">
                            <p:stCondLst>
                              <p:cond delay="0"/>
                            </p:stCondLst>
                            <p:childTnLst>
                              <p:par>
                                <p:cTn id="193" presetID="3" presetClass="entr" presetSubtype="10" fill="hold" grpId="0" nodeType="clickEffect">
                                  <p:stCondLst>
                                    <p:cond delay="0"/>
                                  </p:stCondLst>
                                  <p:childTnLst>
                                    <p:set>
                                      <p:cBhvr>
                                        <p:cTn id="194" dur="1" fill="hold">
                                          <p:stCondLst>
                                            <p:cond delay="0"/>
                                          </p:stCondLst>
                                        </p:cTn>
                                        <p:tgtEl>
                                          <p:spTgt spid="364606"/>
                                        </p:tgtEl>
                                        <p:attrNameLst>
                                          <p:attrName>style.visibility</p:attrName>
                                        </p:attrNameLst>
                                      </p:cBhvr>
                                      <p:to>
                                        <p:strVal val="visible"/>
                                      </p:to>
                                    </p:set>
                                    <p:animEffect transition="in" filter="blinds(horizontal)">
                                      <p:cBhvr>
                                        <p:cTn id="195" dur="500"/>
                                        <p:tgtEl>
                                          <p:spTgt spid="364606"/>
                                        </p:tgtEl>
                                      </p:cBhvr>
                                    </p:animEffect>
                                  </p:childTnLst>
                                </p:cTn>
                              </p:par>
                              <p:par>
                                <p:cTn id="196" presetID="3" presetClass="entr" presetSubtype="10" fill="hold" grpId="0" nodeType="withEffect">
                                  <p:stCondLst>
                                    <p:cond delay="0"/>
                                  </p:stCondLst>
                                  <p:childTnLst>
                                    <p:set>
                                      <p:cBhvr>
                                        <p:cTn id="197" dur="1" fill="hold">
                                          <p:stCondLst>
                                            <p:cond delay="0"/>
                                          </p:stCondLst>
                                        </p:cTn>
                                        <p:tgtEl>
                                          <p:spTgt spid="364607"/>
                                        </p:tgtEl>
                                        <p:attrNameLst>
                                          <p:attrName>style.visibility</p:attrName>
                                        </p:attrNameLst>
                                      </p:cBhvr>
                                      <p:to>
                                        <p:strVal val="visible"/>
                                      </p:to>
                                    </p:set>
                                    <p:animEffect transition="in" filter="blinds(horizontal)">
                                      <p:cBhvr>
                                        <p:cTn id="198" dur="500"/>
                                        <p:tgtEl>
                                          <p:spTgt spid="364607"/>
                                        </p:tgtEl>
                                      </p:cBhvr>
                                    </p:animEffect>
                                  </p:childTnLst>
                                </p:cTn>
                              </p:par>
                              <p:par>
                                <p:cTn id="199" presetID="3" presetClass="entr" presetSubtype="10" fill="hold" grpId="0" nodeType="withEffect">
                                  <p:stCondLst>
                                    <p:cond delay="0"/>
                                  </p:stCondLst>
                                  <p:childTnLst>
                                    <p:set>
                                      <p:cBhvr>
                                        <p:cTn id="200" dur="1" fill="hold">
                                          <p:stCondLst>
                                            <p:cond delay="0"/>
                                          </p:stCondLst>
                                        </p:cTn>
                                        <p:tgtEl>
                                          <p:spTgt spid="364608"/>
                                        </p:tgtEl>
                                        <p:attrNameLst>
                                          <p:attrName>style.visibility</p:attrName>
                                        </p:attrNameLst>
                                      </p:cBhvr>
                                      <p:to>
                                        <p:strVal val="visible"/>
                                      </p:to>
                                    </p:set>
                                    <p:animEffect transition="in" filter="blinds(horizontal)">
                                      <p:cBhvr>
                                        <p:cTn id="201" dur="500"/>
                                        <p:tgtEl>
                                          <p:spTgt spid="364608"/>
                                        </p:tgtEl>
                                      </p:cBhvr>
                                    </p:animEffect>
                                  </p:childTnLst>
                                </p:cTn>
                              </p:par>
                              <p:par>
                                <p:cTn id="202" presetID="3" presetClass="entr" presetSubtype="10" fill="hold" grpId="0" nodeType="withEffect">
                                  <p:stCondLst>
                                    <p:cond delay="0"/>
                                  </p:stCondLst>
                                  <p:childTnLst>
                                    <p:set>
                                      <p:cBhvr>
                                        <p:cTn id="203" dur="1" fill="hold">
                                          <p:stCondLst>
                                            <p:cond delay="0"/>
                                          </p:stCondLst>
                                        </p:cTn>
                                        <p:tgtEl>
                                          <p:spTgt spid="364609"/>
                                        </p:tgtEl>
                                        <p:attrNameLst>
                                          <p:attrName>style.visibility</p:attrName>
                                        </p:attrNameLst>
                                      </p:cBhvr>
                                      <p:to>
                                        <p:strVal val="visible"/>
                                      </p:to>
                                    </p:set>
                                    <p:animEffect transition="in" filter="blinds(horizontal)">
                                      <p:cBhvr>
                                        <p:cTn id="204" dur="500"/>
                                        <p:tgtEl>
                                          <p:spTgt spid="364609"/>
                                        </p:tgtEl>
                                      </p:cBhvr>
                                    </p:animEffect>
                                  </p:childTnLst>
                                </p:cTn>
                              </p:par>
                              <p:par>
                                <p:cTn id="205" presetID="3" presetClass="entr" presetSubtype="10" fill="hold" grpId="0" nodeType="withEffect">
                                  <p:stCondLst>
                                    <p:cond delay="0"/>
                                  </p:stCondLst>
                                  <p:childTnLst>
                                    <p:set>
                                      <p:cBhvr>
                                        <p:cTn id="206" dur="1" fill="hold">
                                          <p:stCondLst>
                                            <p:cond delay="0"/>
                                          </p:stCondLst>
                                        </p:cTn>
                                        <p:tgtEl>
                                          <p:spTgt spid="364610"/>
                                        </p:tgtEl>
                                        <p:attrNameLst>
                                          <p:attrName>style.visibility</p:attrName>
                                        </p:attrNameLst>
                                      </p:cBhvr>
                                      <p:to>
                                        <p:strVal val="visible"/>
                                      </p:to>
                                    </p:set>
                                    <p:animEffect transition="in" filter="blinds(horizontal)">
                                      <p:cBhvr>
                                        <p:cTn id="207" dur="500"/>
                                        <p:tgtEl>
                                          <p:spTgt spid="364610"/>
                                        </p:tgtEl>
                                      </p:cBhvr>
                                    </p:animEffect>
                                  </p:childTnLst>
                                </p:cTn>
                              </p:par>
                              <p:par>
                                <p:cTn id="208" presetID="3" presetClass="entr" presetSubtype="10" fill="hold" grpId="0" nodeType="withEffect">
                                  <p:stCondLst>
                                    <p:cond delay="0"/>
                                  </p:stCondLst>
                                  <p:childTnLst>
                                    <p:set>
                                      <p:cBhvr>
                                        <p:cTn id="209" dur="1" fill="hold">
                                          <p:stCondLst>
                                            <p:cond delay="0"/>
                                          </p:stCondLst>
                                        </p:cTn>
                                        <p:tgtEl>
                                          <p:spTgt spid="364611"/>
                                        </p:tgtEl>
                                        <p:attrNameLst>
                                          <p:attrName>style.visibility</p:attrName>
                                        </p:attrNameLst>
                                      </p:cBhvr>
                                      <p:to>
                                        <p:strVal val="visible"/>
                                      </p:to>
                                    </p:set>
                                    <p:animEffect transition="in" filter="blinds(horizontal)">
                                      <p:cBhvr>
                                        <p:cTn id="210" dur="500"/>
                                        <p:tgtEl>
                                          <p:spTgt spid="364611"/>
                                        </p:tgtEl>
                                      </p:cBhvr>
                                    </p:animEffect>
                                  </p:childTnLst>
                                </p:cTn>
                              </p:par>
                            </p:childTnLst>
                          </p:cTn>
                        </p:par>
                      </p:childTnLst>
                    </p:cTn>
                  </p:par>
                  <p:par>
                    <p:cTn id="211" fill="hold" nodeType="clickPar">
                      <p:stCondLst>
                        <p:cond delay="indefinite"/>
                      </p:stCondLst>
                      <p:childTnLst>
                        <p:par>
                          <p:cTn id="212" fill="hold" nodeType="withGroup">
                            <p:stCondLst>
                              <p:cond delay="0"/>
                            </p:stCondLst>
                            <p:childTnLst>
                              <p:par>
                                <p:cTn id="213" presetID="3" presetClass="entr" presetSubtype="10" fill="hold" grpId="0" nodeType="clickEffect">
                                  <p:stCondLst>
                                    <p:cond delay="0"/>
                                  </p:stCondLst>
                                  <p:childTnLst>
                                    <p:set>
                                      <p:cBhvr>
                                        <p:cTn id="214" dur="1" fill="hold">
                                          <p:stCondLst>
                                            <p:cond delay="0"/>
                                          </p:stCondLst>
                                        </p:cTn>
                                        <p:tgtEl>
                                          <p:spTgt spid="364601"/>
                                        </p:tgtEl>
                                        <p:attrNameLst>
                                          <p:attrName>style.visibility</p:attrName>
                                        </p:attrNameLst>
                                      </p:cBhvr>
                                      <p:to>
                                        <p:strVal val="visible"/>
                                      </p:to>
                                    </p:set>
                                    <p:animEffect transition="in" filter="blinds(horizontal)">
                                      <p:cBhvr>
                                        <p:cTn id="215" dur="500"/>
                                        <p:tgtEl>
                                          <p:spTgt spid="364601"/>
                                        </p:tgtEl>
                                      </p:cBhvr>
                                    </p:animEffect>
                                  </p:childTnLst>
                                </p:cTn>
                              </p:par>
                              <p:par>
                                <p:cTn id="216" presetID="3" presetClass="entr" presetSubtype="10" fill="hold" grpId="0" nodeType="withEffect">
                                  <p:stCondLst>
                                    <p:cond delay="0"/>
                                  </p:stCondLst>
                                  <p:childTnLst>
                                    <p:set>
                                      <p:cBhvr>
                                        <p:cTn id="217" dur="1" fill="hold">
                                          <p:stCondLst>
                                            <p:cond delay="0"/>
                                          </p:stCondLst>
                                        </p:cTn>
                                        <p:tgtEl>
                                          <p:spTgt spid="364602"/>
                                        </p:tgtEl>
                                        <p:attrNameLst>
                                          <p:attrName>style.visibility</p:attrName>
                                        </p:attrNameLst>
                                      </p:cBhvr>
                                      <p:to>
                                        <p:strVal val="visible"/>
                                      </p:to>
                                    </p:set>
                                    <p:animEffect transition="in" filter="blinds(horizontal)">
                                      <p:cBhvr>
                                        <p:cTn id="218" dur="500"/>
                                        <p:tgtEl>
                                          <p:spTgt spid="364602"/>
                                        </p:tgtEl>
                                      </p:cBhvr>
                                    </p:animEffect>
                                  </p:childTnLst>
                                </p:cTn>
                              </p:par>
                              <p:par>
                                <p:cTn id="219" presetID="3" presetClass="entr" presetSubtype="10" fill="hold" grpId="0" nodeType="withEffect">
                                  <p:stCondLst>
                                    <p:cond delay="0"/>
                                  </p:stCondLst>
                                  <p:childTnLst>
                                    <p:set>
                                      <p:cBhvr>
                                        <p:cTn id="220" dur="1" fill="hold">
                                          <p:stCondLst>
                                            <p:cond delay="0"/>
                                          </p:stCondLst>
                                        </p:cTn>
                                        <p:tgtEl>
                                          <p:spTgt spid="364603"/>
                                        </p:tgtEl>
                                        <p:attrNameLst>
                                          <p:attrName>style.visibility</p:attrName>
                                        </p:attrNameLst>
                                      </p:cBhvr>
                                      <p:to>
                                        <p:strVal val="visible"/>
                                      </p:to>
                                    </p:set>
                                    <p:animEffect transition="in" filter="blinds(horizontal)">
                                      <p:cBhvr>
                                        <p:cTn id="221" dur="500"/>
                                        <p:tgtEl>
                                          <p:spTgt spid="364603"/>
                                        </p:tgtEl>
                                      </p:cBhvr>
                                    </p:animEffect>
                                  </p:childTnLst>
                                </p:cTn>
                              </p:par>
                              <p:par>
                                <p:cTn id="222" presetID="3" presetClass="entr" presetSubtype="10" fill="hold" grpId="0" nodeType="withEffect">
                                  <p:stCondLst>
                                    <p:cond delay="0"/>
                                  </p:stCondLst>
                                  <p:childTnLst>
                                    <p:set>
                                      <p:cBhvr>
                                        <p:cTn id="223" dur="1" fill="hold">
                                          <p:stCondLst>
                                            <p:cond delay="0"/>
                                          </p:stCondLst>
                                        </p:cTn>
                                        <p:tgtEl>
                                          <p:spTgt spid="364604"/>
                                        </p:tgtEl>
                                        <p:attrNameLst>
                                          <p:attrName>style.visibility</p:attrName>
                                        </p:attrNameLst>
                                      </p:cBhvr>
                                      <p:to>
                                        <p:strVal val="visible"/>
                                      </p:to>
                                    </p:set>
                                    <p:animEffect transition="in" filter="blinds(horizontal)">
                                      <p:cBhvr>
                                        <p:cTn id="224" dur="500"/>
                                        <p:tgtEl>
                                          <p:spTgt spid="364604"/>
                                        </p:tgtEl>
                                      </p:cBhvr>
                                    </p:animEffect>
                                  </p:childTnLst>
                                </p:cTn>
                              </p:par>
                              <p:par>
                                <p:cTn id="225" presetID="3" presetClass="entr" presetSubtype="10" fill="hold" grpId="0" nodeType="withEffect">
                                  <p:stCondLst>
                                    <p:cond delay="0"/>
                                  </p:stCondLst>
                                  <p:childTnLst>
                                    <p:set>
                                      <p:cBhvr>
                                        <p:cTn id="226" dur="1" fill="hold">
                                          <p:stCondLst>
                                            <p:cond delay="0"/>
                                          </p:stCondLst>
                                        </p:cTn>
                                        <p:tgtEl>
                                          <p:spTgt spid="364605"/>
                                        </p:tgtEl>
                                        <p:attrNameLst>
                                          <p:attrName>style.visibility</p:attrName>
                                        </p:attrNameLst>
                                      </p:cBhvr>
                                      <p:to>
                                        <p:strVal val="visible"/>
                                      </p:to>
                                    </p:set>
                                    <p:animEffect transition="in" filter="blinds(horizontal)">
                                      <p:cBhvr>
                                        <p:cTn id="227" dur="500"/>
                                        <p:tgtEl>
                                          <p:spTgt spid="364605"/>
                                        </p:tgtEl>
                                      </p:cBhvr>
                                    </p:animEffect>
                                  </p:childTnLst>
                                </p:cTn>
                              </p:par>
                            </p:childTnLst>
                          </p:cTn>
                        </p:par>
                      </p:childTnLst>
                    </p:cTn>
                  </p:par>
                  <p:par>
                    <p:cTn id="228" fill="hold" nodeType="clickPar">
                      <p:stCondLst>
                        <p:cond delay="indefinite"/>
                      </p:stCondLst>
                      <p:childTnLst>
                        <p:par>
                          <p:cTn id="229" fill="hold" nodeType="withGroup">
                            <p:stCondLst>
                              <p:cond delay="0"/>
                            </p:stCondLst>
                            <p:childTnLst>
                              <p:par>
                                <p:cTn id="230" presetID="3" presetClass="entr" presetSubtype="10" fill="hold" grpId="0" nodeType="clickEffect">
                                  <p:stCondLst>
                                    <p:cond delay="0"/>
                                  </p:stCondLst>
                                  <p:childTnLst>
                                    <p:set>
                                      <p:cBhvr>
                                        <p:cTn id="231" dur="1" fill="hold">
                                          <p:stCondLst>
                                            <p:cond delay="0"/>
                                          </p:stCondLst>
                                        </p:cTn>
                                        <p:tgtEl>
                                          <p:spTgt spid="364612"/>
                                        </p:tgtEl>
                                        <p:attrNameLst>
                                          <p:attrName>style.visibility</p:attrName>
                                        </p:attrNameLst>
                                      </p:cBhvr>
                                      <p:to>
                                        <p:strVal val="visible"/>
                                      </p:to>
                                    </p:set>
                                    <p:animEffect transition="in" filter="blinds(horizontal)">
                                      <p:cBhvr>
                                        <p:cTn id="232" dur="500"/>
                                        <p:tgtEl>
                                          <p:spTgt spid="364612"/>
                                        </p:tgtEl>
                                      </p:cBhvr>
                                    </p:animEffect>
                                  </p:childTnLst>
                                </p:cTn>
                              </p:par>
                            </p:childTnLst>
                          </p:cTn>
                        </p:par>
                      </p:childTnLst>
                    </p:cTn>
                  </p:par>
                  <p:par>
                    <p:cTn id="233" fill="hold" nodeType="clickPar">
                      <p:stCondLst>
                        <p:cond delay="indefinite"/>
                      </p:stCondLst>
                      <p:childTnLst>
                        <p:par>
                          <p:cTn id="234" fill="hold" nodeType="withGroup">
                            <p:stCondLst>
                              <p:cond delay="0"/>
                            </p:stCondLst>
                            <p:childTnLst>
                              <p:par>
                                <p:cTn id="235" presetID="3" presetClass="entr" presetSubtype="10" fill="hold" grpId="0" nodeType="clickEffect">
                                  <p:stCondLst>
                                    <p:cond delay="0"/>
                                  </p:stCondLst>
                                  <p:childTnLst>
                                    <p:set>
                                      <p:cBhvr>
                                        <p:cTn id="236" dur="1" fill="hold">
                                          <p:stCondLst>
                                            <p:cond delay="0"/>
                                          </p:stCondLst>
                                        </p:cTn>
                                        <p:tgtEl>
                                          <p:spTgt spid="364613"/>
                                        </p:tgtEl>
                                        <p:attrNameLst>
                                          <p:attrName>style.visibility</p:attrName>
                                        </p:attrNameLst>
                                      </p:cBhvr>
                                      <p:to>
                                        <p:strVal val="visible"/>
                                      </p:to>
                                    </p:set>
                                    <p:animEffect transition="in" filter="blinds(horizontal)">
                                      <p:cBhvr>
                                        <p:cTn id="237" dur="500"/>
                                        <p:tgtEl>
                                          <p:spTgt spid="364613"/>
                                        </p:tgtEl>
                                      </p:cBhvr>
                                    </p:animEffect>
                                  </p:childTnLst>
                                </p:cTn>
                              </p:par>
                            </p:childTnLst>
                          </p:cTn>
                        </p:par>
                      </p:childTnLst>
                    </p:cTn>
                  </p:par>
                  <p:par>
                    <p:cTn id="238" fill="hold" nodeType="clickPar">
                      <p:stCondLst>
                        <p:cond delay="indefinite"/>
                      </p:stCondLst>
                      <p:childTnLst>
                        <p:par>
                          <p:cTn id="239" fill="hold" nodeType="withGroup">
                            <p:stCondLst>
                              <p:cond delay="0"/>
                            </p:stCondLst>
                            <p:childTnLst>
                              <p:par>
                                <p:cTn id="240" presetID="3" presetClass="entr" presetSubtype="10" fill="hold" grpId="0" nodeType="clickEffect">
                                  <p:stCondLst>
                                    <p:cond delay="0"/>
                                  </p:stCondLst>
                                  <p:childTnLst>
                                    <p:set>
                                      <p:cBhvr>
                                        <p:cTn id="241" dur="1" fill="hold">
                                          <p:stCondLst>
                                            <p:cond delay="0"/>
                                          </p:stCondLst>
                                        </p:cTn>
                                        <p:tgtEl>
                                          <p:spTgt spid="364614"/>
                                        </p:tgtEl>
                                        <p:attrNameLst>
                                          <p:attrName>style.visibility</p:attrName>
                                        </p:attrNameLst>
                                      </p:cBhvr>
                                      <p:to>
                                        <p:strVal val="visible"/>
                                      </p:to>
                                    </p:set>
                                    <p:animEffect transition="in" filter="blinds(horizontal)">
                                      <p:cBhvr>
                                        <p:cTn id="242" dur="500"/>
                                        <p:tgtEl>
                                          <p:spTgt spid="364614"/>
                                        </p:tgtEl>
                                      </p:cBhvr>
                                    </p:animEffect>
                                  </p:childTnLst>
                                </p:cTn>
                              </p:par>
                              <p:par>
                                <p:cTn id="243" presetID="3" presetClass="entr" presetSubtype="10" fill="hold" grpId="0" nodeType="withEffect">
                                  <p:stCondLst>
                                    <p:cond delay="0"/>
                                  </p:stCondLst>
                                  <p:childTnLst>
                                    <p:set>
                                      <p:cBhvr>
                                        <p:cTn id="244" dur="1" fill="hold">
                                          <p:stCondLst>
                                            <p:cond delay="0"/>
                                          </p:stCondLst>
                                        </p:cTn>
                                        <p:tgtEl>
                                          <p:spTgt spid="364615"/>
                                        </p:tgtEl>
                                        <p:attrNameLst>
                                          <p:attrName>style.visibility</p:attrName>
                                        </p:attrNameLst>
                                      </p:cBhvr>
                                      <p:to>
                                        <p:strVal val="visible"/>
                                      </p:to>
                                    </p:set>
                                    <p:animEffect transition="in" filter="blinds(horizontal)">
                                      <p:cBhvr>
                                        <p:cTn id="245" dur="500"/>
                                        <p:tgtEl>
                                          <p:spTgt spid="364615"/>
                                        </p:tgtEl>
                                      </p:cBhvr>
                                    </p:animEffect>
                                  </p:childTnLst>
                                </p:cTn>
                              </p:par>
                              <p:par>
                                <p:cTn id="246" presetID="3" presetClass="entr" presetSubtype="10" fill="hold" grpId="0" nodeType="withEffect">
                                  <p:stCondLst>
                                    <p:cond delay="0"/>
                                  </p:stCondLst>
                                  <p:childTnLst>
                                    <p:set>
                                      <p:cBhvr>
                                        <p:cTn id="247" dur="1" fill="hold">
                                          <p:stCondLst>
                                            <p:cond delay="0"/>
                                          </p:stCondLst>
                                        </p:cTn>
                                        <p:tgtEl>
                                          <p:spTgt spid="364616"/>
                                        </p:tgtEl>
                                        <p:attrNameLst>
                                          <p:attrName>style.visibility</p:attrName>
                                        </p:attrNameLst>
                                      </p:cBhvr>
                                      <p:to>
                                        <p:strVal val="visible"/>
                                      </p:to>
                                    </p:set>
                                    <p:animEffect transition="in" filter="blinds(horizontal)">
                                      <p:cBhvr>
                                        <p:cTn id="248" dur="500"/>
                                        <p:tgtEl>
                                          <p:spTgt spid="364616"/>
                                        </p:tgtEl>
                                      </p:cBhvr>
                                    </p:animEffect>
                                  </p:childTnLst>
                                </p:cTn>
                              </p:par>
                              <p:par>
                                <p:cTn id="249" presetID="3" presetClass="entr" presetSubtype="10" fill="hold" grpId="0" nodeType="withEffect">
                                  <p:stCondLst>
                                    <p:cond delay="0"/>
                                  </p:stCondLst>
                                  <p:childTnLst>
                                    <p:set>
                                      <p:cBhvr>
                                        <p:cTn id="250" dur="1" fill="hold">
                                          <p:stCondLst>
                                            <p:cond delay="0"/>
                                          </p:stCondLst>
                                        </p:cTn>
                                        <p:tgtEl>
                                          <p:spTgt spid="364617"/>
                                        </p:tgtEl>
                                        <p:attrNameLst>
                                          <p:attrName>style.visibility</p:attrName>
                                        </p:attrNameLst>
                                      </p:cBhvr>
                                      <p:to>
                                        <p:strVal val="visible"/>
                                      </p:to>
                                    </p:set>
                                    <p:animEffect transition="in" filter="blinds(horizontal)">
                                      <p:cBhvr>
                                        <p:cTn id="251" dur="500"/>
                                        <p:tgtEl>
                                          <p:spTgt spid="364617"/>
                                        </p:tgtEl>
                                      </p:cBhvr>
                                    </p:animEffect>
                                  </p:childTnLst>
                                </p:cTn>
                              </p:par>
                              <p:par>
                                <p:cTn id="252" presetID="3" presetClass="entr" presetSubtype="10" fill="hold" grpId="0" nodeType="withEffect">
                                  <p:stCondLst>
                                    <p:cond delay="0"/>
                                  </p:stCondLst>
                                  <p:childTnLst>
                                    <p:set>
                                      <p:cBhvr>
                                        <p:cTn id="253" dur="1" fill="hold">
                                          <p:stCondLst>
                                            <p:cond delay="0"/>
                                          </p:stCondLst>
                                        </p:cTn>
                                        <p:tgtEl>
                                          <p:spTgt spid="364618"/>
                                        </p:tgtEl>
                                        <p:attrNameLst>
                                          <p:attrName>style.visibility</p:attrName>
                                        </p:attrNameLst>
                                      </p:cBhvr>
                                      <p:to>
                                        <p:strVal val="visible"/>
                                      </p:to>
                                    </p:set>
                                    <p:animEffect transition="in" filter="blinds(horizontal)">
                                      <p:cBhvr>
                                        <p:cTn id="254" dur="500"/>
                                        <p:tgtEl>
                                          <p:spTgt spid="364618"/>
                                        </p:tgtEl>
                                      </p:cBhvr>
                                    </p:animEffect>
                                  </p:childTnLst>
                                </p:cTn>
                              </p:par>
                              <p:par>
                                <p:cTn id="255" presetID="3" presetClass="entr" presetSubtype="10" fill="hold" grpId="0" nodeType="withEffect">
                                  <p:stCondLst>
                                    <p:cond delay="0"/>
                                  </p:stCondLst>
                                  <p:childTnLst>
                                    <p:set>
                                      <p:cBhvr>
                                        <p:cTn id="256" dur="1" fill="hold">
                                          <p:stCondLst>
                                            <p:cond delay="0"/>
                                          </p:stCondLst>
                                        </p:cTn>
                                        <p:tgtEl>
                                          <p:spTgt spid="364619"/>
                                        </p:tgtEl>
                                        <p:attrNameLst>
                                          <p:attrName>style.visibility</p:attrName>
                                        </p:attrNameLst>
                                      </p:cBhvr>
                                      <p:to>
                                        <p:strVal val="visible"/>
                                      </p:to>
                                    </p:set>
                                    <p:animEffect transition="in" filter="blinds(horizontal)">
                                      <p:cBhvr>
                                        <p:cTn id="257" dur="500"/>
                                        <p:tgtEl>
                                          <p:spTgt spid="364619"/>
                                        </p:tgtEl>
                                      </p:cBhvr>
                                    </p:animEffect>
                                  </p:childTnLst>
                                </p:cTn>
                              </p:par>
                              <p:par>
                                <p:cTn id="258" presetID="3" presetClass="entr" presetSubtype="10" fill="hold" grpId="0" nodeType="withEffect">
                                  <p:stCondLst>
                                    <p:cond delay="0"/>
                                  </p:stCondLst>
                                  <p:childTnLst>
                                    <p:set>
                                      <p:cBhvr>
                                        <p:cTn id="259" dur="1" fill="hold">
                                          <p:stCondLst>
                                            <p:cond delay="0"/>
                                          </p:stCondLst>
                                        </p:cTn>
                                        <p:tgtEl>
                                          <p:spTgt spid="364620"/>
                                        </p:tgtEl>
                                        <p:attrNameLst>
                                          <p:attrName>style.visibility</p:attrName>
                                        </p:attrNameLst>
                                      </p:cBhvr>
                                      <p:to>
                                        <p:strVal val="visible"/>
                                      </p:to>
                                    </p:set>
                                    <p:animEffect transition="in" filter="blinds(horizontal)">
                                      <p:cBhvr>
                                        <p:cTn id="260" dur="500"/>
                                        <p:tgtEl>
                                          <p:spTgt spid="364620"/>
                                        </p:tgtEl>
                                      </p:cBhvr>
                                    </p:animEffect>
                                  </p:childTnLst>
                                </p:cTn>
                              </p:par>
                              <p:par>
                                <p:cTn id="261" presetID="3" presetClass="entr" presetSubtype="10" fill="hold" grpId="0" nodeType="withEffect">
                                  <p:stCondLst>
                                    <p:cond delay="0"/>
                                  </p:stCondLst>
                                  <p:childTnLst>
                                    <p:set>
                                      <p:cBhvr>
                                        <p:cTn id="262" dur="1" fill="hold">
                                          <p:stCondLst>
                                            <p:cond delay="0"/>
                                          </p:stCondLst>
                                        </p:cTn>
                                        <p:tgtEl>
                                          <p:spTgt spid="364621"/>
                                        </p:tgtEl>
                                        <p:attrNameLst>
                                          <p:attrName>style.visibility</p:attrName>
                                        </p:attrNameLst>
                                      </p:cBhvr>
                                      <p:to>
                                        <p:strVal val="visible"/>
                                      </p:to>
                                    </p:set>
                                    <p:animEffect transition="in" filter="blinds(horizontal)">
                                      <p:cBhvr>
                                        <p:cTn id="263" dur="500"/>
                                        <p:tgtEl>
                                          <p:spTgt spid="364621"/>
                                        </p:tgtEl>
                                      </p:cBhvr>
                                    </p:animEffect>
                                  </p:childTnLst>
                                </p:cTn>
                              </p:par>
                              <p:par>
                                <p:cTn id="264" presetID="3" presetClass="entr" presetSubtype="10" fill="hold" grpId="0" nodeType="withEffect">
                                  <p:stCondLst>
                                    <p:cond delay="0"/>
                                  </p:stCondLst>
                                  <p:childTnLst>
                                    <p:set>
                                      <p:cBhvr>
                                        <p:cTn id="265" dur="1" fill="hold">
                                          <p:stCondLst>
                                            <p:cond delay="0"/>
                                          </p:stCondLst>
                                        </p:cTn>
                                        <p:tgtEl>
                                          <p:spTgt spid="364623"/>
                                        </p:tgtEl>
                                        <p:attrNameLst>
                                          <p:attrName>style.visibility</p:attrName>
                                        </p:attrNameLst>
                                      </p:cBhvr>
                                      <p:to>
                                        <p:strVal val="visible"/>
                                      </p:to>
                                    </p:set>
                                    <p:animEffect transition="in" filter="blinds(horizontal)">
                                      <p:cBhvr>
                                        <p:cTn id="266" dur="500"/>
                                        <p:tgtEl>
                                          <p:spTgt spid="364623"/>
                                        </p:tgtEl>
                                      </p:cBhvr>
                                    </p:animEffect>
                                  </p:childTnLst>
                                </p:cTn>
                              </p:par>
                              <p:par>
                                <p:cTn id="267" presetID="3" presetClass="entr" presetSubtype="10" fill="hold" grpId="0" nodeType="withEffect">
                                  <p:stCondLst>
                                    <p:cond delay="0"/>
                                  </p:stCondLst>
                                  <p:childTnLst>
                                    <p:set>
                                      <p:cBhvr>
                                        <p:cTn id="268" dur="1" fill="hold">
                                          <p:stCondLst>
                                            <p:cond delay="0"/>
                                          </p:stCondLst>
                                        </p:cTn>
                                        <p:tgtEl>
                                          <p:spTgt spid="364624"/>
                                        </p:tgtEl>
                                        <p:attrNameLst>
                                          <p:attrName>style.visibility</p:attrName>
                                        </p:attrNameLst>
                                      </p:cBhvr>
                                      <p:to>
                                        <p:strVal val="visible"/>
                                      </p:to>
                                    </p:set>
                                    <p:animEffect transition="in" filter="blinds(horizontal)">
                                      <p:cBhvr>
                                        <p:cTn id="269" dur="500"/>
                                        <p:tgtEl>
                                          <p:spTgt spid="364624"/>
                                        </p:tgtEl>
                                      </p:cBhvr>
                                    </p:animEffect>
                                  </p:childTnLst>
                                </p:cTn>
                              </p:par>
                              <p:par>
                                <p:cTn id="270" presetID="3" presetClass="entr" presetSubtype="10" fill="hold" grpId="0" nodeType="withEffect">
                                  <p:stCondLst>
                                    <p:cond delay="0"/>
                                  </p:stCondLst>
                                  <p:childTnLst>
                                    <p:set>
                                      <p:cBhvr>
                                        <p:cTn id="271" dur="1" fill="hold">
                                          <p:stCondLst>
                                            <p:cond delay="0"/>
                                          </p:stCondLst>
                                        </p:cTn>
                                        <p:tgtEl>
                                          <p:spTgt spid="364625"/>
                                        </p:tgtEl>
                                        <p:attrNameLst>
                                          <p:attrName>style.visibility</p:attrName>
                                        </p:attrNameLst>
                                      </p:cBhvr>
                                      <p:to>
                                        <p:strVal val="visible"/>
                                      </p:to>
                                    </p:set>
                                    <p:animEffect transition="in" filter="blinds(horizontal)">
                                      <p:cBhvr>
                                        <p:cTn id="272" dur="500"/>
                                        <p:tgtEl>
                                          <p:spTgt spid="364625"/>
                                        </p:tgtEl>
                                      </p:cBhvr>
                                    </p:animEffect>
                                  </p:childTnLst>
                                </p:cTn>
                              </p:par>
                            </p:childTnLst>
                          </p:cTn>
                        </p:par>
                      </p:childTnLst>
                    </p:cTn>
                  </p:par>
                  <p:par>
                    <p:cTn id="273" fill="hold" nodeType="clickPar">
                      <p:stCondLst>
                        <p:cond delay="indefinite"/>
                      </p:stCondLst>
                      <p:childTnLst>
                        <p:par>
                          <p:cTn id="274" fill="hold" nodeType="withGroup">
                            <p:stCondLst>
                              <p:cond delay="0"/>
                            </p:stCondLst>
                            <p:childTnLst>
                              <p:par>
                                <p:cTn id="275" presetID="3" presetClass="entr" presetSubtype="10" fill="hold" grpId="0" nodeType="clickEffect">
                                  <p:stCondLst>
                                    <p:cond delay="0"/>
                                  </p:stCondLst>
                                  <p:childTnLst>
                                    <p:set>
                                      <p:cBhvr>
                                        <p:cTn id="276" dur="1" fill="hold">
                                          <p:stCondLst>
                                            <p:cond delay="0"/>
                                          </p:stCondLst>
                                        </p:cTn>
                                        <p:tgtEl>
                                          <p:spTgt spid="364626"/>
                                        </p:tgtEl>
                                        <p:attrNameLst>
                                          <p:attrName>style.visibility</p:attrName>
                                        </p:attrNameLst>
                                      </p:cBhvr>
                                      <p:to>
                                        <p:strVal val="visible"/>
                                      </p:to>
                                    </p:set>
                                    <p:animEffect transition="in" filter="blinds(horizontal)">
                                      <p:cBhvr>
                                        <p:cTn id="277" dur="500"/>
                                        <p:tgtEl>
                                          <p:spTgt spid="364626"/>
                                        </p:tgtEl>
                                      </p:cBhvr>
                                    </p:animEffect>
                                  </p:childTnLst>
                                </p:cTn>
                              </p:par>
                              <p:par>
                                <p:cTn id="278" presetID="3" presetClass="entr" presetSubtype="10" fill="hold" grpId="0" nodeType="withEffect">
                                  <p:stCondLst>
                                    <p:cond delay="0"/>
                                  </p:stCondLst>
                                  <p:childTnLst>
                                    <p:set>
                                      <p:cBhvr>
                                        <p:cTn id="279" dur="1" fill="hold">
                                          <p:stCondLst>
                                            <p:cond delay="0"/>
                                          </p:stCondLst>
                                        </p:cTn>
                                        <p:tgtEl>
                                          <p:spTgt spid="364627"/>
                                        </p:tgtEl>
                                        <p:attrNameLst>
                                          <p:attrName>style.visibility</p:attrName>
                                        </p:attrNameLst>
                                      </p:cBhvr>
                                      <p:to>
                                        <p:strVal val="visible"/>
                                      </p:to>
                                    </p:set>
                                    <p:animEffect transition="in" filter="blinds(horizontal)">
                                      <p:cBhvr>
                                        <p:cTn id="280" dur="500"/>
                                        <p:tgtEl>
                                          <p:spTgt spid="364627"/>
                                        </p:tgtEl>
                                      </p:cBhvr>
                                    </p:animEffect>
                                  </p:childTnLst>
                                </p:cTn>
                              </p:par>
                              <p:par>
                                <p:cTn id="281" presetID="3" presetClass="entr" presetSubtype="10" fill="hold" grpId="0" nodeType="withEffect">
                                  <p:stCondLst>
                                    <p:cond delay="0"/>
                                  </p:stCondLst>
                                  <p:childTnLst>
                                    <p:set>
                                      <p:cBhvr>
                                        <p:cTn id="282" dur="1" fill="hold">
                                          <p:stCondLst>
                                            <p:cond delay="0"/>
                                          </p:stCondLst>
                                        </p:cTn>
                                        <p:tgtEl>
                                          <p:spTgt spid="364628"/>
                                        </p:tgtEl>
                                        <p:attrNameLst>
                                          <p:attrName>style.visibility</p:attrName>
                                        </p:attrNameLst>
                                      </p:cBhvr>
                                      <p:to>
                                        <p:strVal val="visible"/>
                                      </p:to>
                                    </p:set>
                                    <p:animEffect transition="in" filter="blinds(horizontal)">
                                      <p:cBhvr>
                                        <p:cTn id="283" dur="500"/>
                                        <p:tgtEl>
                                          <p:spTgt spid="364628"/>
                                        </p:tgtEl>
                                      </p:cBhvr>
                                    </p:animEffect>
                                  </p:childTnLst>
                                </p:cTn>
                              </p:par>
                            </p:childTnLst>
                          </p:cTn>
                        </p:par>
                      </p:childTnLst>
                    </p:cTn>
                  </p:par>
                  <p:par>
                    <p:cTn id="284" fill="hold" nodeType="clickPar">
                      <p:stCondLst>
                        <p:cond delay="indefinite"/>
                      </p:stCondLst>
                      <p:childTnLst>
                        <p:par>
                          <p:cTn id="285" fill="hold" nodeType="withGroup">
                            <p:stCondLst>
                              <p:cond delay="0"/>
                            </p:stCondLst>
                            <p:childTnLst>
                              <p:par>
                                <p:cTn id="286" presetID="3" presetClass="entr" presetSubtype="10" fill="hold" grpId="0" nodeType="clickEffect">
                                  <p:stCondLst>
                                    <p:cond delay="0"/>
                                  </p:stCondLst>
                                  <p:childTnLst>
                                    <p:set>
                                      <p:cBhvr>
                                        <p:cTn id="287" dur="1" fill="hold">
                                          <p:stCondLst>
                                            <p:cond delay="0"/>
                                          </p:stCondLst>
                                        </p:cTn>
                                        <p:tgtEl>
                                          <p:spTgt spid="364629"/>
                                        </p:tgtEl>
                                        <p:attrNameLst>
                                          <p:attrName>style.visibility</p:attrName>
                                        </p:attrNameLst>
                                      </p:cBhvr>
                                      <p:to>
                                        <p:strVal val="visible"/>
                                      </p:to>
                                    </p:set>
                                    <p:animEffect transition="in" filter="blinds(horizontal)">
                                      <p:cBhvr>
                                        <p:cTn id="288" dur="500"/>
                                        <p:tgtEl>
                                          <p:spTgt spid="3646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4546" grpId="0" animBg="1"/>
      <p:bldP spid="364550" grpId="0" animBg="1"/>
      <p:bldP spid="364551" grpId="0" animBg="1"/>
      <p:bldP spid="364552" grpId="0" animBg="1"/>
      <p:bldP spid="364555" grpId="0" animBg="1"/>
      <p:bldP spid="364556" grpId="0" animBg="1"/>
      <p:bldP spid="364559" grpId="0" animBg="1"/>
      <p:bldP spid="364560" grpId="0" animBg="1"/>
      <p:bldP spid="364562" grpId="0" animBg="1"/>
      <p:bldP spid="364565" grpId="0" animBg="1"/>
      <p:bldP spid="364566" grpId="0" animBg="1"/>
      <p:bldP spid="364568" grpId="0" animBg="1"/>
      <p:bldP spid="364569" grpId="0" animBg="1"/>
      <p:bldP spid="364572" grpId="0" animBg="1"/>
      <p:bldP spid="364574" grpId="0" animBg="1"/>
      <p:bldP spid="364576" grpId="0" animBg="1"/>
      <p:bldP spid="364577" grpId="0" animBg="1"/>
      <p:bldP spid="364580" grpId="0" animBg="1"/>
      <p:bldP spid="364582" grpId="0" animBg="1"/>
      <p:bldP spid="364584" grpId="0" animBg="1"/>
      <p:bldP spid="364586" grpId="0" animBg="1"/>
      <p:bldP spid="364588" grpId="0" animBg="1"/>
      <p:bldP spid="364590" grpId="0" animBg="1"/>
      <p:bldP spid="364592" grpId="0" animBg="1"/>
      <p:bldP spid="364594" grpId="0" animBg="1"/>
      <p:bldP spid="364596" grpId="0" animBg="1"/>
      <p:bldP spid="364598" grpId="0" animBg="1"/>
      <p:bldP spid="364600" grpId="0" animBg="1"/>
      <p:bldP spid="364601" grpId="0"/>
      <p:bldP spid="364602" grpId="0"/>
      <p:bldP spid="364603" grpId="0"/>
      <p:bldP spid="364604" grpId="0"/>
      <p:bldP spid="364605" grpId="0"/>
      <p:bldP spid="364606" grpId="0"/>
      <p:bldP spid="364607" grpId="0"/>
      <p:bldP spid="364608" grpId="0"/>
      <p:bldP spid="364609" grpId="0"/>
      <p:bldP spid="364610" grpId="0"/>
      <p:bldP spid="364611" grpId="0"/>
      <p:bldP spid="364612" grpId="0"/>
      <p:bldP spid="364613" grpId="0"/>
      <p:bldP spid="364614" grpId="0"/>
      <p:bldP spid="364615" grpId="0"/>
      <p:bldP spid="364616" grpId="0"/>
      <p:bldP spid="364617" grpId="0"/>
      <p:bldP spid="364618" grpId="0"/>
      <p:bldP spid="364619" grpId="0"/>
      <p:bldP spid="364620" grpId="0"/>
      <p:bldP spid="364621" grpId="0"/>
      <p:bldP spid="364623" grpId="0"/>
      <p:bldP spid="364624" grpId="0"/>
      <p:bldP spid="364625" grpId="0"/>
      <p:bldP spid="364626" grpId="0"/>
      <p:bldP spid="364627" grpId="0"/>
      <p:bldP spid="364628" grpId="0"/>
      <p:bldP spid="364629"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8F7A9580-8D78-4434-86BA-D4ECA5F6281F}"/>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39E456DD-291A-4A15-BB4D-EF67069838B3}" type="slidenum">
              <a:rPr altLang="zh-CN">
                <a:effectLst>
                  <a:outerShdw blurRad="38100" dist="38100" dir="2700000" algn="tl">
                    <a:srgbClr val="C0C0C0"/>
                  </a:outerShdw>
                </a:effectLst>
                <a:latin typeface="Verdana" panose="020B0604030504040204" pitchFamily="34" charset="0"/>
              </a:rPr>
              <a:pPr/>
              <a:t>38</a:t>
            </a:fld>
            <a:endParaRPr lang="zh-CN" altLang="zh-CN">
              <a:effectLst>
                <a:outerShdw blurRad="38100" dist="38100" dir="2700000" algn="tl">
                  <a:srgbClr val="C0C0C0"/>
                </a:outerShdw>
              </a:effectLst>
              <a:latin typeface="Verdana" panose="020B0604030504040204" pitchFamily="34" charset="0"/>
            </a:endParaRPr>
          </a:p>
        </p:txBody>
      </p:sp>
      <p:sp>
        <p:nvSpPr>
          <p:cNvPr id="12" name="灯片编号占位符 5">
            <a:extLst>
              <a:ext uri="{FF2B5EF4-FFF2-40B4-BE49-F238E27FC236}">
                <a16:creationId xmlns:a16="http://schemas.microsoft.com/office/drawing/2014/main" id="{FA8853E3-9B60-49AE-BA25-D070A96F9364}"/>
              </a:ext>
            </a:extLst>
          </p:cNvPr>
          <p:cNvSpPr txBox="1">
            <a:spLocks noGrp="1"/>
          </p:cNvSpPr>
          <p:nvPr/>
        </p:nvSpPr>
        <p:spPr bwMode="auto">
          <a:xfrm>
            <a:off x="3124200" y="6477000"/>
            <a:ext cx="2133600" cy="320675"/>
          </a:xfrm>
          <a:prstGeom prst="rect">
            <a:avLst/>
          </a:prstGeom>
          <a:noFill/>
          <a:ln>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E6B6537-A633-4DCE-879E-6F14750941C4}" type="slidenum">
              <a:rPr altLang="zh-CN" sz="1200" noProof="1">
                <a:effectLst>
                  <a:outerShdw blurRad="38100" dist="38100" dir="2700000" algn="tl">
                    <a:srgbClr val="C0C0C0"/>
                  </a:outerShdw>
                </a:effectLst>
                <a:latin typeface="Verdana" panose="020B0604030504040204" pitchFamily="34" charset="0"/>
              </a:rPr>
              <a:pPr algn="ctr" eaLnBrk="1" hangingPunct="1">
                <a:buFont typeface="Arial" panose="020B0604020202020204" pitchFamily="34" charset="0"/>
                <a:buNone/>
              </a:pPr>
              <a:t>38</a:t>
            </a:fld>
            <a:endParaRPr lang="zh-CN" altLang="zh-CN" sz="1200" noProof="1">
              <a:effectLst>
                <a:outerShdw blurRad="38100" dist="38100" dir="2700000" algn="tl">
                  <a:srgbClr val="C0C0C0"/>
                </a:outerShdw>
              </a:effectLst>
              <a:latin typeface="Verdana" panose="020B0604030504040204" pitchFamily="34" charset="0"/>
              <a:cs typeface="Arial" panose="020B0604020202020204" pitchFamily="34" charset="0"/>
            </a:endParaRPr>
          </a:p>
        </p:txBody>
      </p:sp>
      <p:sp>
        <p:nvSpPr>
          <p:cNvPr id="74756" name="Rectangle 2">
            <a:extLst>
              <a:ext uri="{FF2B5EF4-FFF2-40B4-BE49-F238E27FC236}">
                <a16:creationId xmlns:a16="http://schemas.microsoft.com/office/drawing/2014/main" id="{BB86FDF1-B0AB-A95A-72C1-8A36BAB75A6F}"/>
              </a:ext>
            </a:extLst>
          </p:cNvPr>
          <p:cNvSpPr>
            <a:spLocks noGrp="1" noChangeArrowheads="1"/>
          </p:cNvSpPr>
          <p:nvPr>
            <p:ph type="title" idx="4294967295"/>
          </p:nvPr>
        </p:nvSpPr>
        <p:spPr/>
        <p:txBody>
          <a:bodyPr/>
          <a:lstStyle/>
          <a:p>
            <a:pPr eaLnBrk="1" hangingPunct="1"/>
            <a:endParaRPr lang="zh-CN" altLang="zh-CN">
              <a:ea typeface="宋体" panose="02010600030101010101" pitchFamily="2" charset="-122"/>
            </a:endParaRPr>
          </a:p>
        </p:txBody>
      </p:sp>
      <p:grpSp>
        <p:nvGrpSpPr>
          <p:cNvPr id="74757" name="Group 4">
            <a:extLst>
              <a:ext uri="{FF2B5EF4-FFF2-40B4-BE49-F238E27FC236}">
                <a16:creationId xmlns:a16="http://schemas.microsoft.com/office/drawing/2014/main" id="{56A339F2-AE49-AC02-A074-0DA107596734}"/>
              </a:ext>
            </a:extLst>
          </p:cNvPr>
          <p:cNvGrpSpPr>
            <a:grpSpLocks/>
          </p:cNvGrpSpPr>
          <p:nvPr/>
        </p:nvGrpSpPr>
        <p:grpSpPr bwMode="auto">
          <a:xfrm>
            <a:off x="1981200" y="2819400"/>
            <a:ext cx="5029200" cy="2438400"/>
            <a:chOff x="1997" y="1314"/>
            <a:chExt cx="1889" cy="1009"/>
          </a:xfrm>
        </p:grpSpPr>
        <p:grpSp>
          <p:nvGrpSpPr>
            <p:cNvPr id="74759" name="Group 5">
              <a:extLst>
                <a:ext uri="{FF2B5EF4-FFF2-40B4-BE49-F238E27FC236}">
                  <a16:creationId xmlns:a16="http://schemas.microsoft.com/office/drawing/2014/main" id="{2908BF13-F54B-C5B3-8B0D-587F04587C0D}"/>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64145FE0-2B7A-4FCA-B520-EA5220678FFE}"/>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eaLnBrk="1" hangingPunct="1">
                  <a:defRPr/>
                </a:pPr>
                <a:endParaRPr lang="zh-CN" altLang="en-US"/>
              </a:p>
            </p:txBody>
          </p:sp>
          <p:sp>
            <p:nvSpPr>
              <p:cNvPr id="55303" name="Oval 7">
                <a:extLst>
                  <a:ext uri="{FF2B5EF4-FFF2-40B4-BE49-F238E27FC236}">
                    <a16:creationId xmlns:a16="http://schemas.microsoft.com/office/drawing/2014/main" id="{8CA63CF0-26C1-40BB-9ADA-1DC3B19F4F42}"/>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eaLnBrk="1" hangingPunct="1">
                  <a:defRPr/>
                </a:pPr>
                <a:endParaRPr lang="zh-CN" altLang="en-US"/>
              </a:p>
            </p:txBody>
          </p:sp>
        </p:grpSp>
        <p:sp>
          <p:nvSpPr>
            <p:cNvPr id="55304" name="Oval 8">
              <a:extLst>
                <a:ext uri="{FF2B5EF4-FFF2-40B4-BE49-F238E27FC236}">
                  <a16:creationId xmlns:a16="http://schemas.microsoft.com/office/drawing/2014/main" id="{1EDBBFBF-C39E-46DB-89EF-B667226B56F5}"/>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eaLnBrk="1" hangingPunct="1">
                <a:defRPr/>
              </a:pPr>
              <a:endParaRPr lang="zh-CN" altLang="en-US"/>
            </a:p>
          </p:txBody>
        </p:sp>
        <p:sp>
          <p:nvSpPr>
            <p:cNvPr id="55305" name="Oval 9">
              <a:extLst>
                <a:ext uri="{FF2B5EF4-FFF2-40B4-BE49-F238E27FC236}">
                  <a16:creationId xmlns:a16="http://schemas.microsoft.com/office/drawing/2014/main" id="{33A3300A-C1A8-4D23-95F6-FC0BCB68C988}"/>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6" name="Oval 10">
              <a:extLst>
                <a:ext uri="{FF2B5EF4-FFF2-40B4-BE49-F238E27FC236}">
                  <a16:creationId xmlns:a16="http://schemas.microsoft.com/office/drawing/2014/main" id="{10EF2D37-A1A4-46AB-8D7A-97BDDE42A37E}"/>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7" name="Oval 11">
              <a:extLst>
                <a:ext uri="{FF2B5EF4-FFF2-40B4-BE49-F238E27FC236}">
                  <a16:creationId xmlns:a16="http://schemas.microsoft.com/office/drawing/2014/main" id="{2F126171-A0CA-4E98-A1EF-854134E619F4}"/>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eaLnBrk="1" hangingPunct="1">
                <a:defRPr/>
              </a:pPr>
              <a:endParaRPr lang="zh-CN" altLang="en-US"/>
            </a:p>
          </p:txBody>
        </p:sp>
      </p:grpSp>
      <p:sp>
        <p:nvSpPr>
          <p:cNvPr id="74758" name="Rectangle 3">
            <a:extLst>
              <a:ext uri="{FF2B5EF4-FFF2-40B4-BE49-F238E27FC236}">
                <a16:creationId xmlns:a16="http://schemas.microsoft.com/office/drawing/2014/main" id="{930226B1-34DB-FFDE-614F-C1FF2C27DFAF}"/>
              </a:ext>
            </a:extLst>
          </p:cNvPr>
          <p:cNvSpPr>
            <a:spLocks noGrp="1" noChangeArrowheads="1"/>
          </p:cNvSpPr>
          <p:nvPr>
            <p:ph type="body" idx="4294967295"/>
          </p:nvPr>
        </p:nvSpPr>
        <p:spPr>
          <a:xfrm>
            <a:off x="3200400" y="3352800"/>
            <a:ext cx="3124200" cy="838200"/>
          </a:xfrm>
        </p:spPr>
        <p:txBody>
          <a:bodyPr/>
          <a:lstStyle/>
          <a:p>
            <a:pPr eaLnBrk="1" hangingPunct="1">
              <a:buFont typeface="Wingdings" panose="05000000000000000000" pitchFamily="2" charset="2"/>
              <a:buNone/>
            </a:pPr>
            <a:r>
              <a:rPr lang="en-US" altLang="zh-CN">
                <a:ea typeface="宋体" panose="02010600030101010101" pitchFamily="2" charset="-122"/>
              </a:rPr>
              <a:t>Applications</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C9FBF9E-FC4F-4C71-91A8-F372C38F262D}"/>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27AD291-4A69-40DC-AB12-DDFC411EECC2}" type="slidenum">
              <a:rPr altLang="zh-CN">
                <a:effectLst>
                  <a:outerShdw blurRad="38100" dist="38100" dir="2700000" algn="tl">
                    <a:srgbClr val="C0C0C0"/>
                  </a:outerShdw>
                </a:effectLst>
                <a:latin typeface="Verdana" panose="020B0604030504040204" pitchFamily="34" charset="0"/>
              </a:rPr>
              <a:pPr/>
              <a:t>39</a:t>
            </a:fld>
            <a:endParaRPr lang="zh-CN" altLang="zh-CN">
              <a:effectLst>
                <a:outerShdw blurRad="38100" dist="38100" dir="2700000" algn="tl">
                  <a:srgbClr val="C0C0C0"/>
                </a:outerShdw>
              </a:effectLst>
              <a:latin typeface="Verdana" panose="020B0604030504040204" pitchFamily="34" charset="0"/>
            </a:endParaRPr>
          </a:p>
        </p:txBody>
      </p:sp>
      <p:sp>
        <p:nvSpPr>
          <p:cNvPr id="76803" name="Rectangle 2">
            <a:extLst>
              <a:ext uri="{FF2B5EF4-FFF2-40B4-BE49-F238E27FC236}">
                <a16:creationId xmlns:a16="http://schemas.microsoft.com/office/drawing/2014/main" id="{548A3CC6-1D53-BD70-9D7C-D7095707265F}"/>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76804" name="TextBox 3">
            <a:extLst>
              <a:ext uri="{FF2B5EF4-FFF2-40B4-BE49-F238E27FC236}">
                <a16:creationId xmlns:a16="http://schemas.microsoft.com/office/drawing/2014/main" id="{3B031984-295A-8068-962D-92F66A45DC7C}"/>
              </a:ext>
            </a:extLst>
          </p:cNvPr>
          <p:cNvSpPr txBox="1">
            <a:spLocks noChangeArrowheads="1"/>
          </p:cNvSpPr>
          <p:nvPr/>
        </p:nvSpPr>
        <p:spPr bwMode="auto">
          <a:xfrm>
            <a:off x="457200" y="1524000"/>
            <a:ext cx="8001000"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1800"/>
              <a:t>1.</a:t>
            </a:r>
            <a:r>
              <a:rPr lang="zh-CN" altLang="en-US" sz="1800"/>
              <a:t>有</a:t>
            </a:r>
            <a:r>
              <a:rPr lang="en-US" altLang="zh-CN" sz="1800"/>
              <a:t>n</a:t>
            </a:r>
            <a:r>
              <a:rPr lang="zh-CN" altLang="en-US" sz="1800"/>
              <a:t>根火柴，甲乙两个依次可以从中任意取走</a:t>
            </a:r>
            <a:r>
              <a:rPr lang="en-US" altLang="zh-CN" sz="1800"/>
              <a:t>1</a:t>
            </a:r>
            <a:r>
              <a:rPr lang="zh-CN" altLang="en-US" sz="1800"/>
              <a:t>根或</a:t>
            </a:r>
            <a:r>
              <a:rPr lang="en-US" altLang="zh-CN" sz="1800"/>
              <a:t>2</a:t>
            </a:r>
            <a:r>
              <a:rPr lang="zh-CN" altLang="en-US" sz="1800"/>
              <a:t>根，但不能不取，取走最后一根火柴者为胜方（甲方先取），试讨论取胜策略。为便于理解，不妨设</a:t>
            </a:r>
            <a:r>
              <a:rPr lang="en-US" altLang="zh-CN" sz="1800"/>
              <a:t>n=7</a:t>
            </a:r>
            <a:r>
              <a:rPr lang="zh-CN" altLang="en-US" sz="1800"/>
              <a:t>。</a:t>
            </a:r>
          </a:p>
        </p:txBody>
      </p:sp>
      <p:pic>
        <p:nvPicPr>
          <p:cNvPr id="76805" name="Picture 2" descr="C:\Users\Administrator\Desktop\无标题.png">
            <a:extLst>
              <a:ext uri="{FF2B5EF4-FFF2-40B4-BE49-F238E27FC236}">
                <a16:creationId xmlns:a16="http://schemas.microsoft.com/office/drawing/2014/main" id="{19A6A602-18B7-6C83-F5FA-7E7C2F3DA6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78" y="2133634"/>
            <a:ext cx="5410200" cy="4278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74DFF5DA-6394-4704-B46F-8769C9EDAD79}"/>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A88F9EC-14AD-48EC-9C12-3B32D0327C71}" type="slidenum">
              <a:rPr altLang="zh-CN">
                <a:effectLst>
                  <a:outerShdw blurRad="38100" dist="38100" dir="2700000" algn="tl">
                    <a:srgbClr val="C0C0C0"/>
                  </a:outerShdw>
                </a:effectLst>
                <a:latin typeface="Verdana" panose="020B0604030504040204" pitchFamily="34" charset="0"/>
              </a:rPr>
              <a:pPr/>
              <a:t>4</a:t>
            </a:fld>
            <a:endParaRPr lang="zh-CN" altLang="zh-CN">
              <a:effectLst>
                <a:outerShdw blurRad="38100" dist="38100" dir="2700000" algn="tl">
                  <a:srgbClr val="C0C0C0"/>
                </a:outerShdw>
              </a:effectLst>
              <a:latin typeface="Verdana" panose="020B0604030504040204" pitchFamily="34" charset="0"/>
            </a:endParaRPr>
          </a:p>
        </p:txBody>
      </p:sp>
      <p:sp>
        <p:nvSpPr>
          <p:cNvPr id="38915" name="Rectangle 2">
            <a:extLst>
              <a:ext uri="{FF2B5EF4-FFF2-40B4-BE49-F238E27FC236}">
                <a16:creationId xmlns:a16="http://schemas.microsoft.com/office/drawing/2014/main" id="{6A40483A-9936-B97F-F0FA-AF573FD53CE1}"/>
              </a:ext>
            </a:extLst>
          </p:cNvPr>
          <p:cNvSpPr>
            <a:spLocks noGrp="1" noChangeArrowheads="1"/>
          </p:cNvSpPr>
          <p:nvPr>
            <p:ph type="title"/>
          </p:nvPr>
        </p:nvSpPr>
        <p:spPr/>
        <p:txBody>
          <a:bodyPr/>
          <a:lstStyle/>
          <a:p>
            <a:r>
              <a:rPr lang="en-US" altLang="zh-CN">
                <a:ea typeface="宋体" panose="02010600030101010101" pitchFamily="2" charset="-122"/>
              </a:rPr>
              <a:t>§9.2: Applications of Trees</a:t>
            </a:r>
          </a:p>
        </p:txBody>
      </p:sp>
      <p:sp>
        <p:nvSpPr>
          <p:cNvPr id="38916" name="Rectangle 3">
            <a:extLst>
              <a:ext uri="{FF2B5EF4-FFF2-40B4-BE49-F238E27FC236}">
                <a16:creationId xmlns:a16="http://schemas.microsoft.com/office/drawing/2014/main" id="{509C0B52-59AA-0143-CA08-AB798A27B6EF}"/>
              </a:ext>
            </a:extLst>
          </p:cNvPr>
          <p:cNvSpPr>
            <a:spLocks noGrp="1" noChangeArrowheads="1"/>
          </p:cNvSpPr>
          <p:nvPr>
            <p:ph idx="1"/>
          </p:nvPr>
        </p:nvSpPr>
        <p:spPr>
          <a:xfrm>
            <a:off x="457200" y="1419225"/>
            <a:ext cx="8686800" cy="4879975"/>
          </a:xfrm>
        </p:spPr>
        <p:txBody>
          <a:bodyPr/>
          <a:lstStyle/>
          <a:p>
            <a:r>
              <a:rPr lang="en-US" altLang="zh-CN" b="1">
                <a:ea typeface="宋体" panose="02010600030101010101" pitchFamily="2" charset="-122"/>
              </a:rPr>
              <a:t>Binary search trees</a:t>
            </a:r>
          </a:p>
          <a:p>
            <a:pPr lvl="1"/>
            <a:r>
              <a:rPr lang="en-US" altLang="zh-CN" b="1">
                <a:ea typeface="宋体" panose="02010600030101010101" pitchFamily="2" charset="-122"/>
              </a:rPr>
              <a:t>A simple data structure for sorted lists</a:t>
            </a:r>
          </a:p>
          <a:p>
            <a:r>
              <a:rPr lang="en-US" altLang="zh-CN" b="1">
                <a:ea typeface="宋体" panose="02010600030101010101" pitchFamily="2" charset="-122"/>
              </a:rPr>
              <a:t>Decision trees</a:t>
            </a:r>
          </a:p>
          <a:p>
            <a:pPr lvl="1"/>
            <a:r>
              <a:rPr lang="en-US" altLang="zh-CN" b="1">
                <a:ea typeface="宋体" panose="02010600030101010101" pitchFamily="2" charset="-122"/>
              </a:rPr>
              <a:t>Minimum comparisons in sorting algorithms</a:t>
            </a:r>
          </a:p>
          <a:p>
            <a:r>
              <a:rPr lang="en-US" altLang="zh-CN" b="1">
                <a:ea typeface="宋体" panose="02010600030101010101" pitchFamily="2" charset="-122"/>
              </a:rPr>
              <a:t>Game trees</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11A151E6-E7E3-4D9E-A2CE-907D7978C97D}"/>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735686E1-23C6-486B-A5DF-04FE10609DC3}" type="slidenum">
              <a:rPr altLang="zh-CN">
                <a:effectLst>
                  <a:outerShdw blurRad="38100" dist="38100" dir="2700000" algn="tl">
                    <a:srgbClr val="C0C0C0"/>
                  </a:outerShdw>
                </a:effectLst>
                <a:latin typeface="Verdana" panose="020B0604030504040204" pitchFamily="34" charset="0"/>
              </a:rPr>
              <a:pPr/>
              <a:t>40</a:t>
            </a:fld>
            <a:endParaRPr lang="zh-CN" altLang="zh-CN" dirty="0">
              <a:effectLst>
                <a:outerShdw blurRad="38100" dist="38100" dir="2700000" algn="tl">
                  <a:srgbClr val="C0C0C0"/>
                </a:outerShdw>
              </a:effectLst>
              <a:latin typeface="Verdana" panose="020B0604030504040204" pitchFamily="34" charset="0"/>
            </a:endParaRPr>
          </a:p>
        </p:txBody>
      </p:sp>
      <p:sp>
        <p:nvSpPr>
          <p:cNvPr id="77827" name="Rectangle 2">
            <a:extLst>
              <a:ext uri="{FF2B5EF4-FFF2-40B4-BE49-F238E27FC236}">
                <a16:creationId xmlns:a16="http://schemas.microsoft.com/office/drawing/2014/main" id="{2E9A84DE-963F-112B-E552-AFDA86A3D815}"/>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77828" name="TextBox 3">
            <a:extLst>
              <a:ext uri="{FF2B5EF4-FFF2-40B4-BE49-F238E27FC236}">
                <a16:creationId xmlns:a16="http://schemas.microsoft.com/office/drawing/2014/main" id="{40953D4B-E93D-8180-6A2E-6988F86E19F0}"/>
              </a:ext>
            </a:extLst>
          </p:cNvPr>
          <p:cNvSpPr txBox="1">
            <a:spLocks noChangeArrowheads="1"/>
          </p:cNvSpPr>
          <p:nvPr/>
        </p:nvSpPr>
        <p:spPr bwMode="auto">
          <a:xfrm>
            <a:off x="426060" y="1295400"/>
            <a:ext cx="80010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zh-CN" altLang="en-US" sz="1600" dirty="0"/>
              <a:t>在树形图中，圆圈中数字</a:t>
            </a:r>
            <a:r>
              <a:rPr lang="en-US" altLang="zh-CN" sz="1600" dirty="0"/>
              <a:t>7</a:t>
            </a:r>
            <a:r>
              <a:rPr lang="zh-CN" altLang="en-US" sz="1600" dirty="0"/>
              <a:t>表示轮到甲方取时还有</a:t>
            </a:r>
            <a:r>
              <a:rPr lang="en-US" altLang="zh-CN" sz="1600" dirty="0"/>
              <a:t>7</a:t>
            </a:r>
            <a:r>
              <a:rPr lang="zh-CN" altLang="en-US" sz="1600" dirty="0"/>
              <a:t>根，方框中数字</a:t>
            </a:r>
            <a:r>
              <a:rPr lang="en-US" altLang="zh-CN" sz="1600" dirty="0"/>
              <a:t>6</a:t>
            </a:r>
            <a:r>
              <a:rPr lang="zh-CN" altLang="en-US" sz="1600" dirty="0"/>
              <a:t>表示轮到乙方取时还有</a:t>
            </a:r>
            <a:r>
              <a:rPr lang="en-US" altLang="zh-CN" sz="1600" dirty="0"/>
              <a:t>6</a:t>
            </a:r>
            <a:r>
              <a:rPr lang="zh-CN" altLang="en-US" sz="1600" dirty="0"/>
              <a:t>根，以此类推。显然，一旦最后出现方框（</a:t>
            </a:r>
            <a:r>
              <a:rPr lang="en-US" altLang="zh-CN" sz="1600" dirty="0"/>
              <a:t>1</a:t>
            </a:r>
            <a:r>
              <a:rPr lang="zh-CN" altLang="en-US" sz="1600" dirty="0"/>
              <a:t>或</a:t>
            </a:r>
            <a:r>
              <a:rPr lang="en-US" altLang="zh-CN" sz="1600" dirty="0"/>
              <a:t>2</a:t>
            </a:r>
            <a:r>
              <a:rPr lang="zh-CN" altLang="en-US" sz="1600" dirty="0"/>
              <a:t>）状态时乙方胜（用</a:t>
            </a:r>
            <a:r>
              <a:rPr lang="en-US" altLang="zh-CN" sz="1600" dirty="0"/>
              <a:t>-1</a:t>
            </a:r>
            <a:r>
              <a:rPr lang="zh-CN" altLang="en-US" sz="1600" dirty="0"/>
              <a:t>表示），其余情况则为甲方胜（用</a:t>
            </a:r>
            <a:r>
              <a:rPr lang="en-US" altLang="zh-CN" sz="1600" dirty="0"/>
              <a:t>+1</a:t>
            </a:r>
            <a:r>
              <a:rPr lang="zh-CN" altLang="en-US" sz="1600" dirty="0"/>
              <a:t>表示）。</a:t>
            </a:r>
            <a:endParaRPr lang="en-US" altLang="zh-CN" sz="1600" dirty="0"/>
          </a:p>
          <a:p>
            <a:pPr eaLnBrk="1" hangingPunct="1">
              <a:spcBef>
                <a:spcPct val="0"/>
              </a:spcBef>
              <a:buClrTx/>
              <a:buFont typeface="Arial" panose="020B0604020202020204" pitchFamily="34" charset="0"/>
              <a:buNone/>
            </a:pPr>
            <a:r>
              <a:rPr lang="zh-CN" altLang="en-US" sz="1600" dirty="0"/>
              <a:t>我们采用树的表示方法就能够推断出甲乙双方的胜负情况。</a:t>
            </a:r>
          </a:p>
        </p:txBody>
      </p:sp>
      <p:pic>
        <p:nvPicPr>
          <p:cNvPr id="5" name="Picture 2" descr="C:\Users\Administrator\Desktop\无标题.png">
            <a:extLst>
              <a:ext uri="{FF2B5EF4-FFF2-40B4-BE49-F238E27FC236}">
                <a16:creationId xmlns:a16="http://schemas.microsoft.com/office/drawing/2014/main" id="{B4D829CD-E772-45FB-AFD4-E27683D833D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76510" y="2319339"/>
            <a:ext cx="5257628" cy="41576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EE1488F-5303-46CE-9495-0C1D1DB53D8A}"/>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502C17F-040D-433D-9503-AAE539F7439F}" type="slidenum">
              <a:rPr altLang="zh-CN">
                <a:effectLst>
                  <a:outerShdw blurRad="38100" dist="38100" dir="2700000" algn="tl">
                    <a:srgbClr val="C0C0C0"/>
                  </a:outerShdw>
                </a:effectLst>
                <a:latin typeface="Verdana" panose="020B0604030504040204" pitchFamily="34" charset="0"/>
              </a:rPr>
              <a:pPr/>
              <a:t>41</a:t>
            </a:fld>
            <a:endParaRPr lang="zh-CN" altLang="zh-CN">
              <a:effectLst>
                <a:outerShdw blurRad="38100" dist="38100" dir="2700000" algn="tl">
                  <a:srgbClr val="C0C0C0"/>
                </a:outerShdw>
              </a:effectLst>
              <a:latin typeface="Verdana" panose="020B0604030504040204" pitchFamily="34" charset="0"/>
            </a:endParaRPr>
          </a:p>
        </p:txBody>
      </p:sp>
      <p:sp>
        <p:nvSpPr>
          <p:cNvPr id="78851" name="Rectangle 2">
            <a:extLst>
              <a:ext uri="{FF2B5EF4-FFF2-40B4-BE49-F238E27FC236}">
                <a16:creationId xmlns:a16="http://schemas.microsoft.com/office/drawing/2014/main" id="{7AE8599A-E90D-F77B-C61C-1AC206E9A944}"/>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78852" name="TextBox 3">
            <a:extLst>
              <a:ext uri="{FF2B5EF4-FFF2-40B4-BE49-F238E27FC236}">
                <a16:creationId xmlns:a16="http://schemas.microsoft.com/office/drawing/2014/main" id="{C067A0DD-B47E-8763-4302-4AEB63CCCCC6}"/>
              </a:ext>
            </a:extLst>
          </p:cNvPr>
          <p:cNvSpPr txBox="1">
            <a:spLocks noChangeArrowheads="1"/>
          </p:cNvSpPr>
          <p:nvPr/>
        </p:nvSpPr>
        <p:spPr bwMode="auto">
          <a:xfrm>
            <a:off x="533400" y="1828800"/>
            <a:ext cx="8001000" cy="30464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zh-CN" altLang="en-US"/>
              <a:t>不难看出，如果</a:t>
            </a:r>
            <a:r>
              <a:rPr lang="en-US" altLang="zh-CN"/>
              <a:t>n=3k(k</a:t>
            </a:r>
            <a:r>
              <a:rPr lang="zh-CN" altLang="en-US"/>
              <a:t>为正整数</a:t>
            </a:r>
            <a:r>
              <a:rPr lang="en-US" altLang="zh-CN"/>
              <a:t>)</a:t>
            </a:r>
            <a:r>
              <a:rPr lang="zh-CN" altLang="en-US"/>
              <a:t>，假定先取者拿走</a:t>
            </a:r>
            <a:r>
              <a:rPr lang="en-US" altLang="zh-CN"/>
              <a:t>a</a:t>
            </a:r>
            <a:r>
              <a:rPr lang="zh-CN" altLang="en-US"/>
              <a:t>根（</a:t>
            </a:r>
            <a:r>
              <a:rPr lang="en-US" altLang="zh-CN"/>
              <a:t>1</a:t>
            </a:r>
            <a:r>
              <a:rPr lang="zh-CN" altLang="en-US"/>
              <a:t>或</a:t>
            </a:r>
            <a:r>
              <a:rPr lang="en-US" altLang="zh-CN"/>
              <a:t>2</a:t>
            </a:r>
            <a:r>
              <a:rPr lang="zh-CN" altLang="en-US"/>
              <a:t>），则后者只要取走</a:t>
            </a:r>
            <a:r>
              <a:rPr lang="en-US" altLang="zh-CN"/>
              <a:t>3-a</a:t>
            </a:r>
            <a:r>
              <a:rPr lang="zh-CN" altLang="en-US"/>
              <a:t>根，那么剩下火柴数目为</a:t>
            </a:r>
            <a:r>
              <a:rPr lang="en-US" altLang="zh-CN"/>
              <a:t>3(k-1)</a:t>
            </a:r>
            <a:r>
              <a:rPr lang="zh-CN" altLang="en-US"/>
              <a:t>根，则先取者必败。如果</a:t>
            </a:r>
            <a:r>
              <a:rPr lang="en-US" altLang="zh-CN"/>
              <a:t>n</a:t>
            </a:r>
            <a:r>
              <a:rPr lang="zh-CN" altLang="en-US"/>
              <a:t>不等于</a:t>
            </a:r>
            <a:r>
              <a:rPr lang="en-US" altLang="zh-CN"/>
              <a:t>3k</a:t>
            </a:r>
            <a:r>
              <a:rPr lang="zh-CN" altLang="en-US"/>
              <a:t>，则先取者取</a:t>
            </a:r>
            <a:r>
              <a:rPr lang="en-US" altLang="zh-CN"/>
              <a:t>a</a:t>
            </a:r>
            <a:r>
              <a:rPr lang="zh-CN" altLang="en-US"/>
              <a:t>根，使</a:t>
            </a:r>
            <a:r>
              <a:rPr lang="en-US" altLang="zh-CN"/>
              <a:t>n-a=3k</a:t>
            </a:r>
            <a:r>
              <a:rPr lang="zh-CN" altLang="en-US"/>
              <a:t>，则先取者必胜。</a:t>
            </a:r>
            <a:endParaRPr lang="en-US" altLang="zh-CN"/>
          </a:p>
          <a:p>
            <a:pPr eaLnBrk="1" hangingPunct="1">
              <a:spcBef>
                <a:spcPct val="0"/>
              </a:spcBef>
              <a:buClrTx/>
              <a:buFont typeface="Arial" panose="020B0604020202020204" pitchFamily="34" charset="0"/>
              <a:buNone/>
            </a:pPr>
            <a:r>
              <a:rPr lang="zh-CN" altLang="en-US"/>
              <a:t>其余</a:t>
            </a:r>
            <a:r>
              <a:rPr lang="en-US" altLang="zh-CN"/>
              <a:t>n=m</a:t>
            </a:r>
            <a:r>
              <a:rPr lang="zh-CN" altLang="en-US"/>
              <a:t>*</a:t>
            </a:r>
            <a:r>
              <a:rPr lang="en-US" altLang="zh-CN"/>
              <a:t>k</a:t>
            </a:r>
            <a:r>
              <a:rPr lang="zh-CN" altLang="en-US"/>
              <a:t>的情况如此类推。</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E3D36520-FB37-43A0-9F93-081023E87118}"/>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45C8EC0-3E40-4C89-8A99-9EF800425D01}" type="slidenum">
              <a:rPr altLang="zh-CN">
                <a:effectLst>
                  <a:outerShdw blurRad="38100" dist="38100" dir="2700000" algn="tl">
                    <a:srgbClr val="C0C0C0"/>
                  </a:outerShdw>
                </a:effectLst>
                <a:latin typeface="Verdana" panose="020B0604030504040204" pitchFamily="34" charset="0"/>
              </a:rPr>
              <a:pPr/>
              <a:t>42</a:t>
            </a:fld>
            <a:endParaRPr lang="zh-CN" altLang="zh-CN">
              <a:effectLst>
                <a:outerShdw blurRad="38100" dist="38100" dir="2700000" algn="tl">
                  <a:srgbClr val="C0C0C0"/>
                </a:outerShdw>
              </a:effectLst>
              <a:latin typeface="Verdana" panose="020B0604030504040204" pitchFamily="34" charset="0"/>
            </a:endParaRPr>
          </a:p>
        </p:txBody>
      </p:sp>
      <p:sp>
        <p:nvSpPr>
          <p:cNvPr id="79875" name="Rectangle 2">
            <a:extLst>
              <a:ext uri="{FF2B5EF4-FFF2-40B4-BE49-F238E27FC236}">
                <a16:creationId xmlns:a16="http://schemas.microsoft.com/office/drawing/2014/main" id="{D459C9DF-182A-CEFB-7742-181F3324C4DA}"/>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79876" name="TextBox 4">
            <a:extLst>
              <a:ext uri="{FF2B5EF4-FFF2-40B4-BE49-F238E27FC236}">
                <a16:creationId xmlns:a16="http://schemas.microsoft.com/office/drawing/2014/main" id="{29CD72F5-2CE6-0635-C7C8-B761BBAF6CF7}"/>
              </a:ext>
            </a:extLst>
          </p:cNvPr>
          <p:cNvSpPr txBox="1">
            <a:spLocks noChangeArrowheads="1"/>
          </p:cNvSpPr>
          <p:nvPr/>
        </p:nvSpPr>
        <p:spPr bwMode="auto">
          <a:xfrm>
            <a:off x="457200" y="1676400"/>
            <a:ext cx="647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a:t>2.</a:t>
            </a:r>
            <a:r>
              <a:rPr lang="zh-CN" altLang="en-US"/>
              <a:t>求含</a:t>
            </a:r>
            <a:r>
              <a:rPr lang="en-US" altLang="zh-CN"/>
              <a:t>n</a:t>
            </a:r>
            <a:r>
              <a:rPr lang="zh-CN" altLang="en-US"/>
              <a:t>个元素的集合的幂集</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6944C30D-7D11-4926-95B2-D0DB5F060672}"/>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FFB1AA01-9018-48C6-8F9F-8587A5EBA11A}" type="slidenum">
              <a:rPr altLang="zh-CN">
                <a:effectLst>
                  <a:outerShdw blurRad="38100" dist="38100" dir="2700000" algn="tl">
                    <a:srgbClr val="C0C0C0"/>
                  </a:outerShdw>
                </a:effectLst>
                <a:latin typeface="Verdana" panose="020B0604030504040204" pitchFamily="34" charset="0"/>
              </a:rPr>
              <a:pPr/>
              <a:t>43</a:t>
            </a:fld>
            <a:endParaRPr lang="zh-CN" altLang="zh-CN">
              <a:effectLst>
                <a:outerShdw blurRad="38100" dist="38100" dir="2700000" algn="tl">
                  <a:srgbClr val="C0C0C0"/>
                </a:outerShdw>
              </a:effectLst>
              <a:latin typeface="Verdana" panose="020B0604030504040204" pitchFamily="34" charset="0"/>
            </a:endParaRPr>
          </a:p>
        </p:txBody>
      </p:sp>
      <p:sp>
        <p:nvSpPr>
          <p:cNvPr id="80899" name="Rectangle 2">
            <a:extLst>
              <a:ext uri="{FF2B5EF4-FFF2-40B4-BE49-F238E27FC236}">
                <a16:creationId xmlns:a16="http://schemas.microsoft.com/office/drawing/2014/main" id="{40C21A3E-64C9-2729-64B8-88E3C60D4DE2}"/>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80900" name="TextBox 4">
            <a:extLst>
              <a:ext uri="{FF2B5EF4-FFF2-40B4-BE49-F238E27FC236}">
                <a16:creationId xmlns:a16="http://schemas.microsoft.com/office/drawing/2014/main" id="{899E94FA-B64D-F491-7716-D49A0642CA23}"/>
              </a:ext>
            </a:extLst>
          </p:cNvPr>
          <p:cNvSpPr txBox="1">
            <a:spLocks noChangeArrowheads="1"/>
          </p:cNvSpPr>
          <p:nvPr/>
        </p:nvSpPr>
        <p:spPr bwMode="auto">
          <a:xfrm>
            <a:off x="457200" y="1676400"/>
            <a:ext cx="647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a:t>2.</a:t>
            </a:r>
            <a:r>
              <a:rPr lang="zh-CN" altLang="en-US"/>
              <a:t>求含</a:t>
            </a:r>
            <a:r>
              <a:rPr lang="en-US" altLang="zh-CN"/>
              <a:t>n</a:t>
            </a:r>
            <a:r>
              <a:rPr lang="zh-CN" altLang="en-US"/>
              <a:t>个元素的集合的幂集</a:t>
            </a:r>
          </a:p>
        </p:txBody>
      </p:sp>
      <p:pic>
        <p:nvPicPr>
          <p:cNvPr id="80901" name="Picture 2">
            <a:extLst>
              <a:ext uri="{FF2B5EF4-FFF2-40B4-BE49-F238E27FC236}">
                <a16:creationId xmlns:a16="http://schemas.microsoft.com/office/drawing/2014/main" id="{DE33A4E7-1706-A95E-BE24-355F8BEC343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2590800"/>
            <a:ext cx="7696200" cy="3468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D6C3436F-36D6-4FA9-9B0B-A640A914149A}"/>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29383060-A266-4008-BEFA-F6226D7AE341}" type="slidenum">
              <a:rPr altLang="zh-CN">
                <a:effectLst>
                  <a:outerShdw blurRad="38100" dist="38100" dir="2700000" algn="tl">
                    <a:srgbClr val="C0C0C0"/>
                  </a:outerShdw>
                </a:effectLst>
                <a:latin typeface="Verdana" panose="020B0604030504040204" pitchFamily="34" charset="0"/>
              </a:rPr>
              <a:pPr/>
              <a:t>44</a:t>
            </a:fld>
            <a:endParaRPr lang="zh-CN" altLang="zh-CN">
              <a:effectLst>
                <a:outerShdw blurRad="38100" dist="38100" dir="2700000" algn="tl">
                  <a:srgbClr val="C0C0C0"/>
                </a:outerShdw>
              </a:effectLst>
              <a:latin typeface="Verdana" panose="020B0604030504040204" pitchFamily="34" charset="0"/>
            </a:endParaRPr>
          </a:p>
        </p:txBody>
      </p:sp>
      <p:sp>
        <p:nvSpPr>
          <p:cNvPr id="81923" name="Rectangle 2">
            <a:extLst>
              <a:ext uri="{FF2B5EF4-FFF2-40B4-BE49-F238E27FC236}">
                <a16:creationId xmlns:a16="http://schemas.microsoft.com/office/drawing/2014/main" id="{4A625445-4EB8-025C-8D19-BBAF758E2091}"/>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81924" name="TextBox 4">
            <a:extLst>
              <a:ext uri="{FF2B5EF4-FFF2-40B4-BE49-F238E27FC236}">
                <a16:creationId xmlns:a16="http://schemas.microsoft.com/office/drawing/2014/main" id="{D44BDB2A-37EB-CC69-4012-BD773D6159C5}"/>
              </a:ext>
            </a:extLst>
          </p:cNvPr>
          <p:cNvSpPr txBox="1">
            <a:spLocks noChangeArrowheads="1"/>
          </p:cNvSpPr>
          <p:nvPr/>
        </p:nvSpPr>
        <p:spPr bwMode="auto">
          <a:xfrm>
            <a:off x="457308" y="1410016"/>
            <a:ext cx="6477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dirty="0"/>
              <a:t>2.</a:t>
            </a:r>
            <a:r>
              <a:rPr lang="zh-CN" altLang="en-US" dirty="0"/>
              <a:t>求含</a:t>
            </a:r>
            <a:r>
              <a:rPr lang="en-US" altLang="zh-CN" dirty="0"/>
              <a:t>n</a:t>
            </a:r>
            <a:r>
              <a:rPr lang="zh-CN" altLang="en-US" dirty="0"/>
              <a:t>个元素的集合的幂集</a:t>
            </a:r>
          </a:p>
        </p:txBody>
      </p:sp>
      <p:pic>
        <p:nvPicPr>
          <p:cNvPr id="81925" name="Picture 2" descr="C:\Users\Administrator\Desktop\无标题.png">
            <a:extLst>
              <a:ext uri="{FF2B5EF4-FFF2-40B4-BE49-F238E27FC236}">
                <a16:creationId xmlns:a16="http://schemas.microsoft.com/office/drawing/2014/main" id="{7DD118B2-14DA-BC76-27D8-78FECCD0F6D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1981200"/>
            <a:ext cx="6019800" cy="4387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AE93ED85-62CE-4164-B7C8-57AB5CB770A0}"/>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6911636B-DF3D-4EA3-8AA0-A92A46222F30}" type="slidenum">
              <a:rPr altLang="zh-CN">
                <a:effectLst>
                  <a:outerShdw blurRad="38100" dist="38100" dir="2700000" algn="tl">
                    <a:srgbClr val="C0C0C0"/>
                  </a:outerShdw>
                </a:effectLst>
                <a:latin typeface="Verdana" panose="020B0604030504040204" pitchFamily="34" charset="0"/>
              </a:rPr>
              <a:pPr/>
              <a:t>45</a:t>
            </a:fld>
            <a:endParaRPr lang="zh-CN" altLang="zh-CN">
              <a:effectLst>
                <a:outerShdw blurRad="38100" dist="38100" dir="2700000" algn="tl">
                  <a:srgbClr val="C0C0C0"/>
                </a:outerShdw>
              </a:effectLst>
              <a:latin typeface="Verdana" panose="020B0604030504040204" pitchFamily="34" charset="0"/>
            </a:endParaRPr>
          </a:p>
        </p:txBody>
      </p:sp>
      <p:sp>
        <p:nvSpPr>
          <p:cNvPr id="82947" name="Rectangle 2">
            <a:extLst>
              <a:ext uri="{FF2B5EF4-FFF2-40B4-BE49-F238E27FC236}">
                <a16:creationId xmlns:a16="http://schemas.microsoft.com/office/drawing/2014/main" id="{F01D9E36-6361-87A6-7582-BEE23085E2C6}"/>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82948" name="TextBox 4">
            <a:extLst>
              <a:ext uri="{FF2B5EF4-FFF2-40B4-BE49-F238E27FC236}">
                <a16:creationId xmlns:a16="http://schemas.microsoft.com/office/drawing/2014/main" id="{3D8D1C63-FBF4-339B-5683-03F233D33353}"/>
              </a:ext>
            </a:extLst>
          </p:cNvPr>
          <p:cNvSpPr txBox="1">
            <a:spLocks noChangeArrowheads="1"/>
          </p:cNvSpPr>
          <p:nvPr/>
        </p:nvSpPr>
        <p:spPr bwMode="auto">
          <a:xfrm>
            <a:off x="596900" y="1419225"/>
            <a:ext cx="82835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dirty="0"/>
              <a:t>3</a:t>
            </a:r>
            <a:r>
              <a:rPr lang="en-US" altLang="zh-CN" sz="2800" dirty="0"/>
              <a:t>.</a:t>
            </a:r>
            <a:r>
              <a:rPr lang="zh-CN" altLang="en-US" sz="2800" dirty="0"/>
              <a:t>假设英文字母a，c，d，e，n，s，t，u出现的频率分别为13%，9%，16%，8%，7%，11%，6%，11%，求传输他们的最佳前缀码，并给出student at scut的编码信息。</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灯片编号占位符 1">
            <a:extLst>
              <a:ext uri="{FF2B5EF4-FFF2-40B4-BE49-F238E27FC236}">
                <a16:creationId xmlns:a16="http://schemas.microsoft.com/office/drawing/2014/main" id="{0C8A0DD8-EC46-437E-8724-031E1435DD19}"/>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FABBC27-4396-4038-8068-700C0621B2DE}" type="slidenum">
              <a:rPr altLang="zh-CN">
                <a:effectLst>
                  <a:outerShdw blurRad="38100" dist="38100" dir="2700000" algn="tl">
                    <a:srgbClr val="C0C0C0"/>
                  </a:outerShdw>
                </a:effectLst>
                <a:latin typeface="Verdana" panose="020B0604030504040204" pitchFamily="34" charset="0"/>
              </a:rPr>
              <a:pPr/>
              <a:t>46</a:t>
            </a:fld>
            <a:endParaRPr lang="zh-CN" altLang="zh-CN">
              <a:effectLst>
                <a:outerShdw blurRad="38100" dist="38100" dir="2700000" algn="tl">
                  <a:srgbClr val="C0C0C0"/>
                </a:outerShdw>
              </a:effectLst>
              <a:latin typeface="Verdana" panose="020B0604030504040204" pitchFamily="34" charset="0"/>
            </a:endParaRPr>
          </a:p>
        </p:txBody>
      </p:sp>
      <p:sp>
        <p:nvSpPr>
          <p:cNvPr id="83971" name="Rectangle 2">
            <a:extLst>
              <a:ext uri="{FF2B5EF4-FFF2-40B4-BE49-F238E27FC236}">
                <a16:creationId xmlns:a16="http://schemas.microsoft.com/office/drawing/2014/main" id="{7544AC8B-8336-0DA8-250F-5B192F26FE66}"/>
              </a:ext>
            </a:extLst>
          </p:cNvPr>
          <p:cNvSpPr txBox="1">
            <a:spLocks noChangeArrowheads="1"/>
          </p:cNvSpPr>
          <p:nvPr/>
        </p:nvSpPr>
        <p:spPr bwMode="auto">
          <a:xfrm>
            <a:off x="733425" y="731838"/>
            <a:ext cx="7800975" cy="563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Tx/>
              <a:buNone/>
            </a:pPr>
            <a:r>
              <a:rPr lang="en-US" altLang="zh-CN" b="1">
                <a:solidFill>
                  <a:schemeClr val="bg1"/>
                </a:solidFill>
                <a:latin typeface="Verdana" panose="020B0604030504040204" pitchFamily="34" charset="0"/>
              </a:rPr>
              <a:t>Applications</a:t>
            </a:r>
          </a:p>
        </p:txBody>
      </p:sp>
      <p:sp>
        <p:nvSpPr>
          <p:cNvPr id="83972" name="TextBox 4">
            <a:extLst>
              <a:ext uri="{FF2B5EF4-FFF2-40B4-BE49-F238E27FC236}">
                <a16:creationId xmlns:a16="http://schemas.microsoft.com/office/drawing/2014/main" id="{9EDCBB34-BE6D-2C66-075E-02626DAEC7D0}"/>
              </a:ext>
            </a:extLst>
          </p:cNvPr>
          <p:cNvSpPr txBox="1">
            <a:spLocks noChangeArrowheads="1"/>
          </p:cNvSpPr>
          <p:nvPr/>
        </p:nvSpPr>
        <p:spPr bwMode="auto">
          <a:xfrm>
            <a:off x="596900" y="1419225"/>
            <a:ext cx="8283575" cy="1876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dirty="0"/>
              <a:t>3</a:t>
            </a:r>
            <a:r>
              <a:rPr lang="en-US" altLang="zh-CN" sz="2800" dirty="0"/>
              <a:t>.</a:t>
            </a:r>
            <a:r>
              <a:rPr lang="zh-CN" altLang="en-US" sz="2800" dirty="0"/>
              <a:t>假设英文字母a，c，d，e，n，s，t，u出现的频率分别为13%，9%，16%，8%，7%，11%，6%，11%，求传输他们的最佳前缀码，并给出student at scut的编码信息。</a:t>
            </a:r>
          </a:p>
        </p:txBody>
      </p:sp>
      <p:graphicFrame>
        <p:nvGraphicFramePr>
          <p:cNvPr id="83973" name="对象 -2147482620">
            <a:extLst>
              <a:ext uri="{FF2B5EF4-FFF2-40B4-BE49-F238E27FC236}">
                <a16:creationId xmlns:a16="http://schemas.microsoft.com/office/drawing/2014/main" id="{E5060C23-9A4B-FC04-66A1-3D5EFDC504DC}"/>
              </a:ext>
            </a:extLst>
          </p:cNvPr>
          <p:cNvGraphicFramePr>
            <a:graphicFrameLocks noChangeAspect="1"/>
          </p:cNvGraphicFramePr>
          <p:nvPr/>
        </p:nvGraphicFramePr>
        <p:xfrm>
          <a:off x="2286000" y="2955925"/>
          <a:ext cx="5305425" cy="3248025"/>
        </p:xfrm>
        <a:graphic>
          <a:graphicData uri="http://schemas.openxmlformats.org/presentationml/2006/ole">
            <mc:AlternateContent xmlns:mc="http://schemas.openxmlformats.org/markup-compatibility/2006">
              <mc:Choice xmlns:v="urn:schemas-microsoft-com:vml" Requires="v">
                <p:oleObj r:id="rId2" imgW="3643920" imgH="2228760" progId="Visio.Drawing.15">
                  <p:embed/>
                </p:oleObj>
              </mc:Choice>
              <mc:Fallback>
                <p:oleObj r:id="rId2" imgW="3643920" imgH="2228760" progId="Visio.Drawing.15">
                  <p:embed/>
                  <p:pic>
                    <p:nvPicPr>
                      <p:cNvPr id="0" name="对象 -2147482620"/>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286000" y="2955925"/>
                        <a:ext cx="5305425" cy="3248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pic>
                </p:oleObj>
              </mc:Fallback>
            </mc:AlternateContent>
          </a:graphicData>
        </a:graphic>
      </p:graphicFrame>
      <p:sp>
        <p:nvSpPr>
          <p:cNvPr id="83974" name="文本框 2">
            <a:extLst>
              <a:ext uri="{FF2B5EF4-FFF2-40B4-BE49-F238E27FC236}">
                <a16:creationId xmlns:a16="http://schemas.microsoft.com/office/drawing/2014/main" id="{C5A615AF-A895-C3D3-2FC4-5D1729E8FCE8}"/>
              </a:ext>
            </a:extLst>
          </p:cNvPr>
          <p:cNvSpPr txBox="1">
            <a:spLocks noChangeArrowheads="1"/>
          </p:cNvSpPr>
          <p:nvPr/>
        </p:nvSpPr>
        <p:spPr bwMode="auto">
          <a:xfrm>
            <a:off x="1714500" y="6107113"/>
            <a:ext cx="7086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r>
              <a:rPr lang="en-US" altLang="zh-CN"/>
              <a:t>00001000011011001010100  0110100  00011101010100</a:t>
            </a:r>
            <a:endParaRPr lang="zh-CN" altLang="en-US"/>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1865F390-B053-428F-AAC8-545FE5139A83}"/>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84995" name="内容占位符 2">
            <a:extLst>
              <a:ext uri="{FF2B5EF4-FFF2-40B4-BE49-F238E27FC236}">
                <a16:creationId xmlns:a16="http://schemas.microsoft.com/office/drawing/2014/main" id="{5E548839-D2E2-7AD4-15D5-588DB7333967}"/>
              </a:ext>
            </a:extLst>
          </p:cNvPr>
          <p:cNvSpPr>
            <a:spLocks noGrp="1" noChangeArrowheads="1"/>
          </p:cNvSpPr>
          <p:nvPr>
            <p:ph idx="1"/>
          </p:nvPr>
        </p:nvSpPr>
        <p:spPr>
          <a:xfrm>
            <a:off x="457200" y="1419225"/>
            <a:ext cx="8534400" cy="4879975"/>
          </a:xfrm>
        </p:spPr>
        <p:txBody>
          <a:bodyPr/>
          <a:lstStyle/>
          <a:p>
            <a:pPr marL="0" indent="0" algn="just">
              <a:buFont typeface="Wingdings" panose="05000000000000000000" pitchFamily="2" charset="2"/>
              <a:buNone/>
            </a:pPr>
            <a:r>
              <a:rPr lang="en-US" altLang="zh-CN" sz="2800" dirty="0">
                <a:ea typeface="宋体" panose="02010600030101010101" pitchFamily="2" charset="-122"/>
              </a:rPr>
              <a:t>1. Draw the subtree of the game tree for tic-tac-toe beginning at each of these positions. The beginning status (root of game tree) is given by the following figure. Please determine the pay-off values of subtree and mark them (“+1” or “-1”) at the tree.</a:t>
            </a: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AutoNum type="arabicPeriod"/>
            </a:pPr>
            <a:endParaRPr lang="en-US" altLang="zh-CN" sz="2800" dirty="0">
              <a:ea typeface="宋体" panose="02010600030101010101" pitchFamily="2" charset="-122"/>
            </a:endParaRPr>
          </a:p>
          <a:p>
            <a:pPr marL="0" indent="0" algn="just">
              <a:buFont typeface="Wingdings" panose="05000000000000000000" pitchFamily="2" charset="2"/>
              <a:buNone/>
            </a:pPr>
            <a:endParaRPr lang="en-US" altLang="zh-CN" sz="2400" dirty="0">
              <a:ea typeface="宋体" panose="02010600030101010101" pitchFamily="2" charset="-122"/>
            </a:endParaRPr>
          </a:p>
        </p:txBody>
      </p:sp>
      <p:sp>
        <p:nvSpPr>
          <p:cNvPr id="84996" name="灯片编号占位符 3">
            <a:extLst>
              <a:ext uri="{FF2B5EF4-FFF2-40B4-BE49-F238E27FC236}">
                <a16:creationId xmlns:a16="http://schemas.microsoft.com/office/drawing/2014/main" id="{1CB4C080-0BEB-3860-DA7A-89D7C03C6D9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12406F6C-42F9-46D4-880A-92129EAC65DC}" type="slidenum">
              <a:rPr altLang="zh-CN" sz="1200">
                <a:latin typeface="Verdana" panose="020B0604030504040204" pitchFamily="34" charset="0"/>
              </a:rPr>
              <a:pPr>
                <a:spcBef>
                  <a:spcPct val="0"/>
                </a:spcBef>
                <a:buClrTx/>
                <a:buFont typeface="Arial" panose="020B0604020202020204" pitchFamily="34" charset="0"/>
                <a:buNone/>
              </a:pPr>
              <a:t>47</a:t>
            </a:fld>
            <a:endParaRPr lang="zh-CN" altLang="zh-CN" sz="1200">
              <a:latin typeface="Verdana" panose="020B0604030504040204" pitchFamily="34" charset="0"/>
            </a:endParaRPr>
          </a:p>
        </p:txBody>
      </p:sp>
      <p:pic>
        <p:nvPicPr>
          <p:cNvPr id="84997" name="图片 5">
            <a:extLst>
              <a:ext uri="{FF2B5EF4-FFF2-40B4-BE49-F238E27FC236}">
                <a16:creationId xmlns:a16="http://schemas.microsoft.com/office/drawing/2014/main" id="{DEFF4F9E-7CAF-2008-B974-0B6B64E8144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53200" y="3600450"/>
            <a:ext cx="1778000" cy="1838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 name="图片 6">
            <a:extLst>
              <a:ext uri="{FF2B5EF4-FFF2-40B4-BE49-F238E27FC236}">
                <a16:creationId xmlns:a16="http://schemas.microsoft.com/office/drawing/2014/main" id="{FACAE27A-7874-C32E-E67A-AE64894A41B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12800" y="3541712"/>
            <a:ext cx="1651000" cy="3121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1865F390-B053-428F-AAC8-545FE5139A83}"/>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84995" name="内容占位符 2">
            <a:extLst>
              <a:ext uri="{FF2B5EF4-FFF2-40B4-BE49-F238E27FC236}">
                <a16:creationId xmlns:a16="http://schemas.microsoft.com/office/drawing/2014/main" id="{5E548839-D2E2-7AD4-15D5-588DB7333967}"/>
              </a:ext>
            </a:extLst>
          </p:cNvPr>
          <p:cNvSpPr>
            <a:spLocks noGrp="1" noChangeArrowheads="1"/>
          </p:cNvSpPr>
          <p:nvPr>
            <p:ph idx="1"/>
          </p:nvPr>
        </p:nvSpPr>
        <p:spPr>
          <a:xfrm>
            <a:off x="457200" y="1419225"/>
            <a:ext cx="5486364" cy="4676705"/>
          </a:xfrm>
        </p:spPr>
        <p:txBody>
          <a:bodyPr/>
          <a:lstStyle/>
          <a:p>
            <a:pPr marL="0" indent="0" algn="just">
              <a:buFont typeface="Wingdings" panose="05000000000000000000" pitchFamily="2" charset="2"/>
              <a:buNone/>
            </a:pPr>
            <a:r>
              <a:rPr lang="en-US" altLang="zh-CN" sz="1800" dirty="0">
                <a:ea typeface="宋体" panose="02010600030101010101" pitchFamily="2" charset="-122"/>
              </a:rPr>
              <a:t>2. The rule of the game of coins (</a:t>
            </a:r>
            <a:r>
              <a:rPr lang="zh-CN" altLang="en-US" sz="1800" dirty="0">
                <a:ea typeface="宋体" panose="02010600030101010101" pitchFamily="2" charset="-122"/>
              </a:rPr>
              <a:t>硬币</a:t>
            </a:r>
            <a:r>
              <a:rPr lang="en-US" altLang="zh-CN" sz="1800" dirty="0">
                <a:ea typeface="宋体" panose="02010600030101010101" pitchFamily="2" charset="-122"/>
              </a:rPr>
              <a:t>): at the start of a game, there are a pile (</a:t>
            </a:r>
            <a:r>
              <a:rPr lang="zh-CN" altLang="en-US" sz="1800" dirty="0">
                <a:ea typeface="宋体" panose="02010600030101010101" pitchFamily="2" charset="-122"/>
              </a:rPr>
              <a:t>堆</a:t>
            </a:r>
            <a:r>
              <a:rPr lang="en-US" altLang="zh-CN" sz="1800" dirty="0">
                <a:ea typeface="宋体" panose="02010600030101010101" pitchFamily="2" charset="-122"/>
              </a:rPr>
              <a:t>) of coins. Two players take turns (</a:t>
            </a:r>
            <a:r>
              <a:rPr lang="zh-CN" altLang="en-US" sz="1800" dirty="0">
                <a:ea typeface="宋体" panose="02010600030101010101" pitchFamily="2" charset="-122"/>
              </a:rPr>
              <a:t>轮流</a:t>
            </a:r>
            <a:r>
              <a:rPr lang="en-US" altLang="zh-CN" sz="1800" dirty="0">
                <a:ea typeface="宋体" panose="02010600030101010101" pitchFamily="2" charset="-122"/>
              </a:rPr>
              <a:t>) separating the pile of coins (The Figure 1 show the Game Tree of a pile which has five coins); a legal (</a:t>
            </a:r>
            <a:r>
              <a:rPr lang="zh-CN" altLang="en-US" sz="1800" dirty="0">
                <a:ea typeface="宋体" panose="02010600030101010101" pitchFamily="2" charset="-122"/>
              </a:rPr>
              <a:t>合法的</a:t>
            </a:r>
            <a:r>
              <a:rPr lang="en-US" altLang="zh-CN" sz="1800" dirty="0">
                <a:ea typeface="宋体" panose="02010600030101010101" pitchFamily="2" charset="-122"/>
              </a:rPr>
              <a:t>) move is that separate (</a:t>
            </a:r>
            <a:r>
              <a:rPr lang="zh-CN" altLang="en-US" sz="1800" dirty="0">
                <a:ea typeface="宋体" panose="02010600030101010101" pitchFamily="2" charset="-122"/>
              </a:rPr>
              <a:t>分开</a:t>
            </a:r>
            <a:r>
              <a:rPr lang="en-US" altLang="zh-CN" sz="1800" dirty="0">
                <a:ea typeface="宋体" panose="02010600030101010101" pitchFamily="2" charset="-122"/>
              </a:rPr>
              <a:t>) pile of coins (just choose one pile) into two piles with unequal (</a:t>
            </a:r>
            <a:r>
              <a:rPr lang="zh-CN" altLang="en-US" sz="1800" dirty="0">
                <a:ea typeface="宋体" panose="02010600030101010101" pitchFamily="2" charset="-122"/>
              </a:rPr>
              <a:t>不相等的</a:t>
            </a:r>
            <a:r>
              <a:rPr lang="en-US" altLang="zh-CN" sz="1800" dirty="0">
                <a:ea typeface="宋体" panose="02010600030101010101" pitchFamily="2" charset="-122"/>
              </a:rPr>
              <a:t>) numbers of coins (</a:t>
            </a:r>
            <a:r>
              <a:rPr lang="zh-CN" altLang="en-US" sz="1800" dirty="0">
                <a:ea typeface="宋体" panose="02010600030101010101" pitchFamily="2" charset="-122"/>
              </a:rPr>
              <a:t>数量</a:t>
            </a:r>
            <a:r>
              <a:rPr lang="en-US" altLang="zh-CN" sz="1800" dirty="0">
                <a:ea typeface="宋体" panose="02010600030101010101" pitchFamily="2" charset="-122"/>
              </a:rPr>
              <a:t>) (For example, in Figure 2, the pile of coins is separated into a pile with three coins and the other with four coins). A player without a legal move loses (For example, in Figure 3, the pile of coins is separated two piles with equal numbers of coins). </a:t>
            </a:r>
            <a:r>
              <a:rPr lang="en-US" altLang="zh-CN" sz="1800" b="1" dirty="0">
                <a:ea typeface="宋体" panose="02010600030101010101" pitchFamily="2" charset="-122"/>
              </a:rPr>
              <a:t>If you start the game (assuming the pile has seven coins), can you make sure you will win? If not, give your reason.</a:t>
            </a:r>
          </a:p>
          <a:p>
            <a:pPr marL="0" indent="0" algn="just">
              <a:buFont typeface="Wingdings" panose="05000000000000000000" pitchFamily="2" charset="2"/>
              <a:buAutoNum type="arabicPeriod"/>
            </a:pPr>
            <a:endParaRPr lang="en-US" altLang="zh-CN" sz="1800" dirty="0">
              <a:ea typeface="宋体" panose="02010600030101010101" pitchFamily="2" charset="-122"/>
            </a:endParaRPr>
          </a:p>
          <a:p>
            <a:pPr marL="0" indent="0" algn="just">
              <a:buFont typeface="Wingdings" panose="05000000000000000000" pitchFamily="2" charset="2"/>
              <a:buNone/>
            </a:pPr>
            <a:endParaRPr lang="en-US" altLang="zh-CN" sz="1800" dirty="0">
              <a:ea typeface="宋体" panose="02010600030101010101" pitchFamily="2" charset="-122"/>
            </a:endParaRPr>
          </a:p>
        </p:txBody>
      </p:sp>
      <p:sp>
        <p:nvSpPr>
          <p:cNvPr id="84996" name="灯片编号占位符 3">
            <a:extLst>
              <a:ext uri="{FF2B5EF4-FFF2-40B4-BE49-F238E27FC236}">
                <a16:creationId xmlns:a16="http://schemas.microsoft.com/office/drawing/2014/main" id="{1CB4C080-0BEB-3860-DA7A-89D7C03C6D9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12406F6C-42F9-46D4-880A-92129EAC65DC}" type="slidenum">
              <a:rPr altLang="zh-CN" sz="1200">
                <a:latin typeface="Verdana" panose="020B0604030504040204" pitchFamily="34" charset="0"/>
              </a:rPr>
              <a:pPr>
                <a:spcBef>
                  <a:spcPct val="0"/>
                </a:spcBef>
                <a:buClrTx/>
                <a:buFont typeface="Arial" panose="020B0604020202020204" pitchFamily="34" charset="0"/>
                <a:buNone/>
              </a:pPr>
              <a:t>48</a:t>
            </a:fld>
            <a:endParaRPr lang="zh-CN" altLang="zh-CN" sz="1200">
              <a:latin typeface="Verdana" panose="020B0604030504040204" pitchFamily="34" charset="0"/>
            </a:endParaRPr>
          </a:p>
        </p:txBody>
      </p:sp>
      <p:pic>
        <p:nvPicPr>
          <p:cNvPr id="4" name="图片 3">
            <a:extLst>
              <a:ext uri="{FF2B5EF4-FFF2-40B4-BE49-F238E27FC236}">
                <a16:creationId xmlns:a16="http://schemas.microsoft.com/office/drawing/2014/main" id="{AD35E457-1728-D4C1-E251-36F9673A5357}"/>
              </a:ext>
            </a:extLst>
          </p:cNvPr>
          <p:cNvPicPr>
            <a:picLocks noChangeAspect="1"/>
          </p:cNvPicPr>
          <p:nvPr/>
        </p:nvPicPr>
        <p:blipFill rotWithShape="1">
          <a:blip r:embed="rId3"/>
          <a:srcRect l="30437" r="30738"/>
          <a:stretch/>
        </p:blipFill>
        <p:spPr>
          <a:xfrm>
            <a:off x="5943564" y="1524050"/>
            <a:ext cx="2939561" cy="4267088"/>
          </a:xfrm>
          <a:prstGeom prst="rect">
            <a:avLst/>
          </a:prstGeom>
        </p:spPr>
      </p:pic>
    </p:spTree>
    <p:extLst>
      <p:ext uri="{BB962C8B-B14F-4D97-AF65-F5344CB8AC3E}">
        <p14:creationId xmlns:p14="http://schemas.microsoft.com/office/powerpoint/2010/main" val="2284623299"/>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标题 1">
            <a:extLst>
              <a:ext uri="{FF2B5EF4-FFF2-40B4-BE49-F238E27FC236}">
                <a16:creationId xmlns:a16="http://schemas.microsoft.com/office/drawing/2014/main" id="{1865F390-B053-428F-AAC8-545FE5139A83}"/>
              </a:ext>
            </a:extLst>
          </p:cNvPr>
          <p:cNvSpPr>
            <a:spLocks noGrp="1" noChangeArrowheads="1"/>
          </p:cNvSpPr>
          <p:nvPr>
            <p:ph type="title"/>
          </p:nvPr>
        </p:nvSpPr>
        <p:spPr/>
        <p:txBody>
          <a:bodyPr/>
          <a:lstStyle/>
          <a:p>
            <a:r>
              <a:rPr lang="en-US" altLang="zh-CN">
                <a:ea typeface="宋体" panose="02010600030101010101" pitchFamily="2" charset="-122"/>
              </a:rPr>
              <a:t>Exercises</a:t>
            </a:r>
            <a:endParaRPr lang="zh-CN" altLang="en-US">
              <a:ea typeface="宋体" panose="02010600030101010101" pitchFamily="2" charset="-122"/>
            </a:endParaRPr>
          </a:p>
        </p:txBody>
      </p:sp>
      <p:sp>
        <p:nvSpPr>
          <p:cNvPr id="84995" name="内容占位符 2">
            <a:extLst>
              <a:ext uri="{FF2B5EF4-FFF2-40B4-BE49-F238E27FC236}">
                <a16:creationId xmlns:a16="http://schemas.microsoft.com/office/drawing/2014/main" id="{5E548839-D2E2-7AD4-15D5-588DB7333967}"/>
              </a:ext>
            </a:extLst>
          </p:cNvPr>
          <p:cNvSpPr>
            <a:spLocks noGrp="1" noChangeArrowheads="1"/>
          </p:cNvSpPr>
          <p:nvPr>
            <p:ph idx="1"/>
          </p:nvPr>
        </p:nvSpPr>
        <p:spPr>
          <a:xfrm>
            <a:off x="457200" y="1419225"/>
            <a:ext cx="5486364" cy="4676705"/>
          </a:xfrm>
        </p:spPr>
        <p:txBody>
          <a:bodyPr/>
          <a:lstStyle/>
          <a:p>
            <a:pPr marL="0" indent="0" algn="just">
              <a:buFont typeface="Wingdings" panose="05000000000000000000" pitchFamily="2" charset="2"/>
              <a:buAutoNum type="arabicPeriod"/>
            </a:pPr>
            <a:endParaRPr lang="en-US" altLang="zh-CN" sz="1800" dirty="0">
              <a:ea typeface="宋体" panose="02010600030101010101" pitchFamily="2" charset="-122"/>
            </a:endParaRPr>
          </a:p>
          <a:p>
            <a:pPr marL="0" indent="0" algn="just">
              <a:buFont typeface="Wingdings" panose="05000000000000000000" pitchFamily="2" charset="2"/>
              <a:buNone/>
            </a:pPr>
            <a:endParaRPr lang="en-US" altLang="zh-CN" sz="1800" dirty="0">
              <a:ea typeface="宋体" panose="02010600030101010101" pitchFamily="2" charset="-122"/>
            </a:endParaRPr>
          </a:p>
        </p:txBody>
      </p:sp>
      <p:sp>
        <p:nvSpPr>
          <p:cNvPr id="84996" name="灯片编号占位符 3">
            <a:extLst>
              <a:ext uri="{FF2B5EF4-FFF2-40B4-BE49-F238E27FC236}">
                <a16:creationId xmlns:a16="http://schemas.microsoft.com/office/drawing/2014/main" id="{1CB4C080-0BEB-3860-DA7A-89D7C03C6D9B}"/>
              </a:ext>
            </a:extLst>
          </p:cNvPr>
          <p:cNvSpPr>
            <a:spLocks noGrp="1" noChangeArrowheads="1"/>
          </p:cNvSpPr>
          <p:nvPr>
            <p:ph type="sldNum" sz="quarter" idx="12"/>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spcBef>
                <a:spcPct val="0"/>
              </a:spcBef>
              <a:buClrTx/>
              <a:buFont typeface="Arial" panose="020B0604020202020204" pitchFamily="34" charset="0"/>
              <a:buNone/>
            </a:pPr>
            <a:fld id="{12406F6C-42F9-46D4-880A-92129EAC65DC}" type="slidenum">
              <a:rPr altLang="zh-CN" sz="1200">
                <a:latin typeface="Verdana" panose="020B0604030504040204" pitchFamily="34" charset="0"/>
              </a:rPr>
              <a:pPr>
                <a:spcBef>
                  <a:spcPct val="0"/>
                </a:spcBef>
                <a:buClrTx/>
                <a:buFont typeface="Arial" panose="020B0604020202020204" pitchFamily="34" charset="0"/>
                <a:buNone/>
              </a:pPr>
              <a:t>49</a:t>
            </a:fld>
            <a:endParaRPr lang="zh-CN" altLang="zh-CN" sz="1200">
              <a:latin typeface="Verdana" panose="020B0604030504040204" pitchFamily="34" charset="0"/>
            </a:endParaRPr>
          </a:p>
        </p:txBody>
      </p:sp>
      <p:pic>
        <p:nvPicPr>
          <p:cNvPr id="2" name="图片 1">
            <a:extLst>
              <a:ext uri="{FF2B5EF4-FFF2-40B4-BE49-F238E27FC236}">
                <a16:creationId xmlns:a16="http://schemas.microsoft.com/office/drawing/2014/main" id="{00CDA161-2EDA-BED7-833A-04DFA6AEEB47}"/>
              </a:ext>
            </a:extLst>
          </p:cNvPr>
          <p:cNvPicPr>
            <a:picLocks noChangeAspect="1"/>
          </p:cNvPicPr>
          <p:nvPr/>
        </p:nvPicPr>
        <p:blipFill>
          <a:blip r:embed="rId3"/>
          <a:stretch>
            <a:fillRect/>
          </a:stretch>
        </p:blipFill>
        <p:spPr>
          <a:xfrm>
            <a:off x="1066892" y="1419225"/>
            <a:ext cx="7291299" cy="3552984"/>
          </a:xfrm>
          <a:prstGeom prst="rect">
            <a:avLst/>
          </a:prstGeom>
        </p:spPr>
      </p:pic>
      <p:sp>
        <p:nvSpPr>
          <p:cNvPr id="3" name="文本框 2">
            <a:extLst>
              <a:ext uri="{FF2B5EF4-FFF2-40B4-BE49-F238E27FC236}">
                <a16:creationId xmlns:a16="http://schemas.microsoft.com/office/drawing/2014/main" id="{71E07D33-4BF2-5BE7-F214-8D1EEA5BE398}"/>
              </a:ext>
            </a:extLst>
          </p:cNvPr>
          <p:cNvSpPr txBox="1"/>
          <p:nvPr/>
        </p:nvSpPr>
        <p:spPr>
          <a:xfrm>
            <a:off x="1096661" y="5072404"/>
            <a:ext cx="5943444" cy="923330"/>
          </a:xfrm>
          <a:prstGeom prst="rect">
            <a:avLst/>
          </a:prstGeom>
          <a:noFill/>
        </p:spPr>
        <p:txBody>
          <a:bodyPr wrap="square" rtlCol="0">
            <a:spAutoFit/>
          </a:bodyPr>
          <a:lstStyle/>
          <a:p>
            <a:r>
              <a:rPr lang="en-US" altLang="zh-CN" sz="1800" kern="100" dirty="0">
                <a:effectLst/>
                <a:latin typeface="Times New Roman" panose="02020603050405020304" pitchFamily="18" charset="0"/>
                <a:ea typeface="宋体" panose="02010600030101010101" pitchFamily="2" charset="-122"/>
              </a:rPr>
              <a:t>Through the Minmax strategy can know that the first player will definitely lose. So, I can’t make sure I will win.</a:t>
            </a:r>
          </a:p>
          <a:p>
            <a:endParaRPr lang="zh-CN" altLang="en-US" dirty="0"/>
          </a:p>
        </p:txBody>
      </p:sp>
    </p:spTree>
    <p:extLst>
      <p:ext uri="{BB962C8B-B14F-4D97-AF65-F5344CB8AC3E}">
        <p14:creationId xmlns:p14="http://schemas.microsoft.com/office/powerpoint/2010/main" val="412291292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Rectangle 13">
            <a:extLst>
              <a:ext uri="{FF2B5EF4-FFF2-40B4-BE49-F238E27FC236}">
                <a16:creationId xmlns:a16="http://schemas.microsoft.com/office/drawing/2014/main" id="{32BC21E2-8DCE-4D68-967B-6E2B519DFFD2}"/>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500A296B-9307-4343-B6CD-B341FF124A60}" type="slidenum">
              <a:rPr altLang="zh-CN">
                <a:effectLst>
                  <a:outerShdw blurRad="38100" dist="38100" dir="2700000" algn="tl">
                    <a:srgbClr val="C0C0C0"/>
                  </a:outerShdw>
                </a:effectLst>
                <a:latin typeface="Verdana" panose="020B0604030504040204" pitchFamily="34" charset="0"/>
              </a:rPr>
              <a:pPr/>
              <a:t>5</a:t>
            </a:fld>
            <a:endParaRPr lang="zh-CN" altLang="zh-CN">
              <a:effectLst>
                <a:outerShdw blurRad="38100" dist="38100" dir="2700000" algn="tl">
                  <a:srgbClr val="C0C0C0"/>
                </a:outerShdw>
              </a:effectLst>
              <a:latin typeface="Verdana" panose="020B0604030504040204" pitchFamily="34" charset="0"/>
            </a:endParaRPr>
          </a:p>
        </p:txBody>
      </p:sp>
      <p:sp>
        <p:nvSpPr>
          <p:cNvPr id="12" name="灯片编号占位符 5">
            <a:extLst>
              <a:ext uri="{FF2B5EF4-FFF2-40B4-BE49-F238E27FC236}">
                <a16:creationId xmlns:a16="http://schemas.microsoft.com/office/drawing/2014/main" id="{AF4F6C47-116A-4770-86E5-048DCAC1D2EA}"/>
              </a:ext>
            </a:extLst>
          </p:cNvPr>
          <p:cNvSpPr txBox="1">
            <a:spLocks noGrp="1"/>
          </p:cNvSpPr>
          <p:nvPr/>
        </p:nvSpPr>
        <p:spPr bwMode="auto">
          <a:xfrm>
            <a:off x="3124200" y="6477000"/>
            <a:ext cx="2133600" cy="320675"/>
          </a:xfrm>
          <a:prstGeom prst="rect">
            <a:avLst/>
          </a:prstGeom>
          <a:noFill/>
          <a:ln>
            <a:miter lim="800000"/>
          </a:ln>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algn="ctr" eaLnBrk="1" hangingPunct="1">
              <a:buFont typeface="Arial" panose="020B0604020202020204" pitchFamily="34" charset="0"/>
              <a:buNone/>
            </a:pPr>
            <a:fld id="{95E6565F-D6B2-41AF-8C2E-8513B826759A}" type="slidenum">
              <a:rPr altLang="zh-CN" sz="1200" noProof="1">
                <a:effectLst>
                  <a:outerShdw blurRad="38100" dist="38100" dir="2700000" algn="tl">
                    <a:srgbClr val="C0C0C0"/>
                  </a:outerShdw>
                </a:effectLst>
                <a:latin typeface="Verdana" panose="020B0604030504040204" pitchFamily="34" charset="0"/>
              </a:rPr>
              <a:pPr algn="ctr" eaLnBrk="1" hangingPunct="1">
                <a:buFont typeface="Arial" panose="020B0604020202020204" pitchFamily="34" charset="0"/>
                <a:buNone/>
              </a:pPr>
              <a:t>5</a:t>
            </a:fld>
            <a:endParaRPr lang="zh-CN" altLang="zh-CN" sz="1200" noProof="1">
              <a:effectLst>
                <a:outerShdw blurRad="38100" dist="38100" dir="2700000" algn="tl">
                  <a:srgbClr val="C0C0C0"/>
                </a:outerShdw>
              </a:effectLst>
              <a:latin typeface="Verdana" panose="020B0604030504040204" pitchFamily="34" charset="0"/>
              <a:cs typeface="Arial" panose="020B0604020202020204" pitchFamily="34" charset="0"/>
            </a:endParaRPr>
          </a:p>
        </p:txBody>
      </p:sp>
      <p:sp>
        <p:nvSpPr>
          <p:cNvPr id="39940" name="Rectangle 2">
            <a:extLst>
              <a:ext uri="{FF2B5EF4-FFF2-40B4-BE49-F238E27FC236}">
                <a16:creationId xmlns:a16="http://schemas.microsoft.com/office/drawing/2014/main" id="{640069C9-282E-1D66-82ED-1FD6D05A0364}"/>
              </a:ext>
            </a:extLst>
          </p:cNvPr>
          <p:cNvSpPr>
            <a:spLocks noGrp="1" noChangeArrowheads="1"/>
          </p:cNvSpPr>
          <p:nvPr>
            <p:ph type="title"/>
          </p:nvPr>
        </p:nvSpPr>
        <p:spPr/>
        <p:txBody>
          <a:bodyPr/>
          <a:lstStyle/>
          <a:p>
            <a:pPr eaLnBrk="1" hangingPunct="1"/>
            <a:endParaRPr lang="zh-CN" altLang="zh-CN">
              <a:ea typeface="宋体" panose="02010600030101010101" pitchFamily="2" charset="-122"/>
            </a:endParaRPr>
          </a:p>
        </p:txBody>
      </p:sp>
      <p:grpSp>
        <p:nvGrpSpPr>
          <p:cNvPr id="39941" name="Group 4">
            <a:extLst>
              <a:ext uri="{FF2B5EF4-FFF2-40B4-BE49-F238E27FC236}">
                <a16:creationId xmlns:a16="http://schemas.microsoft.com/office/drawing/2014/main" id="{383DC1B3-1894-AC6A-A3A8-D9667DECE9BC}"/>
              </a:ext>
            </a:extLst>
          </p:cNvPr>
          <p:cNvGrpSpPr>
            <a:grpSpLocks/>
          </p:cNvGrpSpPr>
          <p:nvPr/>
        </p:nvGrpSpPr>
        <p:grpSpPr bwMode="auto">
          <a:xfrm>
            <a:off x="1981200" y="2819400"/>
            <a:ext cx="5029200" cy="2438400"/>
            <a:chOff x="1997" y="1314"/>
            <a:chExt cx="1889" cy="1009"/>
          </a:xfrm>
        </p:grpSpPr>
        <p:grpSp>
          <p:nvGrpSpPr>
            <p:cNvPr id="39943" name="Group 5">
              <a:extLst>
                <a:ext uri="{FF2B5EF4-FFF2-40B4-BE49-F238E27FC236}">
                  <a16:creationId xmlns:a16="http://schemas.microsoft.com/office/drawing/2014/main" id="{B3650D2C-0C85-6400-A650-74E8A47BA03F}"/>
                </a:ext>
              </a:extLst>
            </p:cNvPr>
            <p:cNvGrpSpPr>
              <a:grpSpLocks/>
            </p:cNvGrpSpPr>
            <p:nvPr/>
          </p:nvGrpSpPr>
          <p:grpSpPr bwMode="auto">
            <a:xfrm>
              <a:off x="1997" y="1404"/>
              <a:ext cx="1889" cy="919"/>
              <a:chOff x="1973" y="1027"/>
              <a:chExt cx="1926" cy="937"/>
            </a:xfrm>
          </p:grpSpPr>
          <p:sp>
            <p:nvSpPr>
              <p:cNvPr id="55302" name="Oval 6">
                <a:extLst>
                  <a:ext uri="{FF2B5EF4-FFF2-40B4-BE49-F238E27FC236}">
                    <a16:creationId xmlns:a16="http://schemas.microsoft.com/office/drawing/2014/main" id="{4ADAA0B3-47FF-4106-8AAE-65713765EA62}"/>
                  </a:ext>
                </a:extLst>
              </p:cNvPr>
              <p:cNvSpPr>
                <a:spLocks noChangeArrowheads="1"/>
              </p:cNvSpPr>
              <p:nvPr/>
            </p:nvSpPr>
            <p:spPr bwMode="gray">
              <a:xfrm>
                <a:off x="1994" y="1057"/>
                <a:ext cx="1905" cy="907"/>
              </a:xfrm>
              <a:prstGeom prst="ellipse">
                <a:avLst/>
              </a:prstGeom>
              <a:gradFill rotWithShape="1">
                <a:gsLst>
                  <a:gs pos="0">
                    <a:schemeClr val="hlink"/>
                  </a:gs>
                  <a:gs pos="100000">
                    <a:schemeClr val="hlink">
                      <a:gamma/>
                      <a:shade val="48627"/>
                      <a:invGamma/>
                    </a:schemeClr>
                  </a:gs>
                </a:gsLst>
                <a:lin ang="2700000" scaled="1"/>
              </a:gradFill>
              <a:ln w="9525">
                <a:noFill/>
                <a:round/>
              </a:ln>
              <a:effectLst/>
            </p:spPr>
            <p:txBody>
              <a:bodyPr wrap="none" anchor="ctr"/>
              <a:lstStyle/>
              <a:p>
                <a:pPr eaLnBrk="1" hangingPunct="1">
                  <a:defRPr/>
                </a:pPr>
                <a:endParaRPr lang="zh-CN" altLang="en-US"/>
              </a:p>
            </p:txBody>
          </p:sp>
          <p:sp>
            <p:nvSpPr>
              <p:cNvPr id="55303" name="Oval 7">
                <a:extLst>
                  <a:ext uri="{FF2B5EF4-FFF2-40B4-BE49-F238E27FC236}">
                    <a16:creationId xmlns:a16="http://schemas.microsoft.com/office/drawing/2014/main" id="{6B53AE83-9DAF-4CBC-9B5D-6BA8B25711D7}"/>
                  </a:ext>
                </a:extLst>
              </p:cNvPr>
              <p:cNvSpPr>
                <a:spLocks noChangeArrowheads="1"/>
              </p:cNvSpPr>
              <p:nvPr/>
            </p:nvSpPr>
            <p:spPr bwMode="gray">
              <a:xfrm>
                <a:off x="1973" y="1027"/>
                <a:ext cx="1905" cy="907"/>
              </a:xfrm>
              <a:prstGeom prst="ellipse">
                <a:avLst/>
              </a:prstGeom>
              <a:gradFill rotWithShape="1">
                <a:gsLst>
                  <a:gs pos="0">
                    <a:schemeClr val="hlink">
                      <a:gamma/>
                      <a:tint val="44314"/>
                      <a:invGamma/>
                    </a:schemeClr>
                  </a:gs>
                  <a:gs pos="100000">
                    <a:schemeClr val="hlink"/>
                  </a:gs>
                </a:gsLst>
                <a:lin ang="2700000" scaled="1"/>
              </a:gradFill>
              <a:ln w="9525">
                <a:noFill/>
                <a:round/>
              </a:ln>
              <a:effectLst/>
            </p:spPr>
            <p:txBody>
              <a:bodyPr wrap="none" anchor="ctr"/>
              <a:lstStyle/>
              <a:p>
                <a:pPr eaLnBrk="1" hangingPunct="1">
                  <a:defRPr/>
                </a:pPr>
                <a:endParaRPr lang="zh-CN" altLang="en-US"/>
              </a:p>
            </p:txBody>
          </p:sp>
        </p:grpSp>
        <p:sp>
          <p:nvSpPr>
            <p:cNvPr id="55304" name="Oval 8">
              <a:extLst>
                <a:ext uri="{FF2B5EF4-FFF2-40B4-BE49-F238E27FC236}">
                  <a16:creationId xmlns:a16="http://schemas.microsoft.com/office/drawing/2014/main" id="{73244988-35FC-417F-BEAB-1B0F34EC874B}"/>
                </a:ext>
              </a:extLst>
            </p:cNvPr>
            <p:cNvSpPr>
              <a:spLocks noChangeArrowheads="1"/>
            </p:cNvSpPr>
            <p:nvPr/>
          </p:nvSpPr>
          <p:spPr bwMode="gray">
            <a:xfrm>
              <a:off x="2086" y="1314"/>
              <a:ext cx="1691" cy="845"/>
            </a:xfrm>
            <a:prstGeom prst="ellipse">
              <a:avLst/>
            </a:prstGeom>
            <a:gradFill rotWithShape="1">
              <a:gsLst>
                <a:gs pos="0">
                  <a:schemeClr val="accent1">
                    <a:gamma/>
                    <a:shade val="46275"/>
                    <a:invGamma/>
                  </a:schemeClr>
                </a:gs>
                <a:gs pos="100000">
                  <a:schemeClr val="accent1"/>
                </a:gs>
              </a:gsLst>
              <a:lin ang="2700000" scaled="1"/>
            </a:gradFill>
            <a:ln w="9525" algn="ctr">
              <a:noFill/>
              <a:round/>
            </a:ln>
            <a:effectLst/>
          </p:spPr>
          <p:txBody>
            <a:bodyPr vert="eaVert" wrap="none" anchor="ctr"/>
            <a:lstStyle/>
            <a:p>
              <a:pPr eaLnBrk="1" hangingPunct="1">
                <a:defRPr/>
              </a:pPr>
              <a:endParaRPr lang="zh-CN" altLang="en-US"/>
            </a:p>
          </p:txBody>
        </p:sp>
        <p:sp>
          <p:nvSpPr>
            <p:cNvPr id="55305" name="Oval 9">
              <a:extLst>
                <a:ext uri="{FF2B5EF4-FFF2-40B4-BE49-F238E27FC236}">
                  <a16:creationId xmlns:a16="http://schemas.microsoft.com/office/drawing/2014/main" id="{A9589299-2827-4965-9D61-338B511C5B9B}"/>
                </a:ext>
              </a:extLst>
            </p:cNvPr>
            <p:cNvSpPr>
              <a:spLocks noChangeArrowheads="1"/>
            </p:cNvSpPr>
            <p:nvPr/>
          </p:nvSpPr>
          <p:spPr bwMode="gray">
            <a:xfrm>
              <a:off x="2108" y="1319"/>
              <a:ext cx="1650" cy="824"/>
            </a:xfrm>
            <a:prstGeom prst="ellipse">
              <a:avLst/>
            </a:prstGeom>
            <a:gradFill rotWithShape="1">
              <a:gsLst>
                <a:gs pos="0">
                  <a:schemeClr val="accent1">
                    <a:alpha val="0"/>
                  </a:schemeClr>
                </a:gs>
                <a:gs pos="100000">
                  <a:schemeClr val="accent1">
                    <a:gamma/>
                    <a:tint val="34902"/>
                    <a:invGamma/>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6" name="Oval 10">
              <a:extLst>
                <a:ext uri="{FF2B5EF4-FFF2-40B4-BE49-F238E27FC236}">
                  <a16:creationId xmlns:a16="http://schemas.microsoft.com/office/drawing/2014/main" id="{CAC7F409-AB9D-4F85-A30E-CF97D5A549B3}"/>
                </a:ext>
              </a:extLst>
            </p:cNvPr>
            <p:cNvSpPr>
              <a:spLocks noChangeArrowheads="1"/>
            </p:cNvSpPr>
            <p:nvPr/>
          </p:nvSpPr>
          <p:spPr bwMode="gray">
            <a:xfrm>
              <a:off x="2125" y="1327"/>
              <a:ext cx="1570" cy="770"/>
            </a:xfrm>
            <a:prstGeom prst="ellipse">
              <a:avLst/>
            </a:prstGeom>
            <a:gradFill rotWithShape="1">
              <a:gsLst>
                <a:gs pos="0">
                  <a:schemeClr val="accent1">
                    <a:gamma/>
                    <a:shade val="79216"/>
                    <a:invGamma/>
                  </a:schemeClr>
                </a:gs>
                <a:gs pos="100000">
                  <a:schemeClr val="accent1">
                    <a:alpha val="48000"/>
                  </a:schemeClr>
                </a:gs>
              </a:gsLst>
              <a:lin ang="2700000" scaled="1"/>
            </a:gradFill>
            <a:ln w="9525" algn="ctr">
              <a:noFill/>
              <a:round/>
            </a:ln>
            <a:effectLst/>
          </p:spPr>
          <p:txBody>
            <a:bodyPr vert="eaVert" wrap="none" anchor="ctr"/>
            <a:lstStyle/>
            <a:p>
              <a:pPr eaLnBrk="1" hangingPunct="1">
                <a:defRPr/>
              </a:pPr>
              <a:endParaRPr lang="zh-CN" altLang="en-US"/>
            </a:p>
          </p:txBody>
        </p:sp>
        <p:sp>
          <p:nvSpPr>
            <p:cNvPr id="55307" name="Oval 11">
              <a:extLst>
                <a:ext uri="{FF2B5EF4-FFF2-40B4-BE49-F238E27FC236}">
                  <a16:creationId xmlns:a16="http://schemas.microsoft.com/office/drawing/2014/main" id="{D3E8B8F5-3989-48E1-9764-A451C5069272}"/>
                </a:ext>
              </a:extLst>
            </p:cNvPr>
            <p:cNvSpPr>
              <a:spLocks noChangeArrowheads="1"/>
            </p:cNvSpPr>
            <p:nvPr/>
          </p:nvSpPr>
          <p:spPr bwMode="gray">
            <a:xfrm>
              <a:off x="2208" y="1344"/>
              <a:ext cx="1382" cy="624"/>
            </a:xfrm>
            <a:prstGeom prst="ellipse">
              <a:avLst/>
            </a:prstGeom>
            <a:gradFill rotWithShape="1">
              <a:gsLst>
                <a:gs pos="0">
                  <a:schemeClr val="accent1">
                    <a:gamma/>
                    <a:tint val="0"/>
                    <a:invGamma/>
                  </a:schemeClr>
                </a:gs>
                <a:gs pos="100000">
                  <a:schemeClr val="accent1">
                    <a:alpha val="38000"/>
                  </a:schemeClr>
                </a:gs>
              </a:gsLst>
              <a:lin ang="2700000" scaled="1"/>
            </a:gradFill>
            <a:ln w="9525" algn="ctr">
              <a:noFill/>
              <a:round/>
            </a:ln>
            <a:effectLst/>
          </p:spPr>
          <p:txBody>
            <a:bodyPr vert="eaVert" wrap="none" anchor="ctr"/>
            <a:lstStyle/>
            <a:p>
              <a:pPr eaLnBrk="1" hangingPunct="1">
                <a:defRPr/>
              </a:pPr>
              <a:endParaRPr lang="zh-CN" altLang="en-US"/>
            </a:p>
          </p:txBody>
        </p:sp>
      </p:grpSp>
      <p:sp>
        <p:nvSpPr>
          <p:cNvPr id="39942" name="Rectangle 3">
            <a:extLst>
              <a:ext uri="{FF2B5EF4-FFF2-40B4-BE49-F238E27FC236}">
                <a16:creationId xmlns:a16="http://schemas.microsoft.com/office/drawing/2014/main" id="{BCC830B2-0EBD-8797-8C02-E8F6EE8B5799}"/>
              </a:ext>
            </a:extLst>
          </p:cNvPr>
          <p:cNvSpPr>
            <a:spLocks noGrp="1" noChangeArrowheads="1"/>
          </p:cNvSpPr>
          <p:nvPr>
            <p:ph idx="1"/>
          </p:nvPr>
        </p:nvSpPr>
        <p:spPr>
          <a:xfrm>
            <a:off x="3048000" y="3352800"/>
            <a:ext cx="3124200" cy="838200"/>
          </a:xfrm>
        </p:spPr>
        <p:txBody>
          <a:bodyPr/>
          <a:lstStyle/>
          <a:p>
            <a:pPr eaLnBrk="1" hangingPunct="1">
              <a:lnSpc>
                <a:spcPct val="80000"/>
              </a:lnSpc>
              <a:buFont typeface="Wingdings" panose="05000000000000000000" pitchFamily="2" charset="2"/>
              <a:buNone/>
            </a:pPr>
            <a:r>
              <a:rPr lang="en-US" altLang="zh-CN" sz="2800" b="1">
                <a:ea typeface="宋体" panose="02010600030101010101" pitchFamily="2" charset="-122"/>
              </a:rPr>
              <a:t>Binary Searching Trees</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7" name="Rectangle 12">
            <a:extLst>
              <a:ext uri="{FF2B5EF4-FFF2-40B4-BE49-F238E27FC236}">
                <a16:creationId xmlns:a16="http://schemas.microsoft.com/office/drawing/2014/main" id="{E5127361-40C3-4E35-BC6A-16A5B441E266}"/>
              </a:ext>
            </a:extLst>
          </p:cNvPr>
          <p:cNvSpPr>
            <a:spLocks noGrp="1" noChangeArrowheads="1"/>
          </p:cNvSpPr>
          <p:nvPr>
            <p:ph type="sldNum" sz="quarter" idx="12"/>
          </p:nvPr>
        </p:nvSpPr>
        <p:spPr bwMode="auto">
          <a:solidFill>
            <a:srgbClr val="FFFFFF"/>
          </a:solidFill>
          <a:extLst>
            <a:ext uri="{91240B29-F687-4F45-9708-019B960494DF}">
              <a14:hiddenLine xmlns:a14="http://schemas.microsoft.com/office/drawing/2010/main" w="9525">
                <a:solidFill>
                  <a:srgbClr val="000000"/>
                </a:solidFill>
                <a:miter lim="800000"/>
                <a:headEnd/>
                <a:tailEnd/>
              </a14:hiddenLine>
            </a:ext>
          </a:extLst>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170E5D72-F594-4B4D-BFAF-212BBB83CF97}" type="slidenum">
              <a:rPr altLang="zh-CN"/>
              <a:pPr/>
              <a:t>50</a:t>
            </a:fld>
            <a:endParaRPr lang="zh-CN" altLang="zh-CN"/>
          </a:p>
        </p:txBody>
      </p:sp>
      <p:sp>
        <p:nvSpPr>
          <p:cNvPr id="87043" name="Rectangle 12">
            <a:extLst>
              <a:ext uri="{FF2B5EF4-FFF2-40B4-BE49-F238E27FC236}">
                <a16:creationId xmlns:a16="http://schemas.microsoft.com/office/drawing/2014/main" id="{DC477A88-B75C-2C5E-58D8-80B44AC2B490}"/>
              </a:ext>
            </a:extLst>
          </p:cNvPr>
          <p:cNvSpPr txBox="1">
            <a:spLocks noGrp="1" noChangeArrowheads="1"/>
          </p:cNvSpPr>
          <p:nvPr/>
        </p:nvSpPr>
        <p:spPr bwMode="auto">
          <a:xfrm>
            <a:off x="6553200" y="6553200"/>
            <a:ext cx="2133600" cy="168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r" eaLnBrk="1" hangingPunct="1">
              <a:spcBef>
                <a:spcPct val="0"/>
              </a:spcBef>
              <a:buClrTx/>
              <a:buFont typeface="Arial" panose="020B0604020202020204" pitchFamily="34" charset="0"/>
              <a:buNone/>
            </a:pPr>
            <a:fld id="{4FBA67D8-7E4D-4CB2-B627-AD03DA9EE00F}" type="slidenum">
              <a:rPr lang="en-US" altLang="zh-CN" sz="1200"/>
              <a:pPr algn="r" eaLnBrk="1" hangingPunct="1">
                <a:spcBef>
                  <a:spcPct val="0"/>
                </a:spcBef>
                <a:buClrTx/>
                <a:buFont typeface="Arial" panose="020B0604020202020204" pitchFamily="34" charset="0"/>
                <a:buNone/>
              </a:pPr>
              <a:t>50</a:t>
            </a:fld>
            <a:endParaRPr lang="en-US" altLang="zh-CN" sz="1200"/>
          </a:p>
        </p:txBody>
      </p:sp>
      <p:sp>
        <p:nvSpPr>
          <p:cNvPr id="87044" name="Rectangle 2">
            <a:extLst>
              <a:ext uri="{FF2B5EF4-FFF2-40B4-BE49-F238E27FC236}">
                <a16:creationId xmlns:a16="http://schemas.microsoft.com/office/drawing/2014/main" id="{75AEC772-17B9-A7F3-99C7-E425639EB91A}"/>
              </a:ext>
            </a:extLst>
          </p:cNvPr>
          <p:cNvSpPr>
            <a:spLocks noGrp="1" noChangeArrowheads="1"/>
          </p:cNvSpPr>
          <p:nvPr>
            <p:ph type="subTitle" idx="1"/>
          </p:nvPr>
        </p:nvSpPr>
        <p:spPr bwMode="auto">
          <a:xfrm>
            <a:off x="2819400" y="4953000"/>
            <a:ext cx="5167313" cy="414338"/>
          </a:xfrm>
        </p:spPr>
        <p:txBody>
          <a:bodyPr/>
          <a:lstStyle/>
          <a:p>
            <a:pPr algn="dist" eaLnBrk="1" hangingPunct="1">
              <a:lnSpc>
                <a:spcPct val="80000"/>
              </a:lnSpc>
            </a:pPr>
            <a:r>
              <a:rPr lang="en-US" altLang="zh-CN" sz="1800" b="1">
                <a:solidFill>
                  <a:schemeClr val="bg1"/>
                </a:solidFill>
                <a:latin typeface="Arial" panose="020B0604020202020204" pitchFamily="34" charset="0"/>
                <a:ea typeface="宋体" panose="02010600030101010101" pitchFamily="2" charset="-122"/>
              </a:rPr>
              <a:t>Click to edit company slogan .</a:t>
            </a:r>
          </a:p>
        </p:txBody>
      </p:sp>
      <p:sp>
        <p:nvSpPr>
          <p:cNvPr id="2" name="矩形 1">
            <a:extLst>
              <a:ext uri="{FF2B5EF4-FFF2-40B4-BE49-F238E27FC236}">
                <a16:creationId xmlns:a16="http://schemas.microsoft.com/office/drawing/2014/main" id="{A857457E-B584-EBF1-FAEF-0F9E2EC0F559}"/>
              </a:ext>
            </a:extLst>
          </p:cNvPr>
          <p:cNvSpPr/>
          <p:nvPr/>
        </p:nvSpPr>
        <p:spPr>
          <a:xfrm>
            <a:off x="1003047" y="4652337"/>
            <a:ext cx="7137906" cy="1015663"/>
          </a:xfrm>
          <a:prstGeom prst="rect">
            <a:avLst/>
          </a:prstGeom>
          <a:noFill/>
        </p:spPr>
        <p:txBody>
          <a:bodyPr wrap="square" lIns="91440" tIns="45720" rIns="91440" bIns="45720">
            <a:spAutoFit/>
          </a:bodyPr>
          <a:lstStyle/>
          <a:p>
            <a:pPr algn="ctr"/>
            <a:r>
              <a:rPr lang="en-US" altLang="zh-CN" sz="6000" b="1" dirty="0">
                <a:ln w="9525">
                  <a:solidFill>
                    <a:schemeClr val="bg1"/>
                  </a:solidFill>
                  <a:prstDash val="solid"/>
                </a:ln>
                <a:gradFill>
                  <a:gsLst>
                    <a:gs pos="100000">
                      <a:srgbClr val="9999FF"/>
                    </a:gs>
                    <a:gs pos="51000">
                      <a:srgbClr val="6B75D1"/>
                    </a:gs>
                    <a:gs pos="0">
                      <a:srgbClr val="213C87"/>
                    </a:gs>
                  </a:gsLst>
                  <a:lin ang="0" scaled="0"/>
                </a:gradFill>
                <a:effectLst>
                  <a:outerShdw blurRad="12700" dist="38100" dir="2700000" algn="tl" rotWithShape="0">
                    <a:schemeClr val="bg1">
                      <a:lumMod val="50000"/>
                    </a:schemeClr>
                  </a:outerShdw>
                </a:effectLst>
              </a:rPr>
              <a:t>End of Section 5.2</a:t>
            </a:r>
            <a:endParaRPr lang="zh-CN" altLang="en-US" sz="6000" b="1" dirty="0">
              <a:ln w="9525">
                <a:solidFill>
                  <a:schemeClr val="bg1"/>
                </a:solidFill>
                <a:prstDash val="solid"/>
              </a:ln>
              <a:gradFill>
                <a:gsLst>
                  <a:gs pos="100000">
                    <a:srgbClr val="9999FF"/>
                  </a:gs>
                  <a:gs pos="51000">
                    <a:srgbClr val="6B75D1"/>
                  </a:gs>
                  <a:gs pos="0">
                    <a:srgbClr val="213C87"/>
                  </a:gs>
                </a:gsLst>
                <a:lin ang="0" scaled="0"/>
              </a:gradFill>
              <a:effectLst>
                <a:outerShdw blurRad="12700" dist="38100" dir="2700000" algn="tl" rotWithShape="0">
                  <a:schemeClr val="bg1">
                    <a:lumMod val="50000"/>
                  </a:schemeClr>
                </a:outerShdw>
              </a:effectLst>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9770769A-D458-42B2-B367-43560B054673}"/>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0060FC1A-3A95-481A-BB11-7FF7D8AFD1D5}" type="slidenum">
              <a:rPr altLang="zh-CN">
                <a:effectLst>
                  <a:outerShdw blurRad="38100" dist="38100" dir="2700000" algn="tl">
                    <a:srgbClr val="C0C0C0"/>
                  </a:outerShdw>
                </a:effectLst>
                <a:latin typeface="Verdana" panose="020B0604030504040204" pitchFamily="34" charset="0"/>
              </a:rPr>
              <a:pPr/>
              <a:t>6</a:t>
            </a:fld>
            <a:endParaRPr lang="zh-CN" altLang="zh-CN">
              <a:effectLst>
                <a:outerShdw blurRad="38100" dist="38100" dir="2700000" algn="tl">
                  <a:srgbClr val="C0C0C0"/>
                </a:outerShdw>
              </a:effectLst>
              <a:latin typeface="Verdana" panose="020B0604030504040204" pitchFamily="34" charset="0"/>
            </a:endParaRPr>
          </a:p>
        </p:txBody>
      </p:sp>
      <p:sp>
        <p:nvSpPr>
          <p:cNvPr id="40963" name="Rectangle 2">
            <a:extLst>
              <a:ext uri="{FF2B5EF4-FFF2-40B4-BE49-F238E27FC236}">
                <a16:creationId xmlns:a16="http://schemas.microsoft.com/office/drawing/2014/main" id="{CC24B69E-8054-59CC-205D-375D1AB481C5}"/>
              </a:ext>
            </a:extLst>
          </p:cNvPr>
          <p:cNvSpPr>
            <a:spLocks noGrp="1" noChangeArrowheads="1"/>
          </p:cNvSpPr>
          <p:nvPr>
            <p:ph type="title"/>
          </p:nvPr>
        </p:nvSpPr>
        <p:spPr/>
        <p:txBody>
          <a:bodyPr/>
          <a:lstStyle/>
          <a:p>
            <a:r>
              <a:rPr lang="en-US" altLang="zh-CN">
                <a:ea typeface="宋体" panose="02010600030101010101" pitchFamily="2" charset="-122"/>
              </a:rPr>
              <a:t>Binary Search Trees</a:t>
            </a:r>
          </a:p>
        </p:txBody>
      </p:sp>
      <p:sp>
        <p:nvSpPr>
          <p:cNvPr id="337923" name="Rectangle 3">
            <a:extLst>
              <a:ext uri="{FF2B5EF4-FFF2-40B4-BE49-F238E27FC236}">
                <a16:creationId xmlns:a16="http://schemas.microsoft.com/office/drawing/2014/main" id="{70B4FAFE-D477-3C60-4D47-8A6815BECD4F}"/>
              </a:ext>
            </a:extLst>
          </p:cNvPr>
          <p:cNvSpPr>
            <a:spLocks noGrp="1" noChangeArrowheads="1"/>
          </p:cNvSpPr>
          <p:nvPr>
            <p:ph idx="1"/>
          </p:nvPr>
        </p:nvSpPr>
        <p:spPr/>
        <p:txBody>
          <a:bodyPr/>
          <a:lstStyle/>
          <a:p>
            <a:r>
              <a:rPr lang="en-US" altLang="zh-CN" sz="3000" b="1">
                <a:solidFill>
                  <a:srgbClr val="000000"/>
                </a:solidFill>
                <a:latin typeface="Times New Roman" panose="02020603050405020304" pitchFamily="18" charset="0"/>
                <a:ea typeface="宋体" panose="02010600030101010101" pitchFamily="2" charset="-122"/>
              </a:rPr>
              <a:t>A representation for sorted sets of items.</a:t>
            </a:r>
          </a:p>
          <a:p>
            <a:pPr lvl="1"/>
            <a:r>
              <a:rPr lang="en-US" altLang="zh-CN" sz="3000" b="1">
                <a:solidFill>
                  <a:srgbClr val="000000"/>
                </a:solidFill>
                <a:latin typeface="Times New Roman" panose="02020603050405020304" pitchFamily="18" charset="0"/>
                <a:ea typeface="宋体" panose="02010600030101010101" pitchFamily="2" charset="-122"/>
              </a:rPr>
              <a:t>Supports the following operations in </a:t>
            </a:r>
            <a:r>
              <a:rPr lang="el-GR" altLang="zh-CN" sz="3000" b="1">
                <a:solidFill>
                  <a:srgbClr val="000000"/>
                </a:solidFill>
                <a:latin typeface="Times New Roman" panose="02020603050405020304" pitchFamily="18" charset="0"/>
              </a:rPr>
              <a:t>Θ</a:t>
            </a:r>
            <a:r>
              <a:rPr lang="en-US" altLang="zh-CN" sz="3000" b="1">
                <a:solidFill>
                  <a:srgbClr val="000000"/>
                </a:solidFill>
                <a:latin typeface="Times New Roman" panose="02020603050405020304" pitchFamily="18" charset="0"/>
                <a:ea typeface="宋体" panose="02010600030101010101" pitchFamily="2" charset="-122"/>
              </a:rPr>
              <a:t>(log </a:t>
            </a:r>
            <a:r>
              <a:rPr lang="en-US" altLang="zh-CN" sz="3000" b="1" i="1">
                <a:solidFill>
                  <a:srgbClr val="000000"/>
                </a:solidFill>
                <a:latin typeface="Times New Roman" panose="02020603050405020304" pitchFamily="18" charset="0"/>
                <a:ea typeface="宋体" panose="02010600030101010101" pitchFamily="2" charset="-122"/>
              </a:rPr>
              <a:t>n</a:t>
            </a:r>
            <a:r>
              <a:rPr lang="en-US" altLang="zh-CN" sz="3000" b="1">
                <a:solidFill>
                  <a:srgbClr val="000000"/>
                </a:solidFill>
                <a:latin typeface="Times New Roman" panose="02020603050405020304" pitchFamily="18" charset="0"/>
                <a:ea typeface="宋体" panose="02010600030101010101" pitchFamily="2" charset="-122"/>
              </a:rPr>
              <a:t>) average-case time:</a:t>
            </a:r>
          </a:p>
          <a:p>
            <a:pPr lvl="2"/>
            <a:r>
              <a:rPr lang="en-US" altLang="zh-CN" sz="3000" b="1">
                <a:solidFill>
                  <a:srgbClr val="000000"/>
                </a:solidFill>
                <a:latin typeface="Times New Roman" panose="02020603050405020304" pitchFamily="18" charset="0"/>
                <a:ea typeface="宋体" panose="02010600030101010101" pitchFamily="2" charset="-122"/>
              </a:rPr>
              <a:t>Searching for an existing item.</a:t>
            </a:r>
          </a:p>
          <a:p>
            <a:pPr lvl="2"/>
            <a:r>
              <a:rPr lang="en-US" altLang="zh-CN" sz="3000" b="1">
                <a:solidFill>
                  <a:srgbClr val="000000"/>
                </a:solidFill>
                <a:latin typeface="Times New Roman" panose="02020603050405020304" pitchFamily="18" charset="0"/>
                <a:ea typeface="宋体" panose="02010600030101010101" pitchFamily="2" charset="-122"/>
              </a:rPr>
              <a:t>Inserting a new item, if not already present.</a:t>
            </a:r>
          </a:p>
          <a:p>
            <a:pPr lvl="1"/>
            <a:r>
              <a:rPr lang="en-US" altLang="zh-CN" sz="3000" b="1">
                <a:solidFill>
                  <a:srgbClr val="000000"/>
                </a:solidFill>
                <a:latin typeface="Times New Roman" panose="02020603050405020304" pitchFamily="18" charset="0"/>
                <a:ea typeface="宋体" panose="02010600030101010101" pitchFamily="2" charset="-122"/>
              </a:rPr>
              <a:t>Supports printing out all items in </a:t>
            </a:r>
            <a:r>
              <a:rPr lang="el-GR" altLang="zh-CN" sz="3000" b="1">
                <a:solidFill>
                  <a:srgbClr val="000000"/>
                </a:solidFill>
                <a:latin typeface="Times New Roman" panose="02020603050405020304" pitchFamily="18" charset="0"/>
              </a:rPr>
              <a:t>Θ</a:t>
            </a:r>
            <a:r>
              <a:rPr lang="en-US" altLang="zh-CN" sz="3000" b="1">
                <a:solidFill>
                  <a:srgbClr val="000000"/>
                </a:solidFill>
                <a:latin typeface="Times New Roman" panose="02020603050405020304" pitchFamily="18" charset="0"/>
                <a:ea typeface="宋体" panose="02010600030101010101" pitchFamily="2" charset="-122"/>
              </a:rPr>
              <a:t>(</a:t>
            </a:r>
            <a:r>
              <a:rPr lang="en-US" altLang="zh-CN" sz="3000" b="1" i="1">
                <a:solidFill>
                  <a:srgbClr val="000000"/>
                </a:solidFill>
                <a:latin typeface="Times New Roman" panose="02020603050405020304" pitchFamily="18" charset="0"/>
                <a:ea typeface="宋体" panose="02010600030101010101" pitchFamily="2" charset="-122"/>
              </a:rPr>
              <a:t>n</a:t>
            </a:r>
            <a:r>
              <a:rPr lang="en-US" altLang="zh-CN" sz="3000" b="1">
                <a:solidFill>
                  <a:srgbClr val="000000"/>
                </a:solidFill>
                <a:latin typeface="Times New Roman" panose="02020603050405020304" pitchFamily="18" charset="0"/>
                <a:ea typeface="宋体" panose="02010600030101010101" pitchFamily="2" charset="-122"/>
              </a:rPr>
              <a:t>) time.</a:t>
            </a:r>
          </a:p>
          <a:p>
            <a:r>
              <a:rPr lang="en-US" altLang="zh-CN" sz="3000" b="1">
                <a:solidFill>
                  <a:srgbClr val="000000"/>
                </a:solidFill>
                <a:latin typeface="Times New Roman" panose="02020603050405020304" pitchFamily="18" charset="0"/>
                <a:ea typeface="宋体" panose="02010600030101010101" pitchFamily="2" charset="-122"/>
              </a:rPr>
              <a:t>Note that inserting into a plain sequence </a:t>
            </a:r>
            <a:r>
              <a:rPr lang="en-US" altLang="zh-CN" sz="3000" b="1" i="1">
                <a:solidFill>
                  <a:srgbClr val="000000"/>
                </a:solidFill>
                <a:latin typeface="Times New Roman" panose="02020603050405020304" pitchFamily="18" charset="0"/>
                <a:ea typeface="宋体" panose="02010600030101010101" pitchFamily="2" charset="-122"/>
              </a:rPr>
              <a:t>a</a:t>
            </a:r>
            <a:r>
              <a:rPr lang="en-US" altLang="zh-CN" sz="3000" b="1" i="1" baseline="-25000">
                <a:solidFill>
                  <a:srgbClr val="000000"/>
                </a:solidFill>
                <a:latin typeface="Times New Roman" panose="02020603050405020304" pitchFamily="18" charset="0"/>
                <a:ea typeface="宋体" panose="02010600030101010101" pitchFamily="2" charset="-122"/>
              </a:rPr>
              <a:t>i</a:t>
            </a:r>
            <a:r>
              <a:rPr lang="en-US" altLang="zh-CN" sz="3000" b="1">
                <a:solidFill>
                  <a:srgbClr val="000000"/>
                </a:solidFill>
                <a:latin typeface="Times New Roman" panose="02020603050405020304" pitchFamily="18" charset="0"/>
                <a:ea typeface="宋体" panose="02010600030101010101" pitchFamily="2" charset="-122"/>
              </a:rPr>
              <a:t> would instead take </a:t>
            </a:r>
            <a:r>
              <a:rPr lang="el-GR" altLang="zh-CN" sz="3000" b="1">
                <a:solidFill>
                  <a:srgbClr val="000000"/>
                </a:solidFill>
                <a:latin typeface="Times New Roman" panose="02020603050405020304" pitchFamily="18" charset="0"/>
              </a:rPr>
              <a:t>Θ</a:t>
            </a:r>
            <a:r>
              <a:rPr lang="en-US" altLang="zh-CN" sz="3000" b="1">
                <a:solidFill>
                  <a:srgbClr val="000000"/>
                </a:solidFill>
                <a:latin typeface="Times New Roman" panose="02020603050405020304" pitchFamily="18" charset="0"/>
                <a:ea typeface="宋体" panose="02010600030101010101" pitchFamily="2" charset="-122"/>
              </a:rPr>
              <a:t>(</a:t>
            </a:r>
            <a:r>
              <a:rPr lang="en-US" altLang="zh-CN" sz="3000" b="1" i="1">
                <a:solidFill>
                  <a:srgbClr val="000000"/>
                </a:solidFill>
                <a:latin typeface="Times New Roman" panose="02020603050405020304" pitchFamily="18" charset="0"/>
                <a:ea typeface="宋体" panose="02010600030101010101" pitchFamily="2" charset="-122"/>
              </a:rPr>
              <a:t>n</a:t>
            </a:r>
            <a:r>
              <a:rPr lang="en-US" altLang="zh-CN" sz="3000" b="1">
                <a:solidFill>
                  <a:srgbClr val="000000"/>
                </a:solidFill>
                <a:latin typeface="Times New Roman" panose="02020603050405020304" pitchFamily="18" charset="0"/>
                <a:ea typeface="宋体" panose="02010600030101010101" pitchFamily="2" charset="-122"/>
              </a:rPr>
              <a:t>) worst-case time.</a:t>
            </a:r>
            <a:endParaRPr lang="el-GR" altLang="zh-CN" sz="3000" b="1">
              <a:solidFill>
                <a:srgbClr val="000000"/>
              </a:solidFill>
              <a:latin typeface="Times New Roman" panose="02020603050405020304" pitchFamily="18" charset="0"/>
              <a:cs typeface="Times New Roman" panose="02020603050405020304" pitchFamily="18" charset="0"/>
            </a:endParaRP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7923">
                                            <p:txEl>
                                              <p:pRg st="0" end="0"/>
                                            </p:txEl>
                                          </p:spTgt>
                                        </p:tgtEl>
                                        <p:attrNameLst>
                                          <p:attrName>style.visibility</p:attrName>
                                        </p:attrNameLst>
                                      </p:cBhvr>
                                      <p:to>
                                        <p:strVal val="visible"/>
                                      </p:to>
                                    </p:set>
                                    <p:animEffect transition="in" filter="blinds(horizontal)">
                                      <p:cBhvr>
                                        <p:cTn id="7" dur="500"/>
                                        <p:tgtEl>
                                          <p:spTgt spid="337923">
                                            <p:txEl>
                                              <p:pRg st="0" end="0"/>
                                            </p:txEl>
                                          </p:spTgt>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37923">
                                            <p:txEl>
                                              <p:pRg st="1" end="1"/>
                                            </p:txEl>
                                          </p:spTgt>
                                        </p:tgtEl>
                                        <p:attrNameLst>
                                          <p:attrName>style.visibility</p:attrName>
                                        </p:attrNameLst>
                                      </p:cBhvr>
                                      <p:to>
                                        <p:strVal val="visible"/>
                                      </p:to>
                                    </p:set>
                                    <p:animEffect transition="in" filter="blinds(horizontal)">
                                      <p:cBhvr>
                                        <p:cTn id="10" dur="500"/>
                                        <p:tgtEl>
                                          <p:spTgt spid="337923">
                                            <p:txEl>
                                              <p:pRg st="1" end="1"/>
                                            </p:txEl>
                                          </p:spTgt>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337923">
                                            <p:txEl>
                                              <p:pRg st="2" end="2"/>
                                            </p:txEl>
                                          </p:spTgt>
                                        </p:tgtEl>
                                        <p:attrNameLst>
                                          <p:attrName>style.visibility</p:attrName>
                                        </p:attrNameLst>
                                      </p:cBhvr>
                                      <p:to>
                                        <p:strVal val="visible"/>
                                      </p:to>
                                    </p:set>
                                    <p:animEffect transition="in" filter="blinds(horizontal)">
                                      <p:cBhvr>
                                        <p:cTn id="13" dur="500"/>
                                        <p:tgtEl>
                                          <p:spTgt spid="337923">
                                            <p:txEl>
                                              <p:pRg st="2" end="2"/>
                                            </p:txEl>
                                          </p:spTgt>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337923">
                                            <p:txEl>
                                              <p:pRg st="3" end="3"/>
                                            </p:txEl>
                                          </p:spTgt>
                                        </p:tgtEl>
                                        <p:attrNameLst>
                                          <p:attrName>style.visibility</p:attrName>
                                        </p:attrNameLst>
                                      </p:cBhvr>
                                      <p:to>
                                        <p:strVal val="visible"/>
                                      </p:to>
                                    </p:set>
                                    <p:animEffect transition="in" filter="blinds(horizontal)">
                                      <p:cBhvr>
                                        <p:cTn id="16" dur="500"/>
                                        <p:tgtEl>
                                          <p:spTgt spid="337923">
                                            <p:txEl>
                                              <p:pRg st="3" end="3"/>
                                            </p:txEl>
                                          </p:spTgt>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337923">
                                            <p:txEl>
                                              <p:pRg st="4" end="4"/>
                                            </p:txEl>
                                          </p:spTgt>
                                        </p:tgtEl>
                                        <p:attrNameLst>
                                          <p:attrName>style.visibility</p:attrName>
                                        </p:attrNameLst>
                                      </p:cBhvr>
                                      <p:to>
                                        <p:strVal val="visible"/>
                                      </p:to>
                                    </p:set>
                                    <p:animEffect transition="in" filter="blinds(horizontal)">
                                      <p:cBhvr>
                                        <p:cTn id="19" dur="500"/>
                                        <p:tgtEl>
                                          <p:spTgt spid="337923">
                                            <p:txEl>
                                              <p:pRg st="4" end="4"/>
                                            </p:txEl>
                                          </p:spTgt>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337923">
                                            <p:txEl>
                                              <p:pRg st="5" end="5"/>
                                            </p:txEl>
                                          </p:spTgt>
                                        </p:tgtEl>
                                        <p:attrNameLst>
                                          <p:attrName>style.visibility</p:attrName>
                                        </p:attrNameLst>
                                      </p:cBhvr>
                                      <p:to>
                                        <p:strVal val="visible"/>
                                      </p:to>
                                    </p:set>
                                    <p:animEffect transition="in" filter="blinds(horizontal)">
                                      <p:cBhvr>
                                        <p:cTn id="24" dur="500"/>
                                        <p:tgtEl>
                                          <p:spTgt spid="337923">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7923"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 name="灯片编号占位符 6">
            <a:extLst>
              <a:ext uri="{FF2B5EF4-FFF2-40B4-BE49-F238E27FC236}">
                <a16:creationId xmlns:a16="http://schemas.microsoft.com/office/drawing/2014/main" id="{B1F04348-C3D5-4F6D-9F05-333299F089AD}"/>
              </a:ext>
            </a:extLst>
          </p:cNvPr>
          <p:cNvSpPr>
            <a:spLocks noGrp="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4F04995-1557-497E-9E4E-DEDE474E95DC}" type="slidenum">
              <a:rPr altLang="zh-CN">
                <a:effectLst>
                  <a:outerShdw blurRad="38100" dist="38100" dir="2700000" algn="tl">
                    <a:srgbClr val="C0C0C0"/>
                  </a:outerShdw>
                </a:effectLst>
                <a:latin typeface="Verdana" panose="020B0604030504040204" pitchFamily="34" charset="0"/>
              </a:rPr>
              <a:pPr/>
              <a:t>7</a:t>
            </a:fld>
            <a:endParaRPr lang="zh-CN" altLang="zh-CN" dirty="0">
              <a:effectLst>
                <a:outerShdw blurRad="38100" dist="38100" dir="2700000" algn="tl">
                  <a:srgbClr val="C0C0C0"/>
                </a:outerShdw>
              </a:effectLst>
              <a:latin typeface="Verdana" panose="020B0604030504040204" pitchFamily="34" charset="0"/>
            </a:endParaRPr>
          </a:p>
        </p:txBody>
      </p:sp>
      <p:sp>
        <p:nvSpPr>
          <p:cNvPr id="41987" name="Rectangle 2">
            <a:extLst>
              <a:ext uri="{FF2B5EF4-FFF2-40B4-BE49-F238E27FC236}">
                <a16:creationId xmlns:a16="http://schemas.microsoft.com/office/drawing/2014/main" id="{FABC3315-F122-12AB-75BB-0D63438E08BB}"/>
              </a:ext>
            </a:extLst>
          </p:cNvPr>
          <p:cNvSpPr>
            <a:spLocks noChangeArrowheads="1"/>
          </p:cNvSpPr>
          <p:nvPr/>
        </p:nvSpPr>
        <p:spPr bwMode="auto">
          <a:xfrm>
            <a:off x="4648200" y="1981200"/>
            <a:ext cx="3962400" cy="4114800"/>
          </a:xfrm>
          <a:prstGeom prst="rect">
            <a:avLst/>
          </a:prstGeom>
          <a:solidFill>
            <a:schemeClr val="bg1"/>
          </a:solidFill>
          <a:ln w="9525">
            <a:solidFill>
              <a:schemeClr val="tx1"/>
            </a:solidFill>
            <a:miter lim="800000"/>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endParaRPr lang="zh-CN" altLang="en-US" sz="2400">
              <a:latin typeface="Times New Roman" panose="02020603050405020304" pitchFamily="18" charset="0"/>
            </a:endParaRPr>
          </a:p>
        </p:txBody>
      </p:sp>
      <p:sp>
        <p:nvSpPr>
          <p:cNvPr id="41988" name="Rectangle 3">
            <a:extLst>
              <a:ext uri="{FF2B5EF4-FFF2-40B4-BE49-F238E27FC236}">
                <a16:creationId xmlns:a16="http://schemas.microsoft.com/office/drawing/2014/main" id="{BEE96C4F-9BA5-D8AF-9796-D8A10C12DB5B}"/>
              </a:ext>
            </a:extLst>
          </p:cNvPr>
          <p:cNvSpPr>
            <a:spLocks noGrp="1" noChangeArrowheads="1"/>
          </p:cNvSpPr>
          <p:nvPr>
            <p:ph type="title"/>
          </p:nvPr>
        </p:nvSpPr>
        <p:spPr/>
        <p:txBody>
          <a:bodyPr/>
          <a:lstStyle/>
          <a:p>
            <a:r>
              <a:rPr lang="en-US" altLang="zh-CN">
                <a:ea typeface="宋体" panose="02010600030101010101" pitchFamily="2" charset="-122"/>
              </a:rPr>
              <a:t>Binary Search Tree Format</a:t>
            </a:r>
          </a:p>
        </p:txBody>
      </p:sp>
      <p:sp>
        <p:nvSpPr>
          <p:cNvPr id="338948" name="Rectangle 4">
            <a:extLst>
              <a:ext uri="{FF2B5EF4-FFF2-40B4-BE49-F238E27FC236}">
                <a16:creationId xmlns:a16="http://schemas.microsoft.com/office/drawing/2014/main" id="{E2EA3059-84E7-FBD1-FB30-C3229634C0BF}"/>
              </a:ext>
            </a:extLst>
          </p:cNvPr>
          <p:cNvSpPr>
            <a:spLocks noGrp="1" noChangeArrowheads="1"/>
          </p:cNvSpPr>
          <p:nvPr>
            <p:ph type="body" sz="half" idx="1"/>
          </p:nvPr>
        </p:nvSpPr>
        <p:spPr>
          <a:xfrm>
            <a:off x="228600" y="1419225"/>
            <a:ext cx="4267200" cy="4879975"/>
          </a:xfrm>
        </p:spPr>
        <p:txBody>
          <a:bodyPr/>
          <a:lstStyle/>
          <a:p>
            <a:pPr>
              <a:lnSpc>
                <a:spcPct val="90000"/>
              </a:lnSpc>
            </a:pPr>
            <a:r>
              <a:rPr lang="en-US" altLang="zh-CN" sz="2800" b="1" dirty="0">
                <a:solidFill>
                  <a:srgbClr val="000000"/>
                </a:solidFill>
                <a:ea typeface="宋体" panose="02010600030101010101" pitchFamily="2" charset="-122"/>
              </a:rPr>
              <a:t>Items are stored at individual tree nodes.</a:t>
            </a:r>
          </a:p>
          <a:p>
            <a:pPr>
              <a:lnSpc>
                <a:spcPct val="90000"/>
              </a:lnSpc>
            </a:pPr>
            <a:r>
              <a:rPr lang="en-US" altLang="zh-CN" sz="2800" b="1" dirty="0">
                <a:solidFill>
                  <a:srgbClr val="000000"/>
                </a:solidFill>
                <a:ea typeface="宋体" panose="02010600030101010101" pitchFamily="2" charset="-122"/>
              </a:rPr>
              <a:t>We arrange for the tree to always obey this </a:t>
            </a:r>
            <a:r>
              <a:rPr lang="en-US" altLang="zh-CN" sz="2800" b="1" dirty="0">
                <a:solidFill>
                  <a:srgbClr val="000000"/>
                </a:solidFill>
                <a:latin typeface="Times New Roman" panose="02020603050405020304" pitchFamily="18" charset="0"/>
                <a:ea typeface="宋体" panose="02010600030101010101" pitchFamily="2" charset="-122"/>
              </a:rPr>
              <a:t>invariant:</a:t>
            </a:r>
          </a:p>
          <a:p>
            <a:pPr>
              <a:lnSpc>
                <a:spcPct val="90000"/>
              </a:lnSpc>
            </a:pPr>
            <a:r>
              <a:rPr lang="en-US" altLang="zh-CN" sz="2800" b="1" dirty="0">
                <a:solidFill>
                  <a:srgbClr val="000000"/>
                </a:solidFill>
                <a:latin typeface="Times New Roman" panose="02020603050405020304" pitchFamily="18" charset="0"/>
                <a:ea typeface="宋体" panose="02010600030101010101" pitchFamily="2" charset="-122"/>
              </a:rPr>
              <a:t>For every item </a:t>
            </a:r>
            <a:r>
              <a:rPr lang="en-US" altLang="zh-CN" sz="2800" b="1" i="1" dirty="0">
                <a:solidFill>
                  <a:srgbClr val="000000"/>
                </a:solidFill>
                <a:latin typeface="Times New Roman" panose="02020603050405020304" pitchFamily="18" charset="0"/>
                <a:ea typeface="宋体" panose="02010600030101010101" pitchFamily="2" charset="-122"/>
              </a:rPr>
              <a:t>x</a:t>
            </a:r>
            <a:r>
              <a:rPr lang="en-US" altLang="zh-CN" sz="2800" b="1" dirty="0">
                <a:solidFill>
                  <a:srgbClr val="000000"/>
                </a:solidFill>
                <a:latin typeface="Times New Roman" panose="02020603050405020304" pitchFamily="18" charset="0"/>
                <a:ea typeface="宋体" panose="02010600030101010101" pitchFamily="2" charset="-122"/>
              </a:rPr>
              <a:t>, Every node in </a:t>
            </a:r>
            <a:r>
              <a:rPr lang="en-US" altLang="zh-CN" sz="2800" b="1" i="1" dirty="0">
                <a:solidFill>
                  <a:srgbClr val="000000"/>
                </a:solidFill>
                <a:latin typeface="Times New Roman" panose="02020603050405020304" pitchFamily="18" charset="0"/>
                <a:ea typeface="宋体" panose="02010600030101010101" pitchFamily="2" charset="-122"/>
              </a:rPr>
              <a:t>x</a:t>
            </a:r>
            <a:r>
              <a:rPr lang="en-US" altLang="zh-CN" sz="2800" b="1" dirty="0">
                <a:solidFill>
                  <a:srgbClr val="000000"/>
                </a:solidFill>
                <a:latin typeface="Times New Roman" panose="02020603050405020304" pitchFamily="18" charset="0"/>
                <a:ea typeface="宋体" panose="02010600030101010101" pitchFamily="2" charset="-122"/>
              </a:rPr>
              <a:t>’s left subtree is less than </a:t>
            </a:r>
            <a:r>
              <a:rPr lang="en-US" altLang="zh-CN" sz="2800" b="1" i="1" dirty="0">
                <a:solidFill>
                  <a:srgbClr val="000000"/>
                </a:solidFill>
                <a:latin typeface="Times New Roman" panose="02020603050405020304" pitchFamily="18" charset="0"/>
                <a:ea typeface="宋体" panose="02010600030101010101" pitchFamily="2" charset="-122"/>
              </a:rPr>
              <a:t>x</a:t>
            </a:r>
            <a:r>
              <a:rPr lang="en-US" altLang="zh-CN" sz="2800" b="1" dirty="0">
                <a:solidFill>
                  <a:srgbClr val="000000"/>
                </a:solidFill>
                <a:latin typeface="Times New Roman" panose="02020603050405020304" pitchFamily="18" charset="0"/>
                <a:ea typeface="宋体" panose="02010600030101010101" pitchFamily="2" charset="-122"/>
              </a:rPr>
              <a:t>. </a:t>
            </a:r>
          </a:p>
          <a:p>
            <a:pPr>
              <a:lnSpc>
                <a:spcPct val="90000"/>
              </a:lnSpc>
            </a:pPr>
            <a:r>
              <a:rPr lang="en-US" altLang="zh-CN" sz="2800" b="1" dirty="0">
                <a:solidFill>
                  <a:srgbClr val="000000"/>
                </a:solidFill>
                <a:latin typeface="Times New Roman" panose="02020603050405020304" pitchFamily="18" charset="0"/>
                <a:ea typeface="宋体" panose="02010600030101010101" pitchFamily="2" charset="-122"/>
              </a:rPr>
              <a:t>Every node in </a:t>
            </a:r>
            <a:r>
              <a:rPr lang="en-US" altLang="zh-CN" sz="2800" b="1" i="1" dirty="0">
                <a:solidFill>
                  <a:srgbClr val="000000"/>
                </a:solidFill>
                <a:latin typeface="Times New Roman" panose="02020603050405020304" pitchFamily="18" charset="0"/>
                <a:ea typeface="宋体" panose="02010600030101010101" pitchFamily="2" charset="-122"/>
              </a:rPr>
              <a:t>x</a:t>
            </a:r>
            <a:r>
              <a:rPr lang="en-US" altLang="zh-CN" sz="2800" b="1" dirty="0">
                <a:solidFill>
                  <a:srgbClr val="000000"/>
                </a:solidFill>
                <a:latin typeface="Times New Roman" panose="02020603050405020304" pitchFamily="18" charset="0"/>
                <a:ea typeface="宋体" panose="02010600030101010101" pitchFamily="2" charset="-122"/>
              </a:rPr>
              <a:t>’s right subtree is greater than </a:t>
            </a:r>
            <a:r>
              <a:rPr lang="en-US" altLang="zh-CN" sz="2800" b="1" i="1" dirty="0">
                <a:solidFill>
                  <a:srgbClr val="000000"/>
                </a:solidFill>
                <a:latin typeface="Times New Roman" panose="02020603050405020304" pitchFamily="18" charset="0"/>
                <a:ea typeface="宋体" panose="02010600030101010101" pitchFamily="2" charset="-122"/>
              </a:rPr>
              <a:t>x</a:t>
            </a:r>
            <a:r>
              <a:rPr lang="en-US" altLang="zh-CN" sz="2800" b="1" dirty="0">
                <a:solidFill>
                  <a:srgbClr val="000000"/>
                </a:solidFill>
                <a:latin typeface="Times New Roman" panose="02020603050405020304" pitchFamily="18" charset="0"/>
                <a:ea typeface="宋体" panose="02010600030101010101" pitchFamily="2" charset="-122"/>
              </a:rPr>
              <a:t>.</a:t>
            </a:r>
          </a:p>
        </p:txBody>
      </p:sp>
      <p:sp>
        <p:nvSpPr>
          <p:cNvPr id="41990" name="Oval 5">
            <a:extLst>
              <a:ext uri="{FF2B5EF4-FFF2-40B4-BE49-F238E27FC236}">
                <a16:creationId xmlns:a16="http://schemas.microsoft.com/office/drawing/2014/main" id="{98A71DB7-D069-573B-A8C1-B85E732B96FA}"/>
              </a:ext>
            </a:extLst>
          </p:cNvPr>
          <p:cNvSpPr>
            <a:spLocks noChangeArrowheads="1"/>
          </p:cNvSpPr>
          <p:nvPr/>
        </p:nvSpPr>
        <p:spPr bwMode="auto">
          <a:xfrm>
            <a:off x="6248400" y="2209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7</a:t>
            </a:r>
          </a:p>
        </p:txBody>
      </p:sp>
      <p:sp>
        <p:nvSpPr>
          <p:cNvPr id="41991" name="Oval 6">
            <a:extLst>
              <a:ext uri="{FF2B5EF4-FFF2-40B4-BE49-F238E27FC236}">
                <a16:creationId xmlns:a16="http://schemas.microsoft.com/office/drawing/2014/main" id="{92AA6DDB-EDC7-81B6-EC1B-4ACEEE383CFE}"/>
              </a:ext>
            </a:extLst>
          </p:cNvPr>
          <p:cNvSpPr>
            <a:spLocks noChangeArrowheads="1"/>
          </p:cNvSpPr>
          <p:nvPr/>
        </p:nvSpPr>
        <p:spPr bwMode="auto">
          <a:xfrm>
            <a:off x="5638800" y="31242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3</a:t>
            </a:r>
          </a:p>
        </p:txBody>
      </p:sp>
      <p:sp>
        <p:nvSpPr>
          <p:cNvPr id="41992" name="Oval 7">
            <a:extLst>
              <a:ext uri="{FF2B5EF4-FFF2-40B4-BE49-F238E27FC236}">
                <a16:creationId xmlns:a16="http://schemas.microsoft.com/office/drawing/2014/main" id="{57D969C7-F826-3BF3-58D2-4B2AF798F371}"/>
              </a:ext>
            </a:extLst>
          </p:cNvPr>
          <p:cNvSpPr>
            <a:spLocks noChangeArrowheads="1"/>
          </p:cNvSpPr>
          <p:nvPr/>
        </p:nvSpPr>
        <p:spPr bwMode="auto">
          <a:xfrm>
            <a:off x="6934200" y="31242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12</a:t>
            </a:r>
          </a:p>
        </p:txBody>
      </p:sp>
      <p:sp>
        <p:nvSpPr>
          <p:cNvPr id="41993" name="Oval 8">
            <a:extLst>
              <a:ext uri="{FF2B5EF4-FFF2-40B4-BE49-F238E27FC236}">
                <a16:creationId xmlns:a16="http://schemas.microsoft.com/office/drawing/2014/main" id="{BB557C6B-6400-7007-C1EA-6D226F8AF5B9}"/>
              </a:ext>
            </a:extLst>
          </p:cNvPr>
          <p:cNvSpPr>
            <a:spLocks noChangeArrowheads="1"/>
          </p:cNvSpPr>
          <p:nvPr/>
        </p:nvSpPr>
        <p:spPr bwMode="auto">
          <a:xfrm>
            <a:off x="5181600" y="41910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1</a:t>
            </a:r>
          </a:p>
        </p:txBody>
      </p:sp>
      <p:sp>
        <p:nvSpPr>
          <p:cNvPr id="41994" name="Oval 9">
            <a:extLst>
              <a:ext uri="{FF2B5EF4-FFF2-40B4-BE49-F238E27FC236}">
                <a16:creationId xmlns:a16="http://schemas.microsoft.com/office/drawing/2014/main" id="{E6B925CD-FB48-60C0-D648-BFA5FFED9DBC}"/>
              </a:ext>
            </a:extLst>
          </p:cNvPr>
          <p:cNvSpPr>
            <a:spLocks noChangeArrowheads="1"/>
          </p:cNvSpPr>
          <p:nvPr/>
        </p:nvSpPr>
        <p:spPr bwMode="auto">
          <a:xfrm>
            <a:off x="6019800" y="41910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5</a:t>
            </a:r>
          </a:p>
        </p:txBody>
      </p:sp>
      <p:sp>
        <p:nvSpPr>
          <p:cNvPr id="41995" name="Oval 10">
            <a:extLst>
              <a:ext uri="{FF2B5EF4-FFF2-40B4-BE49-F238E27FC236}">
                <a16:creationId xmlns:a16="http://schemas.microsoft.com/office/drawing/2014/main" id="{69FB907B-9957-5651-4251-3948C2520D22}"/>
              </a:ext>
            </a:extLst>
          </p:cNvPr>
          <p:cNvSpPr>
            <a:spLocks noChangeArrowheads="1"/>
          </p:cNvSpPr>
          <p:nvPr/>
        </p:nvSpPr>
        <p:spPr bwMode="auto">
          <a:xfrm>
            <a:off x="6858000" y="41910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9</a:t>
            </a:r>
          </a:p>
        </p:txBody>
      </p:sp>
      <p:sp>
        <p:nvSpPr>
          <p:cNvPr id="41996" name="Oval 11">
            <a:extLst>
              <a:ext uri="{FF2B5EF4-FFF2-40B4-BE49-F238E27FC236}">
                <a16:creationId xmlns:a16="http://schemas.microsoft.com/office/drawing/2014/main" id="{27D2F6B0-DB57-50C0-9862-AC0B163E27CF}"/>
              </a:ext>
            </a:extLst>
          </p:cNvPr>
          <p:cNvSpPr>
            <a:spLocks noChangeArrowheads="1"/>
          </p:cNvSpPr>
          <p:nvPr/>
        </p:nvSpPr>
        <p:spPr bwMode="auto">
          <a:xfrm>
            <a:off x="7696200" y="4191000"/>
            <a:ext cx="533400" cy="533400"/>
          </a:xfrm>
          <a:prstGeom prst="ellipse">
            <a:avLst/>
          </a:prstGeom>
          <a:solidFill>
            <a:srgbClr val="FFFF99"/>
          </a:solidFill>
          <a:ln w="9525">
            <a:solidFill>
              <a:srgbClr val="006666"/>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15</a:t>
            </a:r>
          </a:p>
        </p:txBody>
      </p:sp>
      <p:sp>
        <p:nvSpPr>
          <p:cNvPr id="41997" name="Oval 12">
            <a:extLst>
              <a:ext uri="{FF2B5EF4-FFF2-40B4-BE49-F238E27FC236}">
                <a16:creationId xmlns:a16="http://schemas.microsoft.com/office/drawing/2014/main" id="{957390F9-4885-93A5-92E7-C84A202DEB3B}"/>
              </a:ext>
            </a:extLst>
          </p:cNvPr>
          <p:cNvSpPr>
            <a:spLocks noChangeArrowheads="1"/>
          </p:cNvSpPr>
          <p:nvPr/>
        </p:nvSpPr>
        <p:spPr bwMode="auto">
          <a:xfrm>
            <a:off x="49530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0</a:t>
            </a:r>
          </a:p>
        </p:txBody>
      </p:sp>
      <p:sp>
        <p:nvSpPr>
          <p:cNvPr id="41998" name="Oval 13">
            <a:extLst>
              <a:ext uri="{FF2B5EF4-FFF2-40B4-BE49-F238E27FC236}">
                <a16:creationId xmlns:a16="http://schemas.microsoft.com/office/drawing/2014/main" id="{25A73AA0-AF57-71E2-940F-BD975A40191A}"/>
              </a:ext>
            </a:extLst>
          </p:cNvPr>
          <p:cNvSpPr>
            <a:spLocks noChangeArrowheads="1"/>
          </p:cNvSpPr>
          <p:nvPr/>
        </p:nvSpPr>
        <p:spPr bwMode="auto">
          <a:xfrm>
            <a:off x="56388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2</a:t>
            </a:r>
          </a:p>
        </p:txBody>
      </p:sp>
      <p:sp>
        <p:nvSpPr>
          <p:cNvPr id="41999" name="Oval 14">
            <a:extLst>
              <a:ext uri="{FF2B5EF4-FFF2-40B4-BE49-F238E27FC236}">
                <a16:creationId xmlns:a16="http://schemas.microsoft.com/office/drawing/2014/main" id="{DA046E2E-69FB-28FB-2DAA-092070B8F0B1}"/>
              </a:ext>
            </a:extLst>
          </p:cNvPr>
          <p:cNvSpPr>
            <a:spLocks noChangeArrowheads="1"/>
          </p:cNvSpPr>
          <p:nvPr/>
        </p:nvSpPr>
        <p:spPr bwMode="auto">
          <a:xfrm>
            <a:off x="65532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8</a:t>
            </a:r>
          </a:p>
        </p:txBody>
      </p:sp>
      <p:sp>
        <p:nvSpPr>
          <p:cNvPr id="42000" name="Oval 15">
            <a:extLst>
              <a:ext uri="{FF2B5EF4-FFF2-40B4-BE49-F238E27FC236}">
                <a16:creationId xmlns:a16="http://schemas.microsoft.com/office/drawing/2014/main" id="{5CCFB513-630E-9F7E-07D6-F199F3B235C2}"/>
              </a:ext>
            </a:extLst>
          </p:cNvPr>
          <p:cNvSpPr>
            <a:spLocks noChangeArrowheads="1"/>
          </p:cNvSpPr>
          <p:nvPr/>
        </p:nvSpPr>
        <p:spPr bwMode="auto">
          <a:xfrm>
            <a:off x="7239000" y="5257800"/>
            <a:ext cx="533400" cy="533400"/>
          </a:xfrm>
          <a:prstGeom prst="ellipse">
            <a:avLst/>
          </a:prstGeom>
          <a:solidFill>
            <a:srgbClr val="FFFF99"/>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latin typeface="Times New Roman" panose="02020603050405020304" pitchFamily="18" charset="0"/>
              </a:rPr>
              <a:t>11</a:t>
            </a:r>
          </a:p>
        </p:txBody>
      </p:sp>
      <p:cxnSp>
        <p:nvCxnSpPr>
          <p:cNvPr id="42001" name="AutoShape 16">
            <a:extLst>
              <a:ext uri="{FF2B5EF4-FFF2-40B4-BE49-F238E27FC236}">
                <a16:creationId xmlns:a16="http://schemas.microsoft.com/office/drawing/2014/main" id="{02107E76-85C8-E12D-3082-46F61BB4363E}"/>
              </a:ext>
            </a:extLst>
          </p:cNvPr>
          <p:cNvCxnSpPr>
            <a:cxnSpLocks noChangeShapeType="1"/>
            <a:stCxn id="41990" idx="3"/>
            <a:endCxn id="41991" idx="7"/>
          </p:cNvCxnSpPr>
          <p:nvPr/>
        </p:nvCxnSpPr>
        <p:spPr bwMode="auto">
          <a:xfrm flipH="1">
            <a:off x="6094413" y="2665413"/>
            <a:ext cx="231775" cy="5365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2" name="AutoShape 17">
            <a:extLst>
              <a:ext uri="{FF2B5EF4-FFF2-40B4-BE49-F238E27FC236}">
                <a16:creationId xmlns:a16="http://schemas.microsoft.com/office/drawing/2014/main" id="{F6B333B0-4E5E-637C-FAB9-6D3792909F91}"/>
              </a:ext>
            </a:extLst>
          </p:cNvPr>
          <p:cNvCxnSpPr>
            <a:cxnSpLocks noChangeShapeType="1"/>
            <a:stCxn id="41990" idx="5"/>
            <a:endCxn id="41992" idx="1"/>
          </p:cNvCxnSpPr>
          <p:nvPr/>
        </p:nvCxnSpPr>
        <p:spPr bwMode="auto">
          <a:xfrm>
            <a:off x="6704013" y="2665413"/>
            <a:ext cx="307975" cy="5365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3" name="AutoShape 18">
            <a:extLst>
              <a:ext uri="{FF2B5EF4-FFF2-40B4-BE49-F238E27FC236}">
                <a16:creationId xmlns:a16="http://schemas.microsoft.com/office/drawing/2014/main" id="{13E3ADC1-DCDC-3444-57B3-7AC3EE109479}"/>
              </a:ext>
            </a:extLst>
          </p:cNvPr>
          <p:cNvCxnSpPr>
            <a:cxnSpLocks noChangeShapeType="1"/>
            <a:stCxn id="41992" idx="4"/>
            <a:endCxn id="41995" idx="0"/>
          </p:cNvCxnSpPr>
          <p:nvPr/>
        </p:nvCxnSpPr>
        <p:spPr bwMode="auto">
          <a:xfrm flipH="1">
            <a:off x="7124700" y="3657600"/>
            <a:ext cx="76200" cy="533400"/>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4" name="AutoShape 19">
            <a:extLst>
              <a:ext uri="{FF2B5EF4-FFF2-40B4-BE49-F238E27FC236}">
                <a16:creationId xmlns:a16="http://schemas.microsoft.com/office/drawing/2014/main" id="{31EB9FB7-FB47-8E43-FD4C-7E6AE2165B25}"/>
              </a:ext>
            </a:extLst>
          </p:cNvPr>
          <p:cNvCxnSpPr>
            <a:cxnSpLocks noChangeShapeType="1"/>
            <a:stCxn id="41992" idx="5"/>
            <a:endCxn id="41996" idx="1"/>
          </p:cNvCxnSpPr>
          <p:nvPr/>
        </p:nvCxnSpPr>
        <p:spPr bwMode="auto">
          <a:xfrm>
            <a:off x="7389813" y="3579813"/>
            <a:ext cx="384175" cy="688975"/>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5" name="AutoShape 20">
            <a:extLst>
              <a:ext uri="{FF2B5EF4-FFF2-40B4-BE49-F238E27FC236}">
                <a16:creationId xmlns:a16="http://schemas.microsoft.com/office/drawing/2014/main" id="{C2246D27-6C14-8BBC-80AC-5B2DDB61D4F0}"/>
              </a:ext>
            </a:extLst>
          </p:cNvPr>
          <p:cNvCxnSpPr>
            <a:cxnSpLocks noChangeShapeType="1"/>
            <a:stCxn id="41995" idx="5"/>
            <a:endCxn id="42000" idx="0"/>
          </p:cNvCxnSpPr>
          <p:nvPr/>
        </p:nvCxnSpPr>
        <p:spPr bwMode="auto">
          <a:xfrm>
            <a:off x="7313613" y="4646613"/>
            <a:ext cx="192087"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6" name="AutoShape 21">
            <a:extLst>
              <a:ext uri="{FF2B5EF4-FFF2-40B4-BE49-F238E27FC236}">
                <a16:creationId xmlns:a16="http://schemas.microsoft.com/office/drawing/2014/main" id="{9EC72358-1855-A972-B9E5-19C774E7BEFA}"/>
              </a:ext>
            </a:extLst>
          </p:cNvPr>
          <p:cNvCxnSpPr>
            <a:cxnSpLocks noChangeShapeType="1"/>
            <a:stCxn id="41995" idx="3"/>
            <a:endCxn id="41999" idx="0"/>
          </p:cNvCxnSpPr>
          <p:nvPr/>
        </p:nvCxnSpPr>
        <p:spPr bwMode="auto">
          <a:xfrm flipH="1">
            <a:off x="6819900" y="4646613"/>
            <a:ext cx="115888"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7" name="AutoShape 22">
            <a:extLst>
              <a:ext uri="{FF2B5EF4-FFF2-40B4-BE49-F238E27FC236}">
                <a16:creationId xmlns:a16="http://schemas.microsoft.com/office/drawing/2014/main" id="{5CAD1F21-2682-1D45-0CAD-C3087748A5EE}"/>
              </a:ext>
            </a:extLst>
          </p:cNvPr>
          <p:cNvCxnSpPr>
            <a:cxnSpLocks noChangeShapeType="1"/>
            <a:stCxn id="41991" idx="5"/>
            <a:endCxn id="41994" idx="0"/>
          </p:cNvCxnSpPr>
          <p:nvPr/>
        </p:nvCxnSpPr>
        <p:spPr bwMode="auto">
          <a:xfrm>
            <a:off x="6094413" y="3579813"/>
            <a:ext cx="192087"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8" name="AutoShape 23">
            <a:extLst>
              <a:ext uri="{FF2B5EF4-FFF2-40B4-BE49-F238E27FC236}">
                <a16:creationId xmlns:a16="http://schemas.microsoft.com/office/drawing/2014/main" id="{9CE2F8F7-00D6-BA9A-4302-54784C0F453F}"/>
              </a:ext>
            </a:extLst>
          </p:cNvPr>
          <p:cNvCxnSpPr>
            <a:cxnSpLocks noChangeShapeType="1"/>
            <a:stCxn id="41991" idx="3"/>
            <a:endCxn id="41993" idx="0"/>
          </p:cNvCxnSpPr>
          <p:nvPr/>
        </p:nvCxnSpPr>
        <p:spPr bwMode="auto">
          <a:xfrm flipH="1">
            <a:off x="5448300" y="3579813"/>
            <a:ext cx="268288"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09" name="AutoShape 24">
            <a:extLst>
              <a:ext uri="{FF2B5EF4-FFF2-40B4-BE49-F238E27FC236}">
                <a16:creationId xmlns:a16="http://schemas.microsoft.com/office/drawing/2014/main" id="{43647B05-3805-FB45-F4C1-13F28669213F}"/>
              </a:ext>
            </a:extLst>
          </p:cNvPr>
          <p:cNvCxnSpPr>
            <a:cxnSpLocks noChangeShapeType="1"/>
            <a:stCxn id="41993" idx="3"/>
            <a:endCxn id="41997" idx="0"/>
          </p:cNvCxnSpPr>
          <p:nvPr/>
        </p:nvCxnSpPr>
        <p:spPr bwMode="auto">
          <a:xfrm flipH="1">
            <a:off x="5219700" y="4646613"/>
            <a:ext cx="39688"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cxnSp>
        <p:nvCxnSpPr>
          <p:cNvPr id="42010" name="AutoShape 25">
            <a:extLst>
              <a:ext uri="{FF2B5EF4-FFF2-40B4-BE49-F238E27FC236}">
                <a16:creationId xmlns:a16="http://schemas.microsoft.com/office/drawing/2014/main" id="{F27F09CC-7F1E-5B13-F270-29A39606482D}"/>
              </a:ext>
            </a:extLst>
          </p:cNvPr>
          <p:cNvCxnSpPr>
            <a:cxnSpLocks noChangeShapeType="1"/>
            <a:stCxn id="41993" idx="5"/>
            <a:endCxn id="41998" idx="0"/>
          </p:cNvCxnSpPr>
          <p:nvPr/>
        </p:nvCxnSpPr>
        <p:spPr bwMode="auto">
          <a:xfrm>
            <a:off x="5637213" y="4646613"/>
            <a:ext cx="268287" cy="611187"/>
          </a:xfrm>
          <a:prstGeom prst="straightConnector1">
            <a:avLst/>
          </a:prstGeom>
          <a:noFill/>
          <a:ln w="38100">
            <a:solidFill>
              <a:schemeClr val="tx1"/>
            </a:solidFill>
            <a:round/>
            <a:headEnd/>
            <a:tailEnd/>
          </a:ln>
          <a:extLst>
            <a:ext uri="{909E8E84-426E-40DD-AFC4-6F175D3DCCD1}">
              <a14:hiddenFill xmlns:a14="http://schemas.microsoft.com/office/drawing/2010/main">
                <a:noFill/>
              </a14:hiddenFill>
            </a:ext>
          </a:extLst>
        </p:spPr>
      </p:cxnSp>
      <p:sp>
        <p:nvSpPr>
          <p:cNvPr id="42011" name="Text Box 26">
            <a:extLst>
              <a:ext uri="{FF2B5EF4-FFF2-40B4-BE49-F238E27FC236}">
                <a16:creationId xmlns:a16="http://schemas.microsoft.com/office/drawing/2014/main" id="{B4E18D9A-ECCA-2CD5-A18D-8F6BCE889222}"/>
              </a:ext>
            </a:extLst>
          </p:cNvPr>
          <p:cNvSpPr txBox="1">
            <a:spLocks noChangeArrowheads="1"/>
          </p:cNvSpPr>
          <p:nvPr/>
        </p:nvSpPr>
        <p:spPr bwMode="auto">
          <a:xfrm>
            <a:off x="4746625" y="2057400"/>
            <a:ext cx="13493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38100">
                <a:solidFill>
                  <a:srgbClr val="000000"/>
                </a:solidFill>
                <a:miter lim="800000"/>
                <a:headEnd/>
                <a:tailEnd/>
              </a14:hiddenLine>
            </a:ext>
          </a:extLst>
        </p:spPr>
        <p:txBody>
          <a:bodyPr wrap="none">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algn="ctr">
              <a:spcBef>
                <a:spcPct val="0"/>
              </a:spcBef>
              <a:buClrTx/>
              <a:buFont typeface="Arial" panose="020B0604020202020204" pitchFamily="34" charset="0"/>
              <a:buNone/>
            </a:pPr>
            <a:r>
              <a:rPr lang="en-US" altLang="zh-CN" sz="2400">
                <a:solidFill>
                  <a:schemeClr val="accent2"/>
                </a:solidFill>
                <a:latin typeface="Times New Roman" panose="02020603050405020304" pitchFamily="18" charset="0"/>
              </a:rPr>
              <a:t>Example: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38948">
                                            <p:txEl>
                                              <p:pRg st="0" end="0"/>
                                            </p:txEl>
                                          </p:spTgt>
                                        </p:tgtEl>
                                        <p:attrNameLst>
                                          <p:attrName>style.visibility</p:attrName>
                                        </p:attrNameLst>
                                      </p:cBhvr>
                                      <p:to>
                                        <p:strVal val="visible"/>
                                      </p:to>
                                    </p:set>
                                    <p:animEffect transition="in" filter="blinds(horizontal)">
                                      <p:cBhvr>
                                        <p:cTn id="7" dur="500"/>
                                        <p:tgtEl>
                                          <p:spTgt spid="338948">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338948">
                                            <p:txEl>
                                              <p:pRg st="1" end="1"/>
                                            </p:txEl>
                                          </p:spTgt>
                                        </p:tgtEl>
                                        <p:attrNameLst>
                                          <p:attrName>style.visibility</p:attrName>
                                        </p:attrNameLst>
                                      </p:cBhvr>
                                      <p:to>
                                        <p:strVal val="visible"/>
                                      </p:to>
                                    </p:set>
                                    <p:animEffect transition="in" filter="blinds(horizontal)">
                                      <p:cBhvr>
                                        <p:cTn id="12" dur="500"/>
                                        <p:tgtEl>
                                          <p:spTgt spid="338948">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338948">
                                            <p:txEl>
                                              <p:pRg st="2" end="2"/>
                                            </p:txEl>
                                          </p:spTgt>
                                        </p:tgtEl>
                                        <p:attrNameLst>
                                          <p:attrName>style.visibility</p:attrName>
                                        </p:attrNameLst>
                                      </p:cBhvr>
                                      <p:to>
                                        <p:strVal val="visible"/>
                                      </p:to>
                                    </p:set>
                                    <p:animEffect transition="in" filter="blinds(horizontal)">
                                      <p:cBhvr>
                                        <p:cTn id="17" dur="500"/>
                                        <p:tgtEl>
                                          <p:spTgt spid="338948">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338948">
                                            <p:txEl>
                                              <p:pRg st="3" end="3"/>
                                            </p:txEl>
                                          </p:spTgt>
                                        </p:tgtEl>
                                        <p:attrNameLst>
                                          <p:attrName>style.visibility</p:attrName>
                                        </p:attrNameLst>
                                      </p:cBhvr>
                                      <p:to>
                                        <p:strVal val="visible"/>
                                      </p:to>
                                    </p:set>
                                    <p:animEffect transition="in" filter="blinds(horizontal)">
                                      <p:cBhvr>
                                        <p:cTn id="22" dur="500"/>
                                        <p:tgtEl>
                                          <p:spTgt spid="33894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38948" grpId="0" build="p"/>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3">
            <a:extLst>
              <a:ext uri="{FF2B5EF4-FFF2-40B4-BE49-F238E27FC236}">
                <a16:creationId xmlns:a16="http://schemas.microsoft.com/office/drawing/2014/main" id="{AC710B55-858C-4629-96AA-B5223049B0E3}"/>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3C19667-906D-488E-840D-3B42A04E4039}" type="slidenum">
              <a:rPr altLang="zh-CN">
                <a:effectLst>
                  <a:outerShdw blurRad="38100" dist="38100" dir="2700000" algn="tl">
                    <a:srgbClr val="C0C0C0"/>
                  </a:outerShdw>
                </a:effectLst>
                <a:latin typeface="Verdana" panose="020B0604030504040204" pitchFamily="34" charset="0"/>
              </a:rPr>
              <a:pPr/>
              <a:t>8</a:t>
            </a:fld>
            <a:endParaRPr lang="zh-CN" altLang="zh-CN">
              <a:effectLst>
                <a:outerShdw blurRad="38100" dist="38100" dir="2700000" algn="tl">
                  <a:srgbClr val="C0C0C0"/>
                </a:outerShdw>
              </a:effectLst>
              <a:latin typeface="Verdana" panose="020B0604030504040204" pitchFamily="34" charset="0"/>
            </a:endParaRPr>
          </a:p>
        </p:txBody>
      </p:sp>
      <p:sp>
        <p:nvSpPr>
          <p:cNvPr id="44035" name="Rectangle 2">
            <a:extLst>
              <a:ext uri="{FF2B5EF4-FFF2-40B4-BE49-F238E27FC236}">
                <a16:creationId xmlns:a16="http://schemas.microsoft.com/office/drawing/2014/main" id="{F63C0E7D-E517-871A-FE56-53DC7EF81F45}"/>
              </a:ext>
            </a:extLst>
          </p:cNvPr>
          <p:cNvSpPr>
            <a:spLocks noGrp="1" noChangeArrowheads="1"/>
          </p:cNvSpPr>
          <p:nvPr>
            <p:ph type="title"/>
          </p:nvPr>
        </p:nvSpPr>
        <p:spPr/>
        <p:txBody>
          <a:bodyPr/>
          <a:lstStyle/>
          <a:p>
            <a:r>
              <a:rPr lang="en-US" altLang="zh-CN">
                <a:ea typeface="宋体" panose="02010600030101010101" pitchFamily="2" charset="-122"/>
              </a:rPr>
              <a:t>Recursive Binary Tree Insert</a:t>
            </a:r>
          </a:p>
        </p:txBody>
      </p:sp>
      <p:sp>
        <p:nvSpPr>
          <p:cNvPr id="44036" name="Rectangle 3">
            <a:extLst>
              <a:ext uri="{FF2B5EF4-FFF2-40B4-BE49-F238E27FC236}">
                <a16:creationId xmlns:a16="http://schemas.microsoft.com/office/drawing/2014/main" id="{000FFBB1-9C3B-DF1F-24F7-C2250349B189}"/>
              </a:ext>
            </a:extLst>
          </p:cNvPr>
          <p:cNvSpPr>
            <a:spLocks noGrp="1" noChangeArrowheads="1"/>
          </p:cNvSpPr>
          <p:nvPr>
            <p:ph idx="1"/>
          </p:nvPr>
        </p:nvSpPr>
        <p:spPr/>
        <p:txBody>
          <a:bodyPr/>
          <a:lstStyle/>
          <a:p>
            <a:pPr>
              <a:lnSpc>
                <a:spcPct val="90000"/>
              </a:lnSpc>
              <a:buFont typeface="Wingdings" panose="05000000000000000000" pitchFamily="2" charset="2"/>
              <a:buNone/>
            </a:pPr>
            <a:r>
              <a:rPr lang="en-US" altLang="zh-CN" b="1">
                <a:solidFill>
                  <a:srgbClr val="000000"/>
                </a:solidFill>
                <a:latin typeface="Times New Roman" panose="02020603050405020304" pitchFamily="18" charset="0"/>
                <a:ea typeface="宋体" panose="02010600030101010101" pitchFamily="2" charset="-122"/>
              </a:rPr>
              <a:t>procedure insert(</a:t>
            </a:r>
            <a:r>
              <a:rPr lang="en-US" altLang="zh-CN" b="1" i="1">
                <a:solidFill>
                  <a:srgbClr val="000000"/>
                </a:solidFill>
                <a:latin typeface="Times New Roman" panose="02020603050405020304" pitchFamily="18" charset="0"/>
                <a:ea typeface="宋体" panose="02010600030101010101" pitchFamily="2" charset="-122"/>
              </a:rPr>
              <a:t>T</a:t>
            </a:r>
            <a:r>
              <a:rPr lang="en-US" altLang="zh-CN" b="1">
                <a:solidFill>
                  <a:srgbClr val="000000"/>
                </a:solidFill>
                <a:latin typeface="Times New Roman" panose="02020603050405020304" pitchFamily="18" charset="0"/>
                <a:ea typeface="宋体" panose="02010600030101010101" pitchFamily="2" charset="-122"/>
              </a:rPr>
              <a:t>: binary tree, </a:t>
            </a:r>
            <a:r>
              <a:rPr lang="en-US" altLang="zh-CN" b="1" i="1">
                <a:solidFill>
                  <a:srgbClr val="000000"/>
                </a:solidFill>
                <a:latin typeface="Times New Roman" panose="02020603050405020304" pitchFamily="18" charset="0"/>
                <a:ea typeface="宋体" panose="02010600030101010101" pitchFamily="2" charset="-122"/>
              </a:rPr>
              <a:t>x</a:t>
            </a:r>
            <a:r>
              <a:rPr lang="en-US" altLang="zh-CN" b="1">
                <a:solidFill>
                  <a:srgbClr val="000000"/>
                </a:solidFill>
                <a:latin typeface="Times New Roman" panose="02020603050405020304" pitchFamily="18" charset="0"/>
                <a:ea typeface="宋体" panose="02010600030101010101" pitchFamily="2" charset="-122"/>
              </a:rPr>
              <a:t>: item)</a:t>
            </a:r>
            <a:br>
              <a:rPr lang="en-US" altLang="zh-CN" b="1">
                <a:solidFill>
                  <a:srgbClr val="000000"/>
                </a:solidFill>
                <a:latin typeface="Times New Roman" panose="02020603050405020304" pitchFamily="18" charset="0"/>
                <a:ea typeface="宋体" panose="02010600030101010101" pitchFamily="2" charset="-122"/>
              </a:rPr>
            </a:br>
            <a:r>
              <a:rPr lang="en-US" altLang="zh-CN" b="1" i="1">
                <a:solidFill>
                  <a:srgbClr val="000000"/>
                </a:solidFill>
                <a:latin typeface="Times New Roman" panose="02020603050405020304" pitchFamily="18" charset="0"/>
                <a:ea typeface="宋体" panose="02010600030101010101" pitchFamily="2" charset="-122"/>
              </a:rPr>
              <a:t>v</a:t>
            </a:r>
            <a:r>
              <a:rPr lang="en-US" altLang="zh-CN" b="1">
                <a:solidFill>
                  <a:srgbClr val="000000"/>
                </a:solidFill>
                <a:latin typeface="Times New Roman" panose="02020603050405020304" pitchFamily="18" charset="0"/>
                <a:ea typeface="宋体" panose="02010600030101010101" pitchFamily="2" charset="-122"/>
              </a:rPr>
              <a:t> := root[</a:t>
            </a:r>
            <a:r>
              <a:rPr lang="en-US" altLang="zh-CN" b="1" i="1">
                <a:solidFill>
                  <a:srgbClr val="000000"/>
                </a:solidFill>
                <a:latin typeface="Times New Roman" panose="02020603050405020304" pitchFamily="18" charset="0"/>
                <a:ea typeface="宋体" panose="02010600030101010101" pitchFamily="2" charset="-122"/>
              </a:rPr>
              <a:t>T</a:t>
            </a:r>
            <a:r>
              <a:rPr lang="en-US" altLang="zh-CN" b="1">
                <a:solidFill>
                  <a:srgbClr val="000000"/>
                </a:solidFill>
                <a:latin typeface="Times New Roman" panose="02020603050405020304" pitchFamily="18" charset="0"/>
                <a:ea typeface="宋体" panose="02010600030101010101" pitchFamily="2" charset="-122"/>
              </a:rPr>
              <a:t>]</a:t>
            </a:r>
            <a:br>
              <a:rPr lang="en-US" altLang="zh-CN" b="1">
                <a:solidFill>
                  <a:srgbClr val="000000"/>
                </a:solidFill>
                <a:latin typeface="Times New Roman" panose="02020603050405020304" pitchFamily="18" charset="0"/>
                <a:ea typeface="宋体" panose="02010600030101010101" pitchFamily="2" charset="-122"/>
              </a:rPr>
            </a:br>
            <a:r>
              <a:rPr lang="en-US" altLang="zh-CN" b="1">
                <a:solidFill>
                  <a:srgbClr val="000000"/>
                </a:solidFill>
                <a:latin typeface="Times New Roman" panose="02020603050405020304" pitchFamily="18" charset="0"/>
                <a:ea typeface="宋体" panose="02010600030101010101" pitchFamily="2" charset="-122"/>
              </a:rPr>
              <a:t>if </a:t>
            </a:r>
            <a:r>
              <a:rPr lang="en-US" altLang="zh-CN" b="1" i="1">
                <a:solidFill>
                  <a:srgbClr val="000000"/>
                </a:solidFill>
                <a:latin typeface="Times New Roman" panose="02020603050405020304" pitchFamily="18" charset="0"/>
                <a:ea typeface="宋体" panose="02010600030101010101" pitchFamily="2" charset="-122"/>
              </a:rPr>
              <a:t>v</a:t>
            </a:r>
            <a:r>
              <a:rPr lang="en-US" altLang="zh-CN" b="1">
                <a:solidFill>
                  <a:srgbClr val="000000"/>
                </a:solidFill>
                <a:latin typeface="Times New Roman" panose="02020603050405020304" pitchFamily="18" charset="0"/>
                <a:ea typeface="宋体" panose="02010600030101010101" pitchFamily="2" charset="-122"/>
              </a:rPr>
              <a:t> = null then begin </a:t>
            </a:r>
            <a:br>
              <a:rPr lang="en-US" altLang="zh-CN" b="1">
                <a:solidFill>
                  <a:srgbClr val="000000"/>
                </a:solidFill>
                <a:latin typeface="Times New Roman" panose="02020603050405020304" pitchFamily="18" charset="0"/>
                <a:ea typeface="宋体" panose="02010600030101010101" pitchFamily="2" charset="-122"/>
              </a:rPr>
            </a:br>
            <a:r>
              <a:rPr lang="en-US" altLang="zh-CN" b="1">
                <a:solidFill>
                  <a:srgbClr val="000000"/>
                </a:solidFill>
                <a:latin typeface="Times New Roman" panose="02020603050405020304" pitchFamily="18" charset="0"/>
                <a:ea typeface="宋体" panose="02010600030101010101" pitchFamily="2" charset="-122"/>
              </a:rPr>
              <a:t>	root[</a:t>
            </a:r>
            <a:r>
              <a:rPr lang="en-US" altLang="zh-CN" b="1" i="1">
                <a:solidFill>
                  <a:srgbClr val="000000"/>
                </a:solidFill>
                <a:latin typeface="Times New Roman" panose="02020603050405020304" pitchFamily="18" charset="0"/>
                <a:ea typeface="宋体" panose="02010600030101010101" pitchFamily="2" charset="-122"/>
              </a:rPr>
              <a:t>T</a:t>
            </a:r>
            <a:r>
              <a:rPr lang="en-US" altLang="zh-CN" b="1">
                <a:solidFill>
                  <a:srgbClr val="000000"/>
                </a:solidFill>
                <a:latin typeface="Times New Roman" panose="02020603050405020304" pitchFamily="18" charset="0"/>
                <a:ea typeface="宋体" panose="02010600030101010101" pitchFamily="2" charset="-122"/>
              </a:rPr>
              <a:t>] := </a:t>
            </a:r>
            <a:r>
              <a:rPr lang="en-US" altLang="zh-CN" b="1" i="1">
                <a:solidFill>
                  <a:srgbClr val="000000"/>
                </a:solidFill>
                <a:latin typeface="Times New Roman" panose="02020603050405020304" pitchFamily="18" charset="0"/>
                <a:ea typeface="宋体" panose="02010600030101010101" pitchFamily="2" charset="-122"/>
              </a:rPr>
              <a:t>x</a:t>
            </a:r>
            <a:r>
              <a:rPr lang="en-US" altLang="zh-CN" b="1">
                <a:solidFill>
                  <a:srgbClr val="000000"/>
                </a:solidFill>
                <a:latin typeface="Times New Roman" panose="02020603050405020304" pitchFamily="18" charset="0"/>
                <a:ea typeface="宋体" panose="02010600030101010101" pitchFamily="2" charset="-122"/>
              </a:rPr>
              <a:t>; return “Done” end</a:t>
            </a:r>
            <a:br>
              <a:rPr lang="en-US" altLang="zh-CN" b="1">
                <a:solidFill>
                  <a:srgbClr val="000000"/>
                </a:solidFill>
                <a:latin typeface="Times New Roman" panose="02020603050405020304" pitchFamily="18" charset="0"/>
                <a:ea typeface="宋体" panose="02010600030101010101" pitchFamily="2" charset="-122"/>
              </a:rPr>
            </a:br>
            <a:r>
              <a:rPr lang="en-US" altLang="zh-CN" b="1">
                <a:solidFill>
                  <a:srgbClr val="000000"/>
                </a:solidFill>
                <a:latin typeface="Times New Roman" panose="02020603050405020304" pitchFamily="18" charset="0"/>
                <a:ea typeface="宋体" panose="02010600030101010101" pitchFamily="2" charset="-122"/>
              </a:rPr>
              <a:t>else if </a:t>
            </a:r>
            <a:r>
              <a:rPr lang="en-US" altLang="zh-CN" b="1" i="1">
                <a:solidFill>
                  <a:srgbClr val="000000"/>
                </a:solidFill>
                <a:latin typeface="Times New Roman" panose="02020603050405020304" pitchFamily="18" charset="0"/>
                <a:ea typeface="宋体" panose="02010600030101010101" pitchFamily="2" charset="-122"/>
              </a:rPr>
              <a:t>v</a:t>
            </a:r>
            <a:r>
              <a:rPr lang="en-US" altLang="zh-CN" b="1">
                <a:solidFill>
                  <a:srgbClr val="000000"/>
                </a:solidFill>
                <a:latin typeface="Times New Roman" panose="02020603050405020304" pitchFamily="18" charset="0"/>
                <a:ea typeface="宋体" panose="02010600030101010101" pitchFamily="2" charset="-122"/>
              </a:rPr>
              <a:t> = </a:t>
            </a:r>
            <a:r>
              <a:rPr lang="en-US" altLang="zh-CN" b="1" i="1">
                <a:solidFill>
                  <a:srgbClr val="000000"/>
                </a:solidFill>
                <a:latin typeface="Times New Roman" panose="02020603050405020304" pitchFamily="18" charset="0"/>
                <a:ea typeface="宋体" panose="02010600030101010101" pitchFamily="2" charset="-122"/>
              </a:rPr>
              <a:t>x</a:t>
            </a:r>
            <a:r>
              <a:rPr lang="en-US" altLang="zh-CN" b="1">
                <a:solidFill>
                  <a:srgbClr val="000000"/>
                </a:solidFill>
                <a:latin typeface="Times New Roman" panose="02020603050405020304" pitchFamily="18" charset="0"/>
                <a:ea typeface="宋体" panose="02010600030101010101" pitchFamily="2" charset="-122"/>
              </a:rPr>
              <a:t> return “Already present”</a:t>
            </a:r>
            <a:br>
              <a:rPr lang="en-US" altLang="zh-CN" b="1">
                <a:solidFill>
                  <a:srgbClr val="000000"/>
                </a:solidFill>
                <a:latin typeface="Times New Roman" panose="02020603050405020304" pitchFamily="18" charset="0"/>
                <a:ea typeface="宋体" panose="02010600030101010101" pitchFamily="2" charset="-122"/>
              </a:rPr>
            </a:br>
            <a:r>
              <a:rPr lang="en-US" altLang="zh-CN" b="1">
                <a:solidFill>
                  <a:srgbClr val="000000"/>
                </a:solidFill>
                <a:latin typeface="Times New Roman" panose="02020603050405020304" pitchFamily="18" charset="0"/>
                <a:ea typeface="宋体" panose="02010600030101010101" pitchFamily="2" charset="-122"/>
              </a:rPr>
              <a:t>else if </a:t>
            </a:r>
            <a:r>
              <a:rPr lang="en-US" altLang="zh-CN" b="1" i="1">
                <a:solidFill>
                  <a:srgbClr val="000000"/>
                </a:solidFill>
                <a:latin typeface="Times New Roman" panose="02020603050405020304" pitchFamily="18" charset="0"/>
                <a:ea typeface="宋体" panose="02010600030101010101" pitchFamily="2" charset="-122"/>
              </a:rPr>
              <a:t>x &lt; v</a:t>
            </a:r>
            <a:r>
              <a:rPr lang="en-US" altLang="zh-CN" b="1">
                <a:solidFill>
                  <a:srgbClr val="000000"/>
                </a:solidFill>
                <a:latin typeface="Times New Roman" panose="02020603050405020304" pitchFamily="18" charset="0"/>
                <a:ea typeface="宋体" panose="02010600030101010101" pitchFamily="2" charset="-122"/>
              </a:rPr>
              <a:t> then</a:t>
            </a:r>
            <a:br>
              <a:rPr lang="en-US" altLang="zh-CN" b="1">
                <a:solidFill>
                  <a:srgbClr val="000000"/>
                </a:solidFill>
                <a:latin typeface="Times New Roman" panose="02020603050405020304" pitchFamily="18" charset="0"/>
                <a:ea typeface="宋体" panose="02010600030101010101" pitchFamily="2" charset="-122"/>
              </a:rPr>
            </a:br>
            <a:r>
              <a:rPr lang="en-US" altLang="zh-CN" b="1">
                <a:solidFill>
                  <a:srgbClr val="000000"/>
                </a:solidFill>
                <a:latin typeface="Times New Roman" panose="02020603050405020304" pitchFamily="18" charset="0"/>
                <a:ea typeface="宋体" panose="02010600030101010101" pitchFamily="2" charset="-122"/>
              </a:rPr>
              <a:t>	return insert(leftSubtree[</a:t>
            </a:r>
            <a:r>
              <a:rPr lang="en-US" altLang="zh-CN" b="1" i="1">
                <a:solidFill>
                  <a:srgbClr val="000000"/>
                </a:solidFill>
                <a:latin typeface="Times New Roman" panose="02020603050405020304" pitchFamily="18" charset="0"/>
                <a:ea typeface="宋体" panose="02010600030101010101" pitchFamily="2" charset="-122"/>
              </a:rPr>
              <a:t>T</a:t>
            </a:r>
            <a:r>
              <a:rPr lang="en-US" altLang="zh-CN" b="1">
                <a:solidFill>
                  <a:srgbClr val="000000"/>
                </a:solidFill>
                <a:latin typeface="Times New Roman" panose="02020603050405020304" pitchFamily="18" charset="0"/>
                <a:ea typeface="宋体" panose="02010600030101010101" pitchFamily="2" charset="-122"/>
              </a:rPr>
              <a:t>], </a:t>
            </a:r>
            <a:r>
              <a:rPr lang="en-US" altLang="zh-CN" b="1" i="1">
                <a:solidFill>
                  <a:srgbClr val="000000"/>
                </a:solidFill>
                <a:latin typeface="Times New Roman" panose="02020603050405020304" pitchFamily="18" charset="0"/>
                <a:ea typeface="宋体" panose="02010600030101010101" pitchFamily="2" charset="-122"/>
              </a:rPr>
              <a:t>x</a:t>
            </a:r>
            <a:r>
              <a:rPr lang="en-US" altLang="zh-CN" b="1">
                <a:solidFill>
                  <a:srgbClr val="000000"/>
                </a:solidFill>
                <a:latin typeface="Times New Roman" panose="02020603050405020304" pitchFamily="18" charset="0"/>
                <a:ea typeface="宋体" panose="02010600030101010101" pitchFamily="2" charset="-122"/>
              </a:rPr>
              <a:t>)</a:t>
            </a:r>
            <a:br>
              <a:rPr lang="en-US" altLang="zh-CN" b="1">
                <a:solidFill>
                  <a:srgbClr val="000000"/>
                </a:solidFill>
                <a:latin typeface="Times New Roman" panose="02020603050405020304" pitchFamily="18" charset="0"/>
                <a:ea typeface="宋体" panose="02010600030101010101" pitchFamily="2" charset="-122"/>
              </a:rPr>
            </a:br>
            <a:r>
              <a:rPr lang="en-US" altLang="zh-CN" b="1">
                <a:solidFill>
                  <a:srgbClr val="000000"/>
                </a:solidFill>
                <a:latin typeface="Times New Roman" panose="02020603050405020304" pitchFamily="18" charset="0"/>
                <a:ea typeface="宋体" panose="02010600030101010101" pitchFamily="2" charset="-122"/>
              </a:rPr>
              <a:t>else {must be </a:t>
            </a:r>
            <a:r>
              <a:rPr lang="en-US" altLang="zh-CN" b="1" i="1">
                <a:solidFill>
                  <a:srgbClr val="000000"/>
                </a:solidFill>
                <a:latin typeface="Times New Roman" panose="02020603050405020304" pitchFamily="18" charset="0"/>
                <a:ea typeface="宋体" panose="02010600030101010101" pitchFamily="2" charset="-122"/>
              </a:rPr>
              <a:t>x</a:t>
            </a:r>
            <a:r>
              <a:rPr lang="en-US" altLang="zh-CN" b="1">
                <a:solidFill>
                  <a:srgbClr val="000000"/>
                </a:solidFill>
                <a:latin typeface="Times New Roman" panose="02020603050405020304" pitchFamily="18" charset="0"/>
                <a:ea typeface="宋体" panose="02010600030101010101" pitchFamily="2" charset="-122"/>
              </a:rPr>
              <a:t> &gt; </a:t>
            </a:r>
            <a:r>
              <a:rPr lang="en-US" altLang="zh-CN" b="1" i="1">
                <a:solidFill>
                  <a:srgbClr val="000000"/>
                </a:solidFill>
                <a:latin typeface="Times New Roman" panose="02020603050405020304" pitchFamily="18" charset="0"/>
                <a:ea typeface="宋体" panose="02010600030101010101" pitchFamily="2" charset="-122"/>
              </a:rPr>
              <a:t>v</a:t>
            </a:r>
            <a:r>
              <a:rPr lang="en-US" altLang="zh-CN" b="1">
                <a:solidFill>
                  <a:srgbClr val="000000"/>
                </a:solidFill>
                <a:latin typeface="Times New Roman" panose="02020603050405020304" pitchFamily="18" charset="0"/>
                <a:ea typeface="宋体" panose="02010600030101010101" pitchFamily="2" charset="-122"/>
              </a:rPr>
              <a:t>}</a:t>
            </a:r>
            <a:br>
              <a:rPr lang="en-US" altLang="zh-CN" b="1">
                <a:solidFill>
                  <a:srgbClr val="000000"/>
                </a:solidFill>
                <a:latin typeface="Times New Roman" panose="02020603050405020304" pitchFamily="18" charset="0"/>
                <a:ea typeface="宋体" panose="02010600030101010101" pitchFamily="2" charset="-122"/>
              </a:rPr>
            </a:br>
            <a:r>
              <a:rPr lang="en-US" altLang="zh-CN" b="1">
                <a:solidFill>
                  <a:srgbClr val="000000"/>
                </a:solidFill>
                <a:latin typeface="Times New Roman" panose="02020603050405020304" pitchFamily="18" charset="0"/>
                <a:ea typeface="宋体" panose="02010600030101010101" pitchFamily="2" charset="-122"/>
              </a:rPr>
              <a:t>	return insert(rightSubtree[</a:t>
            </a:r>
            <a:r>
              <a:rPr lang="en-US" altLang="zh-CN" b="1" i="1">
                <a:solidFill>
                  <a:srgbClr val="000000"/>
                </a:solidFill>
                <a:latin typeface="Times New Roman" panose="02020603050405020304" pitchFamily="18" charset="0"/>
                <a:ea typeface="宋体" panose="02010600030101010101" pitchFamily="2" charset="-122"/>
              </a:rPr>
              <a:t>T</a:t>
            </a:r>
            <a:r>
              <a:rPr lang="en-US" altLang="zh-CN" b="1">
                <a:solidFill>
                  <a:srgbClr val="000000"/>
                </a:solidFill>
                <a:latin typeface="Times New Roman" panose="02020603050405020304" pitchFamily="18" charset="0"/>
                <a:ea typeface="宋体" panose="02010600030101010101" pitchFamily="2" charset="-122"/>
              </a:rPr>
              <a:t>], </a:t>
            </a:r>
            <a:r>
              <a:rPr lang="en-US" altLang="zh-CN" b="1" i="1">
                <a:solidFill>
                  <a:srgbClr val="000000"/>
                </a:solidFill>
                <a:latin typeface="Times New Roman" panose="02020603050405020304" pitchFamily="18" charset="0"/>
                <a:ea typeface="宋体" panose="02010600030101010101" pitchFamily="2" charset="-122"/>
              </a:rPr>
              <a:t>x</a:t>
            </a:r>
            <a:r>
              <a:rPr lang="en-US" altLang="zh-CN" b="1">
                <a:solidFill>
                  <a:srgbClr val="000000"/>
                </a:solidFill>
                <a:latin typeface="Times New Roman" panose="02020603050405020304" pitchFamily="18" charset="0"/>
                <a:ea typeface="宋体" panose="02010600030101010101" pitchFamily="2" charset="-122"/>
              </a:rPr>
              <a:t>)</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Rectangle 13">
            <a:extLst>
              <a:ext uri="{FF2B5EF4-FFF2-40B4-BE49-F238E27FC236}">
                <a16:creationId xmlns:a16="http://schemas.microsoft.com/office/drawing/2014/main" id="{AAF4A5D1-10DA-42D8-BDEF-A5C53A119A68}"/>
              </a:ext>
            </a:extLst>
          </p:cNvPr>
          <p:cNvSpPr>
            <a:spLocks noGrp="1" noChangeArrowheads="1"/>
          </p:cNvSpPr>
          <p:nvPr>
            <p:ph type="sldNum" sz="quarter" idx="12"/>
          </p:nvPr>
        </p:nvSpPr>
        <p:spPr/>
        <p:txBody>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CDBBC68C-F8BD-426E-AD44-9603D3FCA2D0}" type="slidenum">
              <a:rPr altLang="zh-CN">
                <a:effectLst>
                  <a:outerShdw blurRad="38100" dist="38100" dir="2700000" algn="tl">
                    <a:srgbClr val="C0C0C0"/>
                  </a:outerShdw>
                </a:effectLst>
                <a:latin typeface="Verdana" panose="020B0604030504040204" pitchFamily="34" charset="0"/>
              </a:rPr>
              <a:pPr/>
              <a:t>9</a:t>
            </a:fld>
            <a:endParaRPr lang="zh-CN" altLang="zh-CN">
              <a:effectLst>
                <a:outerShdw blurRad="38100" dist="38100" dir="2700000" algn="tl">
                  <a:srgbClr val="C0C0C0"/>
                </a:outerShdw>
              </a:effectLst>
              <a:latin typeface="Verdana" panose="020B0604030504040204" pitchFamily="34" charset="0"/>
            </a:endParaRPr>
          </a:p>
        </p:txBody>
      </p:sp>
      <p:sp>
        <p:nvSpPr>
          <p:cNvPr id="45059" name="Rectangle 2">
            <a:extLst>
              <a:ext uri="{FF2B5EF4-FFF2-40B4-BE49-F238E27FC236}">
                <a16:creationId xmlns:a16="http://schemas.microsoft.com/office/drawing/2014/main" id="{8FA71AC3-1180-1B96-D742-2D1F2AA1CE16}"/>
              </a:ext>
            </a:extLst>
          </p:cNvPr>
          <p:cNvSpPr>
            <a:spLocks noGrp="1" noChangeArrowheads="1"/>
          </p:cNvSpPr>
          <p:nvPr>
            <p:ph type="title"/>
          </p:nvPr>
        </p:nvSpPr>
        <p:spPr/>
        <p:txBody>
          <a:bodyPr/>
          <a:lstStyle/>
          <a:p>
            <a:r>
              <a:rPr lang="en-US" altLang="zh-CN" sz="2800">
                <a:ea typeface="宋体" panose="02010600030101010101" pitchFamily="2" charset="-122"/>
              </a:rPr>
              <a:t>Example 1</a:t>
            </a:r>
          </a:p>
        </p:txBody>
      </p:sp>
      <p:sp>
        <p:nvSpPr>
          <p:cNvPr id="340996" name="Oval 4">
            <a:extLst>
              <a:ext uri="{FF2B5EF4-FFF2-40B4-BE49-F238E27FC236}">
                <a16:creationId xmlns:a16="http://schemas.microsoft.com/office/drawing/2014/main" id="{569EE9C2-91D1-A6FF-1E29-78CB098C89A5}"/>
              </a:ext>
            </a:extLst>
          </p:cNvPr>
          <p:cNvSpPr>
            <a:spLocks noChangeArrowheads="1"/>
          </p:cNvSpPr>
          <p:nvPr/>
        </p:nvSpPr>
        <p:spPr bwMode="auto">
          <a:xfrm>
            <a:off x="2133600" y="19050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0997" name="Text Box 5">
            <a:extLst>
              <a:ext uri="{FF2B5EF4-FFF2-40B4-BE49-F238E27FC236}">
                <a16:creationId xmlns:a16="http://schemas.microsoft.com/office/drawing/2014/main" id="{BCF89060-72AF-C618-F3E4-797CED884692}"/>
              </a:ext>
            </a:extLst>
          </p:cNvPr>
          <p:cNvSpPr txBox="1">
            <a:spLocks noChangeArrowheads="1"/>
          </p:cNvSpPr>
          <p:nvPr/>
        </p:nvSpPr>
        <p:spPr bwMode="auto">
          <a:xfrm>
            <a:off x="1600200" y="1295400"/>
            <a:ext cx="2286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Mathematics</a:t>
            </a:r>
          </a:p>
        </p:txBody>
      </p:sp>
      <p:sp>
        <p:nvSpPr>
          <p:cNvPr id="340998" name="Line 6">
            <a:extLst>
              <a:ext uri="{FF2B5EF4-FFF2-40B4-BE49-F238E27FC236}">
                <a16:creationId xmlns:a16="http://schemas.microsoft.com/office/drawing/2014/main" id="{1E4AF4C6-22DE-DA1A-773B-0FF9902950BE}"/>
              </a:ext>
            </a:extLst>
          </p:cNvPr>
          <p:cNvSpPr>
            <a:spLocks noChangeShapeType="1"/>
          </p:cNvSpPr>
          <p:nvPr/>
        </p:nvSpPr>
        <p:spPr bwMode="auto">
          <a:xfrm flipH="1" flipV="1">
            <a:off x="2286000" y="2057400"/>
            <a:ext cx="6858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0999" name="Oval 7">
            <a:extLst>
              <a:ext uri="{FF2B5EF4-FFF2-40B4-BE49-F238E27FC236}">
                <a16:creationId xmlns:a16="http://schemas.microsoft.com/office/drawing/2014/main" id="{D21B4AA6-0A93-0972-B8E8-FB54A88210F0}"/>
              </a:ext>
            </a:extLst>
          </p:cNvPr>
          <p:cNvSpPr>
            <a:spLocks noChangeArrowheads="1"/>
          </p:cNvSpPr>
          <p:nvPr/>
        </p:nvSpPr>
        <p:spPr bwMode="auto">
          <a:xfrm>
            <a:off x="2895600" y="25908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1000" name="Text Box 8">
            <a:extLst>
              <a:ext uri="{FF2B5EF4-FFF2-40B4-BE49-F238E27FC236}">
                <a16:creationId xmlns:a16="http://schemas.microsoft.com/office/drawing/2014/main" id="{04E0E469-B9F8-C5E3-14AC-F39A598AB82F}"/>
              </a:ext>
            </a:extLst>
          </p:cNvPr>
          <p:cNvSpPr txBox="1">
            <a:spLocks noChangeArrowheads="1"/>
          </p:cNvSpPr>
          <p:nvPr/>
        </p:nvSpPr>
        <p:spPr bwMode="auto">
          <a:xfrm>
            <a:off x="5029200" y="1219200"/>
            <a:ext cx="39624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1 Physics &gt; Mathematics</a:t>
            </a:r>
          </a:p>
        </p:txBody>
      </p:sp>
      <p:sp>
        <p:nvSpPr>
          <p:cNvPr id="341001" name="Text Box 9">
            <a:extLst>
              <a:ext uri="{FF2B5EF4-FFF2-40B4-BE49-F238E27FC236}">
                <a16:creationId xmlns:a16="http://schemas.microsoft.com/office/drawing/2014/main" id="{12F8EC4C-B5BA-AFF9-0BEA-BBD6C9D3357F}"/>
              </a:ext>
            </a:extLst>
          </p:cNvPr>
          <p:cNvSpPr txBox="1">
            <a:spLocks noChangeArrowheads="1"/>
          </p:cNvSpPr>
          <p:nvPr/>
        </p:nvSpPr>
        <p:spPr bwMode="auto">
          <a:xfrm>
            <a:off x="3276600" y="2438400"/>
            <a:ext cx="1371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Physics</a:t>
            </a:r>
          </a:p>
        </p:txBody>
      </p:sp>
      <p:sp>
        <p:nvSpPr>
          <p:cNvPr id="341002" name="Rectangle 10">
            <a:extLst>
              <a:ext uri="{FF2B5EF4-FFF2-40B4-BE49-F238E27FC236}">
                <a16:creationId xmlns:a16="http://schemas.microsoft.com/office/drawing/2014/main" id="{DF97D825-8B45-FB87-85E0-A8FD67215D1E}"/>
              </a:ext>
            </a:extLst>
          </p:cNvPr>
          <p:cNvSpPr>
            <a:spLocks noChangeArrowheads="1"/>
          </p:cNvSpPr>
          <p:nvPr/>
        </p:nvSpPr>
        <p:spPr bwMode="auto">
          <a:xfrm>
            <a:off x="5029200" y="1752600"/>
            <a:ext cx="36576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2 Geog.&lt;Math.</a:t>
            </a:r>
            <a:endParaRPr lang="zh-CN" altLang="en-US" sz="2800" b="1">
              <a:latin typeface="Times New Roman" panose="02020603050405020304" pitchFamily="18" charset="0"/>
            </a:endParaRPr>
          </a:p>
        </p:txBody>
      </p:sp>
      <p:sp>
        <p:nvSpPr>
          <p:cNvPr id="341003" name="Line 11">
            <a:extLst>
              <a:ext uri="{FF2B5EF4-FFF2-40B4-BE49-F238E27FC236}">
                <a16:creationId xmlns:a16="http://schemas.microsoft.com/office/drawing/2014/main" id="{1CC059BE-DC0D-95C9-7305-1E238B3DBF55}"/>
              </a:ext>
            </a:extLst>
          </p:cNvPr>
          <p:cNvSpPr>
            <a:spLocks noChangeShapeType="1"/>
          </p:cNvSpPr>
          <p:nvPr/>
        </p:nvSpPr>
        <p:spPr bwMode="auto">
          <a:xfrm flipV="1">
            <a:off x="1676400" y="2133600"/>
            <a:ext cx="533400" cy="6096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04" name="Oval 12">
            <a:extLst>
              <a:ext uri="{FF2B5EF4-FFF2-40B4-BE49-F238E27FC236}">
                <a16:creationId xmlns:a16="http://schemas.microsoft.com/office/drawing/2014/main" id="{DD1BC729-4B55-7B19-BE49-5C7074AF2E78}"/>
              </a:ext>
            </a:extLst>
          </p:cNvPr>
          <p:cNvSpPr>
            <a:spLocks noChangeArrowheads="1"/>
          </p:cNvSpPr>
          <p:nvPr/>
        </p:nvSpPr>
        <p:spPr bwMode="auto">
          <a:xfrm>
            <a:off x="1524000" y="25908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1005" name="Text Box 13">
            <a:extLst>
              <a:ext uri="{FF2B5EF4-FFF2-40B4-BE49-F238E27FC236}">
                <a16:creationId xmlns:a16="http://schemas.microsoft.com/office/drawing/2014/main" id="{C89BB097-756B-60C0-E1DF-02599393EA75}"/>
              </a:ext>
            </a:extLst>
          </p:cNvPr>
          <p:cNvSpPr txBox="1">
            <a:spLocks noChangeArrowheads="1"/>
          </p:cNvSpPr>
          <p:nvPr/>
        </p:nvSpPr>
        <p:spPr bwMode="auto">
          <a:xfrm>
            <a:off x="0" y="2133600"/>
            <a:ext cx="1905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Geography</a:t>
            </a:r>
          </a:p>
        </p:txBody>
      </p:sp>
      <p:sp>
        <p:nvSpPr>
          <p:cNvPr id="341009" name="Rectangle 17">
            <a:extLst>
              <a:ext uri="{FF2B5EF4-FFF2-40B4-BE49-F238E27FC236}">
                <a16:creationId xmlns:a16="http://schemas.microsoft.com/office/drawing/2014/main" id="{54110D62-7E97-E22E-BD16-DE0B91C1AD51}"/>
              </a:ext>
            </a:extLst>
          </p:cNvPr>
          <p:cNvSpPr>
            <a:spLocks noChangeArrowheads="1"/>
          </p:cNvSpPr>
          <p:nvPr/>
        </p:nvSpPr>
        <p:spPr bwMode="auto">
          <a:xfrm>
            <a:off x="5029200" y="2286000"/>
            <a:ext cx="365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3 Zoology &gt; Math.</a:t>
            </a:r>
          </a:p>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   Zoology &gt; Physics</a:t>
            </a:r>
          </a:p>
        </p:txBody>
      </p:sp>
      <p:sp>
        <p:nvSpPr>
          <p:cNvPr id="341010" name="Line 18">
            <a:extLst>
              <a:ext uri="{FF2B5EF4-FFF2-40B4-BE49-F238E27FC236}">
                <a16:creationId xmlns:a16="http://schemas.microsoft.com/office/drawing/2014/main" id="{1A8AF671-BFC7-E47B-4E19-4B9CE56E2EE4}"/>
              </a:ext>
            </a:extLst>
          </p:cNvPr>
          <p:cNvSpPr>
            <a:spLocks noChangeShapeType="1"/>
          </p:cNvSpPr>
          <p:nvPr/>
        </p:nvSpPr>
        <p:spPr bwMode="auto">
          <a:xfrm flipH="1" flipV="1">
            <a:off x="3048000" y="2819400"/>
            <a:ext cx="381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11" name="Oval 19">
            <a:extLst>
              <a:ext uri="{FF2B5EF4-FFF2-40B4-BE49-F238E27FC236}">
                <a16:creationId xmlns:a16="http://schemas.microsoft.com/office/drawing/2014/main" id="{36E4AFC1-F7EE-1458-6707-9AD78BB2C3C4}"/>
              </a:ext>
            </a:extLst>
          </p:cNvPr>
          <p:cNvSpPr>
            <a:spLocks noChangeArrowheads="1"/>
          </p:cNvSpPr>
          <p:nvPr/>
        </p:nvSpPr>
        <p:spPr bwMode="auto">
          <a:xfrm>
            <a:off x="3276600" y="35052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1012" name="Text Box 20">
            <a:extLst>
              <a:ext uri="{FF2B5EF4-FFF2-40B4-BE49-F238E27FC236}">
                <a16:creationId xmlns:a16="http://schemas.microsoft.com/office/drawing/2014/main" id="{39A6B1BF-2CED-E962-2C1B-34B4DBC88F58}"/>
              </a:ext>
            </a:extLst>
          </p:cNvPr>
          <p:cNvSpPr txBox="1">
            <a:spLocks noChangeArrowheads="1"/>
          </p:cNvSpPr>
          <p:nvPr/>
        </p:nvSpPr>
        <p:spPr bwMode="auto">
          <a:xfrm>
            <a:off x="3581400" y="33528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Zoology</a:t>
            </a:r>
          </a:p>
        </p:txBody>
      </p:sp>
      <p:sp>
        <p:nvSpPr>
          <p:cNvPr id="341013" name="Rectangle 21">
            <a:extLst>
              <a:ext uri="{FF2B5EF4-FFF2-40B4-BE49-F238E27FC236}">
                <a16:creationId xmlns:a16="http://schemas.microsoft.com/office/drawing/2014/main" id="{D95AB4B2-4C29-7095-1E80-291D52F87696}"/>
              </a:ext>
            </a:extLst>
          </p:cNvPr>
          <p:cNvSpPr>
            <a:spLocks noChangeArrowheads="1"/>
          </p:cNvSpPr>
          <p:nvPr/>
        </p:nvSpPr>
        <p:spPr bwMode="auto">
          <a:xfrm>
            <a:off x="5029200" y="3276600"/>
            <a:ext cx="365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4 Mete. &gt; Math.</a:t>
            </a:r>
          </a:p>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   Mete. &lt; Physics</a:t>
            </a:r>
          </a:p>
        </p:txBody>
      </p:sp>
      <p:sp>
        <p:nvSpPr>
          <p:cNvPr id="341014" name="Line 22">
            <a:extLst>
              <a:ext uri="{FF2B5EF4-FFF2-40B4-BE49-F238E27FC236}">
                <a16:creationId xmlns:a16="http://schemas.microsoft.com/office/drawing/2014/main" id="{113AF7BC-51AB-6A1F-CE7E-A6B4EFDEC4C5}"/>
              </a:ext>
            </a:extLst>
          </p:cNvPr>
          <p:cNvSpPr>
            <a:spLocks noChangeShapeType="1"/>
          </p:cNvSpPr>
          <p:nvPr/>
        </p:nvSpPr>
        <p:spPr bwMode="auto">
          <a:xfrm flipV="1">
            <a:off x="2590800" y="2819400"/>
            <a:ext cx="381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15" name="Oval 23">
            <a:extLst>
              <a:ext uri="{FF2B5EF4-FFF2-40B4-BE49-F238E27FC236}">
                <a16:creationId xmlns:a16="http://schemas.microsoft.com/office/drawing/2014/main" id="{C4398B3E-3915-1CBD-382F-01A5020E7CE7}"/>
              </a:ext>
            </a:extLst>
          </p:cNvPr>
          <p:cNvSpPr>
            <a:spLocks noChangeArrowheads="1"/>
          </p:cNvSpPr>
          <p:nvPr/>
        </p:nvSpPr>
        <p:spPr bwMode="auto">
          <a:xfrm>
            <a:off x="2438400" y="35052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1016" name="Text Box 24">
            <a:extLst>
              <a:ext uri="{FF2B5EF4-FFF2-40B4-BE49-F238E27FC236}">
                <a16:creationId xmlns:a16="http://schemas.microsoft.com/office/drawing/2014/main" id="{9F2C901A-4A03-0846-64BB-D7F9FDC4210C}"/>
              </a:ext>
            </a:extLst>
          </p:cNvPr>
          <p:cNvSpPr txBox="1">
            <a:spLocks noChangeArrowheads="1"/>
          </p:cNvSpPr>
          <p:nvPr/>
        </p:nvSpPr>
        <p:spPr bwMode="auto">
          <a:xfrm>
            <a:off x="1600200" y="38100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Meteorology</a:t>
            </a:r>
          </a:p>
        </p:txBody>
      </p:sp>
      <p:sp>
        <p:nvSpPr>
          <p:cNvPr id="341018" name="Rectangle 26">
            <a:extLst>
              <a:ext uri="{FF2B5EF4-FFF2-40B4-BE49-F238E27FC236}">
                <a16:creationId xmlns:a16="http://schemas.microsoft.com/office/drawing/2014/main" id="{CD384E3A-018E-E6CC-29BA-1CBB88072FDE}"/>
              </a:ext>
            </a:extLst>
          </p:cNvPr>
          <p:cNvSpPr>
            <a:spLocks noChangeArrowheads="1"/>
          </p:cNvSpPr>
          <p:nvPr/>
        </p:nvSpPr>
        <p:spPr bwMode="auto">
          <a:xfrm>
            <a:off x="5029200" y="4191000"/>
            <a:ext cx="3657600" cy="946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5 Geol. &lt; Math.</a:t>
            </a:r>
          </a:p>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   Geol. &gt; Geog.</a:t>
            </a:r>
          </a:p>
        </p:txBody>
      </p:sp>
      <p:sp>
        <p:nvSpPr>
          <p:cNvPr id="341019" name="Line 27">
            <a:extLst>
              <a:ext uri="{FF2B5EF4-FFF2-40B4-BE49-F238E27FC236}">
                <a16:creationId xmlns:a16="http://schemas.microsoft.com/office/drawing/2014/main" id="{3B794090-BC90-2D8A-F1B3-2926B6DB9928}"/>
              </a:ext>
            </a:extLst>
          </p:cNvPr>
          <p:cNvSpPr>
            <a:spLocks noChangeShapeType="1"/>
          </p:cNvSpPr>
          <p:nvPr/>
        </p:nvSpPr>
        <p:spPr bwMode="auto">
          <a:xfrm flipH="1" flipV="1">
            <a:off x="1676400" y="2819400"/>
            <a:ext cx="381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20" name="Oval 28">
            <a:extLst>
              <a:ext uri="{FF2B5EF4-FFF2-40B4-BE49-F238E27FC236}">
                <a16:creationId xmlns:a16="http://schemas.microsoft.com/office/drawing/2014/main" id="{DE722B5C-CD92-5062-AF3A-75139FCCD8D3}"/>
              </a:ext>
            </a:extLst>
          </p:cNvPr>
          <p:cNvSpPr>
            <a:spLocks noChangeArrowheads="1"/>
          </p:cNvSpPr>
          <p:nvPr/>
        </p:nvSpPr>
        <p:spPr bwMode="auto">
          <a:xfrm>
            <a:off x="1905000" y="35052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1021" name="Text Box 29">
            <a:extLst>
              <a:ext uri="{FF2B5EF4-FFF2-40B4-BE49-F238E27FC236}">
                <a16:creationId xmlns:a16="http://schemas.microsoft.com/office/drawing/2014/main" id="{EE1DF196-A7CF-D8C0-C315-781804937864}"/>
              </a:ext>
            </a:extLst>
          </p:cNvPr>
          <p:cNvSpPr txBox="1">
            <a:spLocks noChangeArrowheads="1"/>
          </p:cNvSpPr>
          <p:nvPr/>
        </p:nvSpPr>
        <p:spPr bwMode="auto">
          <a:xfrm>
            <a:off x="533400" y="3352800"/>
            <a:ext cx="15240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Geology</a:t>
            </a:r>
          </a:p>
        </p:txBody>
      </p:sp>
      <p:sp>
        <p:nvSpPr>
          <p:cNvPr id="341022" name="Rectangle 30">
            <a:extLst>
              <a:ext uri="{FF2B5EF4-FFF2-40B4-BE49-F238E27FC236}">
                <a16:creationId xmlns:a16="http://schemas.microsoft.com/office/drawing/2014/main" id="{3B3BE03D-57F8-4469-0790-1EB20D4FC2B3}"/>
              </a:ext>
            </a:extLst>
          </p:cNvPr>
          <p:cNvSpPr>
            <a:spLocks noChangeArrowheads="1"/>
          </p:cNvSpPr>
          <p:nvPr/>
        </p:nvSpPr>
        <p:spPr bwMode="auto">
          <a:xfrm>
            <a:off x="5029200" y="4997450"/>
            <a:ext cx="3657600" cy="13731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6 Psyc. &gt; Math.</a:t>
            </a:r>
          </a:p>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   Psyc. &gt; Phys.</a:t>
            </a:r>
          </a:p>
          <a:p>
            <a:pPr eaLnBrk="1" hangingPunct="1">
              <a:spcBef>
                <a:spcPct val="0"/>
              </a:spcBef>
              <a:buClrTx/>
              <a:buFont typeface="Arial" panose="020B0604020202020204" pitchFamily="34" charset="0"/>
              <a:buNone/>
            </a:pPr>
            <a:r>
              <a:rPr lang="en-US" altLang="zh-CN" sz="2800" b="1">
                <a:latin typeface="Times New Roman" panose="02020603050405020304" pitchFamily="18" charset="0"/>
              </a:rPr>
              <a:t>   Psyc. &lt; Zoology</a:t>
            </a:r>
          </a:p>
        </p:txBody>
      </p:sp>
      <p:sp>
        <p:nvSpPr>
          <p:cNvPr id="341023" name="Line 31">
            <a:extLst>
              <a:ext uri="{FF2B5EF4-FFF2-40B4-BE49-F238E27FC236}">
                <a16:creationId xmlns:a16="http://schemas.microsoft.com/office/drawing/2014/main" id="{E046D715-8240-1EDD-C893-83149753CEA5}"/>
              </a:ext>
            </a:extLst>
          </p:cNvPr>
          <p:cNvSpPr>
            <a:spLocks noChangeShapeType="1"/>
          </p:cNvSpPr>
          <p:nvPr/>
        </p:nvSpPr>
        <p:spPr bwMode="auto">
          <a:xfrm flipV="1">
            <a:off x="3048000" y="3810000"/>
            <a:ext cx="381000" cy="762000"/>
          </a:xfrm>
          <a:prstGeom prst="line">
            <a:avLst/>
          </a:prstGeom>
          <a:noFill/>
          <a:ln w="38100">
            <a:solidFill>
              <a:srgbClr val="000000"/>
            </a:solidFill>
            <a:round/>
            <a:headEnd/>
            <a:tailEnd/>
          </a:ln>
          <a:extLst>
            <a:ext uri="{909E8E84-426E-40DD-AFC4-6F175D3DCCD1}">
              <a14:hiddenFill xmlns:a14="http://schemas.microsoft.com/office/drawing/2010/main">
                <a:noFill/>
              </a14:hiddenFill>
            </a:ext>
          </a:extLst>
        </p:spPr>
        <p:txBody>
          <a:bodyPr/>
          <a:lstStyle/>
          <a:p>
            <a:endParaRPr lang="zh-CN" altLang="en-US"/>
          </a:p>
        </p:txBody>
      </p:sp>
      <p:sp>
        <p:nvSpPr>
          <p:cNvPr id="341024" name="Oval 32">
            <a:extLst>
              <a:ext uri="{FF2B5EF4-FFF2-40B4-BE49-F238E27FC236}">
                <a16:creationId xmlns:a16="http://schemas.microsoft.com/office/drawing/2014/main" id="{0CDC1AF3-208B-78B8-8714-53F45C715994}"/>
              </a:ext>
            </a:extLst>
          </p:cNvPr>
          <p:cNvSpPr>
            <a:spLocks noChangeArrowheads="1"/>
          </p:cNvSpPr>
          <p:nvPr/>
        </p:nvSpPr>
        <p:spPr bwMode="auto">
          <a:xfrm>
            <a:off x="2895600" y="4495800"/>
            <a:ext cx="304800" cy="304800"/>
          </a:xfrm>
          <a:prstGeom prst="ellipse">
            <a:avLst/>
          </a:prstGeom>
          <a:solidFill>
            <a:srgbClr val="000000"/>
          </a:solidFill>
          <a:ln w="9525">
            <a:solidFill>
              <a:schemeClr val="tx1"/>
            </a:solidFill>
            <a:round/>
            <a:headEnd/>
            <a:tailEnd/>
          </a:ln>
        </p:spPr>
        <p:txBody>
          <a:bodyPr wrap="none" anchor="ct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0"/>
              </a:spcBef>
              <a:buClrTx/>
              <a:buFont typeface="Arial" panose="020B0604020202020204" pitchFamily="34" charset="0"/>
              <a:buNone/>
            </a:pPr>
            <a:endParaRPr lang="zh-CN" altLang="en-US" sz="1800"/>
          </a:p>
        </p:txBody>
      </p:sp>
      <p:sp>
        <p:nvSpPr>
          <p:cNvPr id="341025" name="Text Box 33">
            <a:extLst>
              <a:ext uri="{FF2B5EF4-FFF2-40B4-BE49-F238E27FC236}">
                <a16:creationId xmlns:a16="http://schemas.microsoft.com/office/drawing/2014/main" id="{FD1686A6-E550-5584-2FAB-30B3607357F9}"/>
              </a:ext>
            </a:extLst>
          </p:cNvPr>
          <p:cNvSpPr txBox="1">
            <a:spLocks noChangeArrowheads="1"/>
          </p:cNvSpPr>
          <p:nvPr/>
        </p:nvSpPr>
        <p:spPr bwMode="auto">
          <a:xfrm>
            <a:off x="2057400" y="4800600"/>
            <a:ext cx="2209800" cy="519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Font typeface="Wingdings" panose="05000000000000000000" pitchFamily="2" charset="2"/>
              <a:buChar char="v"/>
              <a:defRPr sz="3200">
                <a:solidFill>
                  <a:schemeClr val="tx1"/>
                </a:solidFill>
                <a:latin typeface="Arial" panose="020B0604020202020204" pitchFamily="34" charset="0"/>
                <a:cs typeface="Arial" panose="020B0604020202020204" pitchFamily="34" charset="0"/>
              </a:defRPr>
            </a:lvl1pPr>
            <a:lvl2pPr marL="742950" indent="-285750">
              <a:spcBef>
                <a:spcPct val="20000"/>
              </a:spcBef>
              <a:buClr>
                <a:schemeClr val="accent1"/>
              </a:buClr>
              <a:buFont typeface="Wingdings" panose="05000000000000000000" pitchFamily="2" charset="2"/>
              <a:buChar char="§"/>
              <a:defRPr sz="2800">
                <a:solidFill>
                  <a:schemeClr val="tx1"/>
                </a:solidFill>
                <a:latin typeface="Arial" panose="020B0604020202020204" pitchFamily="34" charset="0"/>
                <a:cs typeface="Arial" panose="020B0604020202020204" pitchFamily="34" charset="0"/>
              </a:defRPr>
            </a:lvl2pPr>
            <a:lvl3pPr marL="1143000" indent="-228600">
              <a:spcBef>
                <a:spcPct val="20000"/>
              </a:spcBef>
              <a:buClr>
                <a:schemeClr val="tx1"/>
              </a:buClr>
              <a:buChar char="•"/>
              <a:defRPr sz="2400">
                <a:solidFill>
                  <a:schemeClr val="tx1"/>
                </a:solidFill>
                <a:latin typeface="Arial" panose="020B0604020202020204" pitchFamily="34" charset="0"/>
                <a:cs typeface="Arial" panose="020B0604020202020204" pitchFamily="34" charset="0"/>
              </a:defRPr>
            </a:lvl3pPr>
            <a:lvl4pPr marL="1600200" indent="-228600">
              <a:spcBef>
                <a:spcPct val="20000"/>
              </a:spcBef>
              <a:buChar char="–"/>
              <a:defRPr sz="2000">
                <a:solidFill>
                  <a:schemeClr val="tx1"/>
                </a:solidFill>
                <a:latin typeface="Arial" panose="020B0604020202020204" pitchFamily="34" charset="0"/>
                <a:cs typeface="Arial" panose="020B0604020202020204" pitchFamily="34" charset="0"/>
              </a:defRPr>
            </a:lvl4pPr>
            <a:lvl5pPr marL="2057400" indent="-228600">
              <a:spcBef>
                <a:spcPct val="20000"/>
              </a:spcBef>
              <a:buChar char="»"/>
              <a:defRPr sz="2000">
                <a:solidFill>
                  <a:schemeClr val="tx1"/>
                </a:solidFill>
                <a:latin typeface="Arial" panose="020B0604020202020204" pitchFamily="34" charset="0"/>
                <a:cs typeface="Arial" panose="020B0604020202020204" pitchFamily="34" charset="0"/>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cs typeface="Arial" panose="020B0604020202020204" pitchFamily="34" charset="0"/>
              </a:defRPr>
            </a:lvl9pPr>
          </a:lstStyle>
          <a:p>
            <a:pPr eaLnBrk="1" hangingPunct="1">
              <a:spcBef>
                <a:spcPct val="50000"/>
              </a:spcBef>
              <a:buClrTx/>
              <a:buFont typeface="Arial" panose="020B0604020202020204" pitchFamily="34" charset="0"/>
              <a:buNone/>
            </a:pPr>
            <a:r>
              <a:rPr lang="en-US" altLang="zh-CN" sz="2800" b="1">
                <a:latin typeface="Times New Roman" panose="02020603050405020304" pitchFamily="18" charset="0"/>
              </a:rPr>
              <a:t>Psychology</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40997"/>
                                        </p:tgtEl>
                                        <p:attrNameLst>
                                          <p:attrName>style.visibility</p:attrName>
                                        </p:attrNameLst>
                                      </p:cBhvr>
                                      <p:to>
                                        <p:strVal val="visible"/>
                                      </p:to>
                                    </p:set>
                                    <p:animEffect transition="in" filter="blinds(horizontal)">
                                      <p:cBhvr>
                                        <p:cTn id="7" dur="500"/>
                                        <p:tgtEl>
                                          <p:spTgt spid="34099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340996"/>
                                        </p:tgtEl>
                                        <p:attrNameLst>
                                          <p:attrName>style.visibility</p:attrName>
                                        </p:attrNameLst>
                                      </p:cBhvr>
                                      <p:to>
                                        <p:strVal val="visible"/>
                                      </p:to>
                                    </p:set>
                                    <p:animEffect transition="in" filter="blinds(horizontal)">
                                      <p:cBhvr>
                                        <p:cTn id="10" dur="500"/>
                                        <p:tgtEl>
                                          <p:spTgt spid="340996"/>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341000"/>
                                        </p:tgtEl>
                                        <p:attrNameLst>
                                          <p:attrName>style.visibility</p:attrName>
                                        </p:attrNameLst>
                                      </p:cBhvr>
                                      <p:to>
                                        <p:strVal val="visible"/>
                                      </p:to>
                                    </p:set>
                                    <p:animEffect transition="in" filter="blinds(horizontal)">
                                      <p:cBhvr>
                                        <p:cTn id="15" dur="500"/>
                                        <p:tgtEl>
                                          <p:spTgt spid="341000"/>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nodeType="clickEffect">
                                  <p:stCondLst>
                                    <p:cond delay="0"/>
                                  </p:stCondLst>
                                  <p:childTnLst>
                                    <p:set>
                                      <p:cBhvr>
                                        <p:cTn id="19" dur="1" fill="hold">
                                          <p:stCondLst>
                                            <p:cond delay="0"/>
                                          </p:stCondLst>
                                        </p:cTn>
                                        <p:tgtEl>
                                          <p:spTgt spid="340998"/>
                                        </p:tgtEl>
                                        <p:attrNameLst>
                                          <p:attrName>style.visibility</p:attrName>
                                        </p:attrNameLst>
                                      </p:cBhvr>
                                      <p:to>
                                        <p:strVal val="visible"/>
                                      </p:to>
                                    </p:set>
                                    <p:animEffect transition="in" filter="blinds(horizontal)">
                                      <p:cBhvr>
                                        <p:cTn id="20" dur="500"/>
                                        <p:tgtEl>
                                          <p:spTgt spid="340998"/>
                                        </p:tgtEl>
                                      </p:cBhvr>
                                    </p:animEffect>
                                  </p:childTnLst>
                                </p:cTn>
                              </p:par>
                              <p:par>
                                <p:cTn id="21" presetID="3" presetClass="entr" presetSubtype="10" fill="hold" grpId="0" nodeType="withEffect">
                                  <p:stCondLst>
                                    <p:cond delay="0"/>
                                  </p:stCondLst>
                                  <p:childTnLst>
                                    <p:set>
                                      <p:cBhvr>
                                        <p:cTn id="22" dur="1" fill="hold">
                                          <p:stCondLst>
                                            <p:cond delay="0"/>
                                          </p:stCondLst>
                                        </p:cTn>
                                        <p:tgtEl>
                                          <p:spTgt spid="340999"/>
                                        </p:tgtEl>
                                        <p:attrNameLst>
                                          <p:attrName>style.visibility</p:attrName>
                                        </p:attrNameLst>
                                      </p:cBhvr>
                                      <p:to>
                                        <p:strVal val="visible"/>
                                      </p:to>
                                    </p:set>
                                    <p:animEffect transition="in" filter="blinds(horizontal)">
                                      <p:cBhvr>
                                        <p:cTn id="23" dur="500"/>
                                        <p:tgtEl>
                                          <p:spTgt spid="340999"/>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341001"/>
                                        </p:tgtEl>
                                        <p:attrNameLst>
                                          <p:attrName>style.visibility</p:attrName>
                                        </p:attrNameLst>
                                      </p:cBhvr>
                                      <p:to>
                                        <p:strVal val="visible"/>
                                      </p:to>
                                    </p:set>
                                    <p:animEffect transition="in" filter="blinds(horizontal)">
                                      <p:cBhvr>
                                        <p:cTn id="26" dur="500"/>
                                        <p:tgtEl>
                                          <p:spTgt spid="341001"/>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3" presetClass="entr" presetSubtype="10" fill="hold" grpId="0" nodeType="clickEffect">
                                  <p:stCondLst>
                                    <p:cond delay="0"/>
                                  </p:stCondLst>
                                  <p:childTnLst>
                                    <p:set>
                                      <p:cBhvr>
                                        <p:cTn id="30" dur="1" fill="hold">
                                          <p:stCondLst>
                                            <p:cond delay="0"/>
                                          </p:stCondLst>
                                        </p:cTn>
                                        <p:tgtEl>
                                          <p:spTgt spid="341002"/>
                                        </p:tgtEl>
                                        <p:attrNameLst>
                                          <p:attrName>style.visibility</p:attrName>
                                        </p:attrNameLst>
                                      </p:cBhvr>
                                      <p:to>
                                        <p:strVal val="visible"/>
                                      </p:to>
                                    </p:set>
                                    <p:animEffect transition="in" filter="blinds(horizontal)">
                                      <p:cBhvr>
                                        <p:cTn id="31" dur="500"/>
                                        <p:tgtEl>
                                          <p:spTgt spid="341002"/>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341003"/>
                                        </p:tgtEl>
                                        <p:attrNameLst>
                                          <p:attrName>style.visibility</p:attrName>
                                        </p:attrNameLst>
                                      </p:cBhvr>
                                      <p:to>
                                        <p:strVal val="visible"/>
                                      </p:to>
                                    </p:set>
                                    <p:animEffect transition="in" filter="blinds(horizontal)">
                                      <p:cBhvr>
                                        <p:cTn id="36" dur="500"/>
                                        <p:tgtEl>
                                          <p:spTgt spid="34100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341004"/>
                                        </p:tgtEl>
                                        <p:attrNameLst>
                                          <p:attrName>style.visibility</p:attrName>
                                        </p:attrNameLst>
                                      </p:cBhvr>
                                      <p:to>
                                        <p:strVal val="visible"/>
                                      </p:to>
                                    </p:set>
                                    <p:animEffect transition="in" filter="blinds(horizontal)">
                                      <p:cBhvr>
                                        <p:cTn id="39" dur="500"/>
                                        <p:tgtEl>
                                          <p:spTgt spid="34100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341005"/>
                                        </p:tgtEl>
                                        <p:attrNameLst>
                                          <p:attrName>style.visibility</p:attrName>
                                        </p:attrNameLst>
                                      </p:cBhvr>
                                      <p:to>
                                        <p:strVal val="visible"/>
                                      </p:to>
                                    </p:set>
                                    <p:animEffect transition="in" filter="blinds(horizontal)">
                                      <p:cBhvr>
                                        <p:cTn id="42" dur="500"/>
                                        <p:tgtEl>
                                          <p:spTgt spid="341005"/>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3" presetClass="entr" presetSubtype="10" fill="hold" grpId="0" nodeType="clickEffect">
                                  <p:stCondLst>
                                    <p:cond delay="0"/>
                                  </p:stCondLst>
                                  <p:childTnLst>
                                    <p:set>
                                      <p:cBhvr>
                                        <p:cTn id="46" dur="1" fill="hold">
                                          <p:stCondLst>
                                            <p:cond delay="0"/>
                                          </p:stCondLst>
                                        </p:cTn>
                                        <p:tgtEl>
                                          <p:spTgt spid="341009"/>
                                        </p:tgtEl>
                                        <p:attrNameLst>
                                          <p:attrName>style.visibility</p:attrName>
                                        </p:attrNameLst>
                                      </p:cBhvr>
                                      <p:to>
                                        <p:strVal val="visible"/>
                                      </p:to>
                                    </p:set>
                                    <p:animEffect transition="in" filter="blinds(horizontal)">
                                      <p:cBhvr>
                                        <p:cTn id="47" dur="500"/>
                                        <p:tgtEl>
                                          <p:spTgt spid="341009"/>
                                        </p:tgtEl>
                                      </p:cBhvr>
                                    </p:animEffect>
                                  </p:childTnLst>
                                </p:cTn>
                              </p:par>
                            </p:childTnLst>
                          </p:cTn>
                        </p:par>
                      </p:childTnLst>
                    </p:cTn>
                  </p:par>
                  <p:par>
                    <p:cTn id="48" fill="hold" nodeType="clickPar">
                      <p:stCondLst>
                        <p:cond delay="indefinite"/>
                      </p:stCondLst>
                      <p:childTnLst>
                        <p:par>
                          <p:cTn id="49" fill="hold" nodeType="withGroup">
                            <p:stCondLst>
                              <p:cond delay="0"/>
                            </p:stCondLst>
                            <p:childTnLst>
                              <p:par>
                                <p:cTn id="50" presetID="3" presetClass="entr" presetSubtype="10" fill="hold" nodeType="clickEffect">
                                  <p:stCondLst>
                                    <p:cond delay="0"/>
                                  </p:stCondLst>
                                  <p:childTnLst>
                                    <p:set>
                                      <p:cBhvr>
                                        <p:cTn id="51" dur="1" fill="hold">
                                          <p:stCondLst>
                                            <p:cond delay="0"/>
                                          </p:stCondLst>
                                        </p:cTn>
                                        <p:tgtEl>
                                          <p:spTgt spid="341010"/>
                                        </p:tgtEl>
                                        <p:attrNameLst>
                                          <p:attrName>style.visibility</p:attrName>
                                        </p:attrNameLst>
                                      </p:cBhvr>
                                      <p:to>
                                        <p:strVal val="visible"/>
                                      </p:to>
                                    </p:set>
                                    <p:animEffect transition="in" filter="blinds(horizontal)">
                                      <p:cBhvr>
                                        <p:cTn id="52" dur="500"/>
                                        <p:tgtEl>
                                          <p:spTgt spid="341010"/>
                                        </p:tgtEl>
                                      </p:cBhvr>
                                    </p:animEffect>
                                  </p:childTnLst>
                                </p:cTn>
                              </p:par>
                              <p:par>
                                <p:cTn id="53" presetID="3" presetClass="entr" presetSubtype="10" fill="hold" grpId="0" nodeType="withEffect">
                                  <p:stCondLst>
                                    <p:cond delay="0"/>
                                  </p:stCondLst>
                                  <p:childTnLst>
                                    <p:set>
                                      <p:cBhvr>
                                        <p:cTn id="54" dur="1" fill="hold">
                                          <p:stCondLst>
                                            <p:cond delay="0"/>
                                          </p:stCondLst>
                                        </p:cTn>
                                        <p:tgtEl>
                                          <p:spTgt spid="341011"/>
                                        </p:tgtEl>
                                        <p:attrNameLst>
                                          <p:attrName>style.visibility</p:attrName>
                                        </p:attrNameLst>
                                      </p:cBhvr>
                                      <p:to>
                                        <p:strVal val="visible"/>
                                      </p:to>
                                    </p:set>
                                    <p:animEffect transition="in" filter="blinds(horizontal)">
                                      <p:cBhvr>
                                        <p:cTn id="55" dur="500"/>
                                        <p:tgtEl>
                                          <p:spTgt spid="341011"/>
                                        </p:tgtEl>
                                      </p:cBhvr>
                                    </p:animEffect>
                                  </p:childTnLst>
                                </p:cTn>
                              </p:par>
                              <p:par>
                                <p:cTn id="56" presetID="3" presetClass="entr" presetSubtype="10" fill="hold" grpId="0" nodeType="withEffect">
                                  <p:stCondLst>
                                    <p:cond delay="0"/>
                                  </p:stCondLst>
                                  <p:childTnLst>
                                    <p:set>
                                      <p:cBhvr>
                                        <p:cTn id="57" dur="1" fill="hold">
                                          <p:stCondLst>
                                            <p:cond delay="0"/>
                                          </p:stCondLst>
                                        </p:cTn>
                                        <p:tgtEl>
                                          <p:spTgt spid="341012"/>
                                        </p:tgtEl>
                                        <p:attrNameLst>
                                          <p:attrName>style.visibility</p:attrName>
                                        </p:attrNameLst>
                                      </p:cBhvr>
                                      <p:to>
                                        <p:strVal val="visible"/>
                                      </p:to>
                                    </p:set>
                                    <p:animEffect transition="in" filter="blinds(horizontal)">
                                      <p:cBhvr>
                                        <p:cTn id="58" dur="500"/>
                                        <p:tgtEl>
                                          <p:spTgt spid="341012"/>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3" presetClass="entr" presetSubtype="10" fill="hold" grpId="0" nodeType="clickEffect">
                                  <p:stCondLst>
                                    <p:cond delay="0"/>
                                  </p:stCondLst>
                                  <p:childTnLst>
                                    <p:set>
                                      <p:cBhvr>
                                        <p:cTn id="62" dur="1" fill="hold">
                                          <p:stCondLst>
                                            <p:cond delay="0"/>
                                          </p:stCondLst>
                                        </p:cTn>
                                        <p:tgtEl>
                                          <p:spTgt spid="341013"/>
                                        </p:tgtEl>
                                        <p:attrNameLst>
                                          <p:attrName>style.visibility</p:attrName>
                                        </p:attrNameLst>
                                      </p:cBhvr>
                                      <p:to>
                                        <p:strVal val="visible"/>
                                      </p:to>
                                    </p:set>
                                    <p:animEffect transition="in" filter="blinds(horizontal)">
                                      <p:cBhvr>
                                        <p:cTn id="63" dur="500"/>
                                        <p:tgtEl>
                                          <p:spTgt spid="341013"/>
                                        </p:tgtEl>
                                      </p:cBhvr>
                                    </p:animEffect>
                                  </p:child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341014"/>
                                        </p:tgtEl>
                                        <p:attrNameLst>
                                          <p:attrName>style.visibility</p:attrName>
                                        </p:attrNameLst>
                                      </p:cBhvr>
                                      <p:to>
                                        <p:strVal val="visible"/>
                                      </p:to>
                                    </p:set>
                                    <p:animEffect transition="in" filter="blinds(horizontal)">
                                      <p:cBhvr>
                                        <p:cTn id="68" dur="500"/>
                                        <p:tgtEl>
                                          <p:spTgt spid="341014"/>
                                        </p:tgtEl>
                                      </p:cBhvr>
                                    </p:animEffect>
                                  </p:childTnLst>
                                </p:cTn>
                              </p:par>
                              <p:par>
                                <p:cTn id="69" presetID="3" presetClass="entr" presetSubtype="10" fill="hold" grpId="0" nodeType="withEffect">
                                  <p:stCondLst>
                                    <p:cond delay="0"/>
                                  </p:stCondLst>
                                  <p:childTnLst>
                                    <p:set>
                                      <p:cBhvr>
                                        <p:cTn id="70" dur="1" fill="hold">
                                          <p:stCondLst>
                                            <p:cond delay="0"/>
                                          </p:stCondLst>
                                        </p:cTn>
                                        <p:tgtEl>
                                          <p:spTgt spid="341015"/>
                                        </p:tgtEl>
                                        <p:attrNameLst>
                                          <p:attrName>style.visibility</p:attrName>
                                        </p:attrNameLst>
                                      </p:cBhvr>
                                      <p:to>
                                        <p:strVal val="visible"/>
                                      </p:to>
                                    </p:set>
                                    <p:animEffect transition="in" filter="blinds(horizontal)">
                                      <p:cBhvr>
                                        <p:cTn id="71" dur="500"/>
                                        <p:tgtEl>
                                          <p:spTgt spid="341015"/>
                                        </p:tgtEl>
                                      </p:cBhvr>
                                    </p:animEffect>
                                  </p:childTnLst>
                                </p:cTn>
                              </p:par>
                              <p:par>
                                <p:cTn id="72" presetID="3" presetClass="entr" presetSubtype="10" fill="hold" grpId="0" nodeType="withEffect">
                                  <p:stCondLst>
                                    <p:cond delay="0"/>
                                  </p:stCondLst>
                                  <p:childTnLst>
                                    <p:set>
                                      <p:cBhvr>
                                        <p:cTn id="73" dur="1" fill="hold">
                                          <p:stCondLst>
                                            <p:cond delay="0"/>
                                          </p:stCondLst>
                                        </p:cTn>
                                        <p:tgtEl>
                                          <p:spTgt spid="341016"/>
                                        </p:tgtEl>
                                        <p:attrNameLst>
                                          <p:attrName>style.visibility</p:attrName>
                                        </p:attrNameLst>
                                      </p:cBhvr>
                                      <p:to>
                                        <p:strVal val="visible"/>
                                      </p:to>
                                    </p:set>
                                    <p:animEffect transition="in" filter="blinds(horizontal)">
                                      <p:cBhvr>
                                        <p:cTn id="74" dur="500"/>
                                        <p:tgtEl>
                                          <p:spTgt spid="341016"/>
                                        </p:tgtEl>
                                      </p:cBhvr>
                                    </p:animEffect>
                                  </p:childTnLst>
                                </p:cTn>
                              </p:par>
                            </p:childTnLst>
                          </p:cTn>
                        </p:par>
                      </p:childTnLst>
                    </p:cTn>
                  </p:par>
                  <p:par>
                    <p:cTn id="75" fill="hold" nodeType="clickPar">
                      <p:stCondLst>
                        <p:cond delay="indefinite"/>
                      </p:stCondLst>
                      <p:childTnLst>
                        <p:par>
                          <p:cTn id="76" fill="hold" nodeType="withGroup">
                            <p:stCondLst>
                              <p:cond delay="0"/>
                            </p:stCondLst>
                            <p:childTnLst>
                              <p:par>
                                <p:cTn id="77" presetID="3" presetClass="entr" presetSubtype="10" fill="hold" grpId="0" nodeType="clickEffect">
                                  <p:stCondLst>
                                    <p:cond delay="0"/>
                                  </p:stCondLst>
                                  <p:childTnLst>
                                    <p:set>
                                      <p:cBhvr>
                                        <p:cTn id="78" dur="1" fill="hold">
                                          <p:stCondLst>
                                            <p:cond delay="0"/>
                                          </p:stCondLst>
                                        </p:cTn>
                                        <p:tgtEl>
                                          <p:spTgt spid="341018"/>
                                        </p:tgtEl>
                                        <p:attrNameLst>
                                          <p:attrName>style.visibility</p:attrName>
                                        </p:attrNameLst>
                                      </p:cBhvr>
                                      <p:to>
                                        <p:strVal val="visible"/>
                                      </p:to>
                                    </p:set>
                                    <p:animEffect transition="in" filter="blinds(horizontal)">
                                      <p:cBhvr>
                                        <p:cTn id="79" dur="500"/>
                                        <p:tgtEl>
                                          <p:spTgt spid="341018"/>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3" presetClass="entr" presetSubtype="10" fill="hold" nodeType="clickEffect">
                                  <p:stCondLst>
                                    <p:cond delay="0"/>
                                  </p:stCondLst>
                                  <p:childTnLst>
                                    <p:set>
                                      <p:cBhvr>
                                        <p:cTn id="83" dur="1" fill="hold">
                                          <p:stCondLst>
                                            <p:cond delay="0"/>
                                          </p:stCondLst>
                                        </p:cTn>
                                        <p:tgtEl>
                                          <p:spTgt spid="341019"/>
                                        </p:tgtEl>
                                        <p:attrNameLst>
                                          <p:attrName>style.visibility</p:attrName>
                                        </p:attrNameLst>
                                      </p:cBhvr>
                                      <p:to>
                                        <p:strVal val="visible"/>
                                      </p:to>
                                    </p:set>
                                    <p:animEffect transition="in" filter="blinds(horizontal)">
                                      <p:cBhvr>
                                        <p:cTn id="84" dur="500"/>
                                        <p:tgtEl>
                                          <p:spTgt spid="341019"/>
                                        </p:tgtEl>
                                      </p:cBhvr>
                                    </p:animEffect>
                                  </p:childTnLst>
                                </p:cTn>
                              </p:par>
                              <p:par>
                                <p:cTn id="85" presetID="3" presetClass="entr" presetSubtype="10" fill="hold" grpId="0" nodeType="withEffect">
                                  <p:stCondLst>
                                    <p:cond delay="0"/>
                                  </p:stCondLst>
                                  <p:childTnLst>
                                    <p:set>
                                      <p:cBhvr>
                                        <p:cTn id="86" dur="1" fill="hold">
                                          <p:stCondLst>
                                            <p:cond delay="0"/>
                                          </p:stCondLst>
                                        </p:cTn>
                                        <p:tgtEl>
                                          <p:spTgt spid="341020"/>
                                        </p:tgtEl>
                                        <p:attrNameLst>
                                          <p:attrName>style.visibility</p:attrName>
                                        </p:attrNameLst>
                                      </p:cBhvr>
                                      <p:to>
                                        <p:strVal val="visible"/>
                                      </p:to>
                                    </p:set>
                                    <p:animEffect transition="in" filter="blinds(horizontal)">
                                      <p:cBhvr>
                                        <p:cTn id="87" dur="500"/>
                                        <p:tgtEl>
                                          <p:spTgt spid="341020"/>
                                        </p:tgtEl>
                                      </p:cBhvr>
                                    </p:animEffect>
                                  </p:childTnLst>
                                </p:cTn>
                              </p:par>
                              <p:par>
                                <p:cTn id="88" presetID="3" presetClass="entr" presetSubtype="10" fill="hold" grpId="0" nodeType="withEffect">
                                  <p:stCondLst>
                                    <p:cond delay="0"/>
                                  </p:stCondLst>
                                  <p:childTnLst>
                                    <p:set>
                                      <p:cBhvr>
                                        <p:cTn id="89" dur="1" fill="hold">
                                          <p:stCondLst>
                                            <p:cond delay="0"/>
                                          </p:stCondLst>
                                        </p:cTn>
                                        <p:tgtEl>
                                          <p:spTgt spid="341021"/>
                                        </p:tgtEl>
                                        <p:attrNameLst>
                                          <p:attrName>style.visibility</p:attrName>
                                        </p:attrNameLst>
                                      </p:cBhvr>
                                      <p:to>
                                        <p:strVal val="visible"/>
                                      </p:to>
                                    </p:set>
                                    <p:animEffect transition="in" filter="blinds(horizontal)">
                                      <p:cBhvr>
                                        <p:cTn id="90" dur="500"/>
                                        <p:tgtEl>
                                          <p:spTgt spid="341021"/>
                                        </p:tgtEl>
                                      </p:cBhvr>
                                    </p:animEffect>
                                  </p:childTnLst>
                                </p:cTn>
                              </p:par>
                            </p:childTnLst>
                          </p:cTn>
                        </p:par>
                      </p:childTnLst>
                    </p:cTn>
                  </p:par>
                  <p:par>
                    <p:cTn id="91" fill="hold" nodeType="clickPar">
                      <p:stCondLst>
                        <p:cond delay="indefinite"/>
                      </p:stCondLst>
                      <p:childTnLst>
                        <p:par>
                          <p:cTn id="92" fill="hold" nodeType="withGroup">
                            <p:stCondLst>
                              <p:cond delay="0"/>
                            </p:stCondLst>
                            <p:childTnLst>
                              <p:par>
                                <p:cTn id="93" presetID="3" presetClass="entr" presetSubtype="10" fill="hold" grpId="0" nodeType="clickEffect">
                                  <p:stCondLst>
                                    <p:cond delay="0"/>
                                  </p:stCondLst>
                                  <p:childTnLst>
                                    <p:set>
                                      <p:cBhvr>
                                        <p:cTn id="94" dur="1" fill="hold">
                                          <p:stCondLst>
                                            <p:cond delay="0"/>
                                          </p:stCondLst>
                                        </p:cTn>
                                        <p:tgtEl>
                                          <p:spTgt spid="341022"/>
                                        </p:tgtEl>
                                        <p:attrNameLst>
                                          <p:attrName>style.visibility</p:attrName>
                                        </p:attrNameLst>
                                      </p:cBhvr>
                                      <p:to>
                                        <p:strVal val="visible"/>
                                      </p:to>
                                    </p:set>
                                    <p:animEffect transition="in" filter="blinds(horizontal)">
                                      <p:cBhvr>
                                        <p:cTn id="95" dur="500"/>
                                        <p:tgtEl>
                                          <p:spTgt spid="34102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nodeType="clickEffect">
                                  <p:stCondLst>
                                    <p:cond delay="0"/>
                                  </p:stCondLst>
                                  <p:childTnLst>
                                    <p:set>
                                      <p:cBhvr>
                                        <p:cTn id="99" dur="1" fill="hold">
                                          <p:stCondLst>
                                            <p:cond delay="0"/>
                                          </p:stCondLst>
                                        </p:cTn>
                                        <p:tgtEl>
                                          <p:spTgt spid="341023"/>
                                        </p:tgtEl>
                                        <p:attrNameLst>
                                          <p:attrName>style.visibility</p:attrName>
                                        </p:attrNameLst>
                                      </p:cBhvr>
                                      <p:to>
                                        <p:strVal val="visible"/>
                                      </p:to>
                                    </p:set>
                                    <p:animEffect transition="in" filter="blinds(horizontal)">
                                      <p:cBhvr>
                                        <p:cTn id="100" dur="500"/>
                                        <p:tgtEl>
                                          <p:spTgt spid="341023"/>
                                        </p:tgtEl>
                                      </p:cBhvr>
                                    </p:animEffect>
                                  </p:childTnLst>
                                </p:cTn>
                              </p:par>
                              <p:par>
                                <p:cTn id="101" presetID="3" presetClass="entr" presetSubtype="10" fill="hold" grpId="0" nodeType="withEffect">
                                  <p:stCondLst>
                                    <p:cond delay="0"/>
                                  </p:stCondLst>
                                  <p:childTnLst>
                                    <p:set>
                                      <p:cBhvr>
                                        <p:cTn id="102" dur="1" fill="hold">
                                          <p:stCondLst>
                                            <p:cond delay="0"/>
                                          </p:stCondLst>
                                        </p:cTn>
                                        <p:tgtEl>
                                          <p:spTgt spid="341024"/>
                                        </p:tgtEl>
                                        <p:attrNameLst>
                                          <p:attrName>style.visibility</p:attrName>
                                        </p:attrNameLst>
                                      </p:cBhvr>
                                      <p:to>
                                        <p:strVal val="visible"/>
                                      </p:to>
                                    </p:set>
                                    <p:animEffect transition="in" filter="blinds(horizontal)">
                                      <p:cBhvr>
                                        <p:cTn id="103" dur="500"/>
                                        <p:tgtEl>
                                          <p:spTgt spid="341024"/>
                                        </p:tgtEl>
                                      </p:cBhvr>
                                    </p:animEffect>
                                  </p:childTnLst>
                                </p:cTn>
                              </p:par>
                              <p:par>
                                <p:cTn id="104" presetID="3" presetClass="entr" presetSubtype="10" fill="hold" grpId="0" nodeType="withEffect">
                                  <p:stCondLst>
                                    <p:cond delay="0"/>
                                  </p:stCondLst>
                                  <p:childTnLst>
                                    <p:set>
                                      <p:cBhvr>
                                        <p:cTn id="105" dur="1" fill="hold">
                                          <p:stCondLst>
                                            <p:cond delay="0"/>
                                          </p:stCondLst>
                                        </p:cTn>
                                        <p:tgtEl>
                                          <p:spTgt spid="341025"/>
                                        </p:tgtEl>
                                        <p:attrNameLst>
                                          <p:attrName>style.visibility</p:attrName>
                                        </p:attrNameLst>
                                      </p:cBhvr>
                                      <p:to>
                                        <p:strVal val="visible"/>
                                      </p:to>
                                    </p:set>
                                    <p:animEffect transition="in" filter="blinds(horizontal)">
                                      <p:cBhvr>
                                        <p:cTn id="106" dur="500"/>
                                        <p:tgtEl>
                                          <p:spTgt spid="3410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0996" grpId="0" animBg="1"/>
      <p:bldP spid="340997" grpId="0"/>
      <p:bldP spid="340999" grpId="0" animBg="1"/>
      <p:bldP spid="341000" grpId="0"/>
      <p:bldP spid="341001" grpId="0"/>
      <p:bldP spid="341002" grpId="0"/>
      <p:bldP spid="341004" grpId="0" animBg="1"/>
      <p:bldP spid="341005" grpId="0"/>
      <p:bldP spid="341009" grpId="0"/>
      <p:bldP spid="341011" grpId="0" animBg="1"/>
      <p:bldP spid="341012" grpId="0"/>
      <p:bldP spid="341013" grpId="0"/>
      <p:bldP spid="341015" grpId="0" animBg="1"/>
      <p:bldP spid="341016" grpId="0"/>
      <p:bldP spid="341018" grpId="0"/>
      <p:bldP spid="341020" grpId="0" animBg="1"/>
      <p:bldP spid="341021" grpId="0"/>
      <p:bldP spid="341022" grpId="0"/>
      <p:bldP spid="341024" grpId="0" animBg="1"/>
      <p:bldP spid="341025" grpId="0"/>
    </p:bldLst>
  </p:timing>
</p:sld>
</file>

<file path=ppt/theme/theme1.xml><?xml version="1.0" encoding="utf-8"?>
<a:theme xmlns:a="http://schemas.openxmlformats.org/drawingml/2006/main" name="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sample">
  <a:themeElements>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fontScheme name="sample">
      <a:majorFont>
        <a:latin typeface="Verdana"/>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sample 1">
        <a:dk1>
          <a:srgbClr val="1B525F"/>
        </a:dk1>
        <a:lt1>
          <a:srgbClr val="FFFFFF"/>
        </a:lt1>
        <a:dk2>
          <a:srgbClr val="339966"/>
        </a:dk2>
        <a:lt2>
          <a:srgbClr val="DDDDDD"/>
        </a:lt2>
        <a:accent1>
          <a:srgbClr val="C5BA6B"/>
        </a:accent1>
        <a:accent2>
          <a:srgbClr val="669900"/>
        </a:accent2>
        <a:accent3>
          <a:srgbClr val="FFFFFF"/>
        </a:accent3>
        <a:accent4>
          <a:srgbClr val="154550"/>
        </a:accent4>
        <a:accent5>
          <a:srgbClr val="DFD9BA"/>
        </a:accent5>
        <a:accent6>
          <a:srgbClr val="5C8A00"/>
        </a:accent6>
        <a:hlink>
          <a:srgbClr val="E57C4D"/>
        </a:hlink>
        <a:folHlink>
          <a:srgbClr val="969696"/>
        </a:folHlink>
      </a:clrScheme>
      <a:clrMap bg1="lt1" tx1="dk1" bg2="lt2" tx2="dk2" accent1="accent1" accent2="accent2" accent3="accent3" accent4="accent4" accent5="accent5" accent6="accent6" hlink="hlink" folHlink="folHlink"/>
    </a:extraClrScheme>
    <a:extraClrScheme>
      <a:clrScheme name="sample 2">
        <a:dk1>
          <a:srgbClr val="191961"/>
        </a:dk1>
        <a:lt1>
          <a:srgbClr val="FFFFFF"/>
        </a:lt1>
        <a:dk2>
          <a:srgbClr val="5D4CDC"/>
        </a:dk2>
        <a:lt2>
          <a:srgbClr val="DDDDDD"/>
        </a:lt2>
        <a:accent1>
          <a:srgbClr val="31B36C"/>
        </a:accent1>
        <a:accent2>
          <a:srgbClr val="0099FF"/>
        </a:accent2>
        <a:accent3>
          <a:srgbClr val="FFFFFF"/>
        </a:accent3>
        <a:accent4>
          <a:srgbClr val="141452"/>
        </a:accent4>
        <a:accent5>
          <a:srgbClr val="ADD6BA"/>
        </a:accent5>
        <a:accent6>
          <a:srgbClr val="008AE7"/>
        </a:accent6>
        <a:hlink>
          <a:srgbClr val="A0963C"/>
        </a:hlink>
        <a:folHlink>
          <a:srgbClr val="A0963C"/>
        </a:folHlink>
      </a:clrScheme>
      <a:clrMap bg1="lt1" tx1="dk1" bg2="lt2" tx2="dk2" accent1="accent1" accent2="accent2" accent3="accent3" accent4="accent4" accent5="accent5" accent6="accent6" hlink="hlink" folHlink="folHlink"/>
    </a:extraClrScheme>
    <a:extraClrScheme>
      <a:clrScheme name="sample 3">
        <a:dk1>
          <a:srgbClr val="17347D"/>
        </a:dk1>
        <a:lt1>
          <a:srgbClr val="FFFFFF"/>
        </a:lt1>
        <a:dk2>
          <a:srgbClr val="3366CC"/>
        </a:dk2>
        <a:lt2>
          <a:srgbClr val="DDDDDD"/>
        </a:lt2>
        <a:accent1>
          <a:srgbClr val="77B7E7"/>
        </a:accent1>
        <a:accent2>
          <a:srgbClr val="45AB7D"/>
        </a:accent2>
        <a:accent3>
          <a:srgbClr val="FFFFFF"/>
        </a:accent3>
        <a:accent4>
          <a:srgbClr val="122B6A"/>
        </a:accent4>
        <a:accent5>
          <a:srgbClr val="BDD8F1"/>
        </a:accent5>
        <a:accent6>
          <a:srgbClr val="3E9B71"/>
        </a:accent6>
        <a:hlink>
          <a:srgbClr val="9999FF"/>
        </a:hlink>
        <a:folHlink>
          <a:srgbClr val="96969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顶级ppt模版1</Template>
  <TotalTime>2572</TotalTime>
  <Pages>0</Pages>
  <Words>3032</Words>
  <Characters>0</Characters>
  <Application>Microsoft Office PowerPoint</Application>
  <DocSecurity>0</DocSecurity>
  <PresentationFormat>全屏显示(4:3)</PresentationFormat>
  <Lines>0</Lines>
  <Paragraphs>372</Paragraphs>
  <Slides>50</Slides>
  <Notes>6</Notes>
  <HiddenSlides>0</HiddenSlides>
  <MMClips>0</MMClips>
  <ScaleCrop>false</ScaleCrop>
  <HeadingPairs>
    <vt:vector size="8" baseType="variant">
      <vt:variant>
        <vt:lpstr>已用的字体</vt:lpstr>
      </vt:variant>
      <vt:variant>
        <vt:i4>7</vt:i4>
      </vt:variant>
      <vt:variant>
        <vt:lpstr>主题</vt:lpstr>
      </vt:variant>
      <vt:variant>
        <vt:i4>2</vt:i4>
      </vt:variant>
      <vt:variant>
        <vt:lpstr>嵌入 OLE 服务器</vt:lpstr>
      </vt:variant>
      <vt:variant>
        <vt:i4>1</vt:i4>
      </vt:variant>
      <vt:variant>
        <vt:lpstr>幻灯片标题</vt:lpstr>
      </vt:variant>
      <vt:variant>
        <vt:i4>50</vt:i4>
      </vt:variant>
    </vt:vector>
  </HeadingPairs>
  <TitlesOfParts>
    <vt:vector size="60" baseType="lpstr">
      <vt:lpstr>Euclid</vt:lpstr>
      <vt:lpstr>宋体</vt:lpstr>
      <vt:lpstr>Arial</vt:lpstr>
      <vt:lpstr>Arial Black</vt:lpstr>
      <vt:lpstr>Times New Roman</vt:lpstr>
      <vt:lpstr>Verdana</vt:lpstr>
      <vt:lpstr>Wingdings</vt:lpstr>
      <vt:lpstr>sample</vt:lpstr>
      <vt:lpstr>1_sample</vt:lpstr>
      <vt:lpstr>Visio.Drawing.15</vt:lpstr>
      <vt:lpstr>Discrete Mathematics</vt:lpstr>
      <vt:lpstr>PowerPoint 演示文稿</vt:lpstr>
      <vt:lpstr>Contents</vt:lpstr>
      <vt:lpstr>§9.2: Applications of Trees</vt:lpstr>
      <vt:lpstr>PowerPoint 演示文稿</vt:lpstr>
      <vt:lpstr>Binary Search Trees</vt:lpstr>
      <vt:lpstr>Binary Search Tree Format</vt:lpstr>
      <vt:lpstr>Recursive Binary Tree Insert</vt:lpstr>
      <vt:lpstr>Example 1</vt:lpstr>
      <vt:lpstr>PowerPoint 演示文稿</vt:lpstr>
      <vt:lpstr>Decision Trees </vt:lpstr>
      <vt:lpstr>Coin-Weighing Problem</vt:lpstr>
      <vt:lpstr>As a Decision-Tree Problem</vt:lpstr>
      <vt:lpstr>Applying the Tree Height Theorem</vt:lpstr>
      <vt:lpstr>Theorem 1</vt:lpstr>
      <vt:lpstr>Proof of Theorem 1</vt:lpstr>
      <vt:lpstr>A Decision Tree for Sorting</vt:lpstr>
      <vt:lpstr>PowerPoint 演示文稿</vt:lpstr>
      <vt:lpstr>Game Trees</vt:lpstr>
      <vt:lpstr>PowerPoint 演示文稿</vt:lpstr>
      <vt:lpstr>PowerPoint 演示文稿</vt:lpstr>
      <vt:lpstr>About Nim</vt:lpstr>
      <vt:lpstr>PowerPoint 演示文稿</vt:lpstr>
      <vt:lpstr>PowerPoint 演示文稿</vt:lpstr>
      <vt:lpstr>PowerPoint 演示文稿</vt:lpstr>
      <vt:lpstr>PowerPoint 演示文稿</vt:lpstr>
      <vt:lpstr>About Tic-Tac-Toe</vt:lpstr>
      <vt:lpstr>PowerPoint 演示文稿</vt:lpstr>
      <vt:lpstr>PowerPoint 演示文稿</vt:lpstr>
      <vt:lpstr>PowerPoint 演示文稿</vt:lpstr>
      <vt:lpstr>PowerPoint 演示文稿</vt:lpstr>
      <vt:lpstr>会下井字棋的机器人 </vt:lpstr>
      <vt:lpstr>Game Trees</vt:lpstr>
      <vt:lpstr>Game Trees</vt:lpstr>
      <vt:lpstr>Theorem of Game Trees</vt:lpstr>
      <vt:lpstr>Theorem of Game Trees</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Exercises</vt:lpstr>
      <vt:lpstr>Exercises</vt:lpstr>
      <vt:lpstr>Exercises</vt:lpstr>
      <vt:lpstr>PowerPoint 演示文稿</vt:lpstr>
    </vt:vector>
  </TitlesOfParts>
  <Manager/>
  <Company/>
  <LinksUpToDate>false</LinksUpToDate>
  <CharactersWithSpaces>0</CharactersWithSpaces>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CZ M</dc:creator>
  <cp:keywords/>
  <dc:description/>
  <cp:lastModifiedBy>同立 何</cp:lastModifiedBy>
  <cp:revision>573</cp:revision>
  <dcterms:created xsi:type="dcterms:W3CDTF">2015-12-01T11:48:49Z</dcterms:created>
  <dcterms:modified xsi:type="dcterms:W3CDTF">2024-11-25T14:36:46Z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r8>1</vt:r8>
  </property>
  <property fmtid="{D5CDD505-2E9C-101B-9397-08002B2CF9AE}" pid="3" name="KSOProductBuildVer">
    <vt:lpwstr>2052-11.1.0.9098</vt:lpwstr>
  </property>
</Properties>
</file>