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handoutMasterIdLst>
    <p:handoutMasterId r:id="rId48"/>
  </p:handoutMasterIdLst>
  <p:sldIdLst>
    <p:sldId id="257" r:id="rId2"/>
    <p:sldId id="258" r:id="rId3"/>
    <p:sldId id="259" r:id="rId4"/>
    <p:sldId id="271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72" r:id="rId14"/>
    <p:sldId id="368" r:id="rId15"/>
    <p:sldId id="369" r:id="rId16"/>
    <p:sldId id="373" r:id="rId17"/>
    <p:sldId id="370" r:id="rId18"/>
    <p:sldId id="371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384" r:id="rId30"/>
    <p:sldId id="385" r:id="rId31"/>
    <p:sldId id="386" r:id="rId32"/>
    <p:sldId id="387" r:id="rId33"/>
    <p:sldId id="390" r:id="rId34"/>
    <p:sldId id="392" r:id="rId35"/>
    <p:sldId id="414" r:id="rId36"/>
    <p:sldId id="393" r:id="rId37"/>
    <p:sldId id="394" r:id="rId38"/>
    <p:sldId id="411" r:id="rId39"/>
    <p:sldId id="412" r:id="rId40"/>
    <p:sldId id="413" r:id="rId41"/>
    <p:sldId id="415" r:id="rId42"/>
    <p:sldId id="417" r:id="rId43"/>
    <p:sldId id="416" r:id="rId44"/>
    <p:sldId id="418" r:id="rId45"/>
    <p:sldId id="303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602"/>
    <a:srgbClr val="EF6FC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8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438" y="108"/>
      </p:cViewPr>
      <p:guideLst>
        <p:guide orient="horz" pos="2184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873928B-7475-4E94-ADF2-7528C6E064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9113CC-EA2D-46D6-BF77-16173F15C3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D0808447-5442-4F10-8DEA-03D7B9064547}" type="datetimeFigureOut">
              <a:rPr lang="zh-CN" altLang="en-US"/>
              <a:pPr>
                <a:defRPr/>
              </a:pPr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B17CF3F-1128-4715-9EC0-4B2ED727CE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614BBE-8078-4A92-9DC2-2ED6E2DB8B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924E2CFF-4139-4620-A633-3F6FB9FA25B4}" type="slidenum">
              <a:rPr lang="zh-CN" altLang="en-US"/>
              <a:pPr/>
              <a:t>‹#›</a:t>
            </a:fld>
            <a:endParaRPr lang="zh-CN" altLang="en-US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9625113-DC49-434E-93A8-BD2240C890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F8B879B-3210-4B48-BEA6-F6A05EB49AA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77FF27D-1C72-EED5-C597-64DD7780998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F28C7B2-D143-40BA-BAA5-45BA01C7F5B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0F0468D6-E79B-44CB-8B0C-3E44CBADF5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>
            <a:extLst>
              <a:ext uri="{FF2B5EF4-FFF2-40B4-BE49-F238E27FC236}">
                <a16:creationId xmlns:a16="http://schemas.microsoft.com/office/drawing/2014/main" id="{0CE6FBF6-743B-4E43-A452-F6A00E5067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B3E3D90B-5D85-49B2-8504-A75C4B03532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B2868CC9-BF0D-F05A-762F-7D623FF2B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E1A98528-E143-5BE5-9BF3-A64686285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DD84CEE3-13CE-AB9B-EDC7-4D2E484D7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21B090-8C58-43FD-8CDB-F19E6E6785B1}" type="slidenum">
              <a:rPr lang="zh-CN" altLang="zh-CN"/>
              <a:pPr/>
              <a:t>38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11F01317-D101-A59B-CD49-09F3595F72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073F1345-0EB0-D1A2-E7B3-C4B7328EA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CF9B714C-2E9E-7BAA-17C8-E5CF110A2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17E711-245A-43DA-8998-28C4D42ACC36}" type="slidenum">
              <a:rPr lang="zh-CN" altLang="zh-CN"/>
              <a:pPr/>
              <a:t>39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6833F83C-DCAA-26A2-6DE5-1A4C0AD8E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0E8630E0-39F9-CE31-6570-BF8653094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D64CA682-3775-DA46-302D-4724F262A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EABCC3-D5D7-4409-87C4-2C323E06B47F}" type="slidenum">
              <a:rPr lang="zh-CN" altLang="zh-CN"/>
              <a:pPr/>
              <a:t>40</a:t>
            </a:fld>
            <a:endParaRPr lang="zh-CN" altLang="zh-CN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B2868CC9-BF0D-F05A-762F-7D623FF2B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E1A98528-E143-5BE5-9BF3-A64686285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DD84CEE3-13CE-AB9B-EDC7-4D2E484D7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21B090-8C58-43FD-8CDB-F19E6E6785B1}" type="slidenum">
              <a:rPr lang="zh-CN" altLang="zh-CN"/>
              <a:pPr/>
              <a:t>41</a:t>
            </a:fld>
            <a:endParaRPr lang="zh-CN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9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B2868CC9-BF0D-F05A-762F-7D623FF2B9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E1A98528-E143-5BE5-9BF3-A64686285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DD84CEE3-13CE-AB9B-EDC7-4D2E484D7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21B090-8C58-43FD-8CDB-F19E6E6785B1}" type="slidenum">
              <a:rPr lang="zh-CN" altLang="zh-CN"/>
              <a:pPr/>
              <a:t>42</a:t>
            </a:fld>
            <a:endParaRPr lang="zh-CN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94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6833F83C-DCAA-26A2-6DE5-1A4C0AD8E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0E8630E0-39F9-CE31-6570-BF8653094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D64CA682-3775-DA46-302D-4724F262A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EABCC3-D5D7-4409-87C4-2C323E06B47F}" type="slidenum">
              <a:rPr lang="zh-CN" altLang="zh-CN"/>
              <a:pPr/>
              <a:t>43</a:t>
            </a:fld>
            <a:endParaRPr lang="zh-CN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62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6833F83C-DCAA-26A2-6DE5-1A4C0AD8E2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0E8630E0-39F9-CE31-6570-BF8653094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r>
              <a:rPr lang="zh-CN" altLang="en-US"/>
              <a:t>好像涉及树</a:t>
            </a:r>
            <a:endParaRPr lang="en-US" altLang="zh-CN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D64CA682-3775-DA46-302D-4724F262AA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EABCC3-D5D7-4409-87C4-2C323E06B47F}" type="slidenum">
              <a:rPr lang="zh-CN" altLang="zh-CN"/>
              <a:pPr/>
              <a:t>44</a:t>
            </a:fld>
            <a:endParaRPr lang="zh-CN" altLang="zh-CN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329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 descr="a1">
            <a:extLst>
              <a:ext uri="{FF2B5EF4-FFF2-40B4-BE49-F238E27FC236}">
                <a16:creationId xmlns:a16="http://schemas.microsoft.com/office/drawing/2014/main" id="{93FB7708-C93E-FFC9-7F82-43FD4B964BB1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3AB509-5DDB-E577-086C-8541740B9416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811BE8-922B-EAA0-AC27-5E2F616DE00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Rectangle 5" descr="a2">
            <a:extLst>
              <a:ext uri="{FF2B5EF4-FFF2-40B4-BE49-F238E27FC236}">
                <a16:creationId xmlns:a16="http://schemas.microsoft.com/office/drawing/2014/main" id="{9CAB86B0-8228-6D2A-4563-97CFC8D7DD03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A519E0-BFED-BE6C-5958-066BD93536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339E1AE-1C38-0436-48A8-1D280832E8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66FCF845-CC44-2AA1-5DB6-2C3603B62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000">
                <a:latin typeface="Verdana" panose="020B0604030504040204" pitchFamily="34" charset="0"/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0233B9A-29AD-5331-9EF3-4124D85FC8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FF2059-18E4-4C85-97A6-7BAF700187FC}" type="datetime1">
              <a:rPr lang="zh-CN" altLang="en-US"/>
              <a:pPr>
                <a:defRPr/>
              </a:pPr>
              <a:t>2024/11/28</a:t>
            </a:fld>
            <a:endParaRPr lang="en-US" altLang="zh-CN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C4F89A8A-E411-4E4E-E927-8E05CB1080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72A30120-24A2-B70F-F958-8D0FD112EE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Arial" panose="020B0604020202020204" pitchFamily="34" charset="0"/>
              </a:defRPr>
            </a:lvl1pPr>
          </a:lstStyle>
          <a:p>
            <a:fld id="{D8CECBE8-D903-4F2C-AFAD-DFFA239674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C2D3C89-8D1D-3A68-4ADD-B51519D880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2A146C-7349-41E1-913E-E7BE96E41778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9A7B608-1B26-2012-F4F1-39CAC3BAB1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8D708CE-AC89-44E4-F922-AA3BDE28A1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663B3A-A7DE-4A4F-9D19-20D7EAE203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27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1970780-B7C3-FCE4-4B17-B63DD973D8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0896C-0B51-4D91-9CC3-8F7ADF46EC6B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B4E50B8-8670-7F92-789C-7EB8A656AD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49AD576-E12F-2257-634F-68DC31F8A7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D68040-7DEC-47B1-9971-53FD013D7F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931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637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5413"/>
            <a:ext cx="4038600" cy="23637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BB8CAC5-2993-EEEF-E140-0854DB4628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2BF8FF-EAAE-419A-A7C0-DEBE84D978CA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A2407BA2-7F93-6E22-B7FB-DEA246AF9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45AB1D08-211F-D01D-166E-C44B27EC9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22C-6457-4644-8B0B-6D0EEC64F8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541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0CFE4F7-9004-5180-5F2F-FBDEB704C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84BA71-B880-4478-9694-629157E52589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36653E8-F6A7-FA68-09C8-B9AC35BEB5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E61AE86-7CC7-44DC-525C-48EE8D291E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DFAA73-22FF-49F8-8975-A3B06CDA38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333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7D039E0-A612-639E-A3B8-D13CBD7C5C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15E9B-BAA8-4974-90A2-969CE4C3EB99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2DE1DC9-4220-0892-D5BE-61D9083844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9A008F-5217-CB12-7551-93AC14998F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447EC-8F12-4E37-BE76-56C60C3C840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942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DA7BBD1-39B8-AC93-5FA5-79C0426BA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B7F809-6770-4AA9-83CF-6D399969A2AB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BAC52A7-F01D-9A55-B7EC-E82A33D4A6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0FCE758-A9AE-ECCA-550D-39DD06A0A6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8E0829-3680-4B4C-9669-F061FFF715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86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4E7F0C6-EB5B-5FB9-1EB1-799DF6CC02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DFC28-AABF-4D5F-97F5-36C02A0652C7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9CCC45A-989C-2F68-D757-92D8FC6046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F97F2E7-2D81-3A32-97C6-76F450FA57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482919-D4EE-49A0-8513-B0E821E1BE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89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76FB9B3-6FE1-E953-AEF9-49FCED13A6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A88D2-A649-41EB-B025-F3CC210E3543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69B052A-FA2C-E397-51CC-ABC2E688C2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D740CF9-F6F3-2D5C-7863-744FB32AB9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90B72-3AA4-46DC-9053-C190775D02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03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754DD55-DCBA-C09F-F75D-BA80738463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259E-24C0-46D0-9EE5-E1BCB368841B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E67DCDFE-D24F-E721-4FEE-A8488F36E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74AD89D-C69E-6815-42C5-83BAC36088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8F156-54F8-47F9-8DFA-3D82D4240C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827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650106B-699D-2401-0A12-9A41C53D39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CB865-5193-40E8-A304-9C7D6B8D833D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4B0CF22-4D37-3AF0-6C59-75CD87E4D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13F5C08-4BC1-65AF-8CA5-3E5C6D60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0F71A3-6E9F-41AA-86A1-60707BF240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01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7AB0CDF-EE85-397A-130B-D6CFDF20DB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648D7-8695-4859-A9F4-C2583015454B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9AD34E7-4B5A-659B-3711-D6006772FC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4E29EAD-75DF-D4C7-DDF3-A184D2B18D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15E26-BC59-4BA6-B647-C85AA69B2A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27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E441C3C-C84F-5C8E-BBBD-8FF4FB4EAC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107A7-F3F0-48D7-8124-4081322651E9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F39D104-7641-6619-8920-724C454A6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E0C9B35-B486-BADD-A16A-4367CE6CB3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DC6189-A3E0-47A5-850F-C387080BCD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858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6D370D8-D79D-C85C-14C4-58E2CF4C16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EC5E6-98C0-4E4C-A049-687B92CB17F6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B96AC14-7587-0DE1-D869-F5FA1B060E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03D1E42-4D27-9910-A2DB-00DECDB2D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22C89-5AD5-4AAE-925A-FBB4076C3F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722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 descr="a1">
            <a:extLst>
              <a:ext uri="{FF2B5EF4-FFF2-40B4-BE49-F238E27FC236}">
                <a16:creationId xmlns:a16="http://schemas.microsoft.com/office/drawing/2014/main" id="{A3AC77F5-756A-4240-823C-87DE057559D1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A6CF9C0-913A-49ED-B1F3-2CD855FC4D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4" descr="a2">
            <a:extLst>
              <a:ext uri="{FF2B5EF4-FFF2-40B4-BE49-F238E27FC236}">
                <a16:creationId xmlns:a16="http://schemas.microsoft.com/office/drawing/2014/main" id="{35E39A75-7A82-4EFD-985E-A536A12F14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7"/>
            <a:srcRect/>
            <a:stretch>
              <a:fillRect/>
            </a:stretch>
          </a:blip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3E4DD59-3FB0-49DB-AA2B-E9A586A1934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15090E8-69E8-44E0-A969-C06D7052E06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E6FF35AE-F9F5-DA3F-151A-F991F2214185}"/>
              </a:ext>
            </a:extLst>
          </p:cNvPr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2" name="Rectangle 8">
              <a:extLst>
                <a:ext uri="{FF2B5EF4-FFF2-40B4-BE49-F238E27FC236}">
                  <a16:creationId xmlns:a16="http://schemas.microsoft.com/office/drawing/2014/main" id="{EA4AE308-0F36-4A8F-9157-7822979B103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Rectangle 9">
              <a:extLst>
                <a:ext uri="{FF2B5EF4-FFF2-40B4-BE49-F238E27FC236}">
                  <a16:creationId xmlns:a16="http://schemas.microsoft.com/office/drawing/2014/main" id="{02EAB3D1-1844-4141-BA2E-71BA928D86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32" name="Rectangle 10">
            <a:extLst>
              <a:ext uri="{FF2B5EF4-FFF2-40B4-BE49-F238E27FC236}">
                <a16:creationId xmlns:a16="http://schemas.microsoft.com/office/drawing/2014/main" id="{05435DB5-799F-EF6D-0E49-A7758BB2410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1275" name="Rectangle 11">
            <a:extLst>
              <a:ext uri="{FF2B5EF4-FFF2-40B4-BE49-F238E27FC236}">
                <a16:creationId xmlns:a16="http://schemas.microsoft.com/office/drawing/2014/main" id="{69999274-7A6C-401C-A1E4-876F679978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366D40C-693C-45B8-92EF-D3BF60B62F49}" type="datetime1">
              <a:rPr lang="zh-CN" altLang="en-US"/>
              <a:pPr>
                <a:defRPr/>
              </a:pPr>
              <a:t>2024/11/28</a:t>
            </a:fld>
            <a:r>
              <a:rPr lang="en-US" altLang="zh-CN"/>
              <a:t>www.themegallery.com</a:t>
            </a:r>
          </a:p>
        </p:txBody>
      </p:sp>
      <p:sp>
        <p:nvSpPr>
          <p:cNvPr id="11276" name="Rectangle 12">
            <a:extLst>
              <a:ext uri="{FF2B5EF4-FFF2-40B4-BE49-F238E27FC236}">
                <a16:creationId xmlns:a16="http://schemas.microsoft.com/office/drawing/2014/main" id="{F7404E18-164F-4677-B340-0888409C00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</a:p>
        </p:txBody>
      </p:sp>
      <p:sp>
        <p:nvSpPr>
          <p:cNvPr id="11277" name="Rectangle 13">
            <a:extLst>
              <a:ext uri="{FF2B5EF4-FFF2-40B4-BE49-F238E27FC236}">
                <a16:creationId xmlns:a16="http://schemas.microsoft.com/office/drawing/2014/main" id="{0A6523B3-0557-4F96-A98F-491232E45BD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defRPr>
            </a:lvl1pPr>
          </a:lstStyle>
          <a:p>
            <a:fld id="{4A907E73-C024-4102-9A2B-AA7D365581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6" name="Rectangle 14">
            <a:extLst>
              <a:ext uri="{FF2B5EF4-FFF2-40B4-BE49-F238E27FC236}">
                <a16:creationId xmlns:a16="http://schemas.microsoft.com/office/drawing/2014/main" id="{6B544EB5-F73E-550B-2195-A3D693350E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7" name="Text Box 15">
            <a:extLst>
              <a:ext uri="{FF2B5EF4-FFF2-40B4-BE49-F238E27FC236}">
                <a16:creationId xmlns:a16="http://schemas.microsoft.com/office/drawing/2014/main" id="{DA103B5C-820C-4A75-8D42-76D191255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76200"/>
            <a:ext cx="17653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b="1">
                <a:solidFill>
                  <a:schemeClr val="bg1"/>
                </a:solidFill>
                <a:latin typeface="Arial Black" panose="020B0A04020102020204" pitchFamily="34" charset="0"/>
              </a:rPr>
              <a:t>L o g 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2">
            <a:extLst>
              <a:ext uri="{FF2B5EF4-FFF2-40B4-BE49-F238E27FC236}">
                <a16:creationId xmlns:a16="http://schemas.microsoft.com/office/drawing/2014/main" id="{65FCC7F0-4288-103A-36C6-C914590CF3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653D4B-3715-4CDD-B95A-A4167AA51159}" type="slidenum">
              <a:rPr lang="en-US" altLang="zh-CN" sz="12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/>
          </a:p>
        </p:txBody>
      </p:sp>
      <p:sp>
        <p:nvSpPr>
          <p:cNvPr id="5123" name="Rectangle 12">
            <a:extLst>
              <a:ext uri="{FF2B5EF4-FFF2-40B4-BE49-F238E27FC236}">
                <a16:creationId xmlns:a16="http://schemas.microsoft.com/office/drawing/2014/main" id="{EEBB1069-C10E-C2B7-4E55-4800C3A9F6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B29770-DBD2-4260-9E27-3F423D79C042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200"/>
          </a:p>
        </p:txBody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0685195B-422D-1D90-BBB6-314A44BCD0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2743200"/>
            <a:ext cx="6705600" cy="990600"/>
          </a:xfrm>
        </p:spPr>
        <p:txBody>
          <a:bodyPr anchor="b"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Discrete Mathematics</a:t>
            </a:r>
          </a:p>
        </p:txBody>
      </p:sp>
      <p:sp>
        <p:nvSpPr>
          <p:cNvPr id="5125" name="Rectangle 3">
            <a:extLst>
              <a:ext uri="{FF2B5EF4-FFF2-40B4-BE49-F238E27FC236}">
                <a16:creationId xmlns:a16="http://schemas.microsoft.com/office/drawing/2014/main" id="{4E7FD353-44A5-7818-50E2-1849F267E09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5400" y="5715000"/>
            <a:ext cx="6719888" cy="3810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altLang="zh-CN" b="1">
                <a:ea typeface="宋体" panose="02010600030101010101" pitchFamily="2" charset="-122"/>
              </a:rPr>
              <a:t>South China University of Technology</a:t>
            </a:r>
          </a:p>
        </p:txBody>
      </p:sp>
      <p:sp>
        <p:nvSpPr>
          <p:cNvPr id="5126" name="Text Box 4">
            <a:extLst>
              <a:ext uri="{FF2B5EF4-FFF2-40B4-BE49-F238E27FC236}">
                <a16:creationId xmlns:a16="http://schemas.microsoft.com/office/drawing/2014/main" id="{999C3401-4B52-D32F-A69E-26EE416F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95800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Dr. Han Huang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F2A85F3E-FD7E-4DBC-A4DB-3A9164A28C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7AD438-7DF0-46F6-9D19-EDBE97F6E6C5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93AE8A14-A3AF-9585-0132-3FB188244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Preorder Traversal</a:t>
            </a:r>
          </a:p>
        </p:txBody>
      </p:sp>
      <p:sp>
        <p:nvSpPr>
          <p:cNvPr id="369667" name="Rectangle 3">
            <a:extLst>
              <a:ext uri="{FF2B5EF4-FFF2-40B4-BE49-F238E27FC236}">
                <a16:creationId xmlns:a16="http://schemas.microsoft.com/office/drawing/2014/main" id="{7806D38D-C7EE-F07D-44B5-75B9B64A8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6005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Definition 1: Let T be an ordered rooted tree with root r.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T consists only of r, then r is the preorder traversal of T.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Otherwise, suppose that T1,T2,…,Tn are the subtree at r from left to right in T.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preorder traversal begins by visiting r.</a:t>
            </a:r>
            <a:endParaRPr lang="el-GR" altLang="zh-CN" sz="3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9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84B2CA8C-C2A0-4FC4-9341-67EED6B28D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F219FB2-21B1-4B75-940B-CEB16B228967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B9CC5AD-C0F8-0B4A-72D4-6CECACF2E2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Preorder Traversal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1F979F2-F5A6-DC7E-A31B-9A409B7AE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6005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continues by traveling T1 in preorder, then T2 in preorder, then T2 in preorder, and so on, until Tn is traversed in preorder.</a:t>
            </a:r>
            <a:endParaRPr lang="el-GR" altLang="zh-CN" sz="3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Oval 4">
            <a:extLst>
              <a:ext uri="{FF2B5EF4-FFF2-40B4-BE49-F238E27FC236}">
                <a16:creationId xmlns:a16="http://schemas.microsoft.com/office/drawing/2014/main" id="{CDB25778-942F-DE81-68A1-6A1BBA6CA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352800"/>
            <a:ext cx="381000" cy="3810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5366" name="Line 5">
            <a:extLst>
              <a:ext uri="{FF2B5EF4-FFF2-40B4-BE49-F238E27FC236}">
                <a16:creationId xmlns:a16="http://schemas.microsoft.com/office/drawing/2014/main" id="{489B8664-5DBE-2EF4-62FB-0C443EB79A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52600" y="3581400"/>
            <a:ext cx="2286000" cy="838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Oval 6">
            <a:extLst>
              <a:ext uri="{FF2B5EF4-FFF2-40B4-BE49-F238E27FC236}">
                <a16:creationId xmlns:a16="http://schemas.microsoft.com/office/drawing/2014/main" id="{BE23A049-B758-856F-FE7C-F0B37410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419600"/>
            <a:ext cx="1066800" cy="1295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/>
              <a:t>T1</a:t>
            </a:r>
          </a:p>
        </p:txBody>
      </p:sp>
      <p:sp>
        <p:nvSpPr>
          <p:cNvPr id="15368" name="Oval 7">
            <a:extLst>
              <a:ext uri="{FF2B5EF4-FFF2-40B4-BE49-F238E27FC236}">
                <a16:creationId xmlns:a16="http://schemas.microsoft.com/office/drawing/2014/main" id="{930DC07D-69A7-31AC-0163-A1445C78E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19600"/>
            <a:ext cx="1066800" cy="1295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/>
              <a:t>T2</a:t>
            </a:r>
          </a:p>
        </p:txBody>
      </p:sp>
      <p:sp>
        <p:nvSpPr>
          <p:cNvPr id="15369" name="Line 8">
            <a:extLst>
              <a:ext uri="{FF2B5EF4-FFF2-40B4-BE49-F238E27FC236}">
                <a16:creationId xmlns:a16="http://schemas.microsoft.com/office/drawing/2014/main" id="{407E0D18-2AFE-9E0E-60FF-EA0C051C03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657600"/>
            <a:ext cx="6858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Rectangle 9">
            <a:extLst>
              <a:ext uri="{FF2B5EF4-FFF2-40B4-BE49-F238E27FC236}">
                <a16:creationId xmlns:a16="http://schemas.microsoft.com/office/drawing/2014/main" id="{152599AA-EB9F-A956-A53D-ACEF7D229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05363"/>
            <a:ext cx="946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</a:rPr>
              <a:t>……</a:t>
            </a:r>
            <a:endParaRPr lang="zh-CN" altLang="en-US" sz="3000" b="1">
              <a:solidFill>
                <a:srgbClr val="000000"/>
              </a:solidFill>
            </a:endParaRPr>
          </a:p>
        </p:txBody>
      </p:sp>
      <p:sp>
        <p:nvSpPr>
          <p:cNvPr id="15371" name="Line 10">
            <a:extLst>
              <a:ext uri="{FF2B5EF4-FFF2-40B4-BE49-F238E27FC236}">
                <a16:creationId xmlns:a16="http://schemas.microsoft.com/office/drawing/2014/main" id="{FDC829CE-E0A5-A4AA-7A3E-D1D28AE8FD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2667000" cy="914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Oval 11">
            <a:extLst>
              <a:ext uri="{FF2B5EF4-FFF2-40B4-BE49-F238E27FC236}">
                <a16:creationId xmlns:a16="http://schemas.microsoft.com/office/drawing/2014/main" id="{D50492EA-B1D0-0A37-97D6-AED4DFC95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95800"/>
            <a:ext cx="1066800" cy="1295400"/>
          </a:xfrm>
          <a:prstGeom prst="ellips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/>
              <a:t>Tn</a:t>
            </a:r>
          </a:p>
        </p:txBody>
      </p:sp>
      <p:sp>
        <p:nvSpPr>
          <p:cNvPr id="370700" name="Rectangle 12">
            <a:extLst>
              <a:ext uri="{FF2B5EF4-FFF2-40B4-BE49-F238E27FC236}">
                <a16:creationId xmlns:a16="http://schemas.microsoft.com/office/drawing/2014/main" id="{F2B87299-F2A4-0347-39E1-60CE5CD00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124200"/>
            <a:ext cx="2200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Step1: Visit r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0701" name="Rectangle 13">
            <a:extLst>
              <a:ext uri="{FF2B5EF4-FFF2-40B4-BE49-F238E27FC236}">
                <a16:creationId xmlns:a16="http://schemas.microsoft.com/office/drawing/2014/main" id="{A58CDC78-391B-1BEA-05D1-E900E098D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867400"/>
            <a:ext cx="245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Step2: Visit T1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0702" name="Rectangle 14">
            <a:extLst>
              <a:ext uri="{FF2B5EF4-FFF2-40B4-BE49-F238E27FC236}">
                <a16:creationId xmlns:a16="http://schemas.microsoft.com/office/drawing/2014/main" id="{2DBB8563-E672-F021-8F03-85339BFA3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867400"/>
            <a:ext cx="2457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Step3: Visit T2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0703" name="Rectangle 15">
            <a:extLst>
              <a:ext uri="{FF2B5EF4-FFF2-40B4-BE49-F238E27FC236}">
                <a16:creationId xmlns:a16="http://schemas.microsoft.com/office/drawing/2014/main" id="{7B7C2D05-B222-8CB7-BFEF-5F61E028A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2587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Step n: Visit Tn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0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0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00" grpId="0"/>
      <p:bldP spid="370701" grpId="0"/>
      <p:bldP spid="370702" grpId="0"/>
      <p:bldP spid="37070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3">
            <a:extLst>
              <a:ext uri="{FF2B5EF4-FFF2-40B4-BE49-F238E27FC236}">
                <a16:creationId xmlns:a16="http://schemas.microsoft.com/office/drawing/2014/main" id="{DE344DDD-320E-4DEF-9F04-3D5E0FEF5E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6921732-9D34-4B49-A304-C2B4D12EB0A9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6DE8741-0920-AF5E-4455-393AE2A2F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</a:t>
            </a:r>
          </a:p>
        </p:txBody>
      </p:sp>
      <p:sp>
        <p:nvSpPr>
          <p:cNvPr id="371715" name="Rectangle 3">
            <a:extLst>
              <a:ext uri="{FF2B5EF4-FFF2-40B4-BE49-F238E27FC236}">
                <a16:creationId xmlns:a16="http://schemas.microsoft.com/office/drawing/2014/main" id="{C90C4A28-4544-0011-CE86-B4CF8156C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Does a preorder traversal visit the vertices in the ordered rooted tree T ?</a:t>
            </a:r>
            <a:endParaRPr lang="el-GR" altLang="zh-CN" sz="3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89" name="Group 41">
            <a:extLst>
              <a:ext uri="{FF2B5EF4-FFF2-40B4-BE49-F238E27FC236}">
                <a16:creationId xmlns:a16="http://schemas.microsoft.com/office/drawing/2014/main" id="{1B691402-3135-7B96-67F4-C68830DD686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667000"/>
            <a:ext cx="4876800" cy="3276600"/>
            <a:chOff x="1056" y="1632"/>
            <a:chExt cx="2784" cy="1872"/>
          </a:xfrm>
        </p:grpSpPr>
        <p:sp>
          <p:nvSpPr>
            <p:cNvPr id="16422" name="Oval 4">
              <a:extLst>
                <a:ext uri="{FF2B5EF4-FFF2-40B4-BE49-F238E27FC236}">
                  <a16:creationId xmlns:a16="http://schemas.microsoft.com/office/drawing/2014/main" id="{8D941EA5-BCCC-8FCF-CA3A-9E563D7D4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63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23" name="Line 5">
              <a:extLst>
                <a:ext uri="{FF2B5EF4-FFF2-40B4-BE49-F238E27FC236}">
                  <a16:creationId xmlns:a16="http://schemas.microsoft.com/office/drawing/2014/main" id="{971CDF7A-B04C-2503-A3A4-E7990FE31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728"/>
              <a:ext cx="672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4" name="Oval 6">
              <a:extLst>
                <a:ext uri="{FF2B5EF4-FFF2-40B4-BE49-F238E27FC236}">
                  <a16:creationId xmlns:a16="http://schemas.microsoft.com/office/drawing/2014/main" id="{D71A69E3-3B88-93F3-F310-E4147F1CD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25" name="Line 7">
              <a:extLst>
                <a:ext uri="{FF2B5EF4-FFF2-40B4-BE49-F238E27FC236}">
                  <a16:creationId xmlns:a16="http://schemas.microsoft.com/office/drawing/2014/main" id="{A1CA51E8-C7BC-B390-E259-5B6CF4BA1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728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6" name="Oval 8">
              <a:extLst>
                <a:ext uri="{FF2B5EF4-FFF2-40B4-BE49-F238E27FC236}">
                  <a16:creationId xmlns:a16="http://schemas.microsoft.com/office/drawing/2014/main" id="{64762DE5-FAEE-950F-92DF-A89512AE0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27" name="Line 10">
              <a:extLst>
                <a:ext uri="{FF2B5EF4-FFF2-40B4-BE49-F238E27FC236}">
                  <a16:creationId xmlns:a16="http://schemas.microsoft.com/office/drawing/2014/main" id="{A184281D-DFE3-B8E0-36B1-8754A9EB55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776"/>
              <a:ext cx="768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8" name="Oval 11">
              <a:extLst>
                <a:ext uri="{FF2B5EF4-FFF2-40B4-BE49-F238E27FC236}">
                  <a16:creationId xmlns:a16="http://schemas.microsoft.com/office/drawing/2014/main" id="{005543A2-B11E-4F73-96F1-F0D3C345B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29" name="Line 12">
              <a:extLst>
                <a:ext uri="{FF2B5EF4-FFF2-40B4-BE49-F238E27FC236}">
                  <a16:creationId xmlns:a16="http://schemas.microsoft.com/office/drawing/2014/main" id="{24924913-D682-11CE-C897-D89A8C2A03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160"/>
              <a:ext cx="33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0" name="Oval 13">
              <a:extLst>
                <a:ext uri="{FF2B5EF4-FFF2-40B4-BE49-F238E27FC236}">
                  <a16:creationId xmlns:a16="http://schemas.microsoft.com/office/drawing/2014/main" id="{254394F7-F398-2A19-8123-CDEBFC483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31" name="Line 14">
              <a:extLst>
                <a:ext uri="{FF2B5EF4-FFF2-40B4-BE49-F238E27FC236}">
                  <a16:creationId xmlns:a16="http://schemas.microsoft.com/office/drawing/2014/main" id="{97BFAEFB-3CF4-FCEC-C8AF-D78027FF93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24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2" name="Oval 15">
              <a:extLst>
                <a:ext uri="{FF2B5EF4-FFF2-40B4-BE49-F238E27FC236}">
                  <a16:creationId xmlns:a16="http://schemas.microsoft.com/office/drawing/2014/main" id="{B9F9C231-2655-E117-B0CE-6496A283B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33" name="Line 16">
              <a:extLst>
                <a:ext uri="{FF2B5EF4-FFF2-40B4-BE49-F238E27FC236}">
                  <a16:creationId xmlns:a16="http://schemas.microsoft.com/office/drawing/2014/main" id="{A347F932-7429-D1B8-C75D-843F974D07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592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4" name="Oval 17">
              <a:extLst>
                <a:ext uri="{FF2B5EF4-FFF2-40B4-BE49-F238E27FC236}">
                  <a16:creationId xmlns:a16="http://schemas.microsoft.com/office/drawing/2014/main" id="{E04FB31E-D7AD-A6DD-F86F-11705B9A7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35" name="Line 18">
              <a:extLst>
                <a:ext uri="{FF2B5EF4-FFF2-40B4-BE49-F238E27FC236}">
                  <a16:creationId xmlns:a16="http://schemas.microsoft.com/office/drawing/2014/main" id="{8AB3C0EE-9804-B416-6BDC-162A98967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92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6" name="Oval 19">
              <a:extLst>
                <a:ext uri="{FF2B5EF4-FFF2-40B4-BE49-F238E27FC236}">
                  <a16:creationId xmlns:a16="http://schemas.microsoft.com/office/drawing/2014/main" id="{44F87D45-0977-78B9-7458-395FEE5B8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37" name="Line 20">
              <a:extLst>
                <a:ext uri="{FF2B5EF4-FFF2-40B4-BE49-F238E27FC236}">
                  <a16:creationId xmlns:a16="http://schemas.microsoft.com/office/drawing/2014/main" id="{B27E3104-BAF8-D72E-7BB9-D3AB60F5E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3024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38" name="Oval 21">
              <a:extLst>
                <a:ext uri="{FF2B5EF4-FFF2-40B4-BE49-F238E27FC236}">
                  <a16:creationId xmlns:a16="http://schemas.microsoft.com/office/drawing/2014/main" id="{8C0E95F8-8511-D8CB-C1D1-3ECA60DCB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39" name="Line 22">
              <a:extLst>
                <a:ext uri="{FF2B5EF4-FFF2-40B4-BE49-F238E27FC236}">
                  <a16:creationId xmlns:a16="http://schemas.microsoft.com/office/drawing/2014/main" id="{6E5B106F-28E7-D1AB-55F1-978B2AD4EE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24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0" name="Oval 23">
              <a:extLst>
                <a:ext uri="{FF2B5EF4-FFF2-40B4-BE49-F238E27FC236}">
                  <a16:creationId xmlns:a16="http://schemas.microsoft.com/office/drawing/2014/main" id="{957711DF-5084-05CA-EE6B-B94FCBFA5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41" name="Line 24">
              <a:extLst>
                <a:ext uri="{FF2B5EF4-FFF2-40B4-BE49-F238E27FC236}">
                  <a16:creationId xmlns:a16="http://schemas.microsoft.com/office/drawing/2014/main" id="{F4570B5F-8164-6339-7DBB-76365AF0E7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2" name="Oval 25">
              <a:extLst>
                <a:ext uri="{FF2B5EF4-FFF2-40B4-BE49-F238E27FC236}">
                  <a16:creationId xmlns:a16="http://schemas.microsoft.com/office/drawing/2014/main" id="{825EAF56-FEAB-F5A2-8916-426530F4D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43" name="Line 31">
              <a:extLst>
                <a:ext uri="{FF2B5EF4-FFF2-40B4-BE49-F238E27FC236}">
                  <a16:creationId xmlns:a16="http://schemas.microsoft.com/office/drawing/2014/main" id="{29DAB7C0-0E06-B065-C9AD-3D3A5C6B3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160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4" name="Oval 32">
              <a:extLst>
                <a:ext uri="{FF2B5EF4-FFF2-40B4-BE49-F238E27FC236}">
                  <a16:creationId xmlns:a16="http://schemas.microsoft.com/office/drawing/2014/main" id="{52FB8F04-DA03-AA1D-A510-130ACB710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45" name="Line 33">
              <a:extLst>
                <a:ext uri="{FF2B5EF4-FFF2-40B4-BE49-F238E27FC236}">
                  <a16:creationId xmlns:a16="http://schemas.microsoft.com/office/drawing/2014/main" id="{0E6B928C-08B5-42A6-3B4D-6FE6A24B6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16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6" name="Oval 34">
              <a:extLst>
                <a:ext uri="{FF2B5EF4-FFF2-40B4-BE49-F238E27FC236}">
                  <a16:creationId xmlns:a16="http://schemas.microsoft.com/office/drawing/2014/main" id="{CFCDF0DC-9627-5228-5AD6-0A87C4C8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47" name="Line 35">
              <a:extLst>
                <a:ext uri="{FF2B5EF4-FFF2-40B4-BE49-F238E27FC236}">
                  <a16:creationId xmlns:a16="http://schemas.microsoft.com/office/drawing/2014/main" id="{72BDC2CB-30E9-D57B-3F57-ACFD938E61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48" name="Oval 36">
              <a:extLst>
                <a:ext uri="{FF2B5EF4-FFF2-40B4-BE49-F238E27FC236}">
                  <a16:creationId xmlns:a16="http://schemas.microsoft.com/office/drawing/2014/main" id="{A64AB70C-12D1-35A2-8BA1-EC7F585D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49" name="Line 37">
              <a:extLst>
                <a:ext uri="{FF2B5EF4-FFF2-40B4-BE49-F238E27FC236}">
                  <a16:creationId xmlns:a16="http://schemas.microsoft.com/office/drawing/2014/main" id="{DD8AAF20-1F8E-1140-47EB-B30B8CA4E3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4" y="2562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0" name="Oval 38">
              <a:extLst>
                <a:ext uri="{FF2B5EF4-FFF2-40B4-BE49-F238E27FC236}">
                  <a16:creationId xmlns:a16="http://schemas.microsoft.com/office/drawing/2014/main" id="{B8B61C6C-2E93-47EC-6826-DFD488740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5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6451" name="Line 39">
              <a:extLst>
                <a:ext uri="{FF2B5EF4-FFF2-40B4-BE49-F238E27FC236}">
                  <a16:creationId xmlns:a16="http://schemas.microsoft.com/office/drawing/2014/main" id="{6E216386-3982-2B0A-750C-87CA5F0B8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" y="2562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2" name="Oval 40">
              <a:extLst>
                <a:ext uri="{FF2B5EF4-FFF2-40B4-BE49-F238E27FC236}">
                  <a16:creationId xmlns:a16="http://schemas.microsoft.com/office/drawing/2014/main" id="{91E2C5D4-70C2-B2FB-4BF9-DFE98D679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285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6390" name="Rectangle 42">
            <a:extLst>
              <a:ext uri="{FF2B5EF4-FFF2-40B4-BE49-F238E27FC236}">
                <a16:creationId xmlns:a16="http://schemas.microsoft.com/office/drawing/2014/main" id="{3EEAB45A-2ADB-2D75-4BAF-2C7F86F67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438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391" name="Rectangle 43">
            <a:extLst>
              <a:ext uri="{FF2B5EF4-FFF2-40B4-BE49-F238E27FC236}">
                <a16:creationId xmlns:a16="http://schemas.microsoft.com/office/drawing/2014/main" id="{C5277EBD-9E6D-412A-FD72-FCA8CD8F5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3124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392" name="Rectangle 44">
            <a:extLst>
              <a:ext uri="{FF2B5EF4-FFF2-40B4-BE49-F238E27FC236}">
                <a16:creationId xmlns:a16="http://schemas.microsoft.com/office/drawing/2014/main" id="{4090D01C-6EB0-D624-42F6-1A90E5464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0480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393" name="Rectangle 45">
            <a:extLst>
              <a:ext uri="{FF2B5EF4-FFF2-40B4-BE49-F238E27FC236}">
                <a16:creationId xmlns:a16="http://schemas.microsoft.com/office/drawing/2014/main" id="{7AE7B197-2809-9B7A-D942-99774EE6F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31384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394" name="Rectangle 46">
            <a:extLst>
              <a:ext uri="{FF2B5EF4-FFF2-40B4-BE49-F238E27FC236}">
                <a16:creationId xmlns:a16="http://schemas.microsoft.com/office/drawing/2014/main" id="{60D7B10C-AC14-DF3B-876E-69E5A8182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38100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6395" name="Rectangle 47">
            <a:extLst>
              <a:ext uri="{FF2B5EF4-FFF2-40B4-BE49-F238E27FC236}">
                <a16:creationId xmlns:a16="http://schemas.microsoft.com/office/drawing/2014/main" id="{80ABABB5-97F0-6CD0-5C3E-F07FBDFDA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3886200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6396" name="Rectangle 48">
            <a:extLst>
              <a:ext uri="{FF2B5EF4-FFF2-40B4-BE49-F238E27FC236}">
                <a16:creationId xmlns:a16="http://schemas.microsoft.com/office/drawing/2014/main" id="{A9D14B99-0D2C-2ED2-753D-09B3D5197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3886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6397" name="Rectangle 49">
            <a:extLst>
              <a:ext uri="{FF2B5EF4-FFF2-40B4-BE49-F238E27FC236}">
                <a16:creationId xmlns:a16="http://schemas.microsoft.com/office/drawing/2014/main" id="{5DDDB6C6-1533-AAF0-EB07-D6B3DB9DB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3962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6398" name="Rectangle 50">
            <a:extLst>
              <a:ext uri="{FF2B5EF4-FFF2-40B4-BE49-F238E27FC236}">
                <a16:creationId xmlns:a16="http://schemas.microsoft.com/office/drawing/2014/main" id="{EC5D6ACB-7D88-6BF9-558B-1A1A05DB5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39624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6399" name="Rectangle 51">
            <a:extLst>
              <a:ext uri="{FF2B5EF4-FFF2-40B4-BE49-F238E27FC236}">
                <a16:creationId xmlns:a16="http://schemas.microsoft.com/office/drawing/2014/main" id="{69DEEAB5-CC66-DA04-B1F4-7B372032C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00600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6400" name="Rectangle 52">
            <a:extLst>
              <a:ext uri="{FF2B5EF4-FFF2-40B4-BE49-F238E27FC236}">
                <a16:creationId xmlns:a16="http://schemas.microsoft.com/office/drawing/2014/main" id="{CC6C7196-692F-D4C4-8115-CAE7FB3A5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4724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6401" name="Rectangle 53">
            <a:extLst>
              <a:ext uri="{FF2B5EF4-FFF2-40B4-BE49-F238E27FC236}">
                <a16:creationId xmlns:a16="http://schemas.microsoft.com/office/drawing/2014/main" id="{ADCADC35-239A-3287-79AC-3F8DE7EC4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47244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6402" name="Rectangle 54">
            <a:extLst>
              <a:ext uri="{FF2B5EF4-FFF2-40B4-BE49-F238E27FC236}">
                <a16:creationId xmlns:a16="http://schemas.microsoft.com/office/drawing/2014/main" id="{C16061F3-823B-7365-0E2B-004E0864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4648200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6403" name="Rectangle 55">
            <a:extLst>
              <a:ext uri="{FF2B5EF4-FFF2-40B4-BE49-F238E27FC236}">
                <a16:creationId xmlns:a16="http://schemas.microsoft.com/office/drawing/2014/main" id="{88FE1512-A6FC-9189-7581-C6DDFFD69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60198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404" name="Rectangle 56">
            <a:extLst>
              <a:ext uri="{FF2B5EF4-FFF2-40B4-BE49-F238E27FC236}">
                <a16:creationId xmlns:a16="http://schemas.microsoft.com/office/drawing/2014/main" id="{979147A9-035B-EE50-ADDF-66D1E4F5B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6019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6405" name="Rectangle 57">
            <a:extLst>
              <a:ext uri="{FF2B5EF4-FFF2-40B4-BE49-F238E27FC236}">
                <a16:creationId xmlns:a16="http://schemas.microsoft.com/office/drawing/2014/main" id="{C15F41E2-07ED-A53A-B48E-46046D417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60198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85" name="Rectangle 58">
            <a:extLst>
              <a:ext uri="{FF2B5EF4-FFF2-40B4-BE49-F238E27FC236}">
                <a16:creationId xmlns:a16="http://schemas.microsoft.com/office/drawing/2014/main" id="{FBE38793-3D84-7683-5BE7-0C99F878A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286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" name="Rectangle 59">
            <a:extLst>
              <a:ext uri="{FF2B5EF4-FFF2-40B4-BE49-F238E27FC236}">
                <a16:creationId xmlns:a16="http://schemas.microsoft.com/office/drawing/2014/main" id="{B3761F9C-3186-8CA5-1784-1CF38ADAA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43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" name="Rectangle 60">
            <a:extLst>
              <a:ext uri="{FF2B5EF4-FFF2-40B4-BE49-F238E27FC236}">
                <a16:creationId xmlns:a16="http://schemas.microsoft.com/office/drawing/2014/main" id="{B1550178-716B-B06C-EFC2-58F5EFF7D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00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" name="Rectangle 61">
            <a:extLst>
              <a:ext uri="{FF2B5EF4-FFF2-40B4-BE49-F238E27FC236}">
                <a16:creationId xmlns:a16="http://schemas.microsoft.com/office/drawing/2014/main" id="{9C302E36-E3B1-2260-84DE-42786E88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657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Rectangle 62">
            <a:extLst>
              <a:ext uri="{FF2B5EF4-FFF2-40B4-BE49-F238E27FC236}">
                <a16:creationId xmlns:a16="http://schemas.microsoft.com/office/drawing/2014/main" id="{E84DCE55-B099-E4F7-350E-E7092E47E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" name="Rectangle 63">
            <a:extLst>
              <a:ext uri="{FF2B5EF4-FFF2-40B4-BE49-F238E27FC236}">
                <a16:creationId xmlns:a16="http://schemas.microsoft.com/office/drawing/2014/main" id="{FACE15FA-05D2-48A1-256B-A31F30082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72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" name="Rectangle 64">
            <a:extLst>
              <a:ext uri="{FF2B5EF4-FFF2-40B4-BE49-F238E27FC236}">
                <a16:creationId xmlns:a16="http://schemas.microsoft.com/office/drawing/2014/main" id="{0C185742-2BC9-FC4A-39E1-A2B0AA26B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953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" name="Rectangle 65">
            <a:extLst>
              <a:ext uri="{FF2B5EF4-FFF2-40B4-BE49-F238E27FC236}">
                <a16:creationId xmlns:a16="http://schemas.microsoft.com/office/drawing/2014/main" id="{0D226BD0-826D-58A7-A2C2-9FA916B9F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34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Rectangle 66">
            <a:extLst>
              <a:ext uri="{FF2B5EF4-FFF2-40B4-BE49-F238E27FC236}">
                <a16:creationId xmlns:a16="http://schemas.microsoft.com/office/drawing/2014/main" id="{583C97D2-0197-38E0-2703-5CAEBB640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362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" name="Rectangle 67">
            <a:extLst>
              <a:ext uri="{FF2B5EF4-FFF2-40B4-BE49-F238E27FC236}">
                <a16:creationId xmlns:a16="http://schemas.microsoft.com/office/drawing/2014/main" id="{3652FC31-63C3-28AA-EDC5-04D37FDF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43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" name="Rectangle 68">
            <a:extLst>
              <a:ext uri="{FF2B5EF4-FFF2-40B4-BE49-F238E27FC236}">
                <a16:creationId xmlns:a16="http://schemas.microsoft.com/office/drawing/2014/main" id="{A65452FE-3784-F478-E5FB-08C52EF93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00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" name="Rectangle 69">
            <a:extLst>
              <a:ext uri="{FF2B5EF4-FFF2-40B4-BE49-F238E27FC236}">
                <a16:creationId xmlns:a16="http://schemas.microsoft.com/office/drawing/2014/main" id="{FD10F26C-C3EA-BAB7-229C-98FB9E634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657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Rectangle 70">
            <a:extLst>
              <a:ext uri="{FF2B5EF4-FFF2-40B4-BE49-F238E27FC236}">
                <a16:creationId xmlns:a16="http://schemas.microsoft.com/office/drawing/2014/main" id="{B394888A-603F-4EF3-C286-BFC1FAD67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Rectangle 71">
            <a:extLst>
              <a:ext uri="{FF2B5EF4-FFF2-40B4-BE49-F238E27FC236}">
                <a16:creationId xmlns:a16="http://schemas.microsoft.com/office/drawing/2014/main" id="{296A3B78-1319-1EBF-C33B-8AC2F548E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572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Rectangle 72">
            <a:extLst>
              <a:ext uri="{FF2B5EF4-FFF2-40B4-BE49-F238E27FC236}">
                <a16:creationId xmlns:a16="http://schemas.microsoft.com/office/drawing/2014/main" id="{81512EA3-226A-0FBA-D974-B789D6161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029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Rectangle 73">
            <a:extLst>
              <a:ext uri="{FF2B5EF4-FFF2-40B4-BE49-F238E27FC236}">
                <a16:creationId xmlns:a16="http://schemas.microsoft.com/office/drawing/2014/main" id="{07E19FDA-DD8E-1FCE-694D-83F57A22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410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5" grpId="0" build="p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52092D12-69A5-4D78-B5CD-BD55D0AAD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0A2CA7-14AB-4F07-B38B-352F8022B813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8029996-A348-F8BB-21A2-9AC7841CE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Algorithm 1: Preorder Traversal</a:t>
            </a:r>
          </a:p>
        </p:txBody>
      </p:sp>
      <p:sp>
        <p:nvSpPr>
          <p:cNvPr id="377859" name="Rectangle 3">
            <a:extLst>
              <a:ext uri="{FF2B5EF4-FFF2-40B4-BE49-F238E27FC236}">
                <a16:creationId xmlns:a16="http://schemas.microsoft.com/office/drawing/2014/main" id="{C3582F5B-8C66-58E5-AC87-F2A89893B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5210175"/>
          </a:xfrm>
        </p:spPr>
        <p:txBody>
          <a:bodyPr/>
          <a:lstStyle/>
          <a:p>
            <a:r>
              <a:rPr lang="en-US" altLang="zh-CN" sz="35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</a:t>
            </a:r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preorder (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T: ordered rooted tree</a:t>
            </a:r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: = root of T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 r</a:t>
            </a:r>
          </a:p>
          <a:p>
            <a:r>
              <a:rPr lang="en-US" altLang="zh-CN" sz="35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each child c of r from left to right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T(c) : = subtree with c as its root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preorder(T(c))</a:t>
            </a:r>
          </a:p>
          <a:p>
            <a:r>
              <a:rPr lang="en-US" altLang="zh-CN" sz="35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l-GR" altLang="zh-CN" sz="3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7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7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7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7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7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7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7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D6F17BB-43A9-42C8-87D2-1D19EFDFED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72624E-3E8F-4A34-A44A-52DB079C86AC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4667537-6E6E-B647-4578-F3A1C298C2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Inorder Traversal</a:t>
            </a:r>
          </a:p>
        </p:txBody>
      </p:sp>
      <p:sp>
        <p:nvSpPr>
          <p:cNvPr id="372739" name="Rectangle 3">
            <a:extLst>
              <a:ext uri="{FF2B5EF4-FFF2-40B4-BE49-F238E27FC236}">
                <a16:creationId xmlns:a16="http://schemas.microsoft.com/office/drawing/2014/main" id="{24D4CA9B-4A1C-D21D-2F83-39B13606A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5210175"/>
          </a:xfrm>
        </p:spPr>
        <p:txBody>
          <a:bodyPr/>
          <a:lstStyle/>
          <a:p>
            <a:r>
              <a:rPr lang="en-US" altLang="zh-CN" sz="31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Definition 2: Let T be an ordered rooted tree with root r.</a:t>
            </a:r>
          </a:p>
          <a:p>
            <a:r>
              <a:rPr lang="en-US" altLang="zh-CN" sz="31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T consists only of r, then r is the inorder traversal of T.</a:t>
            </a:r>
          </a:p>
          <a:p>
            <a:r>
              <a:rPr lang="en-US" altLang="zh-CN" sz="31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Otherwise, suppose that T1,T2,…,Tn are the subtree at r from left to right.</a:t>
            </a:r>
          </a:p>
          <a:p>
            <a:r>
              <a:rPr lang="en-US" altLang="zh-CN" sz="31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inorder traversal begins by traversing T1 inorder, then visiting r.</a:t>
            </a:r>
          </a:p>
          <a:p>
            <a:r>
              <a:rPr lang="en-US" altLang="zh-CN" sz="31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continues by traversing T2 in inorder, then T3 in inorder,…, and finally Tn in inorder.</a:t>
            </a:r>
            <a:endParaRPr lang="el-GR" altLang="zh-CN" sz="31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3">
            <a:extLst>
              <a:ext uri="{FF2B5EF4-FFF2-40B4-BE49-F238E27FC236}">
                <a16:creationId xmlns:a16="http://schemas.microsoft.com/office/drawing/2014/main" id="{9B2EF5D3-FF6C-4479-87B6-4521511B4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A20543-7DF4-4C54-8289-CDED6AE4B185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1950C23-4691-259D-3A5C-896AE9779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</a:t>
            </a:r>
          </a:p>
        </p:txBody>
      </p:sp>
      <p:sp>
        <p:nvSpPr>
          <p:cNvPr id="373763" name="Rectangle 3">
            <a:extLst>
              <a:ext uri="{FF2B5EF4-FFF2-40B4-BE49-F238E27FC236}">
                <a16:creationId xmlns:a16="http://schemas.microsoft.com/office/drawing/2014/main" id="{0F7EEE73-0012-1E5A-D733-7BEF76A03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Does a inorder traversal visit the vertices in the ordered rooted tree T ?</a:t>
            </a:r>
            <a:endParaRPr lang="el-GR" altLang="zh-CN" sz="3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9461" name="Group 4">
            <a:extLst>
              <a:ext uri="{FF2B5EF4-FFF2-40B4-BE49-F238E27FC236}">
                <a16:creationId xmlns:a16="http://schemas.microsoft.com/office/drawing/2014/main" id="{B0AC549C-E4BF-5187-7953-23992F4D7D2B}"/>
              </a:ext>
            </a:extLst>
          </p:cNvPr>
          <p:cNvGrpSpPr>
            <a:grpSpLocks/>
          </p:cNvGrpSpPr>
          <p:nvPr/>
        </p:nvGrpSpPr>
        <p:grpSpPr bwMode="auto">
          <a:xfrm>
            <a:off x="555625" y="2667000"/>
            <a:ext cx="4876800" cy="3276600"/>
            <a:chOff x="1056" y="1632"/>
            <a:chExt cx="2784" cy="1872"/>
          </a:xfrm>
        </p:grpSpPr>
        <p:sp>
          <p:nvSpPr>
            <p:cNvPr id="19494" name="Oval 5">
              <a:extLst>
                <a:ext uri="{FF2B5EF4-FFF2-40B4-BE49-F238E27FC236}">
                  <a16:creationId xmlns:a16="http://schemas.microsoft.com/office/drawing/2014/main" id="{69826E1A-3EA1-DCBB-F4CF-FB200BE47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63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495" name="Line 6">
              <a:extLst>
                <a:ext uri="{FF2B5EF4-FFF2-40B4-BE49-F238E27FC236}">
                  <a16:creationId xmlns:a16="http://schemas.microsoft.com/office/drawing/2014/main" id="{1E0C015B-FAF1-6DC7-110C-17FFF5433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728"/>
              <a:ext cx="672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Oval 7">
              <a:extLst>
                <a:ext uri="{FF2B5EF4-FFF2-40B4-BE49-F238E27FC236}">
                  <a16:creationId xmlns:a16="http://schemas.microsoft.com/office/drawing/2014/main" id="{52560B85-2784-EC37-17B8-1A578CEBE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497" name="Line 8">
              <a:extLst>
                <a:ext uri="{FF2B5EF4-FFF2-40B4-BE49-F238E27FC236}">
                  <a16:creationId xmlns:a16="http://schemas.microsoft.com/office/drawing/2014/main" id="{703A70DD-ED2D-D43A-5844-13CEFC9EA1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728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Oval 9">
              <a:extLst>
                <a:ext uri="{FF2B5EF4-FFF2-40B4-BE49-F238E27FC236}">
                  <a16:creationId xmlns:a16="http://schemas.microsoft.com/office/drawing/2014/main" id="{BE3F805E-2F2D-6DC7-35B0-597254C05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499" name="Line 10">
              <a:extLst>
                <a:ext uri="{FF2B5EF4-FFF2-40B4-BE49-F238E27FC236}">
                  <a16:creationId xmlns:a16="http://schemas.microsoft.com/office/drawing/2014/main" id="{5B599AB5-1441-505D-4661-1104FD29D2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776"/>
              <a:ext cx="768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Oval 11">
              <a:extLst>
                <a:ext uri="{FF2B5EF4-FFF2-40B4-BE49-F238E27FC236}">
                  <a16:creationId xmlns:a16="http://schemas.microsoft.com/office/drawing/2014/main" id="{39C52ADE-DF22-AF36-E965-7479E4CD1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01" name="Line 12">
              <a:extLst>
                <a:ext uri="{FF2B5EF4-FFF2-40B4-BE49-F238E27FC236}">
                  <a16:creationId xmlns:a16="http://schemas.microsoft.com/office/drawing/2014/main" id="{3588231C-6F3C-19D7-2A90-33BEAF161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160"/>
              <a:ext cx="33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Oval 13">
              <a:extLst>
                <a:ext uri="{FF2B5EF4-FFF2-40B4-BE49-F238E27FC236}">
                  <a16:creationId xmlns:a16="http://schemas.microsoft.com/office/drawing/2014/main" id="{195729C8-9B9F-6310-5D25-89AAD8727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03" name="Line 14">
              <a:extLst>
                <a:ext uri="{FF2B5EF4-FFF2-40B4-BE49-F238E27FC236}">
                  <a16:creationId xmlns:a16="http://schemas.microsoft.com/office/drawing/2014/main" id="{E7C1BB4A-BED7-8A62-C533-39DB4AF22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24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Oval 15">
              <a:extLst>
                <a:ext uri="{FF2B5EF4-FFF2-40B4-BE49-F238E27FC236}">
                  <a16:creationId xmlns:a16="http://schemas.microsoft.com/office/drawing/2014/main" id="{2302B576-F4FE-4ADF-AB94-8D3D3EB4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05" name="Line 16">
              <a:extLst>
                <a:ext uri="{FF2B5EF4-FFF2-40B4-BE49-F238E27FC236}">
                  <a16:creationId xmlns:a16="http://schemas.microsoft.com/office/drawing/2014/main" id="{904F5058-0976-3F37-BC9C-9C2F424948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592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Oval 17">
              <a:extLst>
                <a:ext uri="{FF2B5EF4-FFF2-40B4-BE49-F238E27FC236}">
                  <a16:creationId xmlns:a16="http://schemas.microsoft.com/office/drawing/2014/main" id="{A0A08552-7E6F-0266-53C5-181587D7E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07" name="Line 18">
              <a:extLst>
                <a:ext uri="{FF2B5EF4-FFF2-40B4-BE49-F238E27FC236}">
                  <a16:creationId xmlns:a16="http://schemas.microsoft.com/office/drawing/2014/main" id="{E135E513-672B-933A-7851-033A29E8B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92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8" name="Oval 19">
              <a:extLst>
                <a:ext uri="{FF2B5EF4-FFF2-40B4-BE49-F238E27FC236}">
                  <a16:creationId xmlns:a16="http://schemas.microsoft.com/office/drawing/2014/main" id="{9BC9234B-96D6-F7CF-EDAF-2BAA7363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09" name="Line 20">
              <a:extLst>
                <a:ext uri="{FF2B5EF4-FFF2-40B4-BE49-F238E27FC236}">
                  <a16:creationId xmlns:a16="http://schemas.microsoft.com/office/drawing/2014/main" id="{F98C0457-66B1-2B66-27EF-86785BD27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3024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Oval 21">
              <a:extLst>
                <a:ext uri="{FF2B5EF4-FFF2-40B4-BE49-F238E27FC236}">
                  <a16:creationId xmlns:a16="http://schemas.microsoft.com/office/drawing/2014/main" id="{70B89F8D-5E2E-71B3-9D06-3A8C290BF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11" name="Line 22">
              <a:extLst>
                <a:ext uri="{FF2B5EF4-FFF2-40B4-BE49-F238E27FC236}">
                  <a16:creationId xmlns:a16="http://schemas.microsoft.com/office/drawing/2014/main" id="{BA4FA87A-C25E-0A11-A5D1-184C1B0378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24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2" name="Oval 23">
              <a:extLst>
                <a:ext uri="{FF2B5EF4-FFF2-40B4-BE49-F238E27FC236}">
                  <a16:creationId xmlns:a16="http://schemas.microsoft.com/office/drawing/2014/main" id="{E18FAA8A-C7FD-ACB2-F500-28F02B256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13" name="Line 24">
              <a:extLst>
                <a:ext uri="{FF2B5EF4-FFF2-40B4-BE49-F238E27FC236}">
                  <a16:creationId xmlns:a16="http://schemas.microsoft.com/office/drawing/2014/main" id="{667304B9-1884-B146-5979-FE35053F0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4" name="Oval 25">
              <a:extLst>
                <a:ext uri="{FF2B5EF4-FFF2-40B4-BE49-F238E27FC236}">
                  <a16:creationId xmlns:a16="http://schemas.microsoft.com/office/drawing/2014/main" id="{E3EC2C9D-6048-7E15-5E41-562C546A3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15" name="Line 26">
              <a:extLst>
                <a:ext uri="{FF2B5EF4-FFF2-40B4-BE49-F238E27FC236}">
                  <a16:creationId xmlns:a16="http://schemas.microsoft.com/office/drawing/2014/main" id="{13213FD6-7944-CED2-2382-A8E349A4F7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160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6" name="Oval 27">
              <a:extLst>
                <a:ext uri="{FF2B5EF4-FFF2-40B4-BE49-F238E27FC236}">
                  <a16:creationId xmlns:a16="http://schemas.microsoft.com/office/drawing/2014/main" id="{E7D801A7-C13A-696E-730B-54CDDB038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17" name="Line 28">
              <a:extLst>
                <a:ext uri="{FF2B5EF4-FFF2-40B4-BE49-F238E27FC236}">
                  <a16:creationId xmlns:a16="http://schemas.microsoft.com/office/drawing/2014/main" id="{062EEBEE-711B-66CD-83CC-5D28359051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16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8" name="Oval 29">
              <a:extLst>
                <a:ext uri="{FF2B5EF4-FFF2-40B4-BE49-F238E27FC236}">
                  <a16:creationId xmlns:a16="http://schemas.microsoft.com/office/drawing/2014/main" id="{E58DC574-8CA1-5F6E-9278-5221B1821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19" name="Line 30">
              <a:extLst>
                <a:ext uri="{FF2B5EF4-FFF2-40B4-BE49-F238E27FC236}">
                  <a16:creationId xmlns:a16="http://schemas.microsoft.com/office/drawing/2014/main" id="{A1602574-354E-01FD-6815-1D1A22A49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0" name="Oval 31">
              <a:extLst>
                <a:ext uri="{FF2B5EF4-FFF2-40B4-BE49-F238E27FC236}">
                  <a16:creationId xmlns:a16="http://schemas.microsoft.com/office/drawing/2014/main" id="{C03E7A07-17A1-2F62-B68D-1AD48502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21" name="Line 32">
              <a:extLst>
                <a:ext uri="{FF2B5EF4-FFF2-40B4-BE49-F238E27FC236}">
                  <a16:creationId xmlns:a16="http://schemas.microsoft.com/office/drawing/2014/main" id="{A87003B3-CF1C-ADB7-075F-F6FECC062D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4" y="2562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2" name="Oval 33">
              <a:extLst>
                <a:ext uri="{FF2B5EF4-FFF2-40B4-BE49-F238E27FC236}">
                  <a16:creationId xmlns:a16="http://schemas.microsoft.com/office/drawing/2014/main" id="{0DE34237-AC09-FE89-25C3-35812493E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5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9523" name="Line 34">
              <a:extLst>
                <a:ext uri="{FF2B5EF4-FFF2-40B4-BE49-F238E27FC236}">
                  <a16:creationId xmlns:a16="http://schemas.microsoft.com/office/drawing/2014/main" id="{4BB05A6E-B954-FD99-046E-3DF52B6CD0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" y="2562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24" name="Oval 35">
              <a:extLst>
                <a:ext uri="{FF2B5EF4-FFF2-40B4-BE49-F238E27FC236}">
                  <a16:creationId xmlns:a16="http://schemas.microsoft.com/office/drawing/2014/main" id="{0FE56E51-41D8-29CB-4E5A-FF038439D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285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19462" name="Rectangle 36">
            <a:extLst>
              <a:ext uri="{FF2B5EF4-FFF2-40B4-BE49-F238E27FC236}">
                <a16:creationId xmlns:a16="http://schemas.microsoft.com/office/drawing/2014/main" id="{C97EA5F2-172E-9BCB-F91B-BD79A759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438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63" name="Rectangle 37">
            <a:extLst>
              <a:ext uri="{FF2B5EF4-FFF2-40B4-BE49-F238E27FC236}">
                <a16:creationId xmlns:a16="http://schemas.microsoft.com/office/drawing/2014/main" id="{2FDBA5F7-F4A5-7C94-F3A9-8D73F154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3124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464" name="Rectangle 38">
            <a:extLst>
              <a:ext uri="{FF2B5EF4-FFF2-40B4-BE49-F238E27FC236}">
                <a16:creationId xmlns:a16="http://schemas.microsoft.com/office/drawing/2014/main" id="{7358DD3F-CB5F-578B-4CF3-286C81EB8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0480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9465" name="Rectangle 39">
            <a:extLst>
              <a:ext uri="{FF2B5EF4-FFF2-40B4-BE49-F238E27FC236}">
                <a16:creationId xmlns:a16="http://schemas.microsoft.com/office/drawing/2014/main" id="{94E78EE1-1022-AA29-305C-03CC1491A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31384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9466" name="Rectangle 40">
            <a:extLst>
              <a:ext uri="{FF2B5EF4-FFF2-40B4-BE49-F238E27FC236}">
                <a16:creationId xmlns:a16="http://schemas.microsoft.com/office/drawing/2014/main" id="{68834CF2-9FDD-16E9-5FA5-DFC4B9C7D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38100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9467" name="Rectangle 41">
            <a:extLst>
              <a:ext uri="{FF2B5EF4-FFF2-40B4-BE49-F238E27FC236}">
                <a16:creationId xmlns:a16="http://schemas.microsoft.com/office/drawing/2014/main" id="{33319C01-82AA-AAF2-A825-5BB162019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3886200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9468" name="Rectangle 42">
            <a:extLst>
              <a:ext uri="{FF2B5EF4-FFF2-40B4-BE49-F238E27FC236}">
                <a16:creationId xmlns:a16="http://schemas.microsoft.com/office/drawing/2014/main" id="{0C5A8883-0254-A739-C75F-9EAF795D9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3886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9469" name="Rectangle 43">
            <a:extLst>
              <a:ext uri="{FF2B5EF4-FFF2-40B4-BE49-F238E27FC236}">
                <a16:creationId xmlns:a16="http://schemas.microsoft.com/office/drawing/2014/main" id="{837273ED-E06E-1A0A-2CA4-C8933E2BC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3962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19470" name="Rectangle 44">
            <a:extLst>
              <a:ext uri="{FF2B5EF4-FFF2-40B4-BE49-F238E27FC236}">
                <a16:creationId xmlns:a16="http://schemas.microsoft.com/office/drawing/2014/main" id="{51318021-B874-0669-6DEC-5901E2AB3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39624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19471" name="Rectangle 45">
            <a:extLst>
              <a:ext uri="{FF2B5EF4-FFF2-40B4-BE49-F238E27FC236}">
                <a16:creationId xmlns:a16="http://schemas.microsoft.com/office/drawing/2014/main" id="{3FCE5ACB-1030-A2B6-6920-5A37817F9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00600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9472" name="Rectangle 46">
            <a:extLst>
              <a:ext uri="{FF2B5EF4-FFF2-40B4-BE49-F238E27FC236}">
                <a16:creationId xmlns:a16="http://schemas.microsoft.com/office/drawing/2014/main" id="{343BB9E7-AE29-E3E8-C11F-79365C29D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4724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9473" name="Rectangle 47">
            <a:extLst>
              <a:ext uri="{FF2B5EF4-FFF2-40B4-BE49-F238E27FC236}">
                <a16:creationId xmlns:a16="http://schemas.microsoft.com/office/drawing/2014/main" id="{B2034FB6-B784-2068-0B7D-9DA1B074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47244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9474" name="Rectangle 48">
            <a:extLst>
              <a:ext uri="{FF2B5EF4-FFF2-40B4-BE49-F238E27FC236}">
                <a16:creationId xmlns:a16="http://schemas.microsoft.com/office/drawing/2014/main" id="{8012921D-8750-0C4E-2AF2-11CD70841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4648200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9475" name="Rectangle 49">
            <a:extLst>
              <a:ext uri="{FF2B5EF4-FFF2-40B4-BE49-F238E27FC236}">
                <a16:creationId xmlns:a16="http://schemas.microsoft.com/office/drawing/2014/main" id="{9E937F3C-3E70-FC33-CF3A-55163E057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60198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9476" name="Rectangle 50">
            <a:extLst>
              <a:ext uri="{FF2B5EF4-FFF2-40B4-BE49-F238E27FC236}">
                <a16:creationId xmlns:a16="http://schemas.microsoft.com/office/drawing/2014/main" id="{0FE445E8-861A-32A7-0ECC-40FAB7FE6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6019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9477" name="Rectangle 51">
            <a:extLst>
              <a:ext uri="{FF2B5EF4-FFF2-40B4-BE49-F238E27FC236}">
                <a16:creationId xmlns:a16="http://schemas.microsoft.com/office/drawing/2014/main" id="{20C3D5C3-ED96-3051-72FA-630851AA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60198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9" name="Rectangle 52">
            <a:extLst>
              <a:ext uri="{FF2B5EF4-FFF2-40B4-BE49-F238E27FC236}">
                <a16:creationId xmlns:a16="http://schemas.microsoft.com/office/drawing/2014/main" id="{26EE33B2-A049-C5E9-9B25-FC37A72DF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209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A65A3274-3538-E5A1-1C19-3CD9F89B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514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79E599D0-D4C2-A2CA-6989-8ED82AE26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95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Rectangle 55">
            <a:extLst>
              <a:ext uri="{FF2B5EF4-FFF2-40B4-BE49-F238E27FC236}">
                <a16:creationId xmlns:a16="http://schemas.microsoft.com/office/drawing/2014/main" id="{94CB1E7A-5808-B341-0B35-D5C8A341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52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2B8B7451-6B9C-2B27-3919-5FAF26BF1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733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Rectangle 57">
            <a:extLst>
              <a:ext uri="{FF2B5EF4-FFF2-40B4-BE49-F238E27FC236}">
                <a16:creationId xmlns:a16="http://schemas.microsoft.com/office/drawing/2014/main" id="{65565B67-51F4-7CCF-77D7-74B180FA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3BE62324-6610-1A20-833A-2DA3A04A4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572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E42C591A-BF35-0B10-613E-D8B250A9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953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Rectangle 60">
            <a:extLst>
              <a:ext uri="{FF2B5EF4-FFF2-40B4-BE49-F238E27FC236}">
                <a16:creationId xmlns:a16="http://schemas.microsoft.com/office/drawing/2014/main" id="{90D3CF0B-F95B-C120-C068-AB819DB2C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09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Rectangle 61">
            <a:extLst>
              <a:ext uri="{FF2B5EF4-FFF2-40B4-BE49-F238E27FC236}">
                <a16:creationId xmlns:a16="http://schemas.microsoft.com/office/drawing/2014/main" id="{9CBED96C-EDBC-3286-6835-630E02F0C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9B554A13-045B-894C-2412-8C77B3BE1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95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Rectangle 63">
            <a:extLst>
              <a:ext uri="{FF2B5EF4-FFF2-40B4-BE49-F238E27FC236}">
                <a16:creationId xmlns:a16="http://schemas.microsoft.com/office/drawing/2014/main" id="{CE76E4C7-B8D1-E298-0855-D88E28512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76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Rectangle 64">
            <a:extLst>
              <a:ext uri="{FF2B5EF4-FFF2-40B4-BE49-F238E27FC236}">
                <a16:creationId xmlns:a16="http://schemas.microsoft.com/office/drawing/2014/main" id="{BD27EA98-599E-BDF9-8DF3-3A612DF0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33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" name="Rectangle 65">
            <a:extLst>
              <a:ext uri="{FF2B5EF4-FFF2-40B4-BE49-F238E27FC236}">
                <a16:creationId xmlns:a16="http://schemas.microsoft.com/office/drawing/2014/main" id="{6AE62B44-25DA-A17B-436E-EB3A90D80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191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" name="Rectangle 66">
            <a:extLst>
              <a:ext uri="{FF2B5EF4-FFF2-40B4-BE49-F238E27FC236}">
                <a16:creationId xmlns:a16="http://schemas.microsoft.com/office/drawing/2014/main" id="{BC092C57-E9C7-8849-6F8D-F5A46AB75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572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" name="Rectangle 67">
            <a:extLst>
              <a:ext uri="{FF2B5EF4-FFF2-40B4-BE49-F238E27FC236}">
                <a16:creationId xmlns:a16="http://schemas.microsoft.com/office/drawing/2014/main" id="{67C456C4-8E1D-0C39-46B4-CF4438ABE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9530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3" grpId="0" build="p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82A78A61-0FF4-4760-855F-0188674D1A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269F05-5A1E-4575-9080-13B9E82EF4E2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FE692B6-F881-98F0-0592-B1E747F75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Algorithm 2: Inorder Traversal</a:t>
            </a:r>
          </a:p>
        </p:txBody>
      </p:sp>
      <p:sp>
        <p:nvSpPr>
          <p:cNvPr id="378883" name="Rectangle 3">
            <a:extLst>
              <a:ext uri="{FF2B5EF4-FFF2-40B4-BE49-F238E27FC236}">
                <a16:creationId xmlns:a16="http://schemas.microsoft.com/office/drawing/2014/main" id="{E94FBB0D-594A-7245-36BF-FC21C3B235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5438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inorder (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T: ordered rooted tree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: = root of T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 is a leaf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list r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Else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Begin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l : = first child of r from left to right 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T(l) : = subtree with l as its root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inorder(T(l))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list r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each child c of r except for l from left to right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T(c) : = subtree with c as its root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inorder(T(c))</a:t>
            </a:r>
          </a:p>
          <a:p>
            <a:pPr>
              <a:lnSpc>
                <a:spcPct val="90000"/>
              </a:lnSpc>
            </a:pPr>
            <a:r>
              <a:rPr lang="en-US" altLang="zh-CN" sz="26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l-GR" altLang="zh-CN" sz="26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78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7B9759C2-E999-4364-8926-C5D7B30EDB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49CF43-F92D-4562-815E-18C26B506D9F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A837177-6DFB-24F8-514A-301269E5B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Postorder</a:t>
            </a:r>
            <a:r>
              <a:rPr lang="en-US" altLang="zh-CN" dirty="0">
                <a:ea typeface="宋体" panose="02010600030101010101" pitchFamily="2" charset="-122"/>
              </a:rPr>
              <a:t> Traversal</a:t>
            </a:r>
          </a:p>
        </p:txBody>
      </p:sp>
      <p:sp>
        <p:nvSpPr>
          <p:cNvPr id="374787" name="Rectangle 3">
            <a:extLst>
              <a:ext uri="{FF2B5EF4-FFF2-40B4-BE49-F238E27FC236}">
                <a16:creationId xmlns:a16="http://schemas.microsoft.com/office/drawing/2014/main" id="{6D137B7A-ED6C-89D9-4CF6-4F26522FF0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5210175"/>
          </a:xfrm>
        </p:spPr>
        <p:txBody>
          <a:bodyPr/>
          <a:lstStyle/>
          <a:p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Definition 3: Let T be an ordered rooted tree with root r.</a:t>
            </a:r>
          </a:p>
          <a:p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T consists only of r, then r is the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traversal of T.</a:t>
            </a:r>
          </a:p>
          <a:p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Otherwise, suppose that T1,T2,…,Tn are the subtree at r from left to right.</a:t>
            </a:r>
          </a:p>
          <a:p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traversal begins by traversing T1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 continues by traversing T2 in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then T3 in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,…, and finally Tn in </a:t>
            </a:r>
            <a:r>
              <a:rPr lang="en-US" altLang="zh-CN" sz="31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l-GR" altLang="zh-CN" sz="31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4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4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13">
            <a:extLst>
              <a:ext uri="{FF2B5EF4-FFF2-40B4-BE49-F238E27FC236}">
                <a16:creationId xmlns:a16="http://schemas.microsoft.com/office/drawing/2014/main" id="{415A7A0F-65B5-4FF8-8435-CFD27951A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63AAB5-3BC1-469C-8201-FA65D688D797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DFD31BCE-61AC-850E-1C92-7ACEBC35F3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</a:t>
            </a:r>
          </a:p>
        </p:txBody>
      </p:sp>
      <p:sp>
        <p:nvSpPr>
          <p:cNvPr id="375811" name="Rectangle 3">
            <a:extLst>
              <a:ext uri="{FF2B5EF4-FFF2-40B4-BE49-F238E27FC236}">
                <a16:creationId xmlns:a16="http://schemas.microsoft.com/office/drawing/2014/main" id="{93EBD12B-D3D9-6726-66FE-54D02051EC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Does a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traversal visit the vertices in the ordered rooted tree T ?</a:t>
            </a:r>
            <a:endParaRPr lang="el-GR" altLang="zh-CN" sz="3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33" name="Group 4">
            <a:extLst>
              <a:ext uri="{FF2B5EF4-FFF2-40B4-BE49-F238E27FC236}">
                <a16:creationId xmlns:a16="http://schemas.microsoft.com/office/drawing/2014/main" id="{134C5498-8908-0849-14A8-922A923AF363}"/>
              </a:ext>
            </a:extLst>
          </p:cNvPr>
          <p:cNvGrpSpPr>
            <a:grpSpLocks/>
          </p:cNvGrpSpPr>
          <p:nvPr/>
        </p:nvGrpSpPr>
        <p:grpSpPr bwMode="auto">
          <a:xfrm>
            <a:off x="555625" y="2667000"/>
            <a:ext cx="4876800" cy="3276600"/>
            <a:chOff x="1056" y="1632"/>
            <a:chExt cx="2784" cy="1872"/>
          </a:xfrm>
        </p:grpSpPr>
        <p:sp>
          <p:nvSpPr>
            <p:cNvPr id="22566" name="Oval 5">
              <a:extLst>
                <a:ext uri="{FF2B5EF4-FFF2-40B4-BE49-F238E27FC236}">
                  <a16:creationId xmlns:a16="http://schemas.microsoft.com/office/drawing/2014/main" id="{11A54B8A-A898-0DAA-DF85-599E0A142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63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67" name="Line 6">
              <a:extLst>
                <a:ext uri="{FF2B5EF4-FFF2-40B4-BE49-F238E27FC236}">
                  <a16:creationId xmlns:a16="http://schemas.microsoft.com/office/drawing/2014/main" id="{B9887112-6F10-EF98-550F-6A486A1BD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1728"/>
              <a:ext cx="672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Oval 7">
              <a:extLst>
                <a:ext uri="{FF2B5EF4-FFF2-40B4-BE49-F238E27FC236}">
                  <a16:creationId xmlns:a16="http://schemas.microsoft.com/office/drawing/2014/main" id="{4D1A0F60-4202-CEFD-02D4-0A379F4F7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69" name="Line 8">
              <a:extLst>
                <a:ext uri="{FF2B5EF4-FFF2-40B4-BE49-F238E27FC236}">
                  <a16:creationId xmlns:a16="http://schemas.microsoft.com/office/drawing/2014/main" id="{E8E24B95-39C0-B8D5-414A-23A5D9923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728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Oval 9">
              <a:extLst>
                <a:ext uri="{FF2B5EF4-FFF2-40B4-BE49-F238E27FC236}">
                  <a16:creationId xmlns:a16="http://schemas.microsoft.com/office/drawing/2014/main" id="{CDD377DF-54DE-FCDF-716C-3DFCF3F7C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71" name="Line 10">
              <a:extLst>
                <a:ext uri="{FF2B5EF4-FFF2-40B4-BE49-F238E27FC236}">
                  <a16:creationId xmlns:a16="http://schemas.microsoft.com/office/drawing/2014/main" id="{5D5A113B-010F-DD38-68B6-CBFEDCD3A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776"/>
              <a:ext cx="768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Oval 11">
              <a:extLst>
                <a:ext uri="{FF2B5EF4-FFF2-40B4-BE49-F238E27FC236}">
                  <a16:creationId xmlns:a16="http://schemas.microsoft.com/office/drawing/2014/main" id="{EAA0AEE9-70C4-11ED-6C15-47DD8C8A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016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73" name="Line 12">
              <a:extLst>
                <a:ext uri="{FF2B5EF4-FFF2-40B4-BE49-F238E27FC236}">
                  <a16:creationId xmlns:a16="http://schemas.microsoft.com/office/drawing/2014/main" id="{8278E157-31C0-1E98-6E23-D068168953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160"/>
              <a:ext cx="33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4" name="Oval 13">
              <a:extLst>
                <a:ext uri="{FF2B5EF4-FFF2-40B4-BE49-F238E27FC236}">
                  <a16:creationId xmlns:a16="http://schemas.microsoft.com/office/drawing/2014/main" id="{E34822C5-A4DA-8755-13CF-1F96A48EC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75" name="Line 14">
              <a:extLst>
                <a:ext uri="{FF2B5EF4-FFF2-40B4-BE49-F238E27FC236}">
                  <a16:creationId xmlns:a16="http://schemas.microsoft.com/office/drawing/2014/main" id="{4373E5A5-753F-9017-707A-C3D307A15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60"/>
              <a:ext cx="24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6" name="Oval 15">
              <a:extLst>
                <a:ext uri="{FF2B5EF4-FFF2-40B4-BE49-F238E27FC236}">
                  <a16:creationId xmlns:a16="http://schemas.microsoft.com/office/drawing/2014/main" id="{5C8D190B-F38F-1439-2C22-B29B27E09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77" name="Line 16">
              <a:extLst>
                <a:ext uri="{FF2B5EF4-FFF2-40B4-BE49-F238E27FC236}">
                  <a16:creationId xmlns:a16="http://schemas.microsoft.com/office/drawing/2014/main" id="{22DA855F-1A02-61CA-8516-1FCD4295A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2" y="2592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8" name="Oval 17">
              <a:extLst>
                <a:ext uri="{FF2B5EF4-FFF2-40B4-BE49-F238E27FC236}">
                  <a16:creationId xmlns:a16="http://schemas.microsoft.com/office/drawing/2014/main" id="{DED7DBE9-0FC1-61F5-7CD8-FE5844671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79" name="Line 18">
              <a:extLst>
                <a:ext uri="{FF2B5EF4-FFF2-40B4-BE49-F238E27FC236}">
                  <a16:creationId xmlns:a16="http://schemas.microsoft.com/office/drawing/2014/main" id="{73DD31C5-84EB-9D16-7D41-0E193B5D2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92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0" name="Oval 19">
              <a:extLst>
                <a:ext uri="{FF2B5EF4-FFF2-40B4-BE49-F238E27FC236}">
                  <a16:creationId xmlns:a16="http://schemas.microsoft.com/office/drawing/2014/main" id="{55F20D21-3A70-0149-60D5-C78A0A5E2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88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81" name="Line 20">
              <a:extLst>
                <a:ext uri="{FF2B5EF4-FFF2-40B4-BE49-F238E27FC236}">
                  <a16:creationId xmlns:a16="http://schemas.microsoft.com/office/drawing/2014/main" id="{21BBA4DA-CED9-BBE9-4954-7B6E41A811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3024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2" name="Oval 21">
              <a:extLst>
                <a:ext uri="{FF2B5EF4-FFF2-40B4-BE49-F238E27FC236}">
                  <a16:creationId xmlns:a16="http://schemas.microsoft.com/office/drawing/2014/main" id="{87A3C0FA-8C85-D362-3062-66BDCC42C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83" name="Line 22">
              <a:extLst>
                <a:ext uri="{FF2B5EF4-FFF2-40B4-BE49-F238E27FC236}">
                  <a16:creationId xmlns:a16="http://schemas.microsoft.com/office/drawing/2014/main" id="{0663DC77-C2B2-65DF-716E-F791CDD2D2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024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4" name="Oval 23">
              <a:extLst>
                <a:ext uri="{FF2B5EF4-FFF2-40B4-BE49-F238E27FC236}">
                  <a16:creationId xmlns:a16="http://schemas.microsoft.com/office/drawing/2014/main" id="{14A841F4-FCBC-804C-DDC8-8485FF3AE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85" name="Line 24">
              <a:extLst>
                <a:ext uri="{FF2B5EF4-FFF2-40B4-BE49-F238E27FC236}">
                  <a16:creationId xmlns:a16="http://schemas.microsoft.com/office/drawing/2014/main" id="{6F22324C-DB2B-1C7D-9B53-707C79282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024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6" name="Oval 25">
              <a:extLst>
                <a:ext uri="{FF2B5EF4-FFF2-40B4-BE49-F238E27FC236}">
                  <a16:creationId xmlns:a16="http://schemas.microsoft.com/office/drawing/2014/main" id="{B82ED2AB-CE82-3947-9E2F-7A76899F9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312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87" name="Line 26">
              <a:extLst>
                <a:ext uri="{FF2B5EF4-FFF2-40B4-BE49-F238E27FC236}">
                  <a16:creationId xmlns:a16="http://schemas.microsoft.com/office/drawing/2014/main" id="{73122654-C6A2-A5E1-7742-B64D35284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2160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88" name="Oval 27">
              <a:extLst>
                <a:ext uri="{FF2B5EF4-FFF2-40B4-BE49-F238E27FC236}">
                  <a16:creationId xmlns:a16="http://schemas.microsoft.com/office/drawing/2014/main" id="{07AD193C-DE36-045D-84E3-2B0E15D8C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89" name="Line 28">
              <a:extLst>
                <a:ext uri="{FF2B5EF4-FFF2-40B4-BE49-F238E27FC236}">
                  <a16:creationId xmlns:a16="http://schemas.microsoft.com/office/drawing/2014/main" id="{002D4311-6095-6366-347B-B5BD2BDD39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2" y="2160"/>
              <a:ext cx="0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0" name="Oval 29">
              <a:extLst>
                <a:ext uri="{FF2B5EF4-FFF2-40B4-BE49-F238E27FC236}">
                  <a16:creationId xmlns:a16="http://schemas.microsoft.com/office/drawing/2014/main" id="{FB1F4B23-9A55-83AB-FACF-A5A6DBDA4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91" name="Line 30">
              <a:extLst>
                <a:ext uri="{FF2B5EF4-FFF2-40B4-BE49-F238E27FC236}">
                  <a16:creationId xmlns:a16="http://schemas.microsoft.com/office/drawing/2014/main" id="{C73CFE10-71B9-8165-E88E-CA55CC700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160"/>
              <a:ext cx="432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2" name="Oval 31">
              <a:extLst>
                <a:ext uri="{FF2B5EF4-FFF2-40B4-BE49-F238E27FC236}">
                  <a16:creationId xmlns:a16="http://schemas.microsoft.com/office/drawing/2014/main" id="{A4D3CCA2-47D2-3458-9632-02B5DF406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448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93" name="Line 32">
              <a:extLst>
                <a:ext uri="{FF2B5EF4-FFF2-40B4-BE49-F238E27FC236}">
                  <a16:creationId xmlns:a16="http://schemas.microsoft.com/office/drawing/2014/main" id="{B9631E66-3E54-4170-0B53-14E035FCC6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4" y="2562"/>
              <a:ext cx="384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4" name="Oval 33">
              <a:extLst>
                <a:ext uri="{FF2B5EF4-FFF2-40B4-BE49-F238E27FC236}">
                  <a16:creationId xmlns:a16="http://schemas.microsoft.com/office/drawing/2014/main" id="{72200FEC-323A-6B43-79F7-ADE3812AC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8" y="285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22595" name="Line 34">
              <a:extLst>
                <a:ext uri="{FF2B5EF4-FFF2-40B4-BE49-F238E27FC236}">
                  <a16:creationId xmlns:a16="http://schemas.microsoft.com/office/drawing/2014/main" id="{4277CC62-13C1-C97E-2DB0-4366CB46A4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6" y="2562"/>
              <a:ext cx="33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96" name="Oval 35">
              <a:extLst>
                <a:ext uri="{FF2B5EF4-FFF2-40B4-BE49-F238E27FC236}">
                  <a16:creationId xmlns:a16="http://schemas.microsoft.com/office/drawing/2014/main" id="{88CD7D67-7FA0-52C2-64DB-D6D63FBB1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2850"/>
              <a:ext cx="192" cy="19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22534" name="Rectangle 36">
            <a:extLst>
              <a:ext uri="{FF2B5EF4-FFF2-40B4-BE49-F238E27FC236}">
                <a16:creationId xmlns:a16="http://schemas.microsoft.com/office/drawing/2014/main" id="{6CC09885-3BD0-2919-524D-01B0C11F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8825" y="24384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22535" name="Rectangle 37">
            <a:extLst>
              <a:ext uri="{FF2B5EF4-FFF2-40B4-BE49-F238E27FC236}">
                <a16:creationId xmlns:a16="http://schemas.microsoft.com/office/drawing/2014/main" id="{1950ED7D-674F-2883-9416-2FFE2277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25" y="31242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2536" name="Rectangle 38">
            <a:extLst>
              <a:ext uri="{FF2B5EF4-FFF2-40B4-BE49-F238E27FC236}">
                <a16:creationId xmlns:a16="http://schemas.microsoft.com/office/drawing/2014/main" id="{9CD55C57-7492-4A48-2AA3-38BC6119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025" y="30480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2537" name="Rectangle 39">
            <a:extLst>
              <a:ext uri="{FF2B5EF4-FFF2-40B4-BE49-F238E27FC236}">
                <a16:creationId xmlns:a16="http://schemas.microsoft.com/office/drawing/2014/main" id="{44C65FCF-A0BB-46AF-1C12-A2DCA4DC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625" y="31384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2538" name="Rectangle 40">
            <a:extLst>
              <a:ext uri="{FF2B5EF4-FFF2-40B4-BE49-F238E27FC236}">
                <a16:creationId xmlns:a16="http://schemas.microsoft.com/office/drawing/2014/main" id="{E354B0FD-BF37-EA8C-9413-23BD7C140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38100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22539" name="Rectangle 41">
            <a:extLst>
              <a:ext uri="{FF2B5EF4-FFF2-40B4-BE49-F238E27FC236}">
                <a16:creationId xmlns:a16="http://schemas.microsoft.com/office/drawing/2014/main" id="{788EB2C5-7C2F-8EC7-7023-E934770A3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3886200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22540" name="Rectangle 42">
            <a:extLst>
              <a:ext uri="{FF2B5EF4-FFF2-40B4-BE49-F238E27FC236}">
                <a16:creationId xmlns:a16="http://schemas.microsoft.com/office/drawing/2014/main" id="{F41B356D-22A3-A1FF-EADD-CA6BF8B85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025" y="38862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22541" name="Rectangle 43">
            <a:extLst>
              <a:ext uri="{FF2B5EF4-FFF2-40B4-BE49-F238E27FC236}">
                <a16:creationId xmlns:a16="http://schemas.microsoft.com/office/drawing/2014/main" id="{524853D9-7D9F-C215-8E4D-7F6A1055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425" y="3962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2542" name="Rectangle 44">
            <a:extLst>
              <a:ext uri="{FF2B5EF4-FFF2-40B4-BE49-F238E27FC236}">
                <a16:creationId xmlns:a16="http://schemas.microsoft.com/office/drawing/2014/main" id="{EA6FFFEE-4942-7CC0-06C3-A6749D3C4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2425" y="39624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22543" name="Rectangle 45">
            <a:extLst>
              <a:ext uri="{FF2B5EF4-FFF2-40B4-BE49-F238E27FC236}">
                <a16:creationId xmlns:a16="http://schemas.microsoft.com/office/drawing/2014/main" id="{BD0005BE-A6F3-B31F-6D8C-30DFA603D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00600"/>
            <a:ext cx="3032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22544" name="Rectangle 46">
            <a:extLst>
              <a:ext uri="{FF2B5EF4-FFF2-40B4-BE49-F238E27FC236}">
                <a16:creationId xmlns:a16="http://schemas.microsoft.com/office/drawing/2014/main" id="{6F789D35-E0D2-6296-1205-5E17C2D8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4724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45" name="Rectangle 47">
            <a:extLst>
              <a:ext uri="{FF2B5EF4-FFF2-40B4-BE49-F238E27FC236}">
                <a16:creationId xmlns:a16="http://schemas.microsoft.com/office/drawing/2014/main" id="{546341D6-DC0F-9861-84AF-071F103BB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225" y="4724400"/>
            <a:ext cx="282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22546" name="Rectangle 48">
            <a:extLst>
              <a:ext uri="{FF2B5EF4-FFF2-40B4-BE49-F238E27FC236}">
                <a16:creationId xmlns:a16="http://schemas.microsoft.com/office/drawing/2014/main" id="{E980C5BA-5138-4B04-0C2A-25808CA7D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0825" y="4648200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22547" name="Rectangle 49">
            <a:extLst>
              <a:ext uri="{FF2B5EF4-FFF2-40B4-BE49-F238E27FC236}">
                <a16:creationId xmlns:a16="http://schemas.microsoft.com/office/drawing/2014/main" id="{3A1EAB29-7950-15F9-247F-84811EBD1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60198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22548" name="Rectangle 50">
            <a:extLst>
              <a:ext uri="{FF2B5EF4-FFF2-40B4-BE49-F238E27FC236}">
                <a16:creationId xmlns:a16="http://schemas.microsoft.com/office/drawing/2014/main" id="{8B4E1310-CBDF-B9FD-D6FC-014FD3C58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601980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22549" name="Rectangle 51">
            <a:extLst>
              <a:ext uri="{FF2B5EF4-FFF2-40B4-BE49-F238E27FC236}">
                <a16:creationId xmlns:a16="http://schemas.microsoft.com/office/drawing/2014/main" id="{A2CECF15-70AA-57D9-9493-B077AC29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425" y="60198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69" name="Rectangle 52">
            <a:extLst>
              <a:ext uri="{FF2B5EF4-FFF2-40B4-BE49-F238E27FC236}">
                <a16:creationId xmlns:a16="http://schemas.microsoft.com/office/drawing/2014/main" id="{B00A29D9-F713-9782-D79B-A648317E1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62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" name="Rectangle 53">
            <a:extLst>
              <a:ext uri="{FF2B5EF4-FFF2-40B4-BE49-F238E27FC236}">
                <a16:creationId xmlns:a16="http://schemas.microsoft.com/office/drawing/2014/main" id="{54838D96-0C89-C17D-7ECA-769C2C002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43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Rectangle 54">
            <a:extLst>
              <a:ext uri="{FF2B5EF4-FFF2-40B4-BE49-F238E27FC236}">
                <a16:creationId xmlns:a16="http://schemas.microsoft.com/office/drawing/2014/main" id="{BB7D52AE-1C22-FE07-E73A-1EACB05C8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124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Rectangle 55">
            <a:extLst>
              <a:ext uri="{FF2B5EF4-FFF2-40B4-BE49-F238E27FC236}">
                <a16:creationId xmlns:a16="http://schemas.microsoft.com/office/drawing/2014/main" id="{B6555153-DA18-993E-353D-53969C46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05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Rectangle 56">
            <a:extLst>
              <a:ext uri="{FF2B5EF4-FFF2-40B4-BE49-F238E27FC236}">
                <a16:creationId xmlns:a16="http://schemas.microsoft.com/office/drawing/2014/main" id="{3106550A-B164-D1B6-282B-53E2280C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62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k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Rectangle 57">
            <a:extLst>
              <a:ext uri="{FF2B5EF4-FFF2-40B4-BE49-F238E27FC236}">
                <a16:creationId xmlns:a16="http://schemas.microsoft.com/office/drawing/2014/main" id="{DD997094-C483-BEBF-0A4F-52146F95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e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074E8D06-336D-9D9D-CB8D-833FA8AA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724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" name="Rectangle 59">
            <a:extLst>
              <a:ext uri="{FF2B5EF4-FFF2-40B4-BE49-F238E27FC236}">
                <a16:creationId xmlns:a16="http://schemas.microsoft.com/office/drawing/2014/main" id="{81324B75-467E-2F2F-04B0-D6B77B2B6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362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" name="Rectangle 60">
            <a:extLst>
              <a:ext uri="{FF2B5EF4-FFF2-40B4-BE49-F238E27FC236}">
                <a16:creationId xmlns:a16="http://schemas.microsoft.com/office/drawing/2014/main" id="{3AABB895-9EE0-8091-FBB3-43C3804C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743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Rectangle 61">
            <a:extLst>
              <a:ext uri="{FF2B5EF4-FFF2-40B4-BE49-F238E27FC236}">
                <a16:creationId xmlns:a16="http://schemas.microsoft.com/office/drawing/2014/main" id="{A1FCE352-2AF9-C3AE-4CEE-C5693ACF5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124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l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" name="Rectangle 62">
            <a:extLst>
              <a:ext uri="{FF2B5EF4-FFF2-40B4-BE49-F238E27FC236}">
                <a16:creationId xmlns:a16="http://schemas.microsoft.com/office/drawing/2014/main" id="{C6F7BA2E-997B-4880-87D0-6F0BA66A9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5052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Rectangle 63">
            <a:extLst>
              <a:ext uri="{FF2B5EF4-FFF2-40B4-BE49-F238E27FC236}">
                <a16:creationId xmlns:a16="http://schemas.microsoft.com/office/drawing/2014/main" id="{897C44B6-194F-D561-2ED1-D012F8E1C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962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g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Rectangle 64">
            <a:extLst>
              <a:ext uri="{FF2B5EF4-FFF2-40B4-BE49-F238E27FC236}">
                <a16:creationId xmlns:a16="http://schemas.microsoft.com/office/drawing/2014/main" id="{81D19A0F-E768-CF30-6B26-7DAAE671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419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h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" name="Rectangle 65">
            <a:extLst>
              <a:ext uri="{FF2B5EF4-FFF2-40B4-BE49-F238E27FC236}">
                <a16:creationId xmlns:a16="http://schemas.microsoft.com/office/drawing/2014/main" id="{D3934243-D9C7-4085-BE11-706F104B7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7244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" name="Rectangle 66">
            <a:extLst>
              <a:ext uri="{FF2B5EF4-FFF2-40B4-BE49-F238E27FC236}">
                <a16:creationId xmlns:a16="http://schemas.microsoft.com/office/drawing/2014/main" id="{57845BB8-EA70-8BFF-1ED3-53B51C159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1816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" name="Rectangle 67">
            <a:extLst>
              <a:ext uri="{FF2B5EF4-FFF2-40B4-BE49-F238E27FC236}">
                <a16:creationId xmlns:a16="http://schemas.microsoft.com/office/drawing/2014/main" id="{CCC23527-853F-7E4B-6501-608BCE34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638800"/>
            <a:ext cx="38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1" grpId="0" build="p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E57FFE79-AE50-47A6-B89D-221EA3B16F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8384A0-4F08-4AC6-876B-DF01C89431FD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C327B2DC-9C53-78F6-EBD0-866A0AA239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Algorithm 1: </a:t>
            </a:r>
            <a:r>
              <a:rPr lang="en-US" altLang="zh-CN" dirty="0" err="1">
                <a:ea typeface="宋体" panose="02010600030101010101" pitchFamily="2" charset="-122"/>
              </a:rPr>
              <a:t>Postorder</a:t>
            </a:r>
            <a:r>
              <a:rPr lang="en-US" altLang="zh-CN" dirty="0">
                <a:ea typeface="宋体" panose="02010600030101010101" pitchFamily="2" charset="-122"/>
              </a:rPr>
              <a:t> Traversal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663D252C-E392-4839-1EA4-DB6B8AA246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5210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T: ordered rooted tree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: = root of T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each child c of r from left to right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T(c) : = subtree with c as its root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(T(c))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 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List r</a:t>
            </a:r>
            <a:endParaRPr lang="el-GR" altLang="zh-CN" sz="3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2">
            <a:extLst>
              <a:ext uri="{FF2B5EF4-FFF2-40B4-BE49-F238E27FC236}">
                <a16:creationId xmlns:a16="http://schemas.microsoft.com/office/drawing/2014/main" id="{701BF2A5-C6C8-0525-6D78-5FC0D719C2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6ED9BE-4381-4FC3-9732-8878BA6B37C9}" type="slidenum">
              <a:rPr lang="en-US" altLang="zh-CN" sz="12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sp>
        <p:nvSpPr>
          <p:cNvPr id="6147" name="Rectangle 12">
            <a:extLst>
              <a:ext uri="{FF2B5EF4-FFF2-40B4-BE49-F238E27FC236}">
                <a16:creationId xmlns:a16="http://schemas.microsoft.com/office/drawing/2014/main" id="{113E28FE-FC9D-F14B-48A8-5250B733472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432032AD-58D1-487A-A114-9A1F695C331D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DCB00035-237F-AD26-CE17-D41E90CBFA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38600" y="6096000"/>
            <a:ext cx="1905000" cy="30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b="1" dirty="0">
                <a:latin typeface="Arial" panose="020B0604020202020204" pitchFamily="34" charset="0"/>
                <a:ea typeface="宋体" panose="02010600030101010101" pitchFamily="2" charset="-122"/>
              </a:rPr>
              <a:t>Section 5.3</a:t>
            </a:r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998CD8F0-EBE5-C5ED-C682-5A17F3EDC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276600"/>
            <a:ext cx="678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Euclid" pitchFamily="18" charset="0"/>
                <a:ea typeface="Dotum" panose="020B0600000101010101" pitchFamily="34" charset="-127"/>
              </a:rPr>
              <a:t>Chapter 5. </a:t>
            </a:r>
            <a:r>
              <a:rPr lang="en-US" altLang="zh-CN" sz="2400" b="1" dirty="0">
                <a:solidFill>
                  <a:schemeClr val="bg1"/>
                </a:solidFill>
                <a:latin typeface="Euclid" pitchFamily="18" charset="0"/>
                <a:ea typeface="Dotum" panose="020B0600000101010101" pitchFamily="34" charset="-127"/>
              </a:rPr>
              <a:t>Trees</a:t>
            </a:r>
          </a:p>
        </p:txBody>
      </p:sp>
      <p:sp>
        <p:nvSpPr>
          <p:cNvPr id="5126" name="WordArt 4">
            <a:extLst>
              <a:ext uri="{FF2B5EF4-FFF2-40B4-BE49-F238E27FC236}">
                <a16:creationId xmlns:a16="http://schemas.microsoft.com/office/drawing/2014/main" id="{CF69BD41-7B73-E7E8-0029-6D7CABB1FA5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838200" y="4572000"/>
            <a:ext cx="6934200" cy="6858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>
                <a:ln w="19050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1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63500" dir="2212194" algn="ctr" rotWithShape="0">
                    <a:srgbClr val="868686">
                      <a:alpha val="50000"/>
                    </a:srgbClr>
                  </a:outerShdw>
                </a:effectLst>
                <a:cs typeface="Arial" panose="020B0604020202020204" pitchFamily="34" charset="0"/>
              </a:rPr>
              <a:t>Tree Traversal</a:t>
            </a:r>
            <a:endParaRPr lang="zh-CN" altLang="en-US" sz="3600" b="1" kern="10">
              <a:ln w="19050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1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63500" dir="2212194" algn="ctr" rotWithShape="0">
                  <a:srgbClr val="868686">
                    <a:alpha val="50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B0304F9A-B2D4-4544-A5AE-4B76F99E7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08DC70-A8DF-4767-B397-F12AFF2A738D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9B25FEF0-58F5-4105-8FEC-A44E3FF816B9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6BEE5364-E540-42CD-BCA4-660BD0E4F6B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997C2DA3-6214-275B-0198-8A5B30554B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E453A83B-5B58-23F3-5F97-ACBEEEB2B54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24583" name="Group 5">
              <a:extLst>
                <a:ext uri="{FF2B5EF4-FFF2-40B4-BE49-F238E27FC236}">
                  <a16:creationId xmlns:a16="http://schemas.microsoft.com/office/drawing/2014/main" id="{061FA063-473E-8605-BBCC-380FA37D6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68DB5E17-C289-4A4D-86A1-F2CFCB01F63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2EF1FEB5-3564-4EEA-83D0-8E954848763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0B48B6F3-79F3-4170-9659-EA41453BE7D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481D031D-CB23-4544-AC1E-CC004AA53F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42F241ED-8DA0-47F4-BADD-E108FAE02E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D5C56F56-B994-4239-A7BA-B5977E0FF7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24582" name="Rectangle 3">
            <a:extLst>
              <a:ext uri="{FF2B5EF4-FFF2-40B4-BE49-F238E27FC236}">
                <a16:creationId xmlns:a16="http://schemas.microsoft.com/office/drawing/2014/main" id="{8ED564E7-BA35-50C0-47C2-3CB9CA0A54D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0" y="3352800"/>
            <a:ext cx="31242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Infix, Prefix, and Postfix Notation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95B4766E-7AE2-4D6A-B914-039BCC9CBA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E7CC6C-5656-4D70-A7F0-4D2454B5B594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3241D10-8BDF-5187-30DC-16C744800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Representation of expression</a:t>
            </a:r>
          </a:p>
        </p:txBody>
      </p:sp>
      <p:sp>
        <p:nvSpPr>
          <p:cNvPr id="381955" name="Rectangle 3">
            <a:extLst>
              <a:ext uri="{FF2B5EF4-FFF2-40B4-BE49-F238E27FC236}">
                <a16:creationId xmlns:a16="http://schemas.microsoft.com/office/drawing/2014/main" id="{058E9315-ED87-78C4-6781-85697D3C8A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 addition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-   subtraction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*  multiplication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   division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↑ exponentiation</a:t>
            </a:r>
          </a:p>
          <a:p>
            <a:endParaRPr lang="en-US" altLang="zh-CN" sz="3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1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1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983432F7-8948-4CF2-99C7-29BB603635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E0D1B8-C060-47BB-B81C-E16CB269BB1D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9359058E-6851-53D4-2725-7B391A5B89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1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A18E9E7-601A-2639-D0F9-7D2811342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Use the ordered rooted tree to represent the expression ((x+y)↑2)+((x-4)/3) ?</a:t>
            </a:r>
            <a:endParaRPr lang="el-GR" altLang="zh-CN" sz="3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4F3E0804-DBE3-DBC7-21C0-90E3D2643447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2646363"/>
            <a:ext cx="5373687" cy="3297237"/>
            <a:chOff x="385" y="1529"/>
            <a:chExt cx="3087" cy="1842"/>
          </a:xfrm>
        </p:grpSpPr>
        <p:sp>
          <p:nvSpPr>
            <p:cNvPr id="26630" name="Line 6">
              <a:extLst>
                <a:ext uri="{FF2B5EF4-FFF2-40B4-BE49-F238E27FC236}">
                  <a16:creationId xmlns:a16="http://schemas.microsoft.com/office/drawing/2014/main" id="{FAA9010C-EFC5-DFE6-1FD5-E661F9241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10">
              <a:extLst>
                <a:ext uri="{FF2B5EF4-FFF2-40B4-BE49-F238E27FC236}">
                  <a16:creationId xmlns:a16="http://schemas.microsoft.com/office/drawing/2014/main" id="{59E62D7D-4987-E738-AC13-947F42349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62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12">
              <a:extLst>
                <a:ext uri="{FF2B5EF4-FFF2-40B4-BE49-F238E27FC236}">
                  <a16:creationId xmlns:a16="http://schemas.microsoft.com/office/drawing/2014/main" id="{C1A57048-7F34-024D-C5E7-224CC2FFF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24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" name="Line 14">
              <a:extLst>
                <a:ext uri="{FF2B5EF4-FFF2-40B4-BE49-F238E27FC236}">
                  <a16:creationId xmlns:a16="http://schemas.microsoft.com/office/drawing/2014/main" id="{74C14E03-45E2-59F0-F4FD-3E8EA09D7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304"/>
              <a:ext cx="219" cy="3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4" name="Line 16">
              <a:extLst>
                <a:ext uri="{FF2B5EF4-FFF2-40B4-BE49-F238E27FC236}">
                  <a16:creationId xmlns:a16="http://schemas.microsoft.com/office/drawing/2014/main" id="{E8634639-1A4A-F8C3-ED79-5D779EB151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" y="2832"/>
              <a:ext cx="312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18">
              <a:extLst>
                <a:ext uri="{FF2B5EF4-FFF2-40B4-BE49-F238E27FC236}">
                  <a16:creationId xmlns:a16="http://schemas.microsoft.com/office/drawing/2014/main" id="{9C182725-0CC3-B09B-CA33-8266ABEA0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295" cy="2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Line 26">
              <a:extLst>
                <a:ext uri="{FF2B5EF4-FFF2-40B4-BE49-F238E27FC236}">
                  <a16:creationId xmlns:a16="http://schemas.microsoft.com/office/drawing/2014/main" id="{510F4BE2-9B17-CEF3-7F98-3DD646A244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256"/>
              <a:ext cx="288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Line 30">
              <a:extLst>
                <a:ext uri="{FF2B5EF4-FFF2-40B4-BE49-F238E27FC236}">
                  <a16:creationId xmlns:a16="http://schemas.microsoft.com/office/drawing/2014/main" id="{CD3DB76A-46A2-4DAA-EDBE-E88B949CB5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56"/>
              <a:ext cx="388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8" name="Line 32">
              <a:extLst>
                <a:ext uri="{FF2B5EF4-FFF2-40B4-BE49-F238E27FC236}">
                  <a16:creationId xmlns:a16="http://schemas.microsoft.com/office/drawing/2014/main" id="{0CA5D62B-4040-5AD8-5AC6-859946D35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5" y="2736"/>
              <a:ext cx="327" cy="3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Line 34">
              <a:extLst>
                <a:ext uri="{FF2B5EF4-FFF2-40B4-BE49-F238E27FC236}">
                  <a16:creationId xmlns:a16="http://schemas.microsoft.com/office/drawing/2014/main" id="{E638CAE7-EBFA-7058-9C00-0E27B6712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33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Rectangle 36">
              <a:extLst>
                <a:ext uri="{FF2B5EF4-FFF2-40B4-BE49-F238E27FC236}">
                  <a16:creationId xmlns:a16="http://schemas.microsoft.com/office/drawing/2014/main" id="{7BB49ECB-E71A-7049-0629-6F021755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29"/>
              <a:ext cx="23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6641" name="Rectangle 37">
              <a:extLst>
                <a:ext uri="{FF2B5EF4-FFF2-40B4-BE49-F238E27FC236}">
                  <a16:creationId xmlns:a16="http://schemas.microsoft.com/office/drawing/2014/main" id="{28074CA9-FC8A-ACC4-834E-5585218E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06"/>
              <a:ext cx="32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↑</a:t>
              </a:r>
            </a:p>
          </p:txBody>
        </p:sp>
        <p:sp>
          <p:nvSpPr>
            <p:cNvPr id="26642" name="Rectangle 39">
              <a:extLst>
                <a:ext uri="{FF2B5EF4-FFF2-40B4-BE49-F238E27FC236}">
                  <a16:creationId xmlns:a16="http://schemas.microsoft.com/office/drawing/2014/main" id="{6DD28629-81B1-C49C-B4D5-1B7E6EC85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953"/>
              <a:ext cx="16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26643" name="Rectangle 40">
              <a:extLst>
                <a:ext uri="{FF2B5EF4-FFF2-40B4-BE49-F238E27FC236}">
                  <a16:creationId xmlns:a16="http://schemas.microsoft.com/office/drawing/2014/main" id="{1B5EAD4B-B88E-89B7-693D-EB55B4B76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82"/>
              <a:ext cx="23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6644" name="Rectangle 41">
              <a:extLst>
                <a:ext uri="{FF2B5EF4-FFF2-40B4-BE49-F238E27FC236}">
                  <a16:creationId xmlns:a16="http://schemas.microsoft.com/office/drawing/2014/main" id="{3E006118-0AF5-8500-6BE6-84D2B8160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260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6645" name="Rectangle 42">
              <a:extLst>
                <a:ext uri="{FF2B5EF4-FFF2-40B4-BE49-F238E27FC236}">
                  <a16:creationId xmlns:a16="http://schemas.microsoft.com/office/drawing/2014/main" id="{64D90115-E67A-0E0C-5300-505425D42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2486"/>
              <a:ext cx="17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26646" name="Rectangle 44">
              <a:extLst>
                <a:ext uri="{FF2B5EF4-FFF2-40B4-BE49-F238E27FC236}">
                  <a16:creationId xmlns:a16="http://schemas.microsoft.com/office/drawing/2014/main" id="{38E512A3-9A96-68CF-AFC0-B2BCAE92E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6647" name="Rectangle 45">
              <a:extLst>
                <a:ext uri="{FF2B5EF4-FFF2-40B4-BE49-F238E27FC236}">
                  <a16:creationId xmlns:a16="http://schemas.microsoft.com/office/drawing/2014/main" id="{B6000A41-7C81-09A8-06E4-39BD43EA3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6648" name="Rectangle 46">
              <a:extLst>
                <a:ext uri="{FF2B5EF4-FFF2-40B4-BE49-F238E27FC236}">
                  <a16:creationId xmlns:a16="http://schemas.microsoft.com/office/drawing/2014/main" id="{1270D685-CBDF-4AF5-BAF3-A20DD770A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26649" name="Rectangle 47">
              <a:extLst>
                <a:ext uri="{FF2B5EF4-FFF2-40B4-BE49-F238E27FC236}">
                  <a16:creationId xmlns:a16="http://schemas.microsoft.com/office/drawing/2014/main" id="{59087A9D-296F-A724-0233-A2F32099B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26650" name="Rectangle 48">
              <a:extLst>
                <a:ext uri="{FF2B5EF4-FFF2-40B4-BE49-F238E27FC236}">
                  <a16:creationId xmlns:a16="http://schemas.microsoft.com/office/drawing/2014/main" id="{3BDC491E-032A-74BA-AED4-128D2BA5A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307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9636578C-4761-474B-9E65-FA83ACBED1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E471C90-96DA-412A-8C61-EA9A045001CA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2AB291D-28FD-4F73-ECB1-9D8696572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Infix form</a:t>
            </a:r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98B1B915-2969-7EB0-2C18-3F5604089B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To make such expressions unambiguous it is necessary to include parentheses in the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traversal whenever we encounter an operation.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fully parenthesized expression obtained in this way is said to be in infix form.</a:t>
            </a:r>
            <a:endParaRPr lang="el-GR" altLang="zh-CN" sz="3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3">
            <a:extLst>
              <a:ext uri="{FF2B5EF4-FFF2-40B4-BE49-F238E27FC236}">
                <a16:creationId xmlns:a16="http://schemas.microsoft.com/office/drawing/2014/main" id="{78953840-E0ED-4C4A-82A4-24B2C99471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6C1424-62AA-436F-BAC2-536E894DE8A5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423F1A8-7395-52DE-9250-E1EA6C19A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AC1A89F-5DB5-84DF-F456-E2201A8037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(x+y) / (x+3)     (x+(y/x))+3         x+(y/(x+3))</a:t>
            </a:r>
            <a:endParaRPr lang="el-GR" altLang="zh-CN" sz="3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75">
            <a:extLst>
              <a:ext uri="{FF2B5EF4-FFF2-40B4-BE49-F238E27FC236}">
                <a16:creationId xmlns:a16="http://schemas.microsoft.com/office/drawing/2014/main" id="{C89B45F3-73E8-81D6-1962-C266FC4009F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209800"/>
            <a:ext cx="3138488" cy="2562225"/>
            <a:chOff x="48" y="1392"/>
            <a:chExt cx="1977" cy="1614"/>
          </a:xfrm>
        </p:grpSpPr>
        <p:sp>
          <p:nvSpPr>
            <p:cNvPr id="28706" name="Line 26">
              <a:extLst>
                <a:ext uri="{FF2B5EF4-FFF2-40B4-BE49-F238E27FC236}">
                  <a16:creationId xmlns:a16="http://schemas.microsoft.com/office/drawing/2014/main" id="{F2C1B010-C2F3-032E-CA8D-7F8477F4D7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" y="1686"/>
              <a:ext cx="271" cy="3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Line 27">
              <a:extLst>
                <a:ext uri="{FF2B5EF4-FFF2-40B4-BE49-F238E27FC236}">
                  <a16:creationId xmlns:a16="http://schemas.microsoft.com/office/drawing/2014/main" id="{FA314E85-BB74-B9AE-BE9D-4978D3C4D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2" y="1686"/>
              <a:ext cx="365" cy="4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8" name="Line 28">
              <a:extLst>
                <a:ext uri="{FF2B5EF4-FFF2-40B4-BE49-F238E27FC236}">
                  <a16:creationId xmlns:a16="http://schemas.microsoft.com/office/drawing/2014/main" id="{8DEEFAC7-C9CE-476F-695F-29B58DBEE0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3" y="2255"/>
              <a:ext cx="308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9" name="Line 29">
              <a:extLst>
                <a:ext uri="{FF2B5EF4-FFF2-40B4-BE49-F238E27FC236}">
                  <a16:creationId xmlns:a16="http://schemas.microsoft.com/office/drawing/2014/main" id="{866F7306-6581-08AB-DD46-3552CBB66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" y="2255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0" name="Rectangle 30">
              <a:extLst>
                <a:ext uri="{FF2B5EF4-FFF2-40B4-BE49-F238E27FC236}">
                  <a16:creationId xmlns:a16="http://schemas.microsoft.com/office/drawing/2014/main" id="{09685C2F-5F91-916F-EFBC-ECA36BD1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" y="1392"/>
              <a:ext cx="18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28711" name="Rectangle 31">
              <a:extLst>
                <a:ext uri="{FF2B5EF4-FFF2-40B4-BE49-F238E27FC236}">
                  <a16:creationId xmlns:a16="http://schemas.microsoft.com/office/drawing/2014/main" id="{404164EE-DD36-2087-2833-32E351CF2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2009"/>
              <a:ext cx="25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8712" name="Rectangle 32">
              <a:extLst>
                <a:ext uri="{FF2B5EF4-FFF2-40B4-BE49-F238E27FC236}">
                  <a16:creationId xmlns:a16="http://schemas.microsoft.com/office/drawing/2014/main" id="{3B748AD7-E791-9947-6076-7535E6661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" y="1992"/>
              <a:ext cx="256" cy="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8713" name="Rectangle 33">
              <a:extLst>
                <a:ext uri="{FF2B5EF4-FFF2-40B4-BE49-F238E27FC236}">
                  <a16:creationId xmlns:a16="http://schemas.microsoft.com/office/drawing/2014/main" id="{AA3EDEBF-715D-2972-56D9-84849DFA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648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714" name="Rectangle 34">
              <a:extLst>
                <a:ext uri="{FF2B5EF4-FFF2-40B4-BE49-F238E27FC236}">
                  <a16:creationId xmlns:a16="http://schemas.microsoft.com/office/drawing/2014/main" id="{E64F5901-9777-7E36-8640-E62A622B6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2638"/>
              <a:ext cx="249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715" name="Line 40">
              <a:extLst>
                <a:ext uri="{FF2B5EF4-FFF2-40B4-BE49-F238E27FC236}">
                  <a16:creationId xmlns:a16="http://schemas.microsoft.com/office/drawing/2014/main" id="{94B14210-B68C-E221-8380-09DA1ED92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49" y="2301"/>
              <a:ext cx="308" cy="46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6" name="Line 41">
              <a:extLst>
                <a:ext uri="{FF2B5EF4-FFF2-40B4-BE49-F238E27FC236}">
                  <a16:creationId xmlns:a16="http://schemas.microsoft.com/office/drawing/2014/main" id="{B48074D3-E20C-A37D-391F-3CEEBE24E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5" y="2267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17" name="Rectangle 42">
              <a:extLst>
                <a:ext uri="{FF2B5EF4-FFF2-40B4-BE49-F238E27FC236}">
                  <a16:creationId xmlns:a16="http://schemas.microsoft.com/office/drawing/2014/main" id="{A4030DE0-CFF6-7A5C-1172-3D559E65C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" y="2660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718" name="Rectangle 43">
              <a:extLst>
                <a:ext uri="{FF2B5EF4-FFF2-40B4-BE49-F238E27FC236}">
                  <a16:creationId xmlns:a16="http://schemas.microsoft.com/office/drawing/2014/main" id="{4D1CFE5F-1859-5F6B-1B05-45D1AFD5A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49"/>
              <a:ext cx="249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3</a:t>
              </a:r>
            </a:p>
          </p:txBody>
        </p:sp>
      </p:grpSp>
      <p:grpSp>
        <p:nvGrpSpPr>
          <p:cNvPr id="3" name="Group 64">
            <a:extLst>
              <a:ext uri="{FF2B5EF4-FFF2-40B4-BE49-F238E27FC236}">
                <a16:creationId xmlns:a16="http://schemas.microsoft.com/office/drawing/2014/main" id="{52176581-F272-ECAF-4F32-2DFF11DD4815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981200"/>
            <a:ext cx="2386013" cy="3840163"/>
            <a:chOff x="2112" y="1248"/>
            <a:chExt cx="1600" cy="2419"/>
          </a:xfrm>
        </p:grpSpPr>
        <p:sp>
          <p:nvSpPr>
            <p:cNvPr id="28693" name="Rectangle 46">
              <a:extLst>
                <a:ext uri="{FF2B5EF4-FFF2-40B4-BE49-F238E27FC236}">
                  <a16:creationId xmlns:a16="http://schemas.microsoft.com/office/drawing/2014/main" id="{2FCFAA45-C30C-CE28-CF8B-22F4F4211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2" y="1248"/>
              <a:ext cx="2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8694" name="Line 47">
              <a:extLst>
                <a:ext uri="{FF2B5EF4-FFF2-40B4-BE49-F238E27FC236}">
                  <a16:creationId xmlns:a16="http://schemas.microsoft.com/office/drawing/2014/main" id="{2C35A27F-F078-E846-1653-D8CAF81FE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" y="1541"/>
              <a:ext cx="359" cy="4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5" name="Line 48">
              <a:extLst>
                <a:ext uri="{FF2B5EF4-FFF2-40B4-BE49-F238E27FC236}">
                  <a16:creationId xmlns:a16="http://schemas.microsoft.com/office/drawing/2014/main" id="{67DB0F4C-A0DA-6F5B-60B9-BE25ACD39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509"/>
              <a:ext cx="368" cy="4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Rectangle 49">
              <a:extLst>
                <a:ext uri="{FF2B5EF4-FFF2-40B4-BE49-F238E27FC236}">
                  <a16:creationId xmlns:a16="http://schemas.microsoft.com/office/drawing/2014/main" id="{987D4D43-FC67-8D9F-2FEA-8AA14F754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5" y="1882"/>
              <a:ext cx="27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8697" name="Rectangle 50">
              <a:extLst>
                <a:ext uri="{FF2B5EF4-FFF2-40B4-BE49-F238E27FC236}">
                  <a16:creationId xmlns:a16="http://schemas.microsoft.com/office/drawing/2014/main" id="{E9E3E0C0-820D-CF09-0A98-A25721A79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1872"/>
              <a:ext cx="2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28698" name="Line 52">
              <a:extLst>
                <a:ext uri="{FF2B5EF4-FFF2-40B4-BE49-F238E27FC236}">
                  <a16:creationId xmlns:a16="http://schemas.microsoft.com/office/drawing/2014/main" id="{098D9B30-B50D-7D1B-E1DA-EC67C11A7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97" y="2208"/>
              <a:ext cx="308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9" name="Line 53">
              <a:extLst>
                <a:ext uri="{FF2B5EF4-FFF2-40B4-BE49-F238E27FC236}">
                  <a16:creationId xmlns:a16="http://schemas.microsoft.com/office/drawing/2014/main" id="{CBE298C2-D605-0788-AC00-96F2FABAC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" y="2208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0" name="Rectangle 54">
              <a:extLst>
                <a:ext uri="{FF2B5EF4-FFF2-40B4-BE49-F238E27FC236}">
                  <a16:creationId xmlns:a16="http://schemas.microsoft.com/office/drawing/2014/main" id="{89FADD12-E251-E352-44AB-E6D6267EA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01"/>
              <a:ext cx="2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701" name="Rectangle 55">
              <a:extLst>
                <a:ext uri="{FF2B5EF4-FFF2-40B4-BE49-F238E27FC236}">
                  <a16:creationId xmlns:a16="http://schemas.microsoft.com/office/drawing/2014/main" id="{E8ABF45C-E559-043B-30EA-A901DDC30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2630"/>
              <a:ext cx="19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28702" name="Line 56">
              <a:extLst>
                <a:ext uri="{FF2B5EF4-FFF2-40B4-BE49-F238E27FC236}">
                  <a16:creationId xmlns:a16="http://schemas.microsoft.com/office/drawing/2014/main" id="{3B8B3DC0-0F57-8657-8077-10CD27F9E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07" y="2928"/>
              <a:ext cx="308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3" name="Line 57">
              <a:extLst>
                <a:ext uri="{FF2B5EF4-FFF2-40B4-BE49-F238E27FC236}">
                  <a16:creationId xmlns:a16="http://schemas.microsoft.com/office/drawing/2014/main" id="{22DDDD0C-CD0A-CDC7-6240-AB6BF360FA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2928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4" name="Rectangle 58">
              <a:extLst>
                <a:ext uri="{FF2B5EF4-FFF2-40B4-BE49-F238E27FC236}">
                  <a16:creationId xmlns:a16="http://schemas.microsoft.com/office/drawing/2014/main" id="{38D8DDD5-5498-6D41-F259-E1E1C019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3321"/>
              <a:ext cx="2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705" name="Rectangle 59">
              <a:extLst>
                <a:ext uri="{FF2B5EF4-FFF2-40B4-BE49-F238E27FC236}">
                  <a16:creationId xmlns:a16="http://schemas.microsoft.com/office/drawing/2014/main" id="{338885E7-0165-BF17-91D0-3656CD051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311"/>
              <a:ext cx="26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</p:grpSp>
      <p:grpSp>
        <p:nvGrpSpPr>
          <p:cNvPr id="4" name="Group 74">
            <a:extLst>
              <a:ext uri="{FF2B5EF4-FFF2-40B4-BE49-F238E27FC236}">
                <a16:creationId xmlns:a16="http://schemas.microsoft.com/office/drawing/2014/main" id="{52586698-B07C-7553-5AF3-7FDF3F2707BD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981200"/>
            <a:ext cx="3124200" cy="3765550"/>
            <a:chOff x="3744" y="1248"/>
            <a:chExt cx="1968" cy="2372"/>
          </a:xfrm>
        </p:grpSpPr>
        <p:sp>
          <p:nvSpPr>
            <p:cNvPr id="28680" name="Rectangle 60">
              <a:extLst>
                <a:ext uri="{FF2B5EF4-FFF2-40B4-BE49-F238E27FC236}">
                  <a16:creationId xmlns:a16="http://schemas.microsoft.com/office/drawing/2014/main" id="{39BE45FB-B187-7E97-5A1A-F6C5FAA00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3" y="1248"/>
              <a:ext cx="25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8681" name="Line 61">
              <a:extLst>
                <a:ext uri="{FF2B5EF4-FFF2-40B4-BE49-F238E27FC236}">
                  <a16:creationId xmlns:a16="http://schemas.microsoft.com/office/drawing/2014/main" id="{2D653A1C-2965-E15B-8489-F501170E1C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541"/>
              <a:ext cx="359" cy="4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" name="Line 62">
              <a:extLst>
                <a:ext uri="{FF2B5EF4-FFF2-40B4-BE49-F238E27FC236}">
                  <a16:creationId xmlns:a16="http://schemas.microsoft.com/office/drawing/2014/main" id="{F4B14DAB-7CDF-D5BB-9F6A-570BC4B6C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7" y="1509"/>
              <a:ext cx="368" cy="4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Rectangle 63">
              <a:extLst>
                <a:ext uri="{FF2B5EF4-FFF2-40B4-BE49-F238E27FC236}">
                  <a16:creationId xmlns:a16="http://schemas.microsoft.com/office/drawing/2014/main" id="{9FA18BB4-9F0C-68D9-06CF-9DA5ABDE0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1872"/>
              <a:ext cx="183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28684" name="Rectangle 65">
              <a:extLst>
                <a:ext uri="{FF2B5EF4-FFF2-40B4-BE49-F238E27FC236}">
                  <a16:creationId xmlns:a16="http://schemas.microsoft.com/office/drawing/2014/main" id="{A9663E93-08F1-E6C6-2FB7-1E04F165E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1920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685" name="Line 66">
              <a:extLst>
                <a:ext uri="{FF2B5EF4-FFF2-40B4-BE49-F238E27FC236}">
                  <a16:creationId xmlns:a16="http://schemas.microsoft.com/office/drawing/2014/main" id="{C8F22829-69DE-9A5D-18EF-E78D274A49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2" y="2161"/>
              <a:ext cx="308" cy="45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6" name="Line 67">
              <a:extLst>
                <a:ext uri="{FF2B5EF4-FFF2-40B4-BE49-F238E27FC236}">
                  <a16:creationId xmlns:a16="http://schemas.microsoft.com/office/drawing/2014/main" id="{35B6AD8E-EF04-D8C2-277B-94F1C9882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4" y="2161"/>
              <a:ext cx="316" cy="44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7" name="Rectangle 68">
              <a:extLst>
                <a:ext uri="{FF2B5EF4-FFF2-40B4-BE49-F238E27FC236}">
                  <a16:creationId xmlns:a16="http://schemas.microsoft.com/office/drawing/2014/main" id="{1FAADD73-9A6A-230E-C1C6-6AF8E6DB1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554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y</a:t>
              </a:r>
            </a:p>
          </p:txBody>
        </p:sp>
        <p:sp>
          <p:nvSpPr>
            <p:cNvPr id="28688" name="Rectangle 69">
              <a:extLst>
                <a:ext uri="{FF2B5EF4-FFF2-40B4-BE49-F238E27FC236}">
                  <a16:creationId xmlns:a16="http://schemas.microsoft.com/office/drawing/2014/main" id="{E863DF33-47CE-8C4B-FDA6-1E4F86E7A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" y="2544"/>
              <a:ext cx="25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8689" name="Line 70">
              <a:extLst>
                <a:ext uri="{FF2B5EF4-FFF2-40B4-BE49-F238E27FC236}">
                  <a16:creationId xmlns:a16="http://schemas.microsoft.com/office/drawing/2014/main" id="{320F8D82-6CE7-0C7E-DA9A-20F6457A5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5" y="2881"/>
              <a:ext cx="308" cy="46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0" name="Line 71">
              <a:extLst>
                <a:ext uri="{FF2B5EF4-FFF2-40B4-BE49-F238E27FC236}">
                  <a16:creationId xmlns:a16="http://schemas.microsoft.com/office/drawing/2014/main" id="{F0181EA5-7D53-D88A-170D-2D7BA8F3E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" y="2881"/>
              <a:ext cx="316" cy="45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1" name="Rectangle 72">
              <a:extLst>
                <a:ext uri="{FF2B5EF4-FFF2-40B4-BE49-F238E27FC236}">
                  <a16:creationId xmlns:a16="http://schemas.microsoft.com/office/drawing/2014/main" id="{E059D41C-4980-3C4B-38B2-A85AEBF7B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3274"/>
              <a:ext cx="249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x</a:t>
              </a:r>
            </a:p>
          </p:txBody>
        </p:sp>
        <p:sp>
          <p:nvSpPr>
            <p:cNvPr id="28692" name="Rectangle 73">
              <a:extLst>
                <a:ext uri="{FF2B5EF4-FFF2-40B4-BE49-F238E27FC236}">
                  <a16:creationId xmlns:a16="http://schemas.microsoft.com/office/drawing/2014/main" id="{FE5F48A2-2044-1247-B149-6F66823E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3" y="3264"/>
              <a:ext cx="249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9B8F3159-460F-4064-981B-910BD810B4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2C87E2-C9D2-43B9-B5F0-65F881D2D0F3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C83E1DD-9062-9B5A-3934-05EA29094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Prefix form</a:t>
            </a:r>
          </a:p>
        </p:txBody>
      </p:sp>
      <p:sp>
        <p:nvSpPr>
          <p:cNvPr id="386051" name="Rectangle 3">
            <a:extLst>
              <a:ext uri="{FF2B5EF4-FFF2-40B4-BE49-F238E27FC236}">
                <a16:creationId xmlns:a16="http://schemas.microsoft.com/office/drawing/2014/main" id="{BBE71635-0FBF-B4AA-0E2F-CD8F8604D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We obtain the prefix form of an expression when we traverse its rooted tree in preorder.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Expression written in prefix from are said to be in Polish notation, which is named after the Polish logician Jan Lukasiewicz.</a:t>
            </a:r>
            <a:endParaRPr lang="el-GR" altLang="zh-CN" sz="3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75485BC7-36AA-46B7-A70C-2F890ADED3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AD7BF8-19AC-4442-99E4-11E8D71450BF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07A417E-C9CD-2693-86D8-3DA73D52B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1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C0E90EF-1E27-3F33-289E-7CE64CA4E8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prefix form for the expression ((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x+y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)↑2)+((x-4)/3) ?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 : + ↑+ x y 2 / - x 4 3</a:t>
            </a:r>
            <a:endParaRPr lang="el-GR" altLang="zh-CN" sz="3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21A66F-EE75-6ACE-EF19-78DFFDFDED93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3255963"/>
            <a:ext cx="5373687" cy="3297237"/>
            <a:chOff x="385" y="1529"/>
            <a:chExt cx="3087" cy="1842"/>
          </a:xfrm>
        </p:grpSpPr>
        <p:sp>
          <p:nvSpPr>
            <p:cNvPr id="30726" name="Line 5">
              <a:extLst>
                <a:ext uri="{FF2B5EF4-FFF2-40B4-BE49-F238E27FC236}">
                  <a16:creationId xmlns:a16="http://schemas.microsoft.com/office/drawing/2014/main" id="{07178E52-52E1-2C77-D17D-27275B584E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7" name="Line 6">
              <a:extLst>
                <a:ext uri="{FF2B5EF4-FFF2-40B4-BE49-F238E27FC236}">
                  <a16:creationId xmlns:a16="http://schemas.microsoft.com/office/drawing/2014/main" id="{2903A5C5-E44B-B5A9-64DD-099B1C43B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62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8" name="Line 7">
              <a:extLst>
                <a:ext uri="{FF2B5EF4-FFF2-40B4-BE49-F238E27FC236}">
                  <a16:creationId xmlns:a16="http://schemas.microsoft.com/office/drawing/2014/main" id="{FDC1B4FC-61F2-7B06-8C63-059EE6C50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24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29" name="Line 8">
              <a:extLst>
                <a:ext uri="{FF2B5EF4-FFF2-40B4-BE49-F238E27FC236}">
                  <a16:creationId xmlns:a16="http://schemas.microsoft.com/office/drawing/2014/main" id="{F62FEB92-B17E-B6A0-AEA3-DA2792A50D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304"/>
              <a:ext cx="219" cy="3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0" name="Line 9">
              <a:extLst>
                <a:ext uri="{FF2B5EF4-FFF2-40B4-BE49-F238E27FC236}">
                  <a16:creationId xmlns:a16="http://schemas.microsoft.com/office/drawing/2014/main" id="{AD9BA768-709E-DD3A-BE0D-92B7EA9B8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" y="2832"/>
              <a:ext cx="312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10">
              <a:extLst>
                <a:ext uri="{FF2B5EF4-FFF2-40B4-BE49-F238E27FC236}">
                  <a16:creationId xmlns:a16="http://schemas.microsoft.com/office/drawing/2014/main" id="{E7DF62ED-CE3C-653C-AFD5-CDEC011D9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295" cy="2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11">
              <a:extLst>
                <a:ext uri="{FF2B5EF4-FFF2-40B4-BE49-F238E27FC236}">
                  <a16:creationId xmlns:a16="http://schemas.microsoft.com/office/drawing/2014/main" id="{DE2871CA-34C8-B25C-EBDB-D633CBB59B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256"/>
              <a:ext cx="288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12">
              <a:extLst>
                <a:ext uri="{FF2B5EF4-FFF2-40B4-BE49-F238E27FC236}">
                  <a16:creationId xmlns:a16="http://schemas.microsoft.com/office/drawing/2014/main" id="{39B7847F-FE08-2BB1-89DB-EABA4C0D0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56"/>
              <a:ext cx="388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4" name="Line 13">
              <a:extLst>
                <a:ext uri="{FF2B5EF4-FFF2-40B4-BE49-F238E27FC236}">
                  <a16:creationId xmlns:a16="http://schemas.microsoft.com/office/drawing/2014/main" id="{B436CB3E-C0D0-FA42-D15A-973346EE37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5" y="2736"/>
              <a:ext cx="327" cy="3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5" name="Line 14">
              <a:extLst>
                <a:ext uri="{FF2B5EF4-FFF2-40B4-BE49-F238E27FC236}">
                  <a16:creationId xmlns:a16="http://schemas.microsoft.com/office/drawing/2014/main" id="{FFBCE2BF-CAA3-46B2-FD73-87BAFA2EFB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33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Rectangle 15">
              <a:extLst>
                <a:ext uri="{FF2B5EF4-FFF2-40B4-BE49-F238E27FC236}">
                  <a16:creationId xmlns:a16="http://schemas.microsoft.com/office/drawing/2014/main" id="{AF654655-67F2-26D8-4B5A-49ECD6781D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29"/>
              <a:ext cx="23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0737" name="Rectangle 16">
              <a:extLst>
                <a:ext uri="{FF2B5EF4-FFF2-40B4-BE49-F238E27FC236}">
                  <a16:creationId xmlns:a16="http://schemas.microsoft.com/office/drawing/2014/main" id="{02CC24C2-B4A9-5199-F3D5-716563577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06"/>
              <a:ext cx="32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↑</a:t>
              </a:r>
            </a:p>
          </p:txBody>
        </p:sp>
        <p:sp>
          <p:nvSpPr>
            <p:cNvPr id="30738" name="Rectangle 17">
              <a:extLst>
                <a:ext uri="{FF2B5EF4-FFF2-40B4-BE49-F238E27FC236}">
                  <a16:creationId xmlns:a16="http://schemas.microsoft.com/office/drawing/2014/main" id="{FA3D53F9-CABD-9A7D-2674-FB4CAC94B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953"/>
              <a:ext cx="16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0739" name="Rectangle 18">
              <a:extLst>
                <a:ext uri="{FF2B5EF4-FFF2-40B4-BE49-F238E27FC236}">
                  <a16:creationId xmlns:a16="http://schemas.microsoft.com/office/drawing/2014/main" id="{C5470F5B-6B23-85C8-CC5E-5B9548095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82"/>
              <a:ext cx="23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0740" name="Rectangle 19">
              <a:extLst>
                <a:ext uri="{FF2B5EF4-FFF2-40B4-BE49-F238E27FC236}">
                  <a16:creationId xmlns:a16="http://schemas.microsoft.com/office/drawing/2014/main" id="{AA33B273-F3E6-A888-A04B-D5570D67F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260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0741" name="Rectangle 20">
              <a:extLst>
                <a:ext uri="{FF2B5EF4-FFF2-40B4-BE49-F238E27FC236}">
                  <a16:creationId xmlns:a16="http://schemas.microsoft.com/office/drawing/2014/main" id="{913B9572-8D3A-EEC9-B808-2D17FF337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2486"/>
              <a:ext cx="17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0742" name="Rectangle 21">
              <a:extLst>
                <a:ext uri="{FF2B5EF4-FFF2-40B4-BE49-F238E27FC236}">
                  <a16:creationId xmlns:a16="http://schemas.microsoft.com/office/drawing/2014/main" id="{31E67DB7-503C-3756-A070-DFBE9F46F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743" name="Rectangle 22">
              <a:extLst>
                <a:ext uri="{FF2B5EF4-FFF2-40B4-BE49-F238E27FC236}">
                  <a16:creationId xmlns:a16="http://schemas.microsoft.com/office/drawing/2014/main" id="{67360DB9-610F-9337-C122-BE6062013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744" name="Rectangle 23">
              <a:extLst>
                <a:ext uri="{FF2B5EF4-FFF2-40B4-BE49-F238E27FC236}">
                  <a16:creationId xmlns:a16="http://schemas.microsoft.com/office/drawing/2014/main" id="{930CD838-7F14-8EAC-3602-7F8E5A7B4D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0745" name="Rectangle 24">
              <a:extLst>
                <a:ext uri="{FF2B5EF4-FFF2-40B4-BE49-F238E27FC236}">
                  <a16:creationId xmlns:a16="http://schemas.microsoft.com/office/drawing/2014/main" id="{89A38166-E58C-5BBB-79D3-10B66066D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0746" name="Rectangle 25">
              <a:extLst>
                <a:ext uri="{FF2B5EF4-FFF2-40B4-BE49-F238E27FC236}">
                  <a16:creationId xmlns:a16="http://schemas.microsoft.com/office/drawing/2014/main" id="{DE867F32-7017-ADF7-448C-4D783E8FB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307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488C1EC0-5AD0-461C-94B0-1756B64CE6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3D8333D-A4A5-4106-A2F0-28F334A2F863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7434BBC-0544-7840-1435-646CFEB98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2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FAE5BAF-6ABF-0D1D-21F4-7F4FF6B543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11715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value of the prefix expression     + - * 2 3 5 / ↑2 3 4 ?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71ADC86F-4CB8-59C5-F07B-C3CEDD29733E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2362200"/>
            <a:ext cx="4805362" cy="3087688"/>
            <a:chOff x="887" y="1728"/>
            <a:chExt cx="3414" cy="2104"/>
          </a:xfrm>
        </p:grpSpPr>
        <p:sp>
          <p:nvSpPr>
            <p:cNvPr id="31751" name="Line 5">
              <a:extLst>
                <a:ext uri="{FF2B5EF4-FFF2-40B4-BE49-F238E27FC236}">
                  <a16:creationId xmlns:a16="http://schemas.microsoft.com/office/drawing/2014/main" id="{F5A7CEE8-3FC6-B068-ED9E-37A9D2EDFD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9" y="2061"/>
              <a:ext cx="631" cy="3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2" name="Line 6">
              <a:extLst>
                <a:ext uri="{FF2B5EF4-FFF2-40B4-BE49-F238E27FC236}">
                  <a16:creationId xmlns:a16="http://schemas.microsoft.com/office/drawing/2014/main" id="{99BA9FE1-8588-645F-A361-556A9497C0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5" y="2061"/>
              <a:ext cx="685" cy="27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3" name="Line 7">
              <a:extLst>
                <a:ext uri="{FF2B5EF4-FFF2-40B4-BE49-F238E27FC236}">
                  <a16:creationId xmlns:a16="http://schemas.microsoft.com/office/drawing/2014/main" id="{041CE41B-22C8-9462-0BDB-9AE75DC193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5" y="2602"/>
              <a:ext cx="263" cy="3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4" name="Line 8">
              <a:extLst>
                <a:ext uri="{FF2B5EF4-FFF2-40B4-BE49-F238E27FC236}">
                  <a16:creationId xmlns:a16="http://schemas.microsoft.com/office/drawing/2014/main" id="{856578A7-C9D1-24B9-E55B-7DE9EFCA71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6" y="2602"/>
              <a:ext cx="240" cy="37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5" name="Line 9">
              <a:extLst>
                <a:ext uri="{FF2B5EF4-FFF2-40B4-BE49-F238E27FC236}">
                  <a16:creationId xmlns:a16="http://schemas.microsoft.com/office/drawing/2014/main" id="{A9A92943-E6A6-12C2-AF70-A1E05C194C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5" y="3197"/>
              <a:ext cx="342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6" name="Line 10">
              <a:extLst>
                <a:ext uri="{FF2B5EF4-FFF2-40B4-BE49-F238E27FC236}">
                  <a16:creationId xmlns:a16="http://schemas.microsoft.com/office/drawing/2014/main" id="{65CD4925-9CB3-7E79-AB77-1CE80B211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" y="3197"/>
              <a:ext cx="324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7" name="Line 11">
              <a:extLst>
                <a:ext uri="{FF2B5EF4-FFF2-40B4-BE49-F238E27FC236}">
                  <a16:creationId xmlns:a16="http://schemas.microsoft.com/office/drawing/2014/main" id="{E5ADC943-8235-2A5B-AF69-D27CFE64E6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49" y="2548"/>
              <a:ext cx="316" cy="37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8" name="Line 12">
              <a:extLst>
                <a:ext uri="{FF2B5EF4-FFF2-40B4-BE49-F238E27FC236}">
                  <a16:creationId xmlns:a16="http://schemas.microsoft.com/office/drawing/2014/main" id="{C3655DE7-92AE-C944-E06D-970D72CF6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5" y="2548"/>
              <a:ext cx="426" cy="4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13">
              <a:extLst>
                <a:ext uri="{FF2B5EF4-FFF2-40B4-BE49-F238E27FC236}">
                  <a16:creationId xmlns:a16="http://schemas.microsoft.com/office/drawing/2014/main" id="{086ED2A5-655B-03A7-930E-ED90BD750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5" y="3089"/>
              <a:ext cx="359" cy="4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0" name="Line 14">
              <a:extLst>
                <a:ext uri="{FF2B5EF4-FFF2-40B4-BE49-F238E27FC236}">
                  <a16:creationId xmlns:a16="http://schemas.microsoft.com/office/drawing/2014/main" id="{DA5E6FAD-5E13-6110-AF76-C4D306994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7" y="3089"/>
              <a:ext cx="368" cy="43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61" name="Rectangle 15">
              <a:extLst>
                <a:ext uri="{FF2B5EF4-FFF2-40B4-BE49-F238E27FC236}">
                  <a16:creationId xmlns:a16="http://schemas.microsoft.com/office/drawing/2014/main" id="{63EEAE9D-E76E-4C5F-F2DB-EFEFF683E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728"/>
              <a:ext cx="289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1762" name="Rectangle 16">
              <a:extLst>
                <a:ext uri="{FF2B5EF4-FFF2-40B4-BE49-F238E27FC236}">
                  <a16:creationId xmlns:a16="http://schemas.microsoft.com/office/drawing/2014/main" id="{A19D2FFD-54B1-B629-E832-86421D386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2280"/>
              <a:ext cx="221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1763" name="Rectangle 17">
              <a:extLst>
                <a:ext uri="{FF2B5EF4-FFF2-40B4-BE49-F238E27FC236}">
                  <a16:creationId xmlns:a16="http://schemas.microsoft.com/office/drawing/2014/main" id="{AA9757F6-AFC7-AF97-9FB0-B2274BC4C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2206"/>
              <a:ext cx="20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1764" name="Rectangle 18">
              <a:extLst>
                <a:ext uri="{FF2B5EF4-FFF2-40B4-BE49-F238E27FC236}">
                  <a16:creationId xmlns:a16="http://schemas.microsoft.com/office/drawing/2014/main" id="{964AD395-66EF-B8D0-4E35-DF77A1F0F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2915"/>
              <a:ext cx="23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*</a:t>
              </a:r>
            </a:p>
          </p:txBody>
        </p:sp>
        <p:sp>
          <p:nvSpPr>
            <p:cNvPr id="31765" name="Rectangle 19">
              <a:extLst>
                <a:ext uri="{FF2B5EF4-FFF2-40B4-BE49-F238E27FC236}">
                  <a16:creationId xmlns:a16="http://schemas.microsoft.com/office/drawing/2014/main" id="{C6F8737A-1675-D522-B2E2-A9BC992D3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2937"/>
              <a:ext cx="257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1766" name="Rectangle 20">
              <a:extLst>
                <a:ext uri="{FF2B5EF4-FFF2-40B4-BE49-F238E27FC236}">
                  <a16:creationId xmlns:a16="http://schemas.microsoft.com/office/drawing/2014/main" id="{E1515D1D-469C-BDA6-8CDB-A0958796F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7" y="2818"/>
              <a:ext cx="403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↑</a:t>
              </a:r>
            </a:p>
          </p:txBody>
        </p:sp>
        <p:sp>
          <p:nvSpPr>
            <p:cNvPr id="31767" name="Rectangle 21">
              <a:extLst>
                <a:ext uri="{FF2B5EF4-FFF2-40B4-BE49-F238E27FC236}">
                  <a16:creationId xmlns:a16="http://schemas.microsoft.com/office/drawing/2014/main" id="{46B075CE-F414-8D7A-03AB-BBF09A30C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4" y="2927"/>
              <a:ext cx="257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1768" name="Rectangle 22">
              <a:extLst>
                <a:ext uri="{FF2B5EF4-FFF2-40B4-BE49-F238E27FC236}">
                  <a16:creationId xmlns:a16="http://schemas.microsoft.com/office/drawing/2014/main" id="{56474D9D-FDD5-E500-9087-4AF7901BB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478"/>
              <a:ext cx="257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69" name="Rectangle 23">
              <a:extLst>
                <a:ext uri="{FF2B5EF4-FFF2-40B4-BE49-F238E27FC236}">
                  <a16:creationId xmlns:a16="http://schemas.microsoft.com/office/drawing/2014/main" id="{875A0294-3265-CEFB-307F-93EE88D38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3478"/>
              <a:ext cx="258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1770" name="Rectangle 24">
              <a:extLst>
                <a:ext uri="{FF2B5EF4-FFF2-40B4-BE49-F238E27FC236}">
                  <a16:creationId xmlns:a16="http://schemas.microsoft.com/office/drawing/2014/main" id="{0186C5EE-7610-1765-7F14-849F94273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" y="3478"/>
              <a:ext cx="257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771" name="Rectangle 25">
              <a:extLst>
                <a:ext uri="{FF2B5EF4-FFF2-40B4-BE49-F238E27FC236}">
                  <a16:creationId xmlns:a16="http://schemas.microsoft.com/office/drawing/2014/main" id="{0D8041F7-C9AB-9229-E6D7-9CBD8592B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1" y="3467"/>
              <a:ext cx="257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88123" name="Rectangle 27">
            <a:extLst>
              <a:ext uri="{FF2B5EF4-FFF2-40B4-BE49-F238E27FC236}">
                <a16:creationId xmlns:a16="http://schemas.microsoft.com/office/drawing/2014/main" id="{FB688AAB-8EA9-AE56-6276-D4A646FCB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6400"/>
            <a:ext cx="8991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</a:rPr>
              <a:t>( (2 * 3) – 5) + ((2↑3) / 4) = 1 + 2 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1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C23B1ADC-85C9-45BD-BDF8-EFAB37D39A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16653B-BDA7-4E98-8A5A-1919459A8BA7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B9E5ABB-C435-5A96-F12D-9B017FA9E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Postfix form</a:t>
            </a:r>
          </a:p>
        </p:txBody>
      </p:sp>
      <p:sp>
        <p:nvSpPr>
          <p:cNvPr id="389123" name="Rectangle 3">
            <a:extLst>
              <a:ext uri="{FF2B5EF4-FFF2-40B4-BE49-F238E27FC236}">
                <a16:creationId xmlns:a16="http://schemas.microsoft.com/office/drawing/2014/main" id="{C4D0CCB5-3461-8BE9-5A9D-FC7CD02031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We obtain the postfix form of an expression by traversing its binary tree in </a:t>
            </a:r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Expression written in postfix from are said to be in reserve Polish notation.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Expression in reserve Polish notation are unambiguous, so parentheses are not needed.</a:t>
            </a:r>
            <a:endParaRPr lang="el-GR" altLang="zh-CN" sz="3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3">
            <a:extLst>
              <a:ext uri="{FF2B5EF4-FFF2-40B4-BE49-F238E27FC236}">
                <a16:creationId xmlns:a16="http://schemas.microsoft.com/office/drawing/2014/main" id="{AA0639DC-91BB-4A33-9FA2-B47318923A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F549D44-6114-4569-B599-120E7905786D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FEF4B51-15B5-EDDE-C878-319A6B9187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1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3CBA818-AB50-6091-8E4C-1B8ECAADD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postfix form for the expression ((x+y)↑2)+((x-4)/3) ?</a:t>
            </a:r>
          </a:p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Solution : x y + 2 ↑x 4 – 3 / +</a:t>
            </a:r>
            <a:endParaRPr lang="el-GR" altLang="zh-CN" sz="35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5D317A7-8D47-57FB-5CCC-415C335C968F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3255963"/>
            <a:ext cx="5373687" cy="3297237"/>
            <a:chOff x="385" y="1529"/>
            <a:chExt cx="3087" cy="1842"/>
          </a:xfrm>
        </p:grpSpPr>
        <p:sp>
          <p:nvSpPr>
            <p:cNvPr id="33798" name="Line 5">
              <a:extLst>
                <a:ext uri="{FF2B5EF4-FFF2-40B4-BE49-F238E27FC236}">
                  <a16:creationId xmlns:a16="http://schemas.microsoft.com/office/drawing/2014/main" id="{520D20FA-00A8-3501-D3ED-EAEECF6848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1824"/>
              <a:ext cx="576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99" name="Line 6">
              <a:extLst>
                <a:ext uri="{FF2B5EF4-FFF2-40B4-BE49-F238E27FC236}">
                  <a16:creationId xmlns:a16="http://schemas.microsoft.com/office/drawing/2014/main" id="{D323F816-43ED-314E-483D-BC5552A1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24"/>
              <a:ext cx="624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0" name="Line 7">
              <a:extLst>
                <a:ext uri="{FF2B5EF4-FFF2-40B4-BE49-F238E27FC236}">
                  <a16:creationId xmlns:a16="http://schemas.microsoft.com/office/drawing/2014/main" id="{AC5002C2-3B27-E7CF-F32F-47DF8E18CD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" y="2304"/>
              <a:ext cx="24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8">
              <a:extLst>
                <a:ext uri="{FF2B5EF4-FFF2-40B4-BE49-F238E27FC236}">
                  <a16:creationId xmlns:a16="http://schemas.microsoft.com/office/drawing/2014/main" id="{002FFB80-771E-F693-85B7-7B81EDA38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304"/>
              <a:ext cx="219" cy="32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9">
              <a:extLst>
                <a:ext uri="{FF2B5EF4-FFF2-40B4-BE49-F238E27FC236}">
                  <a16:creationId xmlns:a16="http://schemas.microsoft.com/office/drawing/2014/main" id="{0E2D6434-2ACB-9A48-00D1-77955875E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" y="2832"/>
              <a:ext cx="312" cy="33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10">
              <a:extLst>
                <a:ext uri="{FF2B5EF4-FFF2-40B4-BE49-F238E27FC236}">
                  <a16:creationId xmlns:a16="http://schemas.microsoft.com/office/drawing/2014/main" id="{91A51642-9416-6779-D3F1-BC9A9FFB5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832"/>
              <a:ext cx="295" cy="2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11">
              <a:extLst>
                <a:ext uri="{FF2B5EF4-FFF2-40B4-BE49-F238E27FC236}">
                  <a16:creationId xmlns:a16="http://schemas.microsoft.com/office/drawing/2014/main" id="{E157227E-76D9-FD8D-8CA7-B773BE58D1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256"/>
              <a:ext cx="288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2">
              <a:extLst>
                <a:ext uri="{FF2B5EF4-FFF2-40B4-BE49-F238E27FC236}">
                  <a16:creationId xmlns:a16="http://schemas.microsoft.com/office/drawing/2014/main" id="{A9A1208B-A421-46CD-EE5B-F8653A6AB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56"/>
              <a:ext cx="388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3">
              <a:extLst>
                <a:ext uri="{FF2B5EF4-FFF2-40B4-BE49-F238E27FC236}">
                  <a16:creationId xmlns:a16="http://schemas.microsoft.com/office/drawing/2014/main" id="{2BA42135-9C7E-8BDB-C092-F0F732A12F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25" y="2736"/>
              <a:ext cx="327" cy="39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4">
              <a:extLst>
                <a:ext uri="{FF2B5EF4-FFF2-40B4-BE49-F238E27FC236}">
                  <a16:creationId xmlns:a16="http://schemas.microsoft.com/office/drawing/2014/main" id="{7F5C8C21-0FA8-F190-6149-1F833E586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736"/>
              <a:ext cx="33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Rectangle 15">
              <a:extLst>
                <a:ext uri="{FF2B5EF4-FFF2-40B4-BE49-F238E27FC236}">
                  <a16:creationId xmlns:a16="http://schemas.microsoft.com/office/drawing/2014/main" id="{4D7F114D-3F69-3A60-2E8D-A39D0B0AC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29"/>
              <a:ext cx="234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3809" name="Rectangle 16">
              <a:extLst>
                <a:ext uri="{FF2B5EF4-FFF2-40B4-BE49-F238E27FC236}">
                  <a16:creationId xmlns:a16="http://schemas.microsoft.com/office/drawing/2014/main" id="{645756A6-6024-2F68-758C-FA6D3E97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2051"/>
              <a:ext cx="326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↑</a:t>
              </a:r>
            </a:p>
          </p:txBody>
        </p:sp>
        <p:sp>
          <p:nvSpPr>
            <p:cNvPr id="33810" name="Rectangle 17">
              <a:extLst>
                <a:ext uri="{FF2B5EF4-FFF2-40B4-BE49-F238E27FC236}">
                  <a16:creationId xmlns:a16="http://schemas.microsoft.com/office/drawing/2014/main" id="{AAA23BA0-CDEC-8E66-D2EB-22FF5D73F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953"/>
              <a:ext cx="167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3811" name="Rectangle 18">
              <a:extLst>
                <a:ext uri="{FF2B5EF4-FFF2-40B4-BE49-F238E27FC236}">
                  <a16:creationId xmlns:a16="http://schemas.microsoft.com/office/drawing/2014/main" id="{28CA4BA8-870D-C81F-2728-46C6F5899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582"/>
              <a:ext cx="233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33812" name="Rectangle 19">
              <a:extLst>
                <a:ext uri="{FF2B5EF4-FFF2-40B4-BE49-F238E27FC236}">
                  <a16:creationId xmlns:a16="http://schemas.microsoft.com/office/drawing/2014/main" id="{981880DB-BEC0-7653-7498-4B9A335DB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260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3813" name="Rectangle 20">
              <a:extLst>
                <a:ext uri="{FF2B5EF4-FFF2-40B4-BE49-F238E27FC236}">
                  <a16:creationId xmlns:a16="http://schemas.microsoft.com/office/drawing/2014/main" id="{BD366CAA-8170-9CDA-31A6-9962BF14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" y="2486"/>
              <a:ext cx="179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3814" name="Rectangle 21">
              <a:extLst>
                <a:ext uri="{FF2B5EF4-FFF2-40B4-BE49-F238E27FC236}">
                  <a16:creationId xmlns:a16="http://schemas.microsoft.com/office/drawing/2014/main" id="{7A3C7C16-1F1D-4E2C-F458-6400D9D40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59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3815" name="Rectangle 22">
              <a:extLst>
                <a:ext uri="{FF2B5EF4-FFF2-40B4-BE49-F238E27FC236}">
                  <a16:creationId xmlns:a16="http://schemas.microsoft.com/office/drawing/2014/main" id="{6CA231A3-6104-59EC-61B7-71A570D4D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816" name="Rectangle 23">
              <a:extLst>
                <a:ext uri="{FF2B5EF4-FFF2-40B4-BE49-F238E27FC236}">
                  <a16:creationId xmlns:a16="http://schemas.microsoft.com/office/drawing/2014/main" id="{C4582242-5B2A-81D6-CA04-47F923996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33817" name="Rectangle 24">
              <a:extLst>
                <a:ext uri="{FF2B5EF4-FFF2-40B4-BE49-F238E27FC236}">
                  <a16:creationId xmlns:a16="http://schemas.microsoft.com/office/drawing/2014/main" id="{C16457A1-E840-E76A-0D97-075D8B066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3081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33818" name="Rectangle 25">
              <a:extLst>
                <a:ext uri="{FF2B5EF4-FFF2-40B4-BE49-F238E27FC236}">
                  <a16:creationId xmlns:a16="http://schemas.microsoft.com/office/drawing/2014/main" id="{9EF89379-44A0-0E7C-92E8-0DBED5D9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6" y="3072"/>
              <a:ext cx="20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FB471B3D-AC0D-4A45-AFF6-A12D2309F4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95F306-7841-46CB-9DC2-36D4F2992565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24" name="灯片编号占位符 5">
            <a:extLst>
              <a:ext uri="{FF2B5EF4-FFF2-40B4-BE49-F238E27FC236}">
                <a16:creationId xmlns:a16="http://schemas.microsoft.com/office/drawing/2014/main" id="{5170D82C-9C72-4798-BB6A-D85AC440D217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4A2D1BFC-6B62-4981-9245-BD423F8C2927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21FB4211-ADB9-3E0A-1DBD-4F3C33825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Contents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7173" name="AutoShape 4">
            <a:extLst>
              <a:ext uri="{FF2B5EF4-FFF2-40B4-BE49-F238E27FC236}">
                <a16:creationId xmlns:a16="http://schemas.microsoft.com/office/drawing/2014/main" id="{5710346B-3149-1534-18D4-464E08D73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100263"/>
            <a:ext cx="434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4" name="AutoShape 5">
            <a:extLst>
              <a:ext uri="{FF2B5EF4-FFF2-40B4-BE49-F238E27FC236}">
                <a16:creationId xmlns:a16="http://schemas.microsoft.com/office/drawing/2014/main" id="{6FC724E1-33DE-44A2-8DD0-AB89595CD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685800" cy="685800"/>
          </a:xfrm>
          <a:prstGeom prst="diamond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5" name="Text Box 6">
            <a:extLst>
              <a:ext uri="{FF2B5EF4-FFF2-40B4-BE49-F238E27FC236}">
                <a16:creationId xmlns:a16="http://schemas.microsoft.com/office/drawing/2014/main" id="{9F1AB1CF-86DB-914C-2203-E30F15E7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55825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Introduction</a:t>
            </a:r>
          </a:p>
        </p:txBody>
      </p:sp>
      <p:sp>
        <p:nvSpPr>
          <p:cNvPr id="7176" name="Text Box 7">
            <a:extLst>
              <a:ext uri="{FF2B5EF4-FFF2-40B4-BE49-F238E27FC236}">
                <a16:creationId xmlns:a16="http://schemas.microsoft.com/office/drawing/2014/main" id="{8143CE66-48C3-EB65-066D-2BCB19912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20796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177" name="AutoShape 9">
            <a:extLst>
              <a:ext uri="{FF2B5EF4-FFF2-40B4-BE49-F238E27FC236}">
                <a16:creationId xmlns:a16="http://schemas.microsoft.com/office/drawing/2014/main" id="{C3E623FB-F74D-49E4-0EF5-7BBD37B1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938463"/>
            <a:ext cx="434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8" name="AutoShape 10">
            <a:extLst>
              <a:ext uri="{FF2B5EF4-FFF2-40B4-BE49-F238E27FC236}">
                <a16:creationId xmlns:a16="http://schemas.microsoft.com/office/drawing/2014/main" id="{C23603CB-8834-37F1-7E44-8E8C64B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819400"/>
            <a:ext cx="685800" cy="685800"/>
          </a:xfrm>
          <a:prstGeom prst="diamond">
            <a:avLst/>
          </a:prstGeom>
          <a:solidFill>
            <a:schemeClr val="accent1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9" name="Text Box 11">
            <a:extLst>
              <a:ext uri="{FF2B5EF4-FFF2-40B4-BE49-F238E27FC236}">
                <a16:creationId xmlns:a16="http://schemas.microsoft.com/office/drawing/2014/main" id="{5A859979-EC7A-17F6-067D-433914340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994025"/>
            <a:ext cx="396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/>
              <a:t>Traversal Algorithms</a:t>
            </a: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2BB07F6C-4882-3DFA-856C-5A6DEB19F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388" y="29178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181" name="AutoShape 4">
            <a:extLst>
              <a:ext uri="{FF2B5EF4-FFF2-40B4-BE49-F238E27FC236}">
                <a16:creationId xmlns:a16="http://schemas.microsoft.com/office/drawing/2014/main" id="{AEA34652-39FC-5C07-8CB4-9178FABDF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1263" y="3852863"/>
            <a:ext cx="4343400" cy="457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>
            <a:outerShdw dist="99190" dir="2388334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2" name="AutoShape 5">
            <a:extLst>
              <a:ext uri="{FF2B5EF4-FFF2-40B4-BE49-F238E27FC236}">
                <a16:creationId xmlns:a16="http://schemas.microsoft.com/office/drawing/2014/main" id="{7C08D274-EC13-2702-BC7D-E1B1960FD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263" y="3733800"/>
            <a:ext cx="685800" cy="685800"/>
          </a:xfrm>
          <a:prstGeom prst="diamond">
            <a:avLst/>
          </a:prstGeom>
          <a:solidFill>
            <a:schemeClr val="accent2"/>
          </a:solidFill>
          <a:ln w="25400">
            <a:solidFill>
              <a:schemeClr val="bg1"/>
            </a:solidFill>
            <a:miter lim="800000"/>
            <a:headEnd/>
            <a:tailEnd/>
          </a:ln>
          <a:effectLst>
            <a:outerShdw dist="63500" dir="2212194" algn="ctr" rotWithShape="0">
              <a:srgbClr val="333333">
                <a:alpha val="50000"/>
              </a:srgb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3" name="Text Box 6">
            <a:extLst>
              <a:ext uri="{FF2B5EF4-FFF2-40B4-BE49-F238E27FC236}">
                <a16:creationId xmlns:a16="http://schemas.microsoft.com/office/drawing/2014/main" id="{5A98A097-6FF5-9319-8DD0-C0575D3AF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9863" y="3908425"/>
            <a:ext cx="4224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000" b="1" dirty="0"/>
              <a:t>Infix, Prefix, and Postfix Notation</a:t>
            </a:r>
          </a:p>
        </p:txBody>
      </p:sp>
      <p:sp>
        <p:nvSpPr>
          <p:cNvPr id="7184" name="Text Box 7">
            <a:extLst>
              <a:ext uri="{FF2B5EF4-FFF2-40B4-BE49-F238E27FC236}">
                <a16:creationId xmlns:a16="http://schemas.microsoft.com/office/drawing/2014/main" id="{605A143F-98F9-B5A1-2CAF-915C2284A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383222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3">
            <a:extLst>
              <a:ext uri="{FF2B5EF4-FFF2-40B4-BE49-F238E27FC236}">
                <a16:creationId xmlns:a16="http://schemas.microsoft.com/office/drawing/2014/main" id="{F9E8E739-13B0-40BC-96BD-8AF533998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7D31AFB-8154-4D13-AADD-FA9B684A3CA4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C3979FA-E8B8-8219-7B5C-8FF7CAD420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2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C8CCA96-D370-2DA6-218A-319488764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1171575"/>
          </a:xfrm>
        </p:spPr>
        <p:txBody>
          <a:bodyPr/>
          <a:lstStyle/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What is the value of the postfix expression     7 2 3 * - 4 ↑9 3 / + ?</a:t>
            </a:r>
          </a:p>
        </p:txBody>
      </p:sp>
      <p:grpSp>
        <p:nvGrpSpPr>
          <p:cNvPr id="34821" name="Group 27">
            <a:extLst>
              <a:ext uri="{FF2B5EF4-FFF2-40B4-BE49-F238E27FC236}">
                <a16:creationId xmlns:a16="http://schemas.microsoft.com/office/drawing/2014/main" id="{620D5E27-8EE5-123D-FA9C-916A7F25FC6E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362200"/>
            <a:ext cx="5376863" cy="3340100"/>
            <a:chOff x="1259" y="1248"/>
            <a:chExt cx="4054" cy="2398"/>
          </a:xfrm>
        </p:grpSpPr>
        <p:sp>
          <p:nvSpPr>
            <p:cNvPr id="34823" name="Line 5">
              <a:extLst>
                <a:ext uri="{FF2B5EF4-FFF2-40B4-BE49-F238E27FC236}">
                  <a16:creationId xmlns:a16="http://schemas.microsoft.com/office/drawing/2014/main" id="{A7E8CDE9-3A2D-A069-B235-8C2D8AF91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0" y="1967"/>
              <a:ext cx="559" cy="3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4" name="Line 6">
              <a:extLst>
                <a:ext uri="{FF2B5EF4-FFF2-40B4-BE49-F238E27FC236}">
                  <a16:creationId xmlns:a16="http://schemas.microsoft.com/office/drawing/2014/main" id="{B9C504E9-5DDC-E01D-A72A-BC8B79BB6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2" y="1967"/>
              <a:ext cx="608" cy="24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5" name="Line 7">
              <a:extLst>
                <a:ext uri="{FF2B5EF4-FFF2-40B4-BE49-F238E27FC236}">
                  <a16:creationId xmlns:a16="http://schemas.microsoft.com/office/drawing/2014/main" id="{E3F6C5B5-360A-91AB-1A96-7A1327554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9" y="2467"/>
              <a:ext cx="234" cy="3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6" name="Line 8">
              <a:extLst>
                <a:ext uri="{FF2B5EF4-FFF2-40B4-BE49-F238E27FC236}">
                  <a16:creationId xmlns:a16="http://schemas.microsoft.com/office/drawing/2014/main" id="{43D0F525-9CDF-6732-DA35-A6E9C7F7F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3" y="2467"/>
              <a:ext cx="213" cy="34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7" name="Line 9">
              <a:extLst>
                <a:ext uri="{FF2B5EF4-FFF2-40B4-BE49-F238E27FC236}">
                  <a16:creationId xmlns:a16="http://schemas.microsoft.com/office/drawing/2014/main" id="{CACD659E-0079-7864-B66E-C32573C1A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44" y="3013"/>
              <a:ext cx="303" cy="3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8" name="Line 10">
              <a:extLst>
                <a:ext uri="{FF2B5EF4-FFF2-40B4-BE49-F238E27FC236}">
                  <a16:creationId xmlns:a16="http://schemas.microsoft.com/office/drawing/2014/main" id="{CBA5B384-6AC2-2AE3-E1B4-58B394F12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1" y="3013"/>
              <a:ext cx="287" cy="28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29" name="Line 11">
              <a:extLst>
                <a:ext uri="{FF2B5EF4-FFF2-40B4-BE49-F238E27FC236}">
                  <a16:creationId xmlns:a16="http://schemas.microsoft.com/office/drawing/2014/main" id="{4F73F11A-93BF-0908-C40B-9ECB04870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1488"/>
              <a:ext cx="100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0" name="Line 12">
              <a:extLst>
                <a:ext uri="{FF2B5EF4-FFF2-40B4-BE49-F238E27FC236}">
                  <a16:creationId xmlns:a16="http://schemas.microsoft.com/office/drawing/2014/main" id="{A474C928-64ED-C6B1-BE6C-D18638818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920"/>
              <a:ext cx="432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3">
              <a:extLst>
                <a:ext uri="{FF2B5EF4-FFF2-40B4-BE49-F238E27FC236}">
                  <a16:creationId xmlns:a16="http://schemas.microsoft.com/office/drawing/2014/main" id="{F14C7ACE-AC3E-D090-A7E5-03F514FB0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920"/>
              <a:ext cx="432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4">
              <a:extLst>
                <a:ext uri="{FF2B5EF4-FFF2-40B4-BE49-F238E27FC236}">
                  <a16:creationId xmlns:a16="http://schemas.microsoft.com/office/drawing/2014/main" id="{3317ABE2-7E92-B4ED-8BC2-06FD6DF41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488"/>
              <a:ext cx="1008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Rectangle 15">
              <a:extLst>
                <a:ext uri="{FF2B5EF4-FFF2-40B4-BE49-F238E27FC236}">
                  <a16:creationId xmlns:a16="http://schemas.microsoft.com/office/drawing/2014/main" id="{B554D9FE-11C3-6ED2-6FFE-63158B1A8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743"/>
              <a:ext cx="312" cy="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</a:rPr>
                <a:t>↑</a:t>
              </a:r>
            </a:p>
          </p:txBody>
        </p:sp>
        <p:sp>
          <p:nvSpPr>
            <p:cNvPr id="34834" name="Rectangle 16">
              <a:extLst>
                <a:ext uri="{FF2B5EF4-FFF2-40B4-BE49-F238E27FC236}">
                  <a16:creationId xmlns:a16="http://schemas.microsoft.com/office/drawing/2014/main" id="{24441D61-4F2A-416D-7331-31A22D494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9" y="2169"/>
              <a:ext cx="234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-</a:t>
              </a:r>
            </a:p>
          </p:txBody>
        </p:sp>
        <p:sp>
          <p:nvSpPr>
            <p:cNvPr id="34835" name="Rectangle 17">
              <a:extLst>
                <a:ext uri="{FF2B5EF4-FFF2-40B4-BE49-F238E27FC236}">
                  <a16:creationId xmlns:a16="http://schemas.microsoft.com/office/drawing/2014/main" id="{3BD44112-DED1-1100-8C4A-D9E9D6B22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5" y="2102"/>
              <a:ext cx="282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4836" name="Rectangle 18">
              <a:extLst>
                <a:ext uri="{FF2B5EF4-FFF2-40B4-BE49-F238E27FC236}">
                  <a16:creationId xmlns:a16="http://schemas.microsoft.com/office/drawing/2014/main" id="{FE8DF588-520C-5FC9-0A50-5F092BF68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2772"/>
              <a:ext cx="273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4837" name="Rectangle 19">
              <a:extLst>
                <a:ext uri="{FF2B5EF4-FFF2-40B4-BE49-F238E27FC236}">
                  <a16:creationId xmlns:a16="http://schemas.microsoft.com/office/drawing/2014/main" id="{A9E819CD-88D6-961C-6A88-48AECC6E0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778"/>
              <a:ext cx="273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4838" name="Rectangle 20">
              <a:extLst>
                <a:ext uri="{FF2B5EF4-FFF2-40B4-BE49-F238E27FC236}">
                  <a16:creationId xmlns:a16="http://schemas.microsoft.com/office/drawing/2014/main" id="{AFDF9059-10C9-D027-8DA2-8B82E7320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1680"/>
              <a:ext cx="219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</a:rPr>
                <a:t>/</a:t>
              </a:r>
            </a:p>
          </p:txBody>
        </p:sp>
        <p:sp>
          <p:nvSpPr>
            <p:cNvPr id="34839" name="Rectangle 21">
              <a:extLst>
                <a:ext uri="{FF2B5EF4-FFF2-40B4-BE49-F238E27FC236}">
                  <a16:creationId xmlns:a16="http://schemas.microsoft.com/office/drawing/2014/main" id="{8CF534B5-67F9-3A5E-9ADC-21EF2DEA9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248"/>
              <a:ext cx="293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4840" name="Rectangle 22">
              <a:extLst>
                <a:ext uri="{FF2B5EF4-FFF2-40B4-BE49-F238E27FC236}">
                  <a16:creationId xmlns:a16="http://schemas.microsoft.com/office/drawing/2014/main" id="{4D826009-4520-F83E-FEFF-6C7E75645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3273"/>
              <a:ext cx="273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4841" name="Rectangle 23">
              <a:extLst>
                <a:ext uri="{FF2B5EF4-FFF2-40B4-BE49-F238E27FC236}">
                  <a16:creationId xmlns:a16="http://schemas.microsoft.com/office/drawing/2014/main" id="{78AB30C4-5CEE-23DA-3305-DF1190858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" y="3273"/>
              <a:ext cx="273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842" name="Rectangle 24">
              <a:extLst>
                <a:ext uri="{FF2B5EF4-FFF2-40B4-BE49-F238E27FC236}">
                  <a16:creationId xmlns:a16="http://schemas.microsoft.com/office/drawing/2014/main" id="{256B2F1A-2300-0A36-5CB0-338FD784E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7" y="2112"/>
              <a:ext cx="272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4843" name="Rectangle 25">
              <a:extLst>
                <a:ext uri="{FF2B5EF4-FFF2-40B4-BE49-F238E27FC236}">
                  <a16:creationId xmlns:a16="http://schemas.microsoft.com/office/drawing/2014/main" id="{C7D42D7D-29D4-BE99-10C0-0486AF998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1" y="2160"/>
              <a:ext cx="272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391194" name="Rectangle 26">
            <a:extLst>
              <a:ext uri="{FF2B5EF4-FFF2-40B4-BE49-F238E27FC236}">
                <a16:creationId xmlns:a16="http://schemas.microsoft.com/office/drawing/2014/main" id="{986BAAFB-1F35-0E53-EDED-1451787F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6400"/>
            <a:ext cx="89916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500" b="1">
                <a:solidFill>
                  <a:srgbClr val="000000"/>
                </a:solidFill>
                <a:latin typeface="Times New Roman" panose="02020603050405020304" pitchFamily="18" charset="0"/>
              </a:rPr>
              <a:t>( 7 - (2 * 3))↑4 + (9 / 3) = 1 + 3 =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9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3">
            <a:extLst>
              <a:ext uri="{FF2B5EF4-FFF2-40B4-BE49-F238E27FC236}">
                <a16:creationId xmlns:a16="http://schemas.microsoft.com/office/drawing/2014/main" id="{23DEEAC7-EEB9-4F4F-96D5-44F1F07D88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EDC294-34FE-4414-92D7-8BAB9BE1A0A9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7E9E994-9A8C-5318-BF08-16F839B0F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3 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E15338D3-3CCE-C4BB-F8C2-8A360284E2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886825" cy="1933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Find the ordered rooted tree representing the compound proposition 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q))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1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lang="en-US" altLang="zh-CN" sz="2800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q) .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Then use this rooted tree to find the prefix, postfix, and infix forms of this expression.</a:t>
            </a:r>
          </a:p>
        </p:txBody>
      </p:sp>
      <p:grpSp>
        <p:nvGrpSpPr>
          <p:cNvPr id="2" name="Group 63">
            <a:extLst>
              <a:ext uri="{FF2B5EF4-FFF2-40B4-BE49-F238E27FC236}">
                <a16:creationId xmlns:a16="http://schemas.microsoft.com/office/drawing/2014/main" id="{729EDF78-55F0-C46B-556D-92BCE27A9439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5135563"/>
            <a:ext cx="1800225" cy="1417637"/>
            <a:chOff x="887" y="3235"/>
            <a:chExt cx="1134" cy="893"/>
          </a:xfrm>
        </p:grpSpPr>
        <p:sp>
          <p:nvSpPr>
            <p:cNvPr id="35865" name="Line 32">
              <a:extLst>
                <a:ext uri="{FF2B5EF4-FFF2-40B4-BE49-F238E27FC236}">
                  <a16:creationId xmlns:a16="http://schemas.microsoft.com/office/drawing/2014/main" id="{A2FEE16E-6A07-7533-9049-AF0E0D612B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5" y="3520"/>
              <a:ext cx="342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6" name="Line 33">
              <a:extLst>
                <a:ext uri="{FF2B5EF4-FFF2-40B4-BE49-F238E27FC236}">
                  <a16:creationId xmlns:a16="http://schemas.microsoft.com/office/drawing/2014/main" id="{6A6F8F26-E14D-FFF5-EBF2-AC07B0142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70" y="3520"/>
              <a:ext cx="324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7" name="Rectangle 41">
              <a:extLst>
                <a:ext uri="{FF2B5EF4-FFF2-40B4-BE49-F238E27FC236}">
                  <a16:creationId xmlns:a16="http://schemas.microsoft.com/office/drawing/2014/main" id="{B15F547E-A48A-23F0-8DE9-DD0FC2CAD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3235"/>
              <a:ext cx="2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35868" name="Rectangle 45">
              <a:extLst>
                <a:ext uri="{FF2B5EF4-FFF2-40B4-BE49-F238E27FC236}">
                  <a16:creationId xmlns:a16="http://schemas.microsoft.com/office/drawing/2014/main" id="{2FF6D83D-EB36-D462-9002-E852C8495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7" y="380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35869" name="Rectangle 46">
              <a:extLst>
                <a:ext uri="{FF2B5EF4-FFF2-40B4-BE49-F238E27FC236}">
                  <a16:creationId xmlns:a16="http://schemas.microsoft.com/office/drawing/2014/main" id="{186B40B3-1198-4BBC-7727-1542AFEF4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0" y="380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3" name="Group 66">
            <a:extLst>
              <a:ext uri="{FF2B5EF4-FFF2-40B4-BE49-F238E27FC236}">
                <a16:creationId xmlns:a16="http://schemas.microsoft.com/office/drawing/2014/main" id="{36EFE3F4-28E7-DC62-6DB9-B0DE8869CD3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4268788"/>
            <a:ext cx="455613" cy="1065212"/>
            <a:chOff x="1248" y="2689"/>
            <a:chExt cx="287" cy="671"/>
          </a:xfrm>
        </p:grpSpPr>
        <p:sp>
          <p:nvSpPr>
            <p:cNvPr id="35863" name="Rectangle 39">
              <a:extLst>
                <a:ext uri="{FF2B5EF4-FFF2-40B4-BE49-F238E27FC236}">
                  <a16:creationId xmlns:a16="http://schemas.microsoft.com/office/drawing/2014/main" id="{D9070051-50A4-96B9-F0F6-2B67D2D1B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689"/>
              <a:ext cx="28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sym typeface="Symbol" panose="05050102010706020507" pitchFamily="18" charset="2"/>
                </a:rPr>
                <a:t></a:t>
              </a:r>
            </a:p>
          </p:txBody>
        </p:sp>
        <p:sp>
          <p:nvSpPr>
            <p:cNvPr id="35864" name="Line 50">
              <a:extLst>
                <a:ext uri="{FF2B5EF4-FFF2-40B4-BE49-F238E27FC236}">
                  <a16:creationId xmlns:a16="http://schemas.microsoft.com/office/drawing/2014/main" id="{D8E443D9-2274-D405-71D0-32C0DAE17E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02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64">
            <a:extLst>
              <a:ext uri="{FF2B5EF4-FFF2-40B4-BE49-F238E27FC236}">
                <a16:creationId xmlns:a16="http://schemas.microsoft.com/office/drawing/2014/main" id="{EBB00691-693C-64ED-C3FA-319146EF334B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029200"/>
            <a:ext cx="458788" cy="1509713"/>
            <a:chOff x="2352" y="3168"/>
            <a:chExt cx="289" cy="951"/>
          </a:xfrm>
        </p:grpSpPr>
        <p:sp>
          <p:nvSpPr>
            <p:cNvPr id="35860" name="Rectangle 51">
              <a:extLst>
                <a:ext uri="{FF2B5EF4-FFF2-40B4-BE49-F238E27FC236}">
                  <a16:creationId xmlns:a16="http://schemas.microsoft.com/office/drawing/2014/main" id="{C0CA65C6-D303-6DC9-5489-49C091B72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3168"/>
              <a:ext cx="28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sym typeface="Symbol" panose="05050102010706020507" pitchFamily="18" charset="2"/>
                </a:rPr>
                <a:t></a:t>
              </a:r>
            </a:p>
          </p:txBody>
        </p:sp>
        <p:sp>
          <p:nvSpPr>
            <p:cNvPr id="35861" name="Line 52">
              <a:extLst>
                <a:ext uri="{FF2B5EF4-FFF2-40B4-BE49-F238E27FC236}">
                  <a16:creationId xmlns:a16="http://schemas.microsoft.com/office/drawing/2014/main" id="{48D23CD4-7EA0-3384-2A63-F18B4B7E3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503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62" name="Rectangle 53">
              <a:extLst>
                <a:ext uri="{FF2B5EF4-FFF2-40B4-BE49-F238E27FC236}">
                  <a16:creationId xmlns:a16="http://schemas.microsoft.com/office/drawing/2014/main" id="{D567DA62-78DE-D066-527A-24AAB715C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79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</p:grpSp>
      <p:grpSp>
        <p:nvGrpSpPr>
          <p:cNvPr id="5" name="Group 65">
            <a:extLst>
              <a:ext uri="{FF2B5EF4-FFF2-40B4-BE49-F238E27FC236}">
                <a16:creationId xmlns:a16="http://schemas.microsoft.com/office/drawing/2014/main" id="{8AEC3FA9-3417-3447-4958-E81E37AD01CD}"/>
              </a:ext>
            </a:extLst>
          </p:cNvPr>
          <p:cNvGrpSpPr>
            <a:grpSpLocks/>
          </p:cNvGrpSpPr>
          <p:nvPr/>
        </p:nvGrpSpPr>
        <p:grpSpPr bwMode="auto">
          <a:xfrm>
            <a:off x="5180013" y="5029200"/>
            <a:ext cx="458787" cy="1509713"/>
            <a:chOff x="3263" y="3168"/>
            <a:chExt cx="289" cy="951"/>
          </a:xfrm>
        </p:grpSpPr>
        <p:sp>
          <p:nvSpPr>
            <p:cNvPr id="35857" name="Rectangle 54">
              <a:extLst>
                <a:ext uri="{FF2B5EF4-FFF2-40B4-BE49-F238E27FC236}">
                  <a16:creationId xmlns:a16="http://schemas.microsoft.com/office/drawing/2014/main" id="{4866795D-2E99-5D62-B282-3395E1F36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3168"/>
              <a:ext cx="28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sym typeface="Symbol" panose="05050102010706020507" pitchFamily="18" charset="2"/>
                </a:rPr>
                <a:t></a:t>
              </a:r>
            </a:p>
          </p:txBody>
        </p:sp>
        <p:sp>
          <p:nvSpPr>
            <p:cNvPr id="35858" name="Line 55">
              <a:extLst>
                <a:ext uri="{FF2B5EF4-FFF2-40B4-BE49-F238E27FC236}">
                  <a16:creationId xmlns:a16="http://schemas.microsoft.com/office/drawing/2014/main" id="{760CF816-CBA7-4252-2735-55B4DCF958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3503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9" name="Rectangle 56">
              <a:extLst>
                <a:ext uri="{FF2B5EF4-FFF2-40B4-BE49-F238E27FC236}">
                  <a16:creationId xmlns:a16="http://schemas.microsoft.com/office/drawing/2014/main" id="{B5E88A0A-F87D-9353-56C5-0E2497DAF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379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q</a:t>
              </a:r>
            </a:p>
          </p:txBody>
        </p:sp>
      </p:grpSp>
      <p:grpSp>
        <p:nvGrpSpPr>
          <p:cNvPr id="6" name="Group 67">
            <a:extLst>
              <a:ext uri="{FF2B5EF4-FFF2-40B4-BE49-F238E27FC236}">
                <a16:creationId xmlns:a16="http://schemas.microsoft.com/office/drawing/2014/main" id="{B248E3DC-4751-2C70-1C7D-711C50FA59E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208463"/>
            <a:ext cx="1447800" cy="1030287"/>
            <a:chOff x="2496" y="2651"/>
            <a:chExt cx="912" cy="649"/>
          </a:xfrm>
        </p:grpSpPr>
        <p:sp>
          <p:nvSpPr>
            <p:cNvPr id="35854" name="Line 57">
              <a:extLst>
                <a:ext uri="{FF2B5EF4-FFF2-40B4-BE49-F238E27FC236}">
                  <a16:creationId xmlns:a16="http://schemas.microsoft.com/office/drawing/2014/main" id="{87755F53-2624-4D46-5587-028CE14A57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928"/>
              <a:ext cx="342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58">
              <a:extLst>
                <a:ext uri="{FF2B5EF4-FFF2-40B4-BE49-F238E27FC236}">
                  <a16:creationId xmlns:a16="http://schemas.microsoft.com/office/drawing/2014/main" id="{11FFE189-44B7-90EF-EB8C-C706A878C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2951"/>
              <a:ext cx="324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Rectangle 59">
              <a:extLst>
                <a:ext uri="{FF2B5EF4-FFF2-40B4-BE49-F238E27FC236}">
                  <a16:creationId xmlns:a16="http://schemas.microsoft.com/office/drawing/2014/main" id="{BB3A1606-84B0-E322-015C-D5B83CAED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51"/>
              <a:ext cx="261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sym typeface="Symbol" panose="05050102010706020507" pitchFamily="18" charset="2"/>
                </a:rPr>
                <a:t></a:t>
              </a:r>
              <a:endParaRPr lang="zh-CN" altLang="en-US" sz="3000" b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7" name="Group 68">
            <a:extLst>
              <a:ext uri="{FF2B5EF4-FFF2-40B4-BE49-F238E27FC236}">
                <a16:creationId xmlns:a16="http://schemas.microsoft.com/office/drawing/2014/main" id="{752EE7D4-3E15-205F-7A86-4111AFD4D4E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432175"/>
            <a:ext cx="2514600" cy="1063625"/>
            <a:chOff x="1392" y="2162"/>
            <a:chExt cx="1584" cy="670"/>
          </a:xfrm>
        </p:grpSpPr>
        <p:sp>
          <p:nvSpPr>
            <p:cNvPr id="35851" name="Line 60">
              <a:extLst>
                <a:ext uri="{FF2B5EF4-FFF2-40B4-BE49-F238E27FC236}">
                  <a16:creationId xmlns:a16="http://schemas.microsoft.com/office/drawing/2014/main" id="{A8219CE1-AF73-0823-F495-2E2A1B5489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496"/>
              <a:ext cx="678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61">
              <a:extLst>
                <a:ext uri="{FF2B5EF4-FFF2-40B4-BE49-F238E27FC236}">
                  <a16:creationId xmlns:a16="http://schemas.microsoft.com/office/drawing/2014/main" id="{0B6D1999-2254-E8FC-E249-57E40F0ED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2496"/>
              <a:ext cx="72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Rectangle 62">
              <a:extLst>
                <a:ext uri="{FF2B5EF4-FFF2-40B4-BE49-F238E27FC236}">
                  <a16:creationId xmlns:a16="http://schemas.microsoft.com/office/drawing/2014/main" id="{58234FD3-BF6E-498D-BFAC-353ECBB6D8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162"/>
              <a:ext cx="366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sym typeface="Symbol" panose="05050102010706020507" pitchFamily="18" charset="2"/>
                </a:rPr>
                <a:t></a:t>
              </a:r>
              <a:endParaRPr lang="zh-CN" altLang="en-US" sz="3000" b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E5B2FE84-069B-4D3E-8843-22718B443D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3F873B-10B0-44D2-9291-86CC2544232A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9D2C79D9-8DCD-CE24-8E74-11864EDF7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Example 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9152343D-5BCF-026C-BFA8-BBDA1F9AD7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4467225"/>
            <a:ext cx="8886825" cy="19335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Preorder :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  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p 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 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p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q</a:t>
            </a:r>
          </a:p>
          <a:p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ea typeface="宋体" panose="02010600030101010101" pitchFamily="2" charset="-122"/>
              </a:rPr>
              <a:t>: p q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  p  q   </a:t>
            </a:r>
          </a:p>
          <a:p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: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 (p  q))  (( p )  ( q ))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2C12B357-DF1F-3046-9B63-20B238D11003}"/>
              </a:ext>
            </a:extLst>
          </p:cNvPr>
          <p:cNvGrpSpPr>
            <a:grpSpLocks/>
          </p:cNvGrpSpPr>
          <p:nvPr/>
        </p:nvGrpSpPr>
        <p:grpSpPr bwMode="auto">
          <a:xfrm>
            <a:off x="1408113" y="1222375"/>
            <a:ext cx="4230687" cy="3121025"/>
            <a:chOff x="887" y="2162"/>
            <a:chExt cx="2665" cy="1966"/>
          </a:xfrm>
        </p:grpSpPr>
        <p:grpSp>
          <p:nvGrpSpPr>
            <p:cNvPr id="36870" name="Group 4">
              <a:extLst>
                <a:ext uri="{FF2B5EF4-FFF2-40B4-BE49-F238E27FC236}">
                  <a16:creationId xmlns:a16="http://schemas.microsoft.com/office/drawing/2014/main" id="{97B90E80-5B5A-5590-40AE-48FA3DBF0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7" y="3235"/>
              <a:ext cx="1134" cy="893"/>
              <a:chOff x="887" y="3235"/>
              <a:chExt cx="1134" cy="893"/>
            </a:xfrm>
          </p:grpSpPr>
          <p:sp>
            <p:nvSpPr>
              <p:cNvPr id="36890" name="Line 5">
                <a:extLst>
                  <a:ext uri="{FF2B5EF4-FFF2-40B4-BE49-F238E27FC236}">
                    <a16:creationId xmlns:a16="http://schemas.microsoft.com/office/drawing/2014/main" id="{F7B51CF8-4177-B6D5-6219-818EEBCDD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65" y="3520"/>
                <a:ext cx="342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1" name="Line 6">
                <a:extLst>
                  <a:ext uri="{FF2B5EF4-FFF2-40B4-BE49-F238E27FC236}">
                    <a16:creationId xmlns:a16="http://schemas.microsoft.com/office/drawing/2014/main" id="{34816BEF-6DD8-ED28-5E0A-223369C64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70" y="3520"/>
                <a:ext cx="324" cy="31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92" name="Rectangle 7">
                <a:extLst>
                  <a:ext uri="{FF2B5EF4-FFF2-40B4-BE49-F238E27FC236}">
                    <a16:creationId xmlns:a16="http://schemas.microsoft.com/office/drawing/2014/main" id="{C488A9AE-A35E-645B-24DA-0C925D548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3235"/>
                <a:ext cx="26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</a:t>
                </a:r>
              </a:p>
            </p:txBody>
          </p:sp>
          <p:sp>
            <p:nvSpPr>
              <p:cNvPr id="36893" name="Rectangle 8">
                <a:extLst>
                  <a:ext uri="{FF2B5EF4-FFF2-40B4-BE49-F238E27FC236}">
                    <a16:creationId xmlns:a16="http://schemas.microsoft.com/office/drawing/2014/main" id="{F3FCE933-DA0E-F800-4A7E-284E22D8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7" y="380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  <p:sp>
            <p:nvSpPr>
              <p:cNvPr id="36894" name="Rectangle 9">
                <a:extLst>
                  <a:ext uri="{FF2B5EF4-FFF2-40B4-BE49-F238E27FC236}">
                    <a16:creationId xmlns:a16="http://schemas.microsoft.com/office/drawing/2014/main" id="{F506F0B9-A6F4-9449-01F8-47B515585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380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36871" name="Group 10">
              <a:extLst>
                <a:ext uri="{FF2B5EF4-FFF2-40B4-BE49-F238E27FC236}">
                  <a16:creationId xmlns:a16="http://schemas.microsoft.com/office/drawing/2014/main" id="{DEEF2B3C-34D2-1501-0C98-A03BB7479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689"/>
              <a:ext cx="287" cy="671"/>
              <a:chOff x="1248" y="2689"/>
              <a:chExt cx="287" cy="671"/>
            </a:xfrm>
          </p:grpSpPr>
          <p:sp>
            <p:nvSpPr>
              <p:cNvPr id="36888" name="Rectangle 11">
                <a:extLst>
                  <a:ext uri="{FF2B5EF4-FFF2-40B4-BE49-F238E27FC236}">
                    <a16:creationId xmlns:a16="http://schemas.microsoft.com/office/drawing/2014/main" id="{AFE46C85-2F88-9C26-1C48-08D1C98DD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89"/>
                <a:ext cx="28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</a:t>
                </a:r>
              </a:p>
            </p:txBody>
          </p:sp>
          <p:sp>
            <p:nvSpPr>
              <p:cNvPr id="36889" name="Line 12">
                <a:extLst>
                  <a:ext uri="{FF2B5EF4-FFF2-40B4-BE49-F238E27FC236}">
                    <a16:creationId xmlns:a16="http://schemas.microsoft.com/office/drawing/2014/main" id="{9D96C5DD-DE63-6271-E295-7C423B7A67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872" name="Group 13">
              <a:extLst>
                <a:ext uri="{FF2B5EF4-FFF2-40B4-BE49-F238E27FC236}">
                  <a16:creationId xmlns:a16="http://schemas.microsoft.com/office/drawing/2014/main" id="{56EC593F-4DA3-D967-4A66-EE8E5ABF3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3168"/>
              <a:ext cx="289" cy="951"/>
              <a:chOff x="2352" y="3168"/>
              <a:chExt cx="289" cy="951"/>
            </a:xfrm>
          </p:grpSpPr>
          <p:sp>
            <p:nvSpPr>
              <p:cNvPr id="36885" name="Rectangle 14">
                <a:extLst>
                  <a:ext uri="{FF2B5EF4-FFF2-40B4-BE49-F238E27FC236}">
                    <a16:creationId xmlns:a16="http://schemas.microsoft.com/office/drawing/2014/main" id="{E9E2146C-B1B7-96C5-559B-CCF2B9708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28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</a:t>
                </a:r>
              </a:p>
            </p:txBody>
          </p:sp>
          <p:sp>
            <p:nvSpPr>
              <p:cNvPr id="36886" name="Line 15">
                <a:extLst>
                  <a:ext uri="{FF2B5EF4-FFF2-40B4-BE49-F238E27FC236}">
                    <a16:creationId xmlns:a16="http://schemas.microsoft.com/office/drawing/2014/main" id="{266D7D57-AE1F-67C1-80B2-6E886A221B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503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7" name="Rectangle 16">
                <a:extLst>
                  <a:ext uri="{FF2B5EF4-FFF2-40B4-BE49-F238E27FC236}">
                    <a16:creationId xmlns:a16="http://schemas.microsoft.com/office/drawing/2014/main" id="{30DB0648-07EE-98F2-F5EF-2CDC5788F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79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36873" name="Group 17">
              <a:extLst>
                <a:ext uri="{FF2B5EF4-FFF2-40B4-BE49-F238E27FC236}">
                  <a16:creationId xmlns:a16="http://schemas.microsoft.com/office/drawing/2014/main" id="{DDE9D409-A832-3BB7-75BB-6BF702A49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3" y="3168"/>
              <a:ext cx="289" cy="951"/>
              <a:chOff x="3263" y="3168"/>
              <a:chExt cx="289" cy="951"/>
            </a:xfrm>
          </p:grpSpPr>
          <p:sp>
            <p:nvSpPr>
              <p:cNvPr id="36882" name="Rectangle 18">
                <a:extLst>
                  <a:ext uri="{FF2B5EF4-FFF2-40B4-BE49-F238E27FC236}">
                    <a16:creationId xmlns:a16="http://schemas.microsoft.com/office/drawing/2014/main" id="{1C2301E5-C5D7-6F95-A02E-241E00872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3168"/>
                <a:ext cx="287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</a:t>
                </a:r>
              </a:p>
            </p:txBody>
          </p:sp>
          <p:sp>
            <p:nvSpPr>
              <p:cNvPr id="36883" name="Line 19">
                <a:extLst>
                  <a:ext uri="{FF2B5EF4-FFF2-40B4-BE49-F238E27FC236}">
                    <a16:creationId xmlns:a16="http://schemas.microsoft.com/office/drawing/2014/main" id="{07E1A38C-1267-A520-2AD3-C903F3C88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5" y="3503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4" name="Rectangle 20">
                <a:extLst>
                  <a:ext uri="{FF2B5EF4-FFF2-40B4-BE49-F238E27FC236}">
                    <a16:creationId xmlns:a16="http://schemas.microsoft.com/office/drawing/2014/main" id="{02858019-3081-6AB8-3DB5-C2A2E8095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3792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36874" name="Group 21">
              <a:extLst>
                <a:ext uri="{FF2B5EF4-FFF2-40B4-BE49-F238E27FC236}">
                  <a16:creationId xmlns:a16="http://schemas.microsoft.com/office/drawing/2014/main" id="{0EA7A900-F9E0-26F6-E31F-6BF60266C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651"/>
              <a:ext cx="912" cy="649"/>
              <a:chOff x="2496" y="2651"/>
              <a:chExt cx="912" cy="649"/>
            </a:xfrm>
          </p:grpSpPr>
          <p:sp>
            <p:nvSpPr>
              <p:cNvPr id="36879" name="Line 22">
                <a:extLst>
                  <a:ext uri="{FF2B5EF4-FFF2-40B4-BE49-F238E27FC236}">
                    <a16:creationId xmlns:a16="http://schemas.microsoft.com/office/drawing/2014/main" id="{C1BC4DC8-E608-C766-2EA0-0EB1D0560A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2928"/>
                <a:ext cx="342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0" name="Line 23">
                <a:extLst>
                  <a:ext uri="{FF2B5EF4-FFF2-40B4-BE49-F238E27FC236}">
                    <a16:creationId xmlns:a16="http://schemas.microsoft.com/office/drawing/2014/main" id="{8D0F54CA-34CB-6053-BAD0-E32C66DF1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4" y="2951"/>
                <a:ext cx="324" cy="31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81" name="Rectangle 24">
                <a:extLst>
                  <a:ext uri="{FF2B5EF4-FFF2-40B4-BE49-F238E27FC236}">
                    <a16:creationId xmlns:a16="http://schemas.microsoft.com/office/drawing/2014/main" id="{BE74734C-7785-0D0F-3830-6538D10A0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2651"/>
                <a:ext cx="261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</a:t>
                </a:r>
                <a:endParaRPr lang="zh-CN" altLang="en-US" sz="3000" b="1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36875" name="Group 25">
              <a:extLst>
                <a:ext uri="{FF2B5EF4-FFF2-40B4-BE49-F238E27FC236}">
                  <a16:creationId xmlns:a16="http://schemas.microsoft.com/office/drawing/2014/main" id="{66E18B8E-856A-3C34-4BE1-D6EBEF339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2" y="2162"/>
              <a:ext cx="1584" cy="670"/>
              <a:chOff x="1392" y="2162"/>
              <a:chExt cx="1584" cy="670"/>
            </a:xfrm>
          </p:grpSpPr>
          <p:sp>
            <p:nvSpPr>
              <p:cNvPr id="36876" name="Line 26">
                <a:extLst>
                  <a:ext uri="{FF2B5EF4-FFF2-40B4-BE49-F238E27FC236}">
                    <a16:creationId xmlns:a16="http://schemas.microsoft.com/office/drawing/2014/main" id="{2F6C188B-1ECD-5316-F043-502377C86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496"/>
                <a:ext cx="678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7" name="Line 27">
                <a:extLst>
                  <a:ext uri="{FF2B5EF4-FFF2-40B4-BE49-F238E27FC236}">
                    <a16:creationId xmlns:a16="http://schemas.microsoft.com/office/drawing/2014/main" id="{C9048D49-3156-89D1-CA5B-59883CA01B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72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878" name="Rectangle 28">
                <a:extLst>
                  <a:ext uri="{FF2B5EF4-FFF2-40B4-BE49-F238E27FC236}">
                    <a16:creationId xmlns:a16="http://schemas.microsoft.com/office/drawing/2014/main" id="{A9D70BC8-394A-2DDE-17E8-F7B57E00F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162"/>
                <a:ext cx="36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</a:t>
                </a:r>
                <a:endParaRPr lang="zh-CN" altLang="en-US" sz="3000" b="1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F6C7DC33-01E5-4654-A288-F067B64F5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A83B22-8187-4FC4-B67C-BB9E978F7769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008CBCD2-17B4-48F5-BF11-49F56862EC5F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BD862394-F38C-42C2-A96D-358241DBD2AD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7D1806CF-54B9-1773-AA08-E960D2DECD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37893" name="Group 4">
            <a:extLst>
              <a:ext uri="{FF2B5EF4-FFF2-40B4-BE49-F238E27FC236}">
                <a16:creationId xmlns:a16="http://schemas.microsoft.com/office/drawing/2014/main" id="{99B163A7-4C50-4A93-274D-A873ACB07B5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37895" name="Group 5">
              <a:extLst>
                <a:ext uri="{FF2B5EF4-FFF2-40B4-BE49-F238E27FC236}">
                  <a16:creationId xmlns:a16="http://schemas.microsoft.com/office/drawing/2014/main" id="{2F5D837D-4C8E-1E9F-E0F0-135156567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BE2A7633-7CF4-4932-8CF7-96D22CDC11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0F49DED7-8AB7-476F-B98F-A0A3F48C9AA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19CDEBAC-98F0-4059-8ED9-56E219143D4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F701EC81-45AF-4C3A-871B-AF037BD87D3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3259A9E3-84FF-4AFD-9361-31BF2A09A8A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8C1754BC-CC54-42DD-8174-FC6989B20A4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37894" name="Rectangle 3">
            <a:extLst>
              <a:ext uri="{FF2B5EF4-FFF2-40B4-BE49-F238E27FC236}">
                <a16:creationId xmlns:a16="http://schemas.microsoft.com/office/drawing/2014/main" id="{2A654F42-9F6A-5F23-928C-0F4535BF161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352800" y="3505200"/>
            <a:ext cx="31242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>
                <a:ea typeface="宋体" panose="02010600030101010101" pitchFamily="2" charset="-122"/>
              </a:rPr>
              <a:t>Applications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39C5B32-CE36-42CF-8B61-0D1FAD5E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45B6F9A-C30E-42DF-A549-22B0A29B4C26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4320F01-6AC2-24B0-760C-A98B76C25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B39FAC2-E666-1CF4-53A2-BA51333C7D7F}"/>
              </a:ext>
            </a:extLst>
          </p:cNvPr>
          <p:cNvGrpSpPr/>
          <p:nvPr/>
        </p:nvGrpSpPr>
        <p:grpSpPr>
          <a:xfrm>
            <a:off x="1371684" y="2057436"/>
            <a:ext cx="5638756" cy="3809946"/>
            <a:chOff x="609600" y="1676400"/>
            <a:chExt cx="6927850" cy="5095875"/>
          </a:xfrm>
        </p:grpSpPr>
        <p:sp>
          <p:nvSpPr>
            <p:cNvPr id="43012" name="Line 32">
              <a:extLst>
                <a:ext uri="{FF2B5EF4-FFF2-40B4-BE49-F238E27FC236}">
                  <a16:creationId xmlns:a16="http://schemas.microsoft.com/office/drawing/2014/main" id="{62A86B0F-D660-3884-6304-48CA2FCCBB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86000" y="3124200"/>
              <a:ext cx="542925" cy="5905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3" name="Line 33">
              <a:extLst>
                <a:ext uri="{FF2B5EF4-FFF2-40B4-BE49-F238E27FC236}">
                  <a16:creationId xmlns:a16="http://schemas.microsoft.com/office/drawing/2014/main" id="{A0967044-AD2A-E22C-248D-340051778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200" y="3124200"/>
              <a:ext cx="514350" cy="4968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Rectangle 41">
              <a:extLst>
                <a:ext uri="{FF2B5EF4-FFF2-40B4-BE49-F238E27FC236}">
                  <a16:creationId xmlns:a16="http://schemas.microsoft.com/office/drawing/2014/main" id="{C2A7958A-7636-263C-5508-F36CD0A31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5808" y="2539338"/>
              <a:ext cx="414338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3015" name="Rectangle 45">
              <a:extLst>
                <a:ext uri="{FF2B5EF4-FFF2-40B4-BE49-F238E27FC236}">
                  <a16:creationId xmlns:a16="http://schemas.microsoft.com/office/drawing/2014/main" id="{465D9CCD-AD7B-4AE4-F3C1-4FEA0AE88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7400" y="3657600"/>
              <a:ext cx="304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3016" name="Rectangle 46">
              <a:extLst>
                <a:ext uri="{FF2B5EF4-FFF2-40B4-BE49-F238E27FC236}">
                  <a16:creationId xmlns:a16="http://schemas.microsoft.com/office/drawing/2014/main" id="{1C9E4097-4088-BE1F-E414-449757F0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35052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grpSp>
          <p:nvGrpSpPr>
            <p:cNvPr id="4" name="Group 67">
              <a:extLst>
                <a:ext uri="{FF2B5EF4-FFF2-40B4-BE49-F238E27FC236}">
                  <a16:creationId xmlns:a16="http://schemas.microsoft.com/office/drawing/2014/main" id="{F71794F0-50A7-F40E-6987-1F98986CCD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4400" y="2590800"/>
              <a:ext cx="1447800" cy="892175"/>
              <a:chOff x="2496" y="2738"/>
              <a:chExt cx="912" cy="562"/>
            </a:xfrm>
          </p:grpSpPr>
          <p:sp>
            <p:nvSpPr>
              <p:cNvPr id="38958" name="Line 57">
                <a:extLst>
                  <a:ext uri="{FF2B5EF4-FFF2-40B4-BE49-F238E27FC236}">
                    <a16:creationId xmlns:a16="http://schemas.microsoft.com/office/drawing/2014/main" id="{D209CEDC-164E-1B21-D1DB-623C5B256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96" y="2928"/>
                <a:ext cx="342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9" name="Line 58">
                <a:extLst>
                  <a:ext uri="{FF2B5EF4-FFF2-40B4-BE49-F238E27FC236}">
                    <a16:creationId xmlns:a16="http://schemas.microsoft.com/office/drawing/2014/main" id="{20F9B011-AD20-228D-831B-68B7530C9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4" y="2951"/>
                <a:ext cx="324" cy="31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0" name="Rectangle 59">
                <a:extLst>
                  <a:ext uri="{FF2B5EF4-FFF2-40B4-BE49-F238E27FC236}">
                    <a16:creationId xmlns:a16="http://schemas.microsoft.com/office/drawing/2014/main" id="{7C4F7ABF-56C9-CE1A-E5E6-0C5601A8D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738"/>
                <a:ext cx="210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*</a:t>
                </a:r>
                <a:endParaRPr lang="zh-CN" altLang="en-US" sz="3000" b="1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" name="Group 68">
              <a:extLst>
                <a:ext uri="{FF2B5EF4-FFF2-40B4-BE49-F238E27FC236}">
                  <a16:creationId xmlns:a16="http://schemas.microsoft.com/office/drawing/2014/main" id="{ACC57635-9039-5CA6-134D-FBEBBF1337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800" y="1676400"/>
              <a:ext cx="2514600" cy="1063625"/>
              <a:chOff x="1392" y="2162"/>
              <a:chExt cx="1584" cy="670"/>
            </a:xfrm>
          </p:grpSpPr>
          <p:sp>
            <p:nvSpPr>
              <p:cNvPr id="38955" name="Line 60">
                <a:extLst>
                  <a:ext uri="{FF2B5EF4-FFF2-40B4-BE49-F238E27FC236}">
                    <a16:creationId xmlns:a16="http://schemas.microsoft.com/office/drawing/2014/main" id="{090E3E4D-52DA-D677-AFF2-1CB2068AB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496"/>
                <a:ext cx="678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6" name="Line 61">
                <a:extLst>
                  <a:ext uri="{FF2B5EF4-FFF2-40B4-BE49-F238E27FC236}">
                    <a16:creationId xmlns:a16="http://schemas.microsoft.com/office/drawing/2014/main" id="{787D2C38-8DAF-7EFC-9221-68C684D61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96"/>
                <a:ext cx="72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7" name="Rectangle 62">
                <a:extLst>
                  <a:ext uri="{FF2B5EF4-FFF2-40B4-BE49-F238E27FC236}">
                    <a16:creationId xmlns:a16="http://schemas.microsoft.com/office/drawing/2014/main" id="{506EDB60-0FC1-F348-D265-19212EDA8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162"/>
                <a:ext cx="18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3000" b="1">
                    <a:solidFill>
                      <a:srgbClr val="000000"/>
                    </a:solidFill>
                    <a:sym typeface="Symbol" panose="05050102010706020507" pitchFamily="18" charset="2"/>
                  </a:rPr>
                  <a:t>/</a:t>
                </a:r>
                <a:endParaRPr lang="zh-CN" altLang="en-US" sz="3000" b="1">
                  <a:solidFill>
                    <a:srgbClr val="000000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43019" name="Rectangle 41">
              <a:extLst>
                <a:ext uri="{FF2B5EF4-FFF2-40B4-BE49-F238E27FC236}">
                  <a16:creationId xmlns:a16="http://schemas.microsoft.com/office/drawing/2014/main" id="{12B50B2E-64BC-16BE-DA3C-4FA0CA90F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495800"/>
              <a:ext cx="333375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sym typeface="Symbol" panose="05050102010706020507" pitchFamily="18" charset="2"/>
                </a:rPr>
                <a:t>*</a:t>
              </a:r>
            </a:p>
          </p:txBody>
        </p:sp>
        <p:sp>
          <p:nvSpPr>
            <p:cNvPr id="43020" name="Line 32">
              <a:extLst>
                <a:ext uri="{FF2B5EF4-FFF2-40B4-BE49-F238E27FC236}">
                  <a16:creationId xmlns:a16="http://schemas.microsoft.com/office/drawing/2014/main" id="{B0C8325A-2490-248C-90F6-2617ECEE5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24000" y="4114800"/>
              <a:ext cx="542925" cy="5905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33">
              <a:extLst>
                <a:ext uri="{FF2B5EF4-FFF2-40B4-BE49-F238E27FC236}">
                  <a16:creationId xmlns:a16="http://schemas.microsoft.com/office/drawing/2014/main" id="{D2DF56BA-5D8C-EEE9-BC5D-E08B37CE9C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2200" y="4114800"/>
              <a:ext cx="514350" cy="4968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Rectangle 41">
              <a:extLst>
                <a:ext uri="{FF2B5EF4-FFF2-40B4-BE49-F238E27FC236}">
                  <a16:creationId xmlns:a16="http://schemas.microsoft.com/office/drawing/2014/main" id="{9747E1E6-B3A1-B633-26E0-93FDFA831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576" y="4580731"/>
              <a:ext cx="333376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*</a:t>
              </a:r>
            </a:p>
          </p:txBody>
        </p:sp>
        <p:sp>
          <p:nvSpPr>
            <p:cNvPr id="43023" name="Rectangle 46">
              <a:extLst>
                <a:ext uri="{FF2B5EF4-FFF2-40B4-BE49-F238E27FC236}">
                  <a16:creationId xmlns:a16="http://schemas.microsoft.com/office/drawing/2014/main" id="{14C2CD23-3DC2-D460-ECEE-11778DE31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56388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24" name="Line 32">
              <a:extLst>
                <a:ext uri="{FF2B5EF4-FFF2-40B4-BE49-F238E27FC236}">
                  <a16:creationId xmlns:a16="http://schemas.microsoft.com/office/drawing/2014/main" id="{1AA464B1-FFE0-D6A7-AE53-63ABCCF57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" y="4953000"/>
              <a:ext cx="542925" cy="5905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33">
              <a:extLst>
                <a:ext uri="{FF2B5EF4-FFF2-40B4-BE49-F238E27FC236}">
                  <a16:creationId xmlns:a16="http://schemas.microsoft.com/office/drawing/2014/main" id="{A5B98C11-D98B-8A98-9928-BADD58985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4953000"/>
              <a:ext cx="45720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Rectangle 46">
              <a:extLst>
                <a:ext uri="{FF2B5EF4-FFF2-40B4-BE49-F238E27FC236}">
                  <a16:creationId xmlns:a16="http://schemas.microsoft.com/office/drawing/2014/main" id="{06039F29-87CB-70D1-660F-C59AB22AC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55626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3027" name="Rectangle 46">
              <a:extLst>
                <a:ext uri="{FF2B5EF4-FFF2-40B4-BE49-F238E27FC236}">
                  <a16:creationId xmlns:a16="http://schemas.microsoft.com/office/drawing/2014/main" id="{028C432E-65B1-050F-98A8-2C4FB7317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54864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3028" name="Line 32">
              <a:extLst>
                <a:ext uri="{FF2B5EF4-FFF2-40B4-BE49-F238E27FC236}">
                  <a16:creationId xmlns:a16="http://schemas.microsoft.com/office/drawing/2014/main" id="{B8ED6F9B-5011-4603-C36A-F8FB80CBAE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8400" y="4876800"/>
              <a:ext cx="390525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33">
              <a:extLst>
                <a:ext uri="{FF2B5EF4-FFF2-40B4-BE49-F238E27FC236}">
                  <a16:creationId xmlns:a16="http://schemas.microsoft.com/office/drawing/2014/main" id="{B6712EDB-0D7F-78BF-B08B-34A5A112A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4876800"/>
              <a:ext cx="45720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Rectangle 46">
              <a:extLst>
                <a:ext uri="{FF2B5EF4-FFF2-40B4-BE49-F238E27FC236}">
                  <a16:creationId xmlns:a16="http://schemas.microsoft.com/office/drawing/2014/main" id="{18FB4E57-D3DC-7C7C-8041-A0DF5656F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550" y="6195087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43031" name="Rectangle 41">
              <a:extLst>
                <a:ext uri="{FF2B5EF4-FFF2-40B4-BE49-F238E27FC236}">
                  <a16:creationId xmlns:a16="http://schemas.microsoft.com/office/drawing/2014/main" id="{5F604598-932F-5CD0-C95D-81C858987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8982" y="5267989"/>
              <a:ext cx="414338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3032" name="Line 32">
              <a:extLst>
                <a:ext uri="{FF2B5EF4-FFF2-40B4-BE49-F238E27FC236}">
                  <a16:creationId xmlns:a16="http://schemas.microsoft.com/office/drawing/2014/main" id="{AF2E8FA7-E8BF-7BA6-5091-95DCBE7135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59125" y="5900737"/>
              <a:ext cx="238125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33">
              <a:extLst>
                <a:ext uri="{FF2B5EF4-FFF2-40B4-BE49-F238E27FC236}">
                  <a16:creationId xmlns:a16="http://schemas.microsoft.com/office/drawing/2014/main" id="{4F8073F5-CAAD-8256-B666-0256409ACB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7600" y="5867400"/>
              <a:ext cx="2286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Rectangle 46">
              <a:extLst>
                <a:ext uri="{FF2B5EF4-FFF2-40B4-BE49-F238E27FC236}">
                  <a16:creationId xmlns:a16="http://schemas.microsoft.com/office/drawing/2014/main" id="{90B42B6F-6A52-A103-E612-0612B0304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62484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3035" name="Rectangle 46">
              <a:extLst>
                <a:ext uri="{FF2B5EF4-FFF2-40B4-BE49-F238E27FC236}">
                  <a16:creationId xmlns:a16="http://schemas.microsoft.com/office/drawing/2014/main" id="{2C43FB5C-5990-C606-34CA-96FD9E420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34290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3036" name="Rectangle 45">
              <a:extLst>
                <a:ext uri="{FF2B5EF4-FFF2-40B4-BE49-F238E27FC236}">
                  <a16:creationId xmlns:a16="http://schemas.microsoft.com/office/drawing/2014/main" id="{0AC0F0F1-7290-0B97-1944-3DB9A9DC8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9800" y="3276600"/>
              <a:ext cx="3048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3037" name="Rectangle 46">
              <a:extLst>
                <a:ext uri="{FF2B5EF4-FFF2-40B4-BE49-F238E27FC236}">
                  <a16:creationId xmlns:a16="http://schemas.microsoft.com/office/drawing/2014/main" id="{C6D6863E-1BF4-835C-1B6A-E3CF3EC0E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51816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3038" name="Rectangle 41">
              <a:extLst>
                <a:ext uri="{FF2B5EF4-FFF2-40B4-BE49-F238E27FC236}">
                  <a16:creationId xmlns:a16="http://schemas.microsoft.com/office/drawing/2014/main" id="{815FAB92-312F-4AC0-568C-8C628EEB1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5466" y="4172288"/>
              <a:ext cx="414338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 dirty="0">
                  <a:solidFill>
                    <a:srgbClr val="000000"/>
                  </a:solidFill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3039" name="Line 32">
              <a:extLst>
                <a:ext uri="{FF2B5EF4-FFF2-40B4-BE49-F238E27FC236}">
                  <a16:creationId xmlns:a16="http://schemas.microsoft.com/office/drawing/2014/main" id="{C90DD544-AFB2-D63B-C94C-3990C30679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238125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Line 33">
              <a:extLst>
                <a:ext uri="{FF2B5EF4-FFF2-40B4-BE49-F238E27FC236}">
                  <a16:creationId xmlns:a16="http://schemas.microsoft.com/office/drawing/2014/main" id="{D431B48F-84DA-58B9-BE9F-69ECBAAB0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7526" y="4800600"/>
              <a:ext cx="228599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43041" name="Rectangle 46">
              <a:extLst>
                <a:ext uri="{FF2B5EF4-FFF2-40B4-BE49-F238E27FC236}">
                  <a16:creationId xmlns:a16="http://schemas.microsoft.com/office/drawing/2014/main" id="{29A07B3A-DA0A-DE55-5C41-8723AE637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51816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3042" name="Line 32">
              <a:extLst>
                <a:ext uri="{FF2B5EF4-FFF2-40B4-BE49-F238E27FC236}">
                  <a16:creationId xmlns:a16="http://schemas.microsoft.com/office/drawing/2014/main" id="{9630BC80-28EE-46B1-33BF-2C014A7FF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86400" y="3810000"/>
              <a:ext cx="542925" cy="5905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Line 33">
              <a:extLst>
                <a:ext uri="{FF2B5EF4-FFF2-40B4-BE49-F238E27FC236}">
                  <a16:creationId xmlns:a16="http://schemas.microsoft.com/office/drawing/2014/main" id="{23237AD8-9E9D-CD3A-6894-E960A00181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600" y="3810000"/>
              <a:ext cx="514350" cy="4968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Rectangle 41">
              <a:extLst>
                <a:ext uri="{FF2B5EF4-FFF2-40B4-BE49-F238E27FC236}">
                  <a16:creationId xmlns:a16="http://schemas.microsoft.com/office/drawing/2014/main" id="{D590F21F-AEFC-9B2D-D57C-BD419F40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5600" y="4267200"/>
              <a:ext cx="333375" cy="55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sym typeface="Symbol" panose="05050102010706020507" pitchFamily="18" charset="2"/>
                </a:rPr>
                <a:t>*</a:t>
              </a:r>
            </a:p>
          </p:txBody>
        </p:sp>
        <p:sp>
          <p:nvSpPr>
            <p:cNvPr id="43045" name="Rectangle 46">
              <a:extLst>
                <a:ext uri="{FF2B5EF4-FFF2-40B4-BE49-F238E27FC236}">
                  <a16:creationId xmlns:a16="http://schemas.microsoft.com/office/drawing/2014/main" id="{BBFBF281-C5B5-8237-F7C7-EE9BCCA5F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52578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3046" name="Line 32">
              <a:extLst>
                <a:ext uri="{FF2B5EF4-FFF2-40B4-BE49-F238E27FC236}">
                  <a16:creationId xmlns:a16="http://schemas.microsoft.com/office/drawing/2014/main" id="{DFCF405C-1D76-9C18-BD9C-D608A6800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4648200"/>
              <a:ext cx="390525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Line 33">
              <a:extLst>
                <a:ext uri="{FF2B5EF4-FFF2-40B4-BE49-F238E27FC236}">
                  <a16:creationId xmlns:a16="http://schemas.microsoft.com/office/drawing/2014/main" id="{35BC85A7-3122-EED6-B5F8-B44C4A49E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4200" y="4648200"/>
              <a:ext cx="38100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8" name="Rectangle 46">
              <a:extLst>
                <a:ext uri="{FF2B5EF4-FFF2-40B4-BE49-F238E27FC236}">
                  <a16:creationId xmlns:a16="http://schemas.microsoft.com/office/drawing/2014/main" id="{5FC591A5-43B6-54DB-84AD-FFC7ED27E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181600"/>
              <a:ext cx="3746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sp>
        <p:nvSpPr>
          <p:cNvPr id="38953" name="TextBox 3">
            <a:extLst>
              <a:ext uri="{FF2B5EF4-FFF2-40B4-BE49-F238E27FC236}">
                <a16:creationId xmlns:a16="http://schemas.microsoft.com/office/drawing/2014/main" id="{6678584A-2C41-6501-C0E0-BC3D730E5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06" y="1371654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dirty="0"/>
              <a:t>1.</a:t>
            </a:r>
            <a:r>
              <a:rPr lang="zh-CN" altLang="en-US" sz="2800" dirty="0"/>
              <a:t>用有序树表达代数表达式</a:t>
            </a:r>
          </a:p>
        </p:txBody>
      </p:sp>
      <p:graphicFrame>
        <p:nvGraphicFramePr>
          <p:cNvPr id="38954" name="Object 2">
            <a:extLst>
              <a:ext uri="{FF2B5EF4-FFF2-40B4-BE49-F238E27FC236}">
                <a16:creationId xmlns:a16="http://schemas.microsoft.com/office/drawing/2014/main" id="{29805F42-16C0-2977-E061-6BBFE4FDD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503446"/>
              </p:ext>
            </p:extLst>
          </p:nvPr>
        </p:nvGraphicFramePr>
        <p:xfrm>
          <a:off x="5029188" y="1295456"/>
          <a:ext cx="1358900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457200" progId="Equation.DSMT4">
                  <p:embed/>
                </p:oleObj>
              </mc:Choice>
              <mc:Fallback>
                <p:oleObj name="Equation" r:id="rId2" imgW="736600" imgH="457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188" y="1295456"/>
                        <a:ext cx="1358900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F1F2343F-DD71-939B-D680-B2B880E023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5838" y="1524000"/>
          <a:ext cx="1193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47640" imgH="241200" progId="Equation.DSMT4">
                  <p:embed/>
                </p:oleObj>
              </mc:Choice>
              <mc:Fallback>
                <p:oleObj name="Equation" r:id="rId2" imgW="64764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524000"/>
                        <a:ext cx="1193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2">
            <a:extLst>
              <a:ext uri="{FF2B5EF4-FFF2-40B4-BE49-F238E27FC236}">
                <a16:creationId xmlns:a16="http://schemas.microsoft.com/office/drawing/2014/main" id="{D62B2972-3C9F-E52B-0223-65350CB60C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501775"/>
          <a:ext cx="14049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241200" progId="Equation.DSMT4">
                  <p:embed/>
                </p:oleObj>
              </mc:Choice>
              <mc:Fallback>
                <p:oleObj name="Equation" r:id="rId4" imgW="761760" imgH="24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501775"/>
                        <a:ext cx="14049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2">
            <a:extLst>
              <a:ext uri="{FF2B5EF4-FFF2-40B4-BE49-F238E27FC236}">
                <a16:creationId xmlns:a16="http://schemas.microsoft.com/office/drawing/2014/main" id="{C078F1B5-1F91-4563-7CAB-50A8B952F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39941" name="文本框 6">
            <a:extLst>
              <a:ext uri="{FF2B5EF4-FFF2-40B4-BE49-F238E27FC236}">
                <a16:creationId xmlns:a16="http://schemas.microsoft.com/office/drawing/2014/main" id="{885C18C9-939B-AD6A-08EF-9ADE9522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613" y="1538288"/>
            <a:ext cx="990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and</a:t>
            </a:r>
            <a:endParaRPr lang="zh-CN" altLang="en-US"/>
          </a:p>
        </p:txBody>
      </p:sp>
      <p:grpSp>
        <p:nvGrpSpPr>
          <p:cNvPr id="8" name="Group 67">
            <a:extLst>
              <a:ext uri="{FF2B5EF4-FFF2-40B4-BE49-F238E27FC236}">
                <a16:creationId xmlns:a16="http://schemas.microsoft.com/office/drawing/2014/main" id="{3F970907-943B-C90B-69CD-D9F5738B695E}"/>
              </a:ext>
            </a:extLst>
          </p:cNvPr>
          <p:cNvGrpSpPr>
            <a:grpSpLocks/>
          </p:cNvGrpSpPr>
          <p:nvPr/>
        </p:nvGrpSpPr>
        <p:grpSpPr bwMode="auto">
          <a:xfrm>
            <a:off x="649288" y="2497138"/>
            <a:ext cx="1447800" cy="892175"/>
            <a:chOff x="2496" y="2738"/>
            <a:chExt cx="912" cy="562"/>
          </a:xfrm>
        </p:grpSpPr>
        <p:sp>
          <p:nvSpPr>
            <p:cNvPr id="39978" name="Line 57">
              <a:extLst>
                <a:ext uri="{FF2B5EF4-FFF2-40B4-BE49-F238E27FC236}">
                  <a16:creationId xmlns:a16="http://schemas.microsoft.com/office/drawing/2014/main" id="{6255AC1F-ABB1-217E-117F-DD288DF3FA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928"/>
              <a:ext cx="342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Line 58">
              <a:extLst>
                <a:ext uri="{FF2B5EF4-FFF2-40B4-BE49-F238E27FC236}">
                  <a16:creationId xmlns:a16="http://schemas.microsoft.com/office/drawing/2014/main" id="{6994D197-FA0A-D3A9-2876-5BB66B9B4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2951"/>
              <a:ext cx="324" cy="31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Rectangle 59">
              <a:extLst>
                <a:ext uri="{FF2B5EF4-FFF2-40B4-BE49-F238E27FC236}">
                  <a16:creationId xmlns:a16="http://schemas.microsoft.com/office/drawing/2014/main" id="{184C55BD-C37E-47E9-4D80-23F43DEC3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738"/>
              <a:ext cx="21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 b="1">
                  <a:solidFill>
                    <a:srgbClr val="000000"/>
                  </a:solidFill>
                  <a:sym typeface="Symbol" panose="05050102010706020507" pitchFamily="18" charset="2"/>
                </a:rPr>
                <a:t>*</a:t>
              </a:r>
              <a:endParaRPr lang="zh-CN" altLang="en-US" sz="3000" b="1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2" name="Rectangle 46">
            <a:extLst>
              <a:ext uri="{FF2B5EF4-FFF2-40B4-BE49-F238E27FC236}">
                <a16:creationId xmlns:a16="http://schemas.microsoft.com/office/drawing/2014/main" id="{B79516FB-917E-4BEC-6336-144202849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3335338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3" name="Rectangle 46">
            <a:extLst>
              <a:ext uri="{FF2B5EF4-FFF2-40B4-BE49-F238E27FC236}">
                <a16:creationId xmlns:a16="http://schemas.microsoft.com/office/drawing/2014/main" id="{58F93C92-3144-5E23-E8B0-B41D2D14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5087938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4" name="Rectangle 41">
            <a:extLst>
              <a:ext uri="{FF2B5EF4-FFF2-40B4-BE49-F238E27FC236}">
                <a16:creationId xmlns:a16="http://schemas.microsoft.com/office/drawing/2014/main" id="{B8C29D60-5C53-4CBE-202F-2BB2F58EE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88" y="4173538"/>
            <a:ext cx="4143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15" name="Line 32">
            <a:extLst>
              <a:ext uri="{FF2B5EF4-FFF2-40B4-BE49-F238E27FC236}">
                <a16:creationId xmlns:a16="http://schemas.microsoft.com/office/drawing/2014/main" id="{3C74E3CF-B2F7-3E94-C393-87E3E2331E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0288" y="4706938"/>
            <a:ext cx="238125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33">
            <a:extLst>
              <a:ext uri="{FF2B5EF4-FFF2-40B4-BE49-F238E27FC236}">
                <a16:creationId xmlns:a16="http://schemas.microsoft.com/office/drawing/2014/main" id="{55208246-2ED6-2B80-9510-7D3564233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1288" y="4706938"/>
            <a:ext cx="2286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CEF51CF7-1712-357D-1F0A-2ED667025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488" y="5087938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50B3BB7F-A661-EB68-3CB7-0E84BE3A7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1288" y="3716338"/>
            <a:ext cx="542925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3">
            <a:extLst>
              <a:ext uri="{FF2B5EF4-FFF2-40B4-BE49-F238E27FC236}">
                <a16:creationId xmlns:a16="http://schemas.microsoft.com/office/drawing/2014/main" id="{40145673-2FD3-25D6-3E27-EC24B5FE6B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9488" y="3716338"/>
            <a:ext cx="514350" cy="4968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41">
            <a:extLst>
              <a:ext uri="{FF2B5EF4-FFF2-40B4-BE49-F238E27FC236}">
                <a16:creationId xmlns:a16="http://schemas.microsoft.com/office/drawing/2014/main" id="{FB1A3D90-3EC6-2029-9E61-E93BCCAB9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488" y="4173538"/>
            <a:ext cx="3333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</a:p>
        </p:txBody>
      </p:sp>
      <p:sp>
        <p:nvSpPr>
          <p:cNvPr id="21" name="Rectangle 46">
            <a:extLst>
              <a:ext uri="{FF2B5EF4-FFF2-40B4-BE49-F238E27FC236}">
                <a16:creationId xmlns:a16="http://schemas.microsoft.com/office/drawing/2014/main" id="{46A66A0D-D7E5-A034-D368-F338192D0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7088" y="5164138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" name="Line 32">
            <a:extLst>
              <a:ext uri="{FF2B5EF4-FFF2-40B4-BE49-F238E27FC236}">
                <a16:creationId xmlns:a16="http://schemas.microsoft.com/office/drawing/2014/main" id="{ADFBA771-E322-7322-9E24-6F28942D86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25688" y="4554538"/>
            <a:ext cx="390525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33">
            <a:extLst>
              <a:ext uri="{FF2B5EF4-FFF2-40B4-BE49-F238E27FC236}">
                <a16:creationId xmlns:a16="http://schemas.microsoft.com/office/drawing/2014/main" id="{2E944BAA-C080-6E26-81B4-61697928F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9088" y="4554538"/>
            <a:ext cx="381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46">
            <a:extLst>
              <a:ext uri="{FF2B5EF4-FFF2-40B4-BE49-F238E27FC236}">
                <a16:creationId xmlns:a16="http://schemas.microsoft.com/office/drawing/2014/main" id="{A9A20D5D-4D26-59DA-15AD-C5237B800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7688" y="5087938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25" name="Rectangle 45">
            <a:extLst>
              <a:ext uri="{FF2B5EF4-FFF2-40B4-BE49-F238E27FC236}">
                <a16:creationId xmlns:a16="http://schemas.microsoft.com/office/drawing/2014/main" id="{C6ACB07A-A4F0-A605-3092-74039E732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500" y="3265488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6993C187-4624-9C9F-EE21-84F892838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4084638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1" name="Rectangle 46">
            <a:extLst>
              <a:ext uri="{FF2B5EF4-FFF2-40B4-BE49-F238E27FC236}">
                <a16:creationId xmlns:a16="http://schemas.microsoft.com/office/drawing/2014/main" id="{198D0695-E98B-BE6B-57DE-438A6C84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4989513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" name="Rectangle 41">
            <a:extLst>
              <a:ext uri="{FF2B5EF4-FFF2-40B4-BE49-F238E27FC236}">
                <a16:creationId xmlns:a16="http://schemas.microsoft.com/office/drawing/2014/main" id="{23A8A153-B0CA-B597-05E9-1C78A4370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4075113"/>
            <a:ext cx="4143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</a:p>
        </p:txBody>
      </p:sp>
      <p:sp>
        <p:nvSpPr>
          <p:cNvPr id="33" name="Line 32">
            <a:extLst>
              <a:ext uri="{FF2B5EF4-FFF2-40B4-BE49-F238E27FC236}">
                <a16:creationId xmlns:a16="http://schemas.microsoft.com/office/drawing/2014/main" id="{BA1676DE-7ADC-599D-B56B-A48D242A4B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80100" y="4608513"/>
            <a:ext cx="238125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Line 33">
            <a:extLst>
              <a:ext uri="{FF2B5EF4-FFF2-40B4-BE49-F238E27FC236}">
                <a16:creationId xmlns:a16="http://schemas.microsoft.com/office/drawing/2014/main" id="{0B08D91F-33DE-DAA4-019D-76944B76D50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1100" y="4608513"/>
            <a:ext cx="2286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Rectangle 46">
            <a:extLst>
              <a:ext uri="{FF2B5EF4-FFF2-40B4-BE49-F238E27FC236}">
                <a16:creationId xmlns:a16="http://schemas.microsoft.com/office/drawing/2014/main" id="{D83114E0-CC5F-15A7-83EE-234A3387C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4989513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6" name="Line 32">
            <a:extLst>
              <a:ext uri="{FF2B5EF4-FFF2-40B4-BE49-F238E27FC236}">
                <a16:creationId xmlns:a16="http://schemas.microsoft.com/office/drawing/2014/main" id="{575B8B81-1EB9-A963-7628-398119541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7050" y="2593975"/>
            <a:ext cx="768350" cy="646113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" name="Line 33">
            <a:extLst>
              <a:ext uri="{FF2B5EF4-FFF2-40B4-BE49-F238E27FC236}">
                <a16:creationId xmlns:a16="http://schemas.microsoft.com/office/drawing/2014/main" id="{025AE1B1-F043-F62C-02E4-8D322C2DE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70675" y="2593975"/>
            <a:ext cx="514350" cy="4968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Rectangle 41">
            <a:extLst>
              <a:ext uri="{FF2B5EF4-FFF2-40B4-BE49-F238E27FC236}">
                <a16:creationId xmlns:a16="http://schemas.microsoft.com/office/drawing/2014/main" id="{138F3734-40BB-57AE-E940-1671992B0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0" y="3998913"/>
            <a:ext cx="3333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</a:p>
        </p:txBody>
      </p:sp>
      <p:sp>
        <p:nvSpPr>
          <p:cNvPr id="39" name="Rectangle 46">
            <a:extLst>
              <a:ext uri="{FF2B5EF4-FFF2-40B4-BE49-F238E27FC236}">
                <a16:creationId xmlns:a16="http://schemas.microsoft.com/office/drawing/2014/main" id="{6FC8A1F8-5006-AD13-ACAA-011D5027F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4989513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0" name="Line 32">
            <a:extLst>
              <a:ext uri="{FF2B5EF4-FFF2-40B4-BE49-F238E27FC236}">
                <a16:creationId xmlns:a16="http://schemas.microsoft.com/office/drawing/2014/main" id="{8DE7DA92-B571-4729-CA77-9C2712EFFA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8700" y="4379913"/>
            <a:ext cx="390525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33">
            <a:extLst>
              <a:ext uri="{FF2B5EF4-FFF2-40B4-BE49-F238E27FC236}">
                <a16:creationId xmlns:a16="http://schemas.microsoft.com/office/drawing/2014/main" id="{3CC88B7A-41FF-20FB-EC7A-DC30143FD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12100" y="4379913"/>
            <a:ext cx="381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EA616552-4027-AC7B-229E-ED0BB041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00" y="4913313"/>
            <a:ext cx="37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35C83413-9031-DA68-03C0-7F9879502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688" y="2143125"/>
            <a:ext cx="304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44" name="Line 33">
            <a:extLst>
              <a:ext uri="{FF2B5EF4-FFF2-40B4-BE49-F238E27FC236}">
                <a16:creationId xmlns:a16="http://schemas.microsoft.com/office/drawing/2014/main" id="{D6A11505-53CA-D398-11EE-BC64D9CE99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7050" y="3681413"/>
            <a:ext cx="514350" cy="4968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32">
            <a:extLst>
              <a:ext uri="{FF2B5EF4-FFF2-40B4-BE49-F238E27FC236}">
                <a16:creationId xmlns:a16="http://schemas.microsoft.com/office/drawing/2014/main" id="{C4C749CD-11A6-AA39-B4E4-3988E50FD5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13" y="3635375"/>
            <a:ext cx="542925" cy="5905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88C328D8-66C2-FE3D-5A95-E63099512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3050" y="3287713"/>
            <a:ext cx="33337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</a:p>
        </p:txBody>
      </p:sp>
      <p:sp>
        <p:nvSpPr>
          <p:cNvPr id="47" name="Line 33">
            <a:extLst>
              <a:ext uri="{FF2B5EF4-FFF2-40B4-BE49-F238E27FC236}">
                <a16:creationId xmlns:a16="http://schemas.microsoft.com/office/drawing/2014/main" id="{85F0F571-5AE3-4D79-2CE7-8F1145B5D7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0438" y="3454400"/>
            <a:ext cx="514350" cy="4968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B02D6143-B912-47C2-0992-593103A761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94488" y="3406775"/>
            <a:ext cx="414337" cy="6111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6C82FF8C-32EB-DAF5-489E-1759E9F0D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438" y="3060700"/>
            <a:ext cx="3333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000" b="1">
                <a:solidFill>
                  <a:srgbClr val="000000"/>
                </a:solidFill>
                <a:sym typeface="Symbol" panose="05050102010706020507" pitchFamily="18" charset="2"/>
              </a:rPr>
              <a:t>*</a:t>
            </a:r>
          </a:p>
        </p:txBody>
      </p:sp>
      <p:sp>
        <p:nvSpPr>
          <p:cNvPr id="50" name="Rectangle 46">
            <a:extLst>
              <a:ext uri="{FF2B5EF4-FFF2-40B4-BE49-F238E27FC236}">
                <a16:creationId xmlns:a16="http://schemas.microsoft.com/office/drawing/2014/main" id="{8066D91B-5606-D81B-1B1B-5468B2F2C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0" y="3971925"/>
            <a:ext cx="41433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7" grpId="0"/>
      <p:bldP spid="20" grpId="0"/>
      <p:bldP spid="21" grpId="0"/>
      <p:bldP spid="24" grpId="0"/>
      <p:bldP spid="25" grpId="0"/>
      <p:bldP spid="30" grpId="0"/>
      <p:bldP spid="31" grpId="0"/>
      <p:bldP spid="32" grpId="0"/>
      <p:bldP spid="35" grpId="0"/>
      <p:bldP spid="38" grpId="0"/>
      <p:bldP spid="39" grpId="0"/>
      <p:bldP spid="42" grpId="0"/>
      <p:bldP spid="43" grpId="0"/>
      <p:bldP spid="46" grpId="0"/>
      <p:bldP spid="49" grpId="0"/>
      <p:bldP spid="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FA81CA-92E9-445C-9FC7-973085E1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894AFA3-0E7B-4D14-BF46-ACD8B9B1BBA5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73647C4-C274-9353-45FB-8887DC9AC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7E71DB0A-D460-2FD8-81A9-4BFB26B4E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/>
              <a:t>2.</a:t>
            </a:r>
            <a:r>
              <a:rPr lang="zh-CN" altLang="en-US" dirty="0"/>
              <a:t>使用</a:t>
            </a:r>
            <a:r>
              <a:rPr lang="en-US" altLang="zh-CN" dirty="0"/>
              <a:t>3</a:t>
            </a:r>
            <a:r>
              <a:rPr lang="zh-CN" altLang="en-US"/>
              <a:t>种遍历方法对下面的树进行遍历。</a:t>
            </a:r>
          </a:p>
        </p:txBody>
      </p:sp>
      <p:pic>
        <p:nvPicPr>
          <p:cNvPr id="40965" name="Picture 3">
            <a:extLst>
              <a:ext uri="{FF2B5EF4-FFF2-40B4-BE49-F238E27FC236}">
                <a16:creationId xmlns:a16="http://schemas.microsoft.com/office/drawing/2014/main" id="{40670223-4089-D244-6528-F312DD20D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60" y="2362228"/>
            <a:ext cx="4343346" cy="3411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AACB29-F222-49B6-A23F-2CF66A09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B186A4-A759-4F9B-BE82-78937CE055FF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6BDA215-3A84-DFA3-B95D-1D4C09150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Applications</a:t>
            </a:r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4838B09E-1DD7-E8A1-34FD-3E4B943B8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95400"/>
            <a:ext cx="7848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2.</a:t>
            </a:r>
            <a:r>
              <a:rPr lang="zh-CN" altLang="en-US"/>
              <a:t>使用</a:t>
            </a:r>
            <a:r>
              <a:rPr lang="en-US" altLang="zh-CN"/>
              <a:t>3</a:t>
            </a:r>
            <a:r>
              <a:rPr lang="zh-CN" altLang="en-US"/>
              <a:t>种遍历方法对下面的树进行遍历。</a:t>
            </a:r>
          </a:p>
        </p:txBody>
      </p:sp>
      <p:pic>
        <p:nvPicPr>
          <p:cNvPr id="41989" name="Picture 3">
            <a:extLst>
              <a:ext uri="{FF2B5EF4-FFF2-40B4-BE49-F238E27FC236}">
                <a16:creationId xmlns:a16="http://schemas.microsoft.com/office/drawing/2014/main" id="{AA9849BA-574E-EAAA-63DA-AC1C92B64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8800"/>
            <a:ext cx="38100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A3BA43-BF69-9EF1-927F-DA07762DB9FF}"/>
                  </a:ext>
                </a:extLst>
              </p:cNvPr>
              <p:cNvSpPr txBox="1"/>
              <p:nvPr/>
            </p:nvSpPr>
            <p:spPr>
              <a:xfrm>
                <a:off x="1447882" y="4876762"/>
                <a:ext cx="57148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前序遍历：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中序遍历：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后序遍历：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A3BA43-BF69-9EF1-927F-DA07762DB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82" y="4876762"/>
                <a:ext cx="5714850" cy="923330"/>
              </a:xfrm>
              <a:prstGeom prst="rect">
                <a:avLst/>
              </a:prstGeom>
              <a:blipFill>
                <a:blip r:embed="rId3"/>
                <a:stretch>
                  <a:fillRect l="-961" t="-5298" b="-8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631B0228-6CF1-F9B9-2C69-51E802C51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8EDB0EBD-A559-41A2-5B70-FD1B93787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1. Determine the order in which a preorder traversal visits the vertices of the given ordered rooted tree.</a:t>
            </a: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>
              <a:ea typeface="宋体" panose="02010600030101010101" pitchFamily="2" charset="-122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EBA075A-ED5A-4174-BF21-379DFFFFC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8FA70DA-483F-46D5-B19D-D1C9A7979064}" type="slidenum">
              <a:rPr lang="zh-CN" altLang="zh-CN" sz="1200"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38</a:t>
            </a:fld>
            <a:endParaRPr lang="zh-CN" altLang="zh-CN" sz="1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3013" name="图片 6">
            <a:extLst>
              <a:ext uri="{FF2B5EF4-FFF2-40B4-BE49-F238E27FC236}">
                <a16:creationId xmlns:a16="http://schemas.microsoft.com/office/drawing/2014/main" id="{4B5BC09F-F9A3-41E1-0DDF-085A88F9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29"/>
          <a:stretch>
            <a:fillRect/>
          </a:stretch>
        </p:blipFill>
        <p:spPr bwMode="auto">
          <a:xfrm>
            <a:off x="4572000" y="2667000"/>
            <a:ext cx="3490913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364C44B-A8B5-7036-7F31-CFFD4B89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75" y="5695950"/>
            <a:ext cx="5495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>
                <a:latin typeface="Calibri" panose="020F0502020204030204" pitchFamily="34" charset="0"/>
                <a:cs typeface="Times New Roman" panose="02020603050405020304" pitchFamily="18" charset="0"/>
              </a:rPr>
              <a:t>a, b, e, k, l, m, f, g, n, r, s, c, d, h, o, i, j, p, q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F26D40C8-AF2B-9EC6-39C9-BAE55DC88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6803" name="内容占位符 2">
            <a:extLst>
              <a:ext uri="{FF2B5EF4-FFF2-40B4-BE49-F238E27FC236}">
                <a16:creationId xmlns:a16="http://schemas.microsoft.com/office/drawing/2014/main" id="{57D1E301-CCFB-417A-8AA9-184C9DEE8C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457200" y="1419225"/>
            <a:ext cx="8534400" cy="4879975"/>
          </a:xfrm>
          <a:blipFill>
            <a:blip r:embed="rId3"/>
            <a:stretch>
              <a:fillRect l="-1786" t="-1625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 dirty="0">
                <a:noFill/>
              </a:rPr>
              <a:t> </a:t>
            </a: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EBA075A-ED5A-4174-BF21-379DFFFFC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DA473E4B-BCB0-4D0D-BC93-A0D58EE9C992}" type="slidenum">
              <a:rPr lang="zh-CN" altLang="zh-CN" sz="1200"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39</a:t>
            </a:fld>
            <a:endParaRPr lang="zh-CN" altLang="zh-CN" sz="1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CA61AB-3F7F-7F70-C5D2-EA9C4D73A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018" b="17763"/>
          <a:stretch>
            <a:fillRect/>
          </a:stretch>
        </p:blipFill>
        <p:spPr bwMode="auto">
          <a:xfrm>
            <a:off x="1981200" y="3392488"/>
            <a:ext cx="2289175" cy="2322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2" name="矩形 1">
            <a:extLst>
              <a:ext uri="{FF2B5EF4-FFF2-40B4-BE49-F238E27FC236}">
                <a16:creationId xmlns:a16="http://schemas.microsoft.com/office/drawing/2014/main" id="{54A24609-EB83-FA13-C035-FA22251F5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25" y="1524000"/>
            <a:ext cx="441325" cy="46196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/>
              <a:t>2.</a:t>
            </a:r>
            <a:endParaRPr lang="zh-CN" altLang="en-US" sz="240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2C359E-E600-45BA-9113-F043D6A882EB}"/>
              </a:ext>
            </a:extLst>
          </p:cNvPr>
          <p:cNvSpPr/>
          <p:nvPr/>
        </p:nvSpPr>
        <p:spPr>
          <a:xfrm>
            <a:off x="1752600" y="3429000"/>
            <a:ext cx="609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A5429F95-3A6E-4BA1-86B7-9BDED8902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4E2F5F-A14C-4033-82AB-E089B9FD8BCB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16115551-378C-4471-BDD0-93D5D2C8BB59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6671F63E-4BAF-4209-B6A3-3915784AD0C6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163717F5-A26C-0E38-923D-5048415E8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8197" name="Group 4">
            <a:extLst>
              <a:ext uri="{FF2B5EF4-FFF2-40B4-BE49-F238E27FC236}">
                <a16:creationId xmlns:a16="http://schemas.microsoft.com/office/drawing/2014/main" id="{209A1F7E-85A0-0E9C-2A9E-03E18B72BC5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8199" name="Group 5">
              <a:extLst>
                <a:ext uri="{FF2B5EF4-FFF2-40B4-BE49-F238E27FC236}">
                  <a16:creationId xmlns:a16="http://schemas.microsoft.com/office/drawing/2014/main" id="{E6696EAF-7793-4253-88F2-BA3FECFF52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309449EE-5FC8-45C0-9832-6E5746467A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CE912A8F-553B-4EA0-9247-913A91C023F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9E47A53E-DBA4-4061-8D47-A2EDD486B2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61C8B1CC-D914-46F0-BB76-775864371C6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CC50460B-4863-4E8D-90A9-1D4D34651F8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1292B06F-543F-42B5-8F92-301E754878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8198" name="Rectangle 3">
            <a:extLst>
              <a:ext uri="{FF2B5EF4-FFF2-40B4-BE49-F238E27FC236}">
                <a16:creationId xmlns:a16="http://schemas.microsoft.com/office/drawing/2014/main" id="{B790ED45-7B00-6F60-BD00-DECD2FE0D6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0" y="3352800"/>
            <a:ext cx="3124200" cy="83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Introduction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6CCF6760-2CF7-E100-BC70-12C42BF25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8DD171B2-0AF7-3D61-09FB-E3BB66C4C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3. Use the ordered rooted tree to represent the expression ((3*x-5*(y↑2))↑5)/(a*((b↑3)-4*c))</a:t>
            </a: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EBA075A-ED5A-4174-BF21-379DFFFFC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FA848F2-D50F-4CCB-8793-ACAD6F052871}" type="slidenum">
              <a:rPr lang="zh-CN" altLang="zh-CN" sz="1200"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40</a:t>
            </a:fld>
            <a:endParaRPr lang="zh-CN" altLang="zh-CN" sz="1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598D52-5E09-8D0C-D8BA-158672E5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8375"/>
            <a:ext cx="4111625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631B0228-6CF1-F9B9-2C69-51E802C51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8EDB0EBD-A559-41A2-5B70-FD1B93787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4. Determine the order in which an </a:t>
            </a:r>
            <a:r>
              <a:rPr lang="en-US" altLang="zh-CN" dirty="0" err="1">
                <a:ea typeface="宋体" panose="02010600030101010101" pitchFamily="2" charset="-122"/>
              </a:rPr>
              <a:t>inorder</a:t>
            </a:r>
            <a:r>
              <a:rPr lang="en-US" altLang="zh-CN" dirty="0">
                <a:ea typeface="宋体" panose="02010600030101010101" pitchFamily="2" charset="-122"/>
              </a:rPr>
              <a:t> traversal visits the vertices of the given ordered rooted tree in Figure  __________</a:t>
            </a: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EBA075A-ED5A-4174-BF21-379DFFFFC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8FA70DA-483F-46D5-B19D-D1C9A7979064}" type="slidenum">
              <a:rPr lang="zh-CN" altLang="zh-CN" sz="1200"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41</a:t>
            </a:fld>
            <a:endParaRPr lang="zh-CN" altLang="zh-CN" sz="1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64C44B-A8B5-7036-7F31-CFFD4B89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7" y="3200406"/>
            <a:ext cx="28696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e j k b f a c g d l h 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20E936-AB5F-7EED-7F04-D93555908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574" y="3581396"/>
            <a:ext cx="2819326" cy="179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631B0228-6CF1-F9B9-2C69-51E802C51D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8EDB0EBD-A559-41A2-5B70-FD1B93787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5. Find the infix form of the expression given by the rooted tree of Figure _________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EBA075A-ED5A-4174-BF21-379DFFFFC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B8FA70DA-483F-46D5-B19D-D1C9A7979064}" type="slidenum">
              <a:rPr lang="zh-CN" altLang="zh-CN" sz="1200"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42</a:t>
            </a:fld>
            <a:endParaRPr lang="zh-CN" altLang="zh-CN" sz="1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64C44B-A8B5-7036-7F31-CFFD4B89C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7" y="3200406"/>
            <a:ext cx="29065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((b^2-4*a)^2-b)/(2*a)</a:t>
            </a:r>
            <a:endParaRPr lang="zh-CN" altLang="en-US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5F172F-D0E5-1D4F-3F09-26757419DB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60" y="2819416"/>
            <a:ext cx="2169176" cy="27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89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6CCF6760-2CF7-E100-BC70-12C42BF25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8DD171B2-0AF7-3D61-09FB-E3BB66C4C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6. </a:t>
            </a: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EBA075A-ED5A-4174-BF21-379DFFFFC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FA848F2-D50F-4CCB-8793-ACAD6F052871}" type="slidenum">
              <a:rPr lang="zh-CN" altLang="zh-CN" sz="1200"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43</a:t>
            </a:fld>
            <a:endParaRPr lang="zh-CN" altLang="zh-CN" sz="1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FEF9D7-A416-9BB4-C220-F671286B53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17"/>
          <a:stretch/>
        </p:blipFill>
        <p:spPr>
          <a:xfrm>
            <a:off x="1066892" y="1447852"/>
            <a:ext cx="7315008" cy="11710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520E25-FB28-01D7-C8E5-96821DB9D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2" y="2971812"/>
            <a:ext cx="2743128" cy="231964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F258B96-A2EB-926D-2B10-467B85C0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10" y="3962386"/>
            <a:ext cx="3790847" cy="38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35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6CCF6760-2CF7-E100-BC70-12C42BF256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Exercises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8DD171B2-0AF7-3D61-09FB-E3BB66C4CE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7. Please determine the order in which a preorder traversal and a </a:t>
            </a:r>
            <a:r>
              <a:rPr lang="en-US" altLang="zh-CN" sz="2400" dirty="0" err="1">
                <a:ea typeface="宋体" panose="02010600030101010101" pitchFamily="2" charset="-122"/>
              </a:rPr>
              <a:t>postorder</a:t>
            </a:r>
            <a:r>
              <a:rPr lang="en-US" altLang="zh-CN" sz="2400" dirty="0">
                <a:ea typeface="宋体" panose="02010600030101010101" pitchFamily="2" charset="-122"/>
              </a:rPr>
              <a:t> traversal visit the vertices of the ordered rooted tree in Figure. </a:t>
            </a: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AutoNum type="arabicPeriod"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800" dirty="0">
              <a:ea typeface="宋体" panose="02010600030101010101" pitchFamily="2" charset="-122"/>
            </a:endParaRP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EEBA075A-ED5A-4174-BF21-379DFFFFC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fld id="{3FA848F2-D50F-4CCB-8793-ACAD6F052871}" type="slidenum">
              <a:rPr lang="zh-CN" altLang="zh-CN" sz="1200">
                <a:latin typeface="Verdana" panose="020B060403050404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Font typeface="Arial" panose="020B0604020202020204" pitchFamily="34" charset="0"/>
                <a:buNone/>
              </a:pPr>
              <a:t>44</a:t>
            </a:fld>
            <a:endParaRPr lang="zh-CN" altLang="zh-CN" sz="1200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6996DF-B977-5645-2C8C-443301AB2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386" y="2819416"/>
            <a:ext cx="3200316" cy="230406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622490-C1E6-9C38-894D-F9828A369550}"/>
              </a:ext>
            </a:extLst>
          </p:cNvPr>
          <p:cNvSpPr txBox="1"/>
          <p:nvPr/>
        </p:nvSpPr>
        <p:spPr>
          <a:xfrm>
            <a:off x="685902" y="3657594"/>
            <a:ext cx="365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Preorder</a:t>
            </a:r>
            <a:r>
              <a:rPr lang="zh-CN" altLang="en-US" dirty="0"/>
              <a:t>：</a:t>
            </a:r>
            <a:r>
              <a:rPr lang="en-US" altLang="zh-CN" dirty="0"/>
              <a:t>a b e f c g l m h d </a:t>
            </a:r>
            <a:r>
              <a:rPr lang="en-US" altLang="zh-CN" dirty="0" err="1"/>
              <a:t>i</a:t>
            </a:r>
            <a:r>
              <a:rPr lang="en-US" altLang="zh-CN" dirty="0"/>
              <a:t> j k</a:t>
            </a:r>
          </a:p>
          <a:p>
            <a:r>
              <a:rPr lang="en-US" altLang="zh-CN" sz="1800" dirty="0" err="1">
                <a:ea typeface="宋体" panose="02010600030101010101" pitchFamily="2" charset="-122"/>
              </a:rPr>
              <a:t>Postorder</a:t>
            </a:r>
            <a:r>
              <a:rPr lang="zh-CN" altLang="en-US" sz="1800" dirty="0">
                <a:ea typeface="宋体" panose="02010600030101010101" pitchFamily="2" charset="-122"/>
              </a:rPr>
              <a:t>：</a:t>
            </a:r>
            <a:r>
              <a:rPr lang="en-US" altLang="zh-CN" sz="1800" dirty="0">
                <a:ea typeface="宋体" panose="02010600030101010101" pitchFamily="2" charset="-122"/>
              </a:rPr>
              <a:t>e f b l m g h c </a:t>
            </a:r>
            <a:r>
              <a:rPr lang="en-US" altLang="zh-CN" sz="1800" dirty="0" err="1"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ea typeface="宋体" panose="02010600030101010101" pitchFamily="2" charset="-122"/>
              </a:rPr>
              <a:t> j k d 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19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2">
            <a:extLst>
              <a:ext uri="{FF2B5EF4-FFF2-40B4-BE49-F238E27FC236}">
                <a16:creationId xmlns:a16="http://schemas.microsoft.com/office/drawing/2014/main" id="{B665CB1E-42D1-2F6E-B7B8-1ABB95A6A3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487B92-190D-461B-88F3-4BC5254DAA6E}" type="slidenum">
              <a:rPr lang="en-US" altLang="zh-CN" sz="120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/>
          </a:p>
        </p:txBody>
      </p:sp>
      <p:sp>
        <p:nvSpPr>
          <p:cNvPr id="49155" name="Rectangle 12">
            <a:extLst>
              <a:ext uri="{FF2B5EF4-FFF2-40B4-BE49-F238E27FC236}">
                <a16:creationId xmlns:a16="http://schemas.microsoft.com/office/drawing/2014/main" id="{9DF20171-F7C4-7DB3-B690-FCE18333698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553200"/>
            <a:ext cx="213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2F5D1C-E92B-4761-A95C-59FE53B422FB}" type="slidenum">
              <a:rPr lang="en-US" altLang="zh-CN" sz="12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/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1B8D6CC0-7296-F773-FC21-FF5AAAAC3F8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19400" y="4953000"/>
            <a:ext cx="5167313" cy="414338"/>
          </a:xfrm>
        </p:spPr>
        <p:txBody>
          <a:bodyPr/>
          <a:lstStyle/>
          <a:p>
            <a:pPr algn="dist" eaLnBrk="1" hangingPunct="1">
              <a:lnSpc>
                <a:spcPct val="80000"/>
              </a:lnSpc>
            </a:pPr>
            <a:r>
              <a:rPr lang="en-US" altLang="zh-CN" sz="1800" b="1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Click to edit company slogan .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9A06279-2563-45B3-EEEE-4A3AF488C78C}"/>
              </a:ext>
            </a:extLst>
          </p:cNvPr>
          <p:cNvSpPr/>
          <p:nvPr/>
        </p:nvSpPr>
        <p:spPr>
          <a:xfrm>
            <a:off x="1003047" y="4652337"/>
            <a:ext cx="7137906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dirty="0">
                <a:ln w="9525">
                  <a:solidFill>
                    <a:schemeClr val="bg1"/>
                  </a:solidFill>
                  <a:prstDash val="solid"/>
                </a:ln>
                <a:gradFill>
                  <a:gsLst>
                    <a:gs pos="100000">
                      <a:srgbClr val="9999FF"/>
                    </a:gs>
                    <a:gs pos="51000">
                      <a:srgbClr val="6B75D1"/>
                    </a:gs>
                    <a:gs pos="0">
                      <a:srgbClr val="213C87"/>
                    </a:gs>
                  </a:gsLst>
                  <a:lin ang="0" scaled="0"/>
                </a:gra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End of Section 5.3</a:t>
            </a:r>
            <a:endParaRPr lang="zh-CN" altLang="en-US" sz="6000" b="1" dirty="0">
              <a:ln w="9525">
                <a:solidFill>
                  <a:schemeClr val="bg1"/>
                </a:solidFill>
                <a:prstDash val="solid"/>
              </a:ln>
              <a:gradFill>
                <a:gsLst>
                  <a:gs pos="100000">
                    <a:srgbClr val="9999FF"/>
                  </a:gs>
                  <a:gs pos="51000">
                    <a:srgbClr val="6B75D1"/>
                  </a:gs>
                  <a:gs pos="0">
                    <a:srgbClr val="213C87"/>
                  </a:gs>
                </a:gsLst>
                <a:lin ang="0" scaled="0"/>
              </a:gra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6E30AE83-331C-4F27-85D8-C20D2186BA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75D893-A6E6-41E8-BF9F-C9977412BBD4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DB3FC75-C4FC-0C99-B6FB-AAB79A90A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Ordered rooted trees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CFE6701C-4683-07AC-47BB-419195079F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Ordered rooted trees are often used to store information. </a:t>
            </a:r>
          </a:p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need procedures for visiting each vertex of an ordered rooted tree to access data.</a:t>
            </a:r>
          </a:p>
          <a:p>
            <a:r>
              <a:rPr lang="en-US" altLang="zh-CN" sz="30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Ordered rooted trees can also be used to represent various types of expressions, such as arithmetic expressions involving number, variables, and operations.</a:t>
            </a:r>
            <a:endParaRPr lang="el-GR" altLang="zh-CN" sz="30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EBDCA3F-2A87-41A6-8687-961ABBB3CC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452A7F-83E2-42B6-B707-57821308ECB7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56684E1-D0EE-044A-38E7-73ED5C111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Universal Address Systems</a:t>
            </a:r>
          </a:p>
        </p:txBody>
      </p:sp>
      <p:sp>
        <p:nvSpPr>
          <p:cNvPr id="365571" name="Rectangle 3">
            <a:extLst>
              <a:ext uri="{FF2B5EF4-FFF2-40B4-BE49-F238E27FC236}">
                <a16:creationId xmlns:a16="http://schemas.microsoft.com/office/drawing/2014/main" id="{CAE779B1-86DF-114D-210B-1BCD3C45C3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Procedures for traversing all vertices of an ordered rooted tree rely on the orderings of children.</a:t>
            </a:r>
          </a:p>
          <a:p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 ordered rooted trees, the children of an internal vertex are shown from left to right in the drawings representing these directed graphs.</a:t>
            </a:r>
          </a:p>
          <a:p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do this recursively :</a:t>
            </a:r>
          </a:p>
          <a:p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Label the root with integer 0. Then label its k children (at level 1) from left to right with 1, 2, 3, …, k. </a:t>
            </a:r>
          </a:p>
          <a:p>
            <a:r>
              <a:rPr lang="en-US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For each vertex v at level n with label A, label its kv children, as they are drawn from left to right, with A.1, A.2,…,A.k.</a:t>
            </a:r>
            <a:endParaRPr lang="el-GR" altLang="zh-CN" sz="2600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3">
            <a:extLst>
              <a:ext uri="{FF2B5EF4-FFF2-40B4-BE49-F238E27FC236}">
                <a16:creationId xmlns:a16="http://schemas.microsoft.com/office/drawing/2014/main" id="{73A55C62-014B-47F5-BCE0-7F777615D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8E7DAEC-5C8C-4FC9-A400-AB864A42A921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60D0A5A-365C-314F-8A6E-57C37C25C315}"/>
              </a:ext>
            </a:extLst>
          </p:cNvPr>
          <p:cNvGrpSpPr/>
          <p:nvPr/>
        </p:nvGrpSpPr>
        <p:grpSpPr>
          <a:xfrm>
            <a:off x="914496" y="1295456"/>
            <a:ext cx="7543718" cy="5181522"/>
            <a:chOff x="152400" y="1219200"/>
            <a:chExt cx="8096250" cy="5638800"/>
          </a:xfrm>
        </p:grpSpPr>
        <p:sp>
          <p:nvSpPr>
            <p:cNvPr id="11267" name="Oval 4">
              <a:extLst>
                <a:ext uri="{FF2B5EF4-FFF2-40B4-BE49-F238E27FC236}">
                  <a16:creationId xmlns:a16="http://schemas.microsoft.com/office/drawing/2014/main" id="{AEA0F8C5-C50A-B171-29F3-B06028031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16764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66597" name="Rectangle 5">
              <a:extLst>
                <a:ext uri="{FF2B5EF4-FFF2-40B4-BE49-F238E27FC236}">
                  <a16:creationId xmlns:a16="http://schemas.microsoft.com/office/drawing/2014/main" id="{90A5146B-EA77-D0FC-0535-CD76A7066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12192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269" name="Line 6">
              <a:extLst>
                <a:ext uri="{FF2B5EF4-FFF2-40B4-BE49-F238E27FC236}">
                  <a16:creationId xmlns:a16="http://schemas.microsoft.com/office/drawing/2014/main" id="{F42E065B-8C84-8F5D-9B43-B515ACA0B5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1905000"/>
              <a:ext cx="281940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0" name="Line 7">
              <a:extLst>
                <a:ext uri="{FF2B5EF4-FFF2-40B4-BE49-F238E27FC236}">
                  <a16:creationId xmlns:a16="http://schemas.microsoft.com/office/drawing/2014/main" id="{42303461-B4AA-C2F8-0A7C-D34C3FD32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43200" y="1905000"/>
              <a:ext cx="144780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1" name="Line 8">
              <a:extLst>
                <a:ext uri="{FF2B5EF4-FFF2-40B4-BE49-F238E27FC236}">
                  <a16:creationId xmlns:a16="http://schemas.microsoft.com/office/drawing/2014/main" id="{C4055D7C-7F27-E92B-F29F-835DF5451E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4800" y="19812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2" name="Line 9">
              <a:extLst>
                <a:ext uri="{FF2B5EF4-FFF2-40B4-BE49-F238E27FC236}">
                  <a16:creationId xmlns:a16="http://schemas.microsoft.com/office/drawing/2014/main" id="{967DFF5E-5E8B-0116-DD8E-E76354CF8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905000"/>
              <a:ext cx="129540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10">
              <a:extLst>
                <a:ext uri="{FF2B5EF4-FFF2-40B4-BE49-F238E27FC236}">
                  <a16:creationId xmlns:a16="http://schemas.microsoft.com/office/drawing/2014/main" id="{DAEB67E9-BB1F-D089-2449-D73847598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1905000"/>
              <a:ext cx="2819400" cy="457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4" name="Oval 11">
              <a:extLst>
                <a:ext uri="{FF2B5EF4-FFF2-40B4-BE49-F238E27FC236}">
                  <a16:creationId xmlns:a16="http://schemas.microsoft.com/office/drawing/2014/main" id="{58EA397A-0ED6-850F-38B6-15AAF31CF1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22860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75" name="Oval 12">
              <a:extLst>
                <a:ext uri="{FF2B5EF4-FFF2-40B4-BE49-F238E27FC236}">
                  <a16:creationId xmlns:a16="http://schemas.microsoft.com/office/drawing/2014/main" id="{08CC7B6C-3A02-9AED-7967-7CD0D9B80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22860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76" name="Oval 13">
              <a:extLst>
                <a:ext uri="{FF2B5EF4-FFF2-40B4-BE49-F238E27FC236}">
                  <a16:creationId xmlns:a16="http://schemas.microsoft.com/office/drawing/2014/main" id="{22ECDC3B-1E53-C68D-43EB-54CE1508E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22860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77" name="Oval 14">
              <a:extLst>
                <a:ext uri="{FF2B5EF4-FFF2-40B4-BE49-F238E27FC236}">
                  <a16:creationId xmlns:a16="http://schemas.microsoft.com/office/drawing/2014/main" id="{41907944-2F95-31C8-BDC0-7817CA8FC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2860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78" name="Oval 15">
              <a:extLst>
                <a:ext uri="{FF2B5EF4-FFF2-40B4-BE49-F238E27FC236}">
                  <a16:creationId xmlns:a16="http://schemas.microsoft.com/office/drawing/2014/main" id="{A2451E05-8F8B-3C40-DA8A-6782AC978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22098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79" name="Line 16">
              <a:extLst>
                <a:ext uri="{FF2B5EF4-FFF2-40B4-BE49-F238E27FC236}">
                  <a16:creationId xmlns:a16="http://schemas.microsoft.com/office/drawing/2014/main" id="{B2164F06-2675-50ED-3A2D-11900FFB0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200" y="2514600"/>
              <a:ext cx="685800" cy="914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Oval 17">
              <a:extLst>
                <a:ext uri="{FF2B5EF4-FFF2-40B4-BE49-F238E27FC236}">
                  <a16:creationId xmlns:a16="http://schemas.microsoft.com/office/drawing/2014/main" id="{7AA4B367-451A-620B-D269-AC7D12B5E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33528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81" name="Line 19">
              <a:extLst>
                <a:ext uri="{FF2B5EF4-FFF2-40B4-BE49-F238E27FC236}">
                  <a16:creationId xmlns:a16="http://schemas.microsoft.com/office/drawing/2014/main" id="{CB4BB4FA-A24F-B370-AE1B-677B1F987C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90625" y="2590800"/>
              <a:ext cx="0" cy="838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Oval 20">
              <a:extLst>
                <a:ext uri="{FF2B5EF4-FFF2-40B4-BE49-F238E27FC236}">
                  <a16:creationId xmlns:a16="http://schemas.microsoft.com/office/drawing/2014/main" id="{67BE33F5-127E-33E0-1770-3482B2393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00" y="33528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83" name="Line 21">
              <a:extLst>
                <a:ext uri="{FF2B5EF4-FFF2-40B4-BE49-F238E27FC236}">
                  <a16:creationId xmlns:a16="http://schemas.microsoft.com/office/drawing/2014/main" id="{1C81F12D-E4EF-D5E5-98C5-FAA6224E4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9200" y="2590800"/>
              <a:ext cx="685800" cy="838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Oval 22">
              <a:extLst>
                <a:ext uri="{FF2B5EF4-FFF2-40B4-BE49-F238E27FC236}">
                  <a16:creationId xmlns:a16="http://schemas.microsoft.com/office/drawing/2014/main" id="{93DE1052-7186-DE06-46FA-51FD358DE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025" y="3309938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85" name="Line 23">
              <a:extLst>
                <a:ext uri="{FF2B5EF4-FFF2-40B4-BE49-F238E27FC236}">
                  <a16:creationId xmlns:a16="http://schemas.microsoft.com/office/drawing/2014/main" id="{8C0CF092-F284-EDB9-CF76-1C25973DE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3175" y="2514600"/>
              <a:ext cx="685800" cy="914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Oval 24">
              <a:extLst>
                <a:ext uri="{FF2B5EF4-FFF2-40B4-BE49-F238E27FC236}">
                  <a16:creationId xmlns:a16="http://schemas.microsoft.com/office/drawing/2014/main" id="{F78B9071-15FB-14C5-D1BE-191416256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33528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87" name="Line 25">
              <a:extLst>
                <a:ext uri="{FF2B5EF4-FFF2-40B4-BE49-F238E27FC236}">
                  <a16:creationId xmlns:a16="http://schemas.microsoft.com/office/drawing/2014/main" id="{A3630321-C6BA-440F-EB4B-7BFF149F65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6600" y="2590800"/>
              <a:ext cx="0" cy="838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Oval 26">
              <a:extLst>
                <a:ext uri="{FF2B5EF4-FFF2-40B4-BE49-F238E27FC236}">
                  <a16:creationId xmlns:a16="http://schemas.microsoft.com/office/drawing/2014/main" id="{96BA23E0-EB91-9C5D-B5DC-2637C71C2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6575" y="33528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89" name="Line 27">
              <a:extLst>
                <a:ext uri="{FF2B5EF4-FFF2-40B4-BE49-F238E27FC236}">
                  <a16:creationId xmlns:a16="http://schemas.microsoft.com/office/drawing/2014/main" id="{7422C4C3-AACA-F1CB-B48D-F87E61E00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5175" y="2590800"/>
              <a:ext cx="685800" cy="838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Oval 28">
              <a:extLst>
                <a:ext uri="{FF2B5EF4-FFF2-40B4-BE49-F238E27FC236}">
                  <a16:creationId xmlns:a16="http://schemas.microsoft.com/office/drawing/2014/main" id="{277A6438-0B14-C9EF-553C-D78F0AF33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3309938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91" name="Line 29">
              <a:extLst>
                <a:ext uri="{FF2B5EF4-FFF2-40B4-BE49-F238E27FC236}">
                  <a16:creationId xmlns:a16="http://schemas.microsoft.com/office/drawing/2014/main" id="{47CCB212-32AB-D5A6-D490-AC7FF80A3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9000" y="2514600"/>
              <a:ext cx="685800" cy="914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Oval 30">
              <a:extLst>
                <a:ext uri="{FF2B5EF4-FFF2-40B4-BE49-F238E27FC236}">
                  <a16:creationId xmlns:a16="http://schemas.microsoft.com/office/drawing/2014/main" id="{D26B36BA-EBD4-DAC9-97C5-A3B27145C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3528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93" name="Line 31">
              <a:extLst>
                <a:ext uri="{FF2B5EF4-FFF2-40B4-BE49-F238E27FC236}">
                  <a16:creationId xmlns:a16="http://schemas.microsoft.com/office/drawing/2014/main" id="{A6619E0E-23C2-1455-4326-910B17935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2590800"/>
              <a:ext cx="685800" cy="838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Oval 32">
              <a:extLst>
                <a:ext uri="{FF2B5EF4-FFF2-40B4-BE49-F238E27FC236}">
                  <a16:creationId xmlns:a16="http://schemas.microsoft.com/office/drawing/2014/main" id="{5EB63568-6AD9-FA8C-F7BD-C951AA190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5825" y="3309938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95" name="Line 33">
              <a:extLst>
                <a:ext uri="{FF2B5EF4-FFF2-40B4-BE49-F238E27FC236}">
                  <a16:creationId xmlns:a16="http://schemas.microsoft.com/office/drawing/2014/main" id="{9A08A375-5C3A-931C-FCF5-F3DE5E561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7000" y="3581400"/>
              <a:ext cx="685800" cy="914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Oval 34">
              <a:extLst>
                <a:ext uri="{FF2B5EF4-FFF2-40B4-BE49-F238E27FC236}">
                  <a16:creationId xmlns:a16="http://schemas.microsoft.com/office/drawing/2014/main" id="{D4224556-4717-2842-72A2-8774AD21E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44196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97" name="Line 35">
              <a:extLst>
                <a:ext uri="{FF2B5EF4-FFF2-40B4-BE49-F238E27FC236}">
                  <a16:creationId xmlns:a16="http://schemas.microsoft.com/office/drawing/2014/main" id="{6691698E-9BD0-9F6C-CEDC-108309B0C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425" y="3657600"/>
              <a:ext cx="0" cy="838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Oval 36">
              <a:extLst>
                <a:ext uri="{FF2B5EF4-FFF2-40B4-BE49-F238E27FC236}">
                  <a16:creationId xmlns:a16="http://schemas.microsoft.com/office/drawing/2014/main" id="{1B345198-8CAB-88DE-5C10-E1E358900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4196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299" name="Line 37">
              <a:extLst>
                <a:ext uri="{FF2B5EF4-FFF2-40B4-BE49-F238E27FC236}">
                  <a16:creationId xmlns:a16="http://schemas.microsoft.com/office/drawing/2014/main" id="{2C845FAA-A331-2CF9-97BA-03FA31D56D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3657600"/>
              <a:ext cx="685800" cy="838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Oval 38">
              <a:extLst>
                <a:ext uri="{FF2B5EF4-FFF2-40B4-BE49-F238E27FC236}">
                  <a16:creationId xmlns:a16="http://schemas.microsoft.com/office/drawing/2014/main" id="{460511E2-0578-9C26-19F8-90938C390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825" y="4376738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301" name="Line 39">
              <a:extLst>
                <a:ext uri="{FF2B5EF4-FFF2-40B4-BE49-F238E27FC236}">
                  <a16:creationId xmlns:a16="http://schemas.microsoft.com/office/drawing/2014/main" id="{EB8AA14C-3E40-CC3E-D36D-4A2A6FD6C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724400"/>
              <a:ext cx="990600" cy="990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Oval 40">
              <a:extLst>
                <a:ext uri="{FF2B5EF4-FFF2-40B4-BE49-F238E27FC236}">
                  <a16:creationId xmlns:a16="http://schemas.microsoft.com/office/drawing/2014/main" id="{3EEBBD5F-7FF7-4646-4BBD-C2801B563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600" y="55626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303" name="Line 41">
              <a:extLst>
                <a:ext uri="{FF2B5EF4-FFF2-40B4-BE49-F238E27FC236}">
                  <a16:creationId xmlns:a16="http://schemas.microsoft.com/office/drawing/2014/main" id="{7B073092-6343-64ED-75BE-580945EF1B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200" y="4800600"/>
              <a:ext cx="276225" cy="914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Oval 42">
              <a:extLst>
                <a:ext uri="{FF2B5EF4-FFF2-40B4-BE49-F238E27FC236}">
                  <a16:creationId xmlns:a16="http://schemas.microsoft.com/office/drawing/2014/main" id="{1A6A5799-A801-60A3-1113-6AF1C87CC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55626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305" name="Line 43">
              <a:extLst>
                <a:ext uri="{FF2B5EF4-FFF2-40B4-BE49-F238E27FC236}">
                  <a16:creationId xmlns:a16="http://schemas.microsoft.com/office/drawing/2014/main" id="{50356C76-A436-B6DC-FCA2-A0264E654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4800600"/>
              <a:ext cx="1143000" cy="914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Oval 44">
              <a:extLst>
                <a:ext uri="{FF2B5EF4-FFF2-40B4-BE49-F238E27FC236}">
                  <a16:creationId xmlns:a16="http://schemas.microsoft.com/office/drawing/2014/main" id="{3729D041-DBC5-405F-DA1D-F39E75EB4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55626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307" name="Oval 45">
              <a:extLst>
                <a:ext uri="{FF2B5EF4-FFF2-40B4-BE49-F238E27FC236}">
                  <a16:creationId xmlns:a16="http://schemas.microsoft.com/office/drawing/2014/main" id="{32181FCA-F109-4E2C-6183-9395C2992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5626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11308" name="Line 46">
              <a:extLst>
                <a:ext uri="{FF2B5EF4-FFF2-40B4-BE49-F238E27FC236}">
                  <a16:creationId xmlns:a16="http://schemas.microsoft.com/office/drawing/2014/main" id="{DACFE420-98FC-BAB8-7FA5-150C6B5C8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000" y="4800600"/>
              <a:ext cx="381000" cy="914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Line 47">
              <a:extLst>
                <a:ext uri="{FF2B5EF4-FFF2-40B4-BE49-F238E27FC236}">
                  <a16:creationId xmlns:a16="http://schemas.microsoft.com/office/drawing/2014/main" id="{BE0C76B2-CF66-CDE7-DFBA-3A4151378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4025" y="2514600"/>
              <a:ext cx="0" cy="8382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Oval 48">
              <a:extLst>
                <a:ext uri="{FF2B5EF4-FFF2-40B4-BE49-F238E27FC236}">
                  <a16:creationId xmlns:a16="http://schemas.microsoft.com/office/drawing/2014/main" id="{8D41CA8F-574C-78F4-CD9B-537EB6B47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276600"/>
              <a:ext cx="381000" cy="38100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sp>
          <p:nvSpPr>
            <p:cNvPr id="366641" name="Rectangle 49">
              <a:extLst>
                <a:ext uri="{FF2B5EF4-FFF2-40B4-BE49-F238E27FC236}">
                  <a16:creationId xmlns:a16="http://schemas.microsoft.com/office/drawing/2014/main" id="{87AD8215-0BAD-5E1A-C6EF-5E24413C4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1336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6642" name="Rectangle 50">
              <a:extLst>
                <a:ext uri="{FF2B5EF4-FFF2-40B4-BE49-F238E27FC236}">
                  <a16:creationId xmlns:a16="http://schemas.microsoft.com/office/drawing/2014/main" id="{B99850F4-7B49-CD44-B0CB-D36562454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22098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6643" name="Rectangle 51">
              <a:extLst>
                <a:ext uri="{FF2B5EF4-FFF2-40B4-BE49-F238E27FC236}">
                  <a16:creationId xmlns:a16="http://schemas.microsoft.com/office/drawing/2014/main" id="{4D2E91CC-7D41-F84C-DA58-2DC047F22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2133600"/>
              <a:ext cx="3619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6644" name="Rectangle 52">
              <a:extLst>
                <a:ext uri="{FF2B5EF4-FFF2-40B4-BE49-F238E27FC236}">
                  <a16:creationId xmlns:a16="http://schemas.microsoft.com/office/drawing/2014/main" id="{53F7CFB5-ABDC-A6FB-4308-7EA083EE2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2050" y="2224088"/>
              <a:ext cx="3619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6645" name="Rectangle 53">
              <a:extLst>
                <a:ext uri="{FF2B5EF4-FFF2-40B4-BE49-F238E27FC236}">
                  <a16:creationId xmlns:a16="http://schemas.microsoft.com/office/drawing/2014/main" id="{E9E4E016-1E33-F277-5ABF-B1DBBD353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50" y="2224088"/>
              <a:ext cx="3619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6646" name="Rectangle 54">
              <a:extLst>
                <a:ext uri="{FF2B5EF4-FFF2-40B4-BE49-F238E27FC236}">
                  <a16:creationId xmlns:a16="http://schemas.microsoft.com/office/drawing/2014/main" id="{81D10D35-BC47-069F-D76F-07CA64CC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00" y="3733800"/>
              <a:ext cx="628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1.1</a:t>
              </a:r>
            </a:p>
          </p:txBody>
        </p:sp>
        <p:sp>
          <p:nvSpPr>
            <p:cNvPr id="366647" name="Rectangle 55">
              <a:extLst>
                <a:ext uri="{FF2B5EF4-FFF2-40B4-BE49-F238E27FC236}">
                  <a16:creationId xmlns:a16="http://schemas.microsoft.com/office/drawing/2014/main" id="{3149D251-F19E-9FA6-A633-DC13573B5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3748088"/>
              <a:ext cx="6286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1.2</a:t>
              </a:r>
            </a:p>
          </p:txBody>
        </p:sp>
        <p:sp>
          <p:nvSpPr>
            <p:cNvPr id="366648" name="Rectangle 56">
              <a:extLst>
                <a:ext uri="{FF2B5EF4-FFF2-40B4-BE49-F238E27FC236}">
                  <a16:creationId xmlns:a16="http://schemas.microsoft.com/office/drawing/2014/main" id="{9262A08F-375A-CD25-7BA4-BCB9469AA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3733800"/>
              <a:ext cx="628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1.3</a:t>
              </a:r>
            </a:p>
          </p:txBody>
        </p:sp>
        <p:sp>
          <p:nvSpPr>
            <p:cNvPr id="366649" name="Rectangle 57">
              <a:extLst>
                <a:ext uri="{FF2B5EF4-FFF2-40B4-BE49-F238E27FC236}">
                  <a16:creationId xmlns:a16="http://schemas.microsoft.com/office/drawing/2014/main" id="{8A1D8780-8A2B-81DB-3617-5533A78BC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276600"/>
              <a:ext cx="628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3.1</a:t>
              </a:r>
            </a:p>
          </p:txBody>
        </p:sp>
        <p:sp>
          <p:nvSpPr>
            <p:cNvPr id="366650" name="Rectangle 58">
              <a:extLst>
                <a:ext uri="{FF2B5EF4-FFF2-40B4-BE49-F238E27FC236}">
                  <a16:creationId xmlns:a16="http://schemas.microsoft.com/office/drawing/2014/main" id="{44EA74EB-5401-DD58-E5AA-3F21F4504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600" y="3276600"/>
              <a:ext cx="628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3.2</a:t>
              </a:r>
            </a:p>
          </p:txBody>
        </p:sp>
        <p:sp>
          <p:nvSpPr>
            <p:cNvPr id="366651" name="Rectangle 59">
              <a:extLst>
                <a:ext uri="{FF2B5EF4-FFF2-40B4-BE49-F238E27FC236}">
                  <a16:creationId xmlns:a16="http://schemas.microsoft.com/office/drawing/2014/main" id="{83FE4707-F00B-EE51-20D4-327103F9B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4343400"/>
              <a:ext cx="895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3.1.1</a:t>
              </a:r>
            </a:p>
          </p:txBody>
        </p:sp>
        <p:sp>
          <p:nvSpPr>
            <p:cNvPr id="366652" name="Rectangle 60">
              <a:extLst>
                <a:ext uri="{FF2B5EF4-FFF2-40B4-BE49-F238E27FC236}">
                  <a16:creationId xmlns:a16="http://schemas.microsoft.com/office/drawing/2014/main" id="{C56DDD96-5249-B1D6-0C74-EAF044464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3962400"/>
              <a:ext cx="895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3.1.2</a:t>
              </a:r>
            </a:p>
          </p:txBody>
        </p:sp>
        <p:sp>
          <p:nvSpPr>
            <p:cNvPr id="366653" name="Rectangle 61">
              <a:extLst>
                <a:ext uri="{FF2B5EF4-FFF2-40B4-BE49-F238E27FC236}">
                  <a16:creationId xmlns:a16="http://schemas.microsoft.com/office/drawing/2014/main" id="{F24DB87C-061C-7267-DC90-6C8474C40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600" y="4267200"/>
              <a:ext cx="8953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3.1.3</a:t>
              </a:r>
            </a:p>
          </p:txBody>
        </p:sp>
        <p:sp>
          <p:nvSpPr>
            <p:cNvPr id="366654" name="Rectangle 62">
              <a:extLst>
                <a:ext uri="{FF2B5EF4-FFF2-40B4-BE49-F238E27FC236}">
                  <a16:creationId xmlns:a16="http://schemas.microsoft.com/office/drawing/2014/main" id="{8C7E4BB1-B213-2A46-7565-98E4B525B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600" y="5867400"/>
              <a:ext cx="11620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3.1.2.1</a:t>
              </a:r>
            </a:p>
          </p:txBody>
        </p:sp>
        <p:sp>
          <p:nvSpPr>
            <p:cNvPr id="366656" name="Rectangle 64">
              <a:extLst>
                <a:ext uri="{FF2B5EF4-FFF2-40B4-BE49-F238E27FC236}">
                  <a16:creationId xmlns:a16="http://schemas.microsoft.com/office/drawing/2014/main" id="{B12F7D23-9C79-8105-5A7E-1364AC3BF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400" y="6338888"/>
              <a:ext cx="1162050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3.1.2.2</a:t>
              </a:r>
            </a:p>
          </p:txBody>
        </p:sp>
        <p:sp>
          <p:nvSpPr>
            <p:cNvPr id="366657" name="Rectangle 65">
              <a:extLst>
                <a:ext uri="{FF2B5EF4-FFF2-40B4-BE49-F238E27FC236}">
                  <a16:creationId xmlns:a16="http://schemas.microsoft.com/office/drawing/2014/main" id="{A275440D-A0D9-820B-7D63-D61DC9097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5943600"/>
              <a:ext cx="11620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3.1.2.3</a:t>
              </a:r>
            </a:p>
          </p:txBody>
        </p:sp>
        <p:sp>
          <p:nvSpPr>
            <p:cNvPr id="366658" name="Rectangle 66">
              <a:extLst>
                <a:ext uri="{FF2B5EF4-FFF2-40B4-BE49-F238E27FC236}">
                  <a16:creationId xmlns:a16="http://schemas.microsoft.com/office/drawing/2014/main" id="{93AD3C12-C763-DA01-E896-D44E68A98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5800" y="6172200"/>
              <a:ext cx="11620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3.1.2.4</a:t>
              </a:r>
            </a:p>
          </p:txBody>
        </p:sp>
        <p:sp>
          <p:nvSpPr>
            <p:cNvPr id="366659" name="Rectangle 67">
              <a:extLst>
                <a:ext uri="{FF2B5EF4-FFF2-40B4-BE49-F238E27FC236}">
                  <a16:creationId xmlns:a16="http://schemas.microsoft.com/office/drawing/2014/main" id="{2CAA2C68-AA3B-9A3C-DBB5-F05CB3A0F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2200" y="3810000"/>
              <a:ext cx="628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5.1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6660" name="Rectangle 68">
              <a:extLst>
                <a:ext uri="{FF2B5EF4-FFF2-40B4-BE49-F238E27FC236}">
                  <a16:creationId xmlns:a16="http://schemas.microsoft.com/office/drawing/2014/main" id="{D5E4CD3B-0FC2-6617-A9E6-57C147D9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810000"/>
              <a:ext cx="628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5.2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6661" name="Rectangle 69">
              <a:extLst>
                <a:ext uri="{FF2B5EF4-FFF2-40B4-BE49-F238E27FC236}">
                  <a16:creationId xmlns:a16="http://schemas.microsoft.com/office/drawing/2014/main" id="{00003BF4-5FF1-D643-BDA9-EFF492E06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3810000"/>
              <a:ext cx="628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5.3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6662" name="Rectangle 70">
              <a:extLst>
                <a:ext uri="{FF2B5EF4-FFF2-40B4-BE49-F238E27FC236}">
                  <a16:creationId xmlns:a16="http://schemas.microsoft.com/office/drawing/2014/main" id="{78450B20-213D-E15D-3D47-2945783F1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657600"/>
              <a:ext cx="628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4.1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332" name="Rectangle 2">
            <a:extLst>
              <a:ext uri="{FF2B5EF4-FFF2-40B4-BE49-F238E27FC236}">
                <a16:creationId xmlns:a16="http://schemas.microsoft.com/office/drawing/2014/main" id="{F29F9857-AE90-5619-035A-838F553CC17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781050" y="655638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chemeClr val="bg1"/>
                </a:solidFill>
                <a:latin typeface="Verdana" panose="020B0604030504040204" pitchFamily="34" charset="0"/>
              </a:rPr>
              <a:t>Example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>
            <a:extLst>
              <a:ext uri="{FF2B5EF4-FFF2-40B4-BE49-F238E27FC236}">
                <a16:creationId xmlns:a16="http://schemas.microsoft.com/office/drawing/2014/main" id="{24C3794E-D4CA-4047-9C64-0D041514C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5EF9EF-01FA-4890-A395-31F49F70E439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E45683C6-5C59-4795-A91F-B36862D58695}"/>
              </a:ext>
            </a:extLst>
          </p:cNvPr>
          <p:cNvSpPr txBox="1">
            <a:spLocks noGrp="1"/>
          </p:cNvSpPr>
          <p:nvPr/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miter lim="800000"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fld id="{1F8A6C66-9870-4922-8E55-F664F78FAE52}" type="slidenum"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</a:rPr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>
              <a:effectLst>
                <a:outerShdw blurRad="38100" dist="38100" dir="2700000" algn="tl">
                  <a:srgbClr val="C0C0C0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FE400DF9-F663-F9EA-4303-697B0C397B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zh-CN" altLang="zh-CN">
              <a:ea typeface="宋体" panose="02010600030101010101" pitchFamily="2" charset="-122"/>
            </a:endParaRPr>
          </a:p>
        </p:txBody>
      </p:sp>
      <p:grpSp>
        <p:nvGrpSpPr>
          <p:cNvPr id="12293" name="Group 4">
            <a:extLst>
              <a:ext uri="{FF2B5EF4-FFF2-40B4-BE49-F238E27FC236}">
                <a16:creationId xmlns:a16="http://schemas.microsoft.com/office/drawing/2014/main" id="{B49EE130-5CF3-3C40-9CFD-F402F333B01C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819400"/>
            <a:ext cx="5029200" cy="2438400"/>
            <a:chOff x="1997" y="1314"/>
            <a:chExt cx="1889" cy="1009"/>
          </a:xfrm>
        </p:grpSpPr>
        <p:grpSp>
          <p:nvGrpSpPr>
            <p:cNvPr id="12295" name="Group 5">
              <a:extLst>
                <a:ext uri="{FF2B5EF4-FFF2-40B4-BE49-F238E27FC236}">
                  <a16:creationId xmlns:a16="http://schemas.microsoft.com/office/drawing/2014/main" id="{92515D87-1C34-873E-2C3C-3DE4D3EBFB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55302" name="Oval 6">
                <a:extLst>
                  <a:ext uri="{FF2B5EF4-FFF2-40B4-BE49-F238E27FC236}">
                    <a16:creationId xmlns:a16="http://schemas.microsoft.com/office/drawing/2014/main" id="{AF2D5A63-4D41-459C-9F9F-F062D6D6DA8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48627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55303" name="Oval 7">
                <a:extLst>
                  <a:ext uri="{FF2B5EF4-FFF2-40B4-BE49-F238E27FC236}">
                    <a16:creationId xmlns:a16="http://schemas.microsoft.com/office/drawing/2014/main" id="{8AA55E99-B859-447C-B465-76293466C92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chemeClr val="hlink">
                      <a:gamma/>
                      <a:tint val="44314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55304" name="Oval 8">
              <a:extLst>
                <a:ext uri="{FF2B5EF4-FFF2-40B4-BE49-F238E27FC236}">
                  <a16:creationId xmlns:a16="http://schemas.microsoft.com/office/drawing/2014/main" id="{BFAF77D8-3DF2-4403-BCBC-C2631B62708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5" name="Oval 9">
              <a:extLst>
                <a:ext uri="{FF2B5EF4-FFF2-40B4-BE49-F238E27FC236}">
                  <a16:creationId xmlns:a16="http://schemas.microsoft.com/office/drawing/2014/main" id="{F59A91E8-9E5C-4B62-9F8C-B63516F6B2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08" y="1319"/>
              <a:ext cx="1650" cy="8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gamma/>
                    <a:tint val="34902"/>
                    <a:invGamma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6" name="Oval 10">
              <a:extLst>
                <a:ext uri="{FF2B5EF4-FFF2-40B4-BE49-F238E27FC236}">
                  <a16:creationId xmlns:a16="http://schemas.microsoft.com/office/drawing/2014/main" id="{EAAC3234-44C4-40D3-824A-47E998CBEEB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79216"/>
                    <a:invGamma/>
                  </a:schemeClr>
                </a:gs>
                <a:gs pos="100000">
                  <a:schemeClr val="accent1">
                    <a:alpha val="4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55307" name="Oval 11">
              <a:extLst>
                <a:ext uri="{FF2B5EF4-FFF2-40B4-BE49-F238E27FC236}">
                  <a16:creationId xmlns:a16="http://schemas.microsoft.com/office/drawing/2014/main" id="{C75ED687-E2A9-4E30-A3C1-7B8031E63B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08" y="1344"/>
              <a:ext cx="1382" cy="624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>
                    <a:alpha val="38000"/>
                  </a:schemeClr>
                </a:gs>
              </a:gsLst>
              <a:lin ang="2700000" scaled="1"/>
            </a:gradFill>
            <a:ln w="9525" algn="ctr">
              <a:noFill/>
              <a:round/>
            </a:ln>
            <a:effectLst/>
          </p:spPr>
          <p:txBody>
            <a:bodyPr vert="eaVert"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2294" name="Rectangle 3">
            <a:extLst>
              <a:ext uri="{FF2B5EF4-FFF2-40B4-BE49-F238E27FC236}">
                <a16:creationId xmlns:a16="http://schemas.microsoft.com/office/drawing/2014/main" id="{F98574F6-AE05-9151-73C8-C7335BEEE7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67000" y="3352800"/>
            <a:ext cx="3581400" cy="838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ea typeface="宋体" panose="02010600030101010101" pitchFamily="2" charset="-122"/>
              </a:rPr>
              <a:t>Traversal 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B9B3F4CC-9651-492E-B481-DCBA9D9F81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2A435E-82E4-4998-908A-809F062CC6CA}" type="slidenum">
              <a:rPr lang="en-US" altLang="zh-CN" sz="120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>
              <a:latin typeface="Verdana" panose="020B060403050404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5DC4361C-1450-1B73-9380-B6B2C7ABC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Traversal algorithms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46EB5769-4F56-D792-1DE1-1F4D8EDB2A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1419225"/>
            <a:ext cx="8991600" cy="4829175"/>
          </a:xfrm>
        </p:spPr>
        <p:txBody>
          <a:bodyPr/>
          <a:lstStyle/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Procedures for systematically visiting every vertex of an ordered rooted tree are called traversal algorithms.</a:t>
            </a:r>
          </a:p>
          <a:p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Preorder traversal.</a:t>
            </a:r>
          </a:p>
          <a:p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traversal.</a:t>
            </a:r>
          </a:p>
          <a:p>
            <a:r>
              <a:rPr lang="en-US" altLang="zh-CN" sz="35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Postorder</a:t>
            </a:r>
            <a:r>
              <a:rPr lang="en-US" altLang="zh-CN" sz="3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traversal.</a:t>
            </a:r>
            <a:endParaRPr lang="el-GR" altLang="zh-CN" sz="35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/>
    </p:bld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顶级ppt模版1</Template>
  <TotalTime>474</TotalTime>
  <Words>1927</Words>
  <Application>Microsoft Office PowerPoint</Application>
  <PresentationFormat>全屏显示(4:3)</PresentationFormat>
  <Paragraphs>495</Paragraphs>
  <Slides>45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Euclid</vt:lpstr>
      <vt:lpstr>宋体</vt:lpstr>
      <vt:lpstr>Arial</vt:lpstr>
      <vt:lpstr>Arial Black</vt:lpstr>
      <vt:lpstr>Calibri</vt:lpstr>
      <vt:lpstr>Cambria Math</vt:lpstr>
      <vt:lpstr>Symbol</vt:lpstr>
      <vt:lpstr>Times New Roman</vt:lpstr>
      <vt:lpstr>Verdana</vt:lpstr>
      <vt:lpstr>Wingdings</vt:lpstr>
      <vt:lpstr>sample</vt:lpstr>
      <vt:lpstr>Equation</vt:lpstr>
      <vt:lpstr>Discrete Mathematics</vt:lpstr>
      <vt:lpstr>PowerPoint 演示文稿</vt:lpstr>
      <vt:lpstr>Contents</vt:lpstr>
      <vt:lpstr>PowerPoint 演示文稿</vt:lpstr>
      <vt:lpstr>Ordered rooted trees</vt:lpstr>
      <vt:lpstr>Universal Address Systems</vt:lpstr>
      <vt:lpstr>PowerPoint 演示文稿</vt:lpstr>
      <vt:lpstr>PowerPoint 演示文稿</vt:lpstr>
      <vt:lpstr>Traversal algorithms</vt:lpstr>
      <vt:lpstr>Preorder Traversal</vt:lpstr>
      <vt:lpstr>Preorder Traversal</vt:lpstr>
      <vt:lpstr>Example </vt:lpstr>
      <vt:lpstr>Algorithm 1: Preorder Traversal</vt:lpstr>
      <vt:lpstr>Inorder Traversal</vt:lpstr>
      <vt:lpstr>Example </vt:lpstr>
      <vt:lpstr>Algorithm 2: Inorder Traversal</vt:lpstr>
      <vt:lpstr>Postorder Traversal</vt:lpstr>
      <vt:lpstr>Example </vt:lpstr>
      <vt:lpstr>Algorithm 1: Postorder Traversal</vt:lpstr>
      <vt:lpstr>PowerPoint 演示文稿</vt:lpstr>
      <vt:lpstr>Representation of expression</vt:lpstr>
      <vt:lpstr>Example 1</vt:lpstr>
      <vt:lpstr>Infix form</vt:lpstr>
      <vt:lpstr>Example </vt:lpstr>
      <vt:lpstr>Prefix form</vt:lpstr>
      <vt:lpstr>Example 1</vt:lpstr>
      <vt:lpstr>Example 2</vt:lpstr>
      <vt:lpstr>Postfix form</vt:lpstr>
      <vt:lpstr>Example 1</vt:lpstr>
      <vt:lpstr>Example 2</vt:lpstr>
      <vt:lpstr>Example 3 </vt:lpstr>
      <vt:lpstr>Example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Exercises</vt:lpstr>
      <vt:lpstr>Exercises</vt:lpstr>
      <vt:lpstr>Exercises</vt:lpstr>
      <vt:lpstr>Exercises</vt:lpstr>
      <vt:lpstr>Exercises</vt:lpstr>
      <vt:lpstr>Exercises</vt:lpstr>
      <vt:lpstr>Exercises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 M</dc:creator>
  <cp:lastModifiedBy>同立 何</cp:lastModifiedBy>
  <cp:revision>653</cp:revision>
  <dcterms:created xsi:type="dcterms:W3CDTF">2019-09-21T20:05:57Z</dcterms:created>
  <dcterms:modified xsi:type="dcterms:W3CDTF">2024-11-28T08:28:30Z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2052-11.1.0.9098</vt:lpwstr>
  </property>
</Properties>
</file>