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8"/>
  </p:notesMasterIdLst>
  <p:sldIdLst>
    <p:sldId id="257" r:id="rId2"/>
    <p:sldId id="258" r:id="rId3"/>
    <p:sldId id="259" r:id="rId4"/>
    <p:sldId id="271" r:id="rId5"/>
    <p:sldId id="360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06" r:id="rId24"/>
    <p:sldId id="418" r:id="rId25"/>
    <p:sldId id="413" r:id="rId26"/>
    <p:sldId id="407" r:id="rId27"/>
    <p:sldId id="408" r:id="rId28"/>
    <p:sldId id="409" r:id="rId29"/>
    <p:sldId id="410" r:id="rId30"/>
    <p:sldId id="411" r:id="rId31"/>
    <p:sldId id="412" r:id="rId32"/>
    <p:sldId id="414" r:id="rId33"/>
    <p:sldId id="415" r:id="rId34"/>
    <p:sldId id="428" r:id="rId35"/>
    <p:sldId id="416" r:id="rId36"/>
    <p:sldId id="417" r:id="rId37"/>
    <p:sldId id="419" r:id="rId38"/>
    <p:sldId id="423" r:id="rId39"/>
    <p:sldId id="424" r:id="rId40"/>
    <p:sldId id="421" r:id="rId41"/>
    <p:sldId id="420" r:id="rId42"/>
    <p:sldId id="422" r:id="rId43"/>
    <p:sldId id="426" r:id="rId44"/>
    <p:sldId id="425" r:id="rId45"/>
    <p:sldId id="427" r:id="rId46"/>
    <p:sldId id="303" r:id="rId4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00"/>
    <a:srgbClr val="FFDF00"/>
    <a:srgbClr val="FFFF00"/>
    <a:srgbClr val="FFFF66"/>
    <a:srgbClr val="000000"/>
    <a:srgbClr val="8C1602"/>
    <a:srgbClr val="EF6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1" autoAdjust="0"/>
    <p:restoredTop sz="94660" autoAdjust="0"/>
  </p:normalViewPr>
  <p:slideViewPr>
    <p:cSldViewPr>
      <p:cViewPr varScale="1">
        <p:scale>
          <a:sx n="105" d="100"/>
          <a:sy n="105" d="100"/>
        </p:scale>
        <p:origin x="366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9A02E84-B659-4BBD-846A-E215207B437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A3F720F-742C-45B8-80C2-2F19E0093B0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0DB20331-25E7-144A-1CF3-37E68663A94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69628AC2-9068-4FC2-B572-63377CE78C0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CDEB9801-8B74-4771-840E-F3D6276165F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id="{A6615EAD-098D-485F-A1EB-5EE2BCCD64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fld id="{AFE1DCF2-2F8B-41FF-956D-38094F09E910}" type="slidenum">
              <a:rPr altLang="zh-CN"/>
              <a:pPr/>
              <a:t>‹#›</a:t>
            </a:fld>
            <a:endParaRPr lang="zh-CN" altLang="zh-CN"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1DCF2-2F8B-41FF-956D-38094F09E910}" type="slidenum">
              <a:rPr lang="en-US" altLang="zh-CN" smtClean="0"/>
              <a:pPr/>
              <a:t>34</a:t>
            </a:fld>
            <a:endParaRPr lang="zh-CN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615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>
            <a:extLst>
              <a:ext uri="{FF2B5EF4-FFF2-40B4-BE49-F238E27FC236}">
                <a16:creationId xmlns:a16="http://schemas.microsoft.com/office/drawing/2014/main" id="{D203373C-C2D4-CD89-3616-77E5669B50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>
            <a:extLst>
              <a:ext uri="{FF2B5EF4-FFF2-40B4-BE49-F238E27FC236}">
                <a16:creationId xmlns:a16="http://schemas.microsoft.com/office/drawing/2014/main" id="{5E88F7F0-AE4F-9775-0E33-EBC0E5D452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/>
              <a:t>好像涉及树</a:t>
            </a:r>
            <a:endParaRPr lang="en-US" altLang="zh-CN"/>
          </a:p>
        </p:txBody>
      </p:sp>
      <p:sp>
        <p:nvSpPr>
          <p:cNvPr id="77828" name="灯片编号占位符 3">
            <a:extLst>
              <a:ext uri="{FF2B5EF4-FFF2-40B4-BE49-F238E27FC236}">
                <a16:creationId xmlns:a16="http://schemas.microsoft.com/office/drawing/2014/main" id="{6C057EEA-0805-421F-935E-87FF7EC312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589BBFF-A262-4A27-8DDF-921C23DC45BA}" type="slidenum">
              <a:rPr altLang="zh-CN"/>
              <a:pPr/>
              <a:t>43</a:t>
            </a:fld>
            <a:endParaRPr lang="zh-CN" altLang="zh-CN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>
            <a:extLst>
              <a:ext uri="{FF2B5EF4-FFF2-40B4-BE49-F238E27FC236}">
                <a16:creationId xmlns:a16="http://schemas.microsoft.com/office/drawing/2014/main" id="{FE6B24A5-31CF-6340-D18E-E8B07C45ED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>
            <a:extLst>
              <a:ext uri="{FF2B5EF4-FFF2-40B4-BE49-F238E27FC236}">
                <a16:creationId xmlns:a16="http://schemas.microsoft.com/office/drawing/2014/main" id="{E0772FFD-ADC4-DC55-158C-8ECD026205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/>
              <a:t>好像涉及树</a:t>
            </a:r>
            <a:endParaRPr lang="en-US" altLang="zh-CN"/>
          </a:p>
        </p:txBody>
      </p:sp>
      <p:sp>
        <p:nvSpPr>
          <p:cNvPr id="77828" name="灯片编号占位符 3">
            <a:extLst>
              <a:ext uri="{FF2B5EF4-FFF2-40B4-BE49-F238E27FC236}">
                <a16:creationId xmlns:a16="http://schemas.microsoft.com/office/drawing/2014/main" id="{6C057EEA-0805-421F-935E-87FF7EC312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25B4A96-764C-4211-8BA6-BA7AA5EC6B47}" type="slidenum">
              <a:rPr altLang="zh-CN"/>
              <a:pPr/>
              <a:t>44</a:t>
            </a:fld>
            <a:endParaRPr lang="zh-CN" altLang="zh-CN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>
            <a:extLst>
              <a:ext uri="{FF2B5EF4-FFF2-40B4-BE49-F238E27FC236}">
                <a16:creationId xmlns:a16="http://schemas.microsoft.com/office/drawing/2014/main" id="{84207F65-CE37-A39E-724E-C903D55C54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>
            <a:extLst>
              <a:ext uri="{FF2B5EF4-FFF2-40B4-BE49-F238E27FC236}">
                <a16:creationId xmlns:a16="http://schemas.microsoft.com/office/drawing/2014/main" id="{5BF04185-8CF1-BA9E-67C7-112F0333C0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/>
              <a:t>好像涉及树</a:t>
            </a:r>
            <a:endParaRPr lang="en-US" altLang="zh-CN"/>
          </a:p>
        </p:txBody>
      </p:sp>
      <p:sp>
        <p:nvSpPr>
          <p:cNvPr id="77828" name="灯片编号占位符 3">
            <a:extLst>
              <a:ext uri="{FF2B5EF4-FFF2-40B4-BE49-F238E27FC236}">
                <a16:creationId xmlns:a16="http://schemas.microsoft.com/office/drawing/2014/main" id="{6C057EEA-0805-421F-935E-87FF7EC312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DAAA427-FDB3-49E6-AD46-F5827258A0BE}" type="slidenum">
              <a:rPr altLang="zh-CN"/>
              <a:pPr/>
              <a:t>45</a:t>
            </a:fld>
            <a:endParaRPr lang="zh-CN" altLang="zh-CN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 descr="a1">
            <a:extLst>
              <a:ext uri="{FF2B5EF4-FFF2-40B4-BE49-F238E27FC236}">
                <a16:creationId xmlns:a16="http://schemas.microsoft.com/office/drawing/2014/main" id="{1031F9F5-3B73-A07C-A6F3-EFDB6336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0"/>
            <a:ext cx="2286000" cy="3124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F3230EC-1018-52E0-A44D-B02F7D6FC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098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20D6567-ED73-778A-CF24-96EA0C715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0"/>
            <a:ext cx="2209800" cy="3124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Rectangle 5" descr="a2">
            <a:extLst>
              <a:ext uri="{FF2B5EF4-FFF2-40B4-BE49-F238E27FC236}">
                <a16:creationId xmlns:a16="http://schemas.microsoft.com/office/drawing/2014/main" id="{65C916CC-8D6A-D352-5510-A87A92930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0"/>
            <a:ext cx="2209800" cy="3124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DF520DC-07A0-0118-A63C-256371C76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124200"/>
            <a:ext cx="6858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5212667-8F88-5494-5949-B38899436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8" name="Text Box 13">
            <a:extLst>
              <a:ext uri="{FF2B5EF4-FFF2-40B4-BE49-F238E27FC236}">
                <a16:creationId xmlns:a16="http://schemas.microsoft.com/office/drawing/2014/main" id="{A93724AB-2FAA-EFF1-C9B0-A9134B43C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2514600"/>
            <a:ext cx="1765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latin typeface="Arial Black" panose="020B0A04020102020204" pitchFamily="34" charset="0"/>
              </a:rPr>
              <a:t>L o g o</a:t>
            </a: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286000" y="3048000"/>
            <a:ext cx="6705600" cy="6858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886200"/>
            <a:ext cx="6719888" cy="381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>
                <a:latin typeface="Verdana" panose="020B0604030504040204" pitchFamily="34" charset="0"/>
              </a:defRPr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B977BDB0-A381-1F8A-1B05-BED7C87B62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457200" y="6551613"/>
            <a:ext cx="2133600" cy="169862"/>
          </a:xfrm>
        </p:spPr>
        <p:txBody>
          <a:bodyPr/>
          <a:lstStyle>
            <a:lvl1pPr>
              <a:defRPr>
                <a:effectLst/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FF6F21E-6AF7-4376-8920-24E778421A6B}" type="datetime1">
              <a:rPr lang="zh-CN" altLang="en-US"/>
              <a:pPr>
                <a:defRPr/>
              </a:pPr>
              <a:t>2024/11/28</a:t>
            </a:fld>
            <a:endParaRPr lang="zh-CN" altLang="en-US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1FE1E67F-A065-AFDA-1A2E-21CFFE8710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553200"/>
            <a:ext cx="2895600" cy="168275"/>
          </a:xfrm>
        </p:spPr>
        <p:txBody>
          <a:bodyPr/>
          <a:lstStyle>
            <a:lvl1pPr algn="ctr">
              <a:defRPr>
                <a:effectLst/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5D412D26-84AD-0B7F-7FCC-B462A1E41C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6553200" y="6553200"/>
            <a:ext cx="2133600" cy="168275"/>
          </a:xfrm>
        </p:spPr>
        <p:txBody>
          <a:bodyPr/>
          <a:lstStyle>
            <a:lvl1pPr algn="r">
              <a:defRPr>
                <a:latin typeface="Arial" panose="020B0604020202020204" pitchFamily="34" charset="0"/>
              </a:defRPr>
            </a:lvl1pPr>
          </a:lstStyle>
          <a:p>
            <a:fld id="{B68680EE-A100-4FFC-BD5F-219FAB2EE49F}" type="slidenum">
              <a:rPr altLang="zh-CN"/>
              <a:pPr/>
              <a:t>‹#›</a:t>
            </a:fld>
            <a:endParaRPr lang="zh-CN" altLang="zh-CN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92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38D939E-D545-F7A0-E5E1-4EF95CFE7A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3F088-ACB0-4BBE-BD04-FD6718052548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995B101-445C-C732-904F-31C7B671DB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D495964-1D2D-EACA-DDCA-5D70FF73A9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D74412-6933-414F-8785-306C7AFD75B9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788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6FB992C-FFB4-288B-6907-546E852D7A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D295A-0E4F-453B-AACA-C6F3B99E5397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F92C734-7BED-D8E6-2227-B58F8F6B42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2B5A243-8BF8-6EDC-439B-D0AE3B6D2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76F744-36DD-4C1C-BA27-15A65CBEAC10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6558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637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5413"/>
            <a:ext cx="4038600" cy="236378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B8810248-34E2-CFFA-367B-14A0AD9048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F6CE7-EC95-4850-9F64-C78BB4F0228B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2C125D1E-397D-5903-A3DC-F887F8964E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4D4F0BBB-A67A-6723-45F1-9C8B8CE3C9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24BA4D-4076-468E-860B-0FD4A0789842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01095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47EA556-76C5-D456-9A6E-7C011A48AC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74799-EA15-47A7-AD6D-F6FBF5017757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B3A3BB5-2A96-20E1-A7E9-E3EF7EDEF8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E89EA15-6D8D-AE38-560F-A35DB4D5C7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64D9B0-CDDF-4A75-B9DF-CDB76AB964A6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82767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4CF373C-E164-2EFC-4810-D5A2381AA0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407B8-0C1C-4CAE-9546-4BB4D4F2FC10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94E29A2-391E-A7CF-6E67-B8FA34331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6E922FA-5454-4B0C-C414-05C5E7FC83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B51C7C-1CA4-4A07-957D-45E78B71B87A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197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D16A56F-ACA4-B17C-D391-E224ACF19C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9E39C-A9D8-44E9-A3A7-A15AC230152B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7593EAA-47BA-CD41-02FD-82A446790E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03EFB62-74FC-FAA4-9549-269BCCA857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C4091E-4097-4053-AACA-6DC7BA0BCACE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087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A61D9B5-10D5-F2A5-FCB8-828F9E8182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1DD96-DDB9-45D8-B0BE-FC52ED848F20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FE22471-17CF-341E-23EB-C2B5910959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911C60A-2ABB-464F-C20C-4E6945127C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0C1BB9-4576-4E1B-98B1-D44255D398D5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2168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BAAA49E-BE6E-B677-0EB7-C2EF616E41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1735A-E805-4A27-A755-8D11077021F6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E07B3D8-4882-7DE3-D5C1-181FFEC0BD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EC93C51-ADF9-BE4A-F0B5-7AB1056C2D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FDF8F-D899-46D6-8954-E49F62AAC616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6627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BCFA580-C6F8-63F8-BCE3-563A7997D5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D4013-5B96-464F-B976-75ED6A6B8F7C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5C1FC200-E80E-B7A2-8B90-E3039FDA44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1225197-BA2B-37CB-FA6F-78FB6F7DBF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42D4F3-797C-480D-BA84-2A7970819776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1456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989D764A-B1A0-30E3-5222-7FFBA8A6F9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E3661-7734-4CA6-8B03-383F19DE8ABE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3238D83-AF40-FADD-0E23-3D5E26CFB5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C660697-B97A-C5C2-70AE-F77757FABE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B5BACD-CA54-42CF-83CE-C5F5D9FAF781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196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EE41D430-9B15-671F-DD73-EE11DC022C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52CCB-231F-429C-A168-11B0CE8226CA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EC59EC0C-E276-F3B0-AB93-F825F0F1A9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61024330-0021-4A7C-D81C-14DE7FDECC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2D03C3-B452-4637-8353-ACBE0B33C8BC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4894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58F77A5-3C42-F3D0-A7B6-1CABCCBDDF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8A38B-370D-465C-BC5D-93942B5E192E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3E3A7CC-A87E-5DFA-D06C-238999B2C9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3B99D2A-1F24-F405-8D5C-3BD2FF1B27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D9F043-1D0F-452A-B533-C6B1C1098FEB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8963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44F4A71-70DB-F4D9-D92B-A5879F4090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3B0E6-3C06-4316-A606-CD99AD67E3AE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1DB6BA8-F11B-1A9F-081B-7886915A31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6A31216-CBEC-DD3C-91E6-760F559193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875DCA-6AD2-4210-B936-99BCE6938F34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6561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a1">
            <a:extLst>
              <a:ext uri="{FF2B5EF4-FFF2-40B4-BE49-F238E27FC236}">
                <a16:creationId xmlns:a16="http://schemas.microsoft.com/office/drawing/2014/main" id="{FCDA26FF-E96B-4D75-A3AE-FF3CD6AA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8" y="0"/>
            <a:ext cx="2066925" cy="8382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8566904-1EEA-4373-AA8C-D3E4959CF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500" y="0"/>
            <a:ext cx="2138363" cy="838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8" name="Rectangle 4" descr="a2">
            <a:extLst>
              <a:ext uri="{FF2B5EF4-FFF2-40B4-BE49-F238E27FC236}">
                <a16:creationId xmlns:a16="http://schemas.microsoft.com/office/drawing/2014/main" id="{29513ABB-40DB-49EA-BDDF-9B45F830E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713" y="0"/>
            <a:ext cx="2066925" cy="838200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4C490F7-07A5-4E2A-AFAC-66E877E78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7075" y="0"/>
            <a:ext cx="2066925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7F5EE7C-2EDA-4D76-8C56-C6FF1CF8B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477000"/>
            <a:ext cx="8686800" cy="381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1031" name="Group 7">
            <a:extLst>
              <a:ext uri="{FF2B5EF4-FFF2-40B4-BE49-F238E27FC236}">
                <a16:creationId xmlns:a16="http://schemas.microsoft.com/office/drawing/2014/main" id="{5E375227-6F57-61C9-E0F3-E8A502D3409D}"/>
              </a:ext>
            </a:extLst>
          </p:cNvPr>
          <p:cNvGrpSpPr>
            <a:grpSpLocks/>
          </p:cNvGrpSpPr>
          <p:nvPr/>
        </p:nvGrpSpPr>
        <p:grpSpPr bwMode="auto">
          <a:xfrm>
            <a:off x="0" y="685800"/>
            <a:ext cx="9144000" cy="609600"/>
            <a:chOff x="0" y="432"/>
            <a:chExt cx="5760" cy="384"/>
          </a:xfrm>
        </p:grpSpPr>
        <p:sp>
          <p:nvSpPr>
            <p:cNvPr id="1038" name="Rectangle 8">
              <a:extLst>
                <a:ext uri="{FF2B5EF4-FFF2-40B4-BE49-F238E27FC236}">
                  <a16:creationId xmlns:a16="http://schemas.microsoft.com/office/drawing/2014/main" id="{4575B108-1503-4060-A8DC-203222832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9" name="Rectangle 9">
              <a:extLst>
                <a:ext uri="{FF2B5EF4-FFF2-40B4-BE49-F238E27FC236}">
                  <a16:creationId xmlns:a16="http://schemas.microsoft.com/office/drawing/2014/main" id="{60D7C2C3-3992-469C-84BD-31FB04A93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32" name="Rectangle 10">
            <a:extLst>
              <a:ext uri="{FF2B5EF4-FFF2-40B4-BE49-F238E27FC236}">
                <a16:creationId xmlns:a16="http://schemas.microsoft.com/office/drawing/2014/main" id="{899C6C18-184A-800E-665E-569A379992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419225"/>
            <a:ext cx="82296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275" name="Rectangle 11">
            <a:extLst>
              <a:ext uri="{FF2B5EF4-FFF2-40B4-BE49-F238E27FC236}">
                <a16:creationId xmlns:a16="http://schemas.microsoft.com/office/drawing/2014/main" id="{1B168745-D78E-4C03-9C2E-61F6B492190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39FB847D-894B-4DBD-80FA-3704300F0B13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11276" name="Rectangle 12">
            <a:extLst>
              <a:ext uri="{FF2B5EF4-FFF2-40B4-BE49-F238E27FC236}">
                <a16:creationId xmlns:a16="http://schemas.microsoft.com/office/drawing/2014/main" id="{4448C663-171B-4C5A-AB0F-185B324851F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11277" name="Rectangle 13">
            <a:extLst>
              <a:ext uri="{FF2B5EF4-FFF2-40B4-BE49-F238E27FC236}">
                <a16:creationId xmlns:a16="http://schemas.microsoft.com/office/drawing/2014/main" id="{14EEC2FF-5C76-4054-A9CE-F92FB772BE3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 noProof="1">
                <a:latin typeface="Verdana" panose="020B0604030504040204" pitchFamily="34" charset="0"/>
              </a:defRPr>
            </a:lvl1pPr>
          </a:lstStyle>
          <a:p>
            <a:fld id="{74C08697-C075-4EBD-A08B-D68E095C46C5}" type="slidenum">
              <a:rPr altLang="zh-CN"/>
              <a:pPr/>
              <a:t>‹#›</a:t>
            </a:fld>
            <a:endParaRPr lang="zh-CN" altLang="zh-CN">
              <a:cs typeface="Arial" panose="020B0604020202020204" pitchFamily="34" charset="0"/>
            </a:endParaRPr>
          </a:p>
        </p:txBody>
      </p:sp>
      <p:sp>
        <p:nvSpPr>
          <p:cNvPr id="1036" name="Rectangle 14">
            <a:extLst>
              <a:ext uri="{FF2B5EF4-FFF2-40B4-BE49-F238E27FC236}">
                <a16:creationId xmlns:a16="http://schemas.microsoft.com/office/drawing/2014/main" id="{D7E197BA-56B8-0373-088A-AEA5E1FC0A3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7" name="Text Box 15">
            <a:extLst>
              <a:ext uri="{FF2B5EF4-FFF2-40B4-BE49-F238E27FC236}">
                <a16:creationId xmlns:a16="http://schemas.microsoft.com/office/drawing/2014/main" id="{F4D468C2-1562-4566-91B2-73BB4B3C3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76200"/>
            <a:ext cx="1765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latin typeface="Arial Black" panose="020B0A04020102020204" pitchFamily="34" charset="0"/>
              </a:rPr>
              <a:t>L o g 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Arial" panose="020B0604020202020204" pitchFamily="34" charset="0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2">
            <a:extLst>
              <a:ext uri="{FF2B5EF4-FFF2-40B4-BE49-F238E27FC236}">
                <a16:creationId xmlns:a16="http://schemas.microsoft.com/office/drawing/2014/main" id="{1DA63A36-FB53-414E-A39C-8B3E988CD7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A686CE9-6165-4ACD-824E-B3E7CDA70656}" type="slidenum">
              <a:rPr altLang="zh-CN"/>
              <a:pPr/>
              <a:t>1</a:t>
            </a:fld>
            <a:endParaRPr lang="zh-CN" altLang="zh-CN"/>
          </a:p>
        </p:txBody>
      </p:sp>
      <p:sp>
        <p:nvSpPr>
          <p:cNvPr id="17411" name="Rectangle 12">
            <a:extLst>
              <a:ext uri="{FF2B5EF4-FFF2-40B4-BE49-F238E27FC236}">
                <a16:creationId xmlns:a16="http://schemas.microsoft.com/office/drawing/2014/main" id="{D8938EEC-56FE-B827-4F61-3154C8B40F3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553200"/>
            <a:ext cx="21336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A305EEA9-115A-44E5-BC0B-8B91809D4561}" type="slidenum">
              <a:rPr lang="en-US" altLang="zh-CN" sz="1200"/>
              <a:pPr algn="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</a:t>
            </a:fld>
            <a:endParaRPr lang="en-US" altLang="zh-CN" sz="1200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C7653075-2626-4B2E-2396-28911EB1A0D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0" y="2743200"/>
            <a:ext cx="6705600" cy="99060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Discrete Mathematics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5142E48-CDCC-015D-51B2-0DA573F5610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95400" y="5715000"/>
            <a:ext cx="6719888" cy="381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zh-CN" b="1">
                <a:ea typeface="宋体" panose="02010600030101010101" pitchFamily="2" charset="-122"/>
              </a:rPr>
              <a:t>South China University of Technology</a:t>
            </a:r>
          </a:p>
        </p:txBody>
      </p:sp>
      <p:sp>
        <p:nvSpPr>
          <p:cNvPr id="17414" name="Text Box 4">
            <a:extLst>
              <a:ext uri="{FF2B5EF4-FFF2-40B4-BE49-F238E27FC236}">
                <a16:creationId xmlns:a16="http://schemas.microsoft.com/office/drawing/2014/main" id="{FB260BF7-030A-BA3B-AC7D-A2EEB2F55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4958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Dr. Han Huang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C8065D3F-2542-49DB-8149-46CDF52D9B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8DF2A5B-0CFC-4427-94AC-BC02E1A26923}" type="slidenum">
              <a:rPr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/>
              <a:t>10</a:t>
            </a:fld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72B0805D-2B8C-510D-A4A4-C677552190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Proof of Theorem 1</a:t>
            </a:r>
          </a:p>
        </p:txBody>
      </p:sp>
      <p:sp>
        <p:nvSpPr>
          <p:cNvPr id="400387" name="Rectangle 3">
            <a:extLst>
              <a:ext uri="{FF2B5EF4-FFF2-40B4-BE49-F238E27FC236}">
                <a16:creationId xmlns:a16="http://schemas.microsoft.com/office/drawing/2014/main" id="{96EA6FB4-D961-0BD0-3108-64DCD611D5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9220200" cy="5334000"/>
          </a:xfrm>
        </p:spPr>
        <p:txBody>
          <a:bodyPr/>
          <a:lstStyle/>
          <a:p>
            <a:r>
              <a:rPr lang="en-US" altLang="zh-CN" sz="3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Now suppose that G is connected.</a:t>
            </a:r>
          </a:p>
          <a:p>
            <a:r>
              <a:rPr lang="en-US" altLang="zh-CN" sz="3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G is not a tree, it must contain a simple circuit.</a:t>
            </a:r>
          </a:p>
          <a:p>
            <a:r>
              <a:rPr lang="en-US" altLang="zh-CN" sz="3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Remove an edge from one of these simple circuits.</a:t>
            </a:r>
          </a:p>
          <a:p>
            <a:r>
              <a:rPr lang="en-US" altLang="zh-CN" sz="3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resulting subgraph has one fewer edge but still contains all the vertices of G and is connected.</a:t>
            </a:r>
          </a:p>
          <a:p>
            <a:r>
              <a:rPr lang="en-US" altLang="zh-CN" sz="3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This subgraph is still connected </a:t>
            </a:r>
          </a:p>
          <a:p>
            <a:r>
              <a:rPr lang="en-US" altLang="zh-CN" sz="3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because when two vertices are connected by a path containing the removed edge,</a:t>
            </a:r>
          </a:p>
          <a:p>
            <a:r>
              <a:rPr lang="en-US" altLang="zh-CN" sz="3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they are connected by a path not containing this edge.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F4B327DA-5D77-4F18-BA0C-6CCBCBDFDA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295034D-5C01-442B-8C35-EBF69E9F78CB}" type="slidenum">
              <a:rPr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/>
              <a:t>11</a:t>
            </a:fld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F0B0DC0B-4D1E-3AC2-E710-AD713E7526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Proof of Theorem 1</a:t>
            </a:r>
          </a:p>
        </p:txBody>
      </p:sp>
      <p:sp>
        <p:nvSpPr>
          <p:cNvPr id="401411" name="Rectangle 3">
            <a:extLst>
              <a:ext uri="{FF2B5EF4-FFF2-40B4-BE49-F238E27FC236}">
                <a16:creationId xmlns:a16="http://schemas.microsoft.com/office/drawing/2014/main" id="{6842F739-E343-E5BD-B0A6-C5632FEA35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8839200" cy="4879975"/>
          </a:xfrm>
        </p:spPr>
        <p:txBody>
          <a:bodyPr/>
          <a:lstStyle/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We can construct such a path by inserting into the original path,</a:t>
            </a:r>
          </a:p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at the point where the removed edge once was,</a:t>
            </a:r>
          </a:p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simple circuits with this edge removed.</a:t>
            </a:r>
          </a:p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Repeat this process until no simple circuits remain.</a:t>
            </a:r>
          </a:p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This is possible because there are only a finite number of edges in the graph.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66EA46C1-E8B8-4E8D-9FB6-94003E1539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3A07FB7-D2D3-451D-8A10-25E99675FAF3}" type="slidenum">
              <a:rPr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/>
              <a:t>12</a:t>
            </a:fld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57DFF9F7-598B-05F7-C67C-4A9F5E1B3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Proof of Theorem 1</a:t>
            </a:r>
          </a:p>
        </p:txBody>
      </p:sp>
      <p:sp>
        <p:nvSpPr>
          <p:cNvPr id="402435" name="Rectangle 3">
            <a:extLst>
              <a:ext uri="{FF2B5EF4-FFF2-40B4-BE49-F238E27FC236}">
                <a16:creationId xmlns:a16="http://schemas.microsoft.com/office/drawing/2014/main" id="{8A20A92D-D5E2-BF27-A218-60E5563825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676400"/>
            <a:ext cx="8839200" cy="3733800"/>
          </a:xfrm>
        </p:spPr>
        <p:txBody>
          <a:bodyPr/>
          <a:lstStyle/>
          <a:p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process terminates when no simple circuits remain.</a:t>
            </a:r>
          </a:p>
          <a:p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tree is produced since the graph stays connected as edges are removed.</a:t>
            </a:r>
          </a:p>
          <a:p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This tree is spanning tree since it contains every vertex of 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13">
            <a:extLst>
              <a:ext uri="{FF2B5EF4-FFF2-40B4-BE49-F238E27FC236}">
                <a16:creationId xmlns:a16="http://schemas.microsoft.com/office/drawing/2014/main" id="{69111F25-B524-4B69-93E3-63057793DD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49D90C1-3BA3-4949-B44C-D38DF03DC3D4}" type="slidenum">
              <a:rPr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/>
              <a:t>13</a:t>
            </a:fld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03458" name="Oval 2">
            <a:extLst>
              <a:ext uri="{FF2B5EF4-FFF2-40B4-BE49-F238E27FC236}">
                <a16:creationId xmlns:a16="http://schemas.microsoft.com/office/drawing/2014/main" id="{FDD0DE98-F619-6DE7-2691-A6AA1D888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438400"/>
            <a:ext cx="255588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03463" name="Oval 7">
            <a:extLst>
              <a:ext uri="{FF2B5EF4-FFF2-40B4-BE49-F238E27FC236}">
                <a16:creationId xmlns:a16="http://schemas.microsoft.com/office/drawing/2014/main" id="{D1563231-ED4B-E539-EF67-4248D0AB5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76600"/>
            <a:ext cx="255588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03477" name="Line 21">
            <a:extLst>
              <a:ext uri="{FF2B5EF4-FFF2-40B4-BE49-F238E27FC236}">
                <a16:creationId xmlns:a16="http://schemas.microsoft.com/office/drawing/2014/main" id="{9313DAC6-97D3-77D9-CD7B-DFC216EE49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1752600"/>
            <a:ext cx="762000" cy="11604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2" name="Rectangle 82">
            <a:extLst>
              <a:ext uri="{FF2B5EF4-FFF2-40B4-BE49-F238E27FC236}">
                <a16:creationId xmlns:a16="http://schemas.microsoft.com/office/drawing/2014/main" id="{DA461EEC-9991-E9BF-4A9E-FB7FFFFB9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Verdana" panose="020B0604030504040204" pitchFamily="34" charset="0"/>
              </a:rPr>
              <a:t>Example 2 : IP Multicasting.</a:t>
            </a:r>
          </a:p>
        </p:txBody>
      </p:sp>
      <p:sp>
        <p:nvSpPr>
          <p:cNvPr id="29703" name="Rectangle 83">
            <a:extLst>
              <a:ext uri="{FF2B5EF4-FFF2-40B4-BE49-F238E27FC236}">
                <a16:creationId xmlns:a16="http://schemas.microsoft.com/office/drawing/2014/main" id="{B0E208E7-D902-6E7A-89AB-6248DABE5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524000"/>
            <a:ext cx="381000" cy="381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03540" name="Rectangle 84">
            <a:extLst>
              <a:ext uri="{FF2B5EF4-FFF2-40B4-BE49-F238E27FC236}">
                <a16:creationId xmlns:a16="http://schemas.microsoft.com/office/drawing/2014/main" id="{886D3679-F11A-172A-BA12-1B4FAA830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743200"/>
            <a:ext cx="381000" cy="381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9705" name="Rectangle 85">
            <a:extLst>
              <a:ext uri="{FF2B5EF4-FFF2-40B4-BE49-F238E27FC236}">
                <a16:creationId xmlns:a16="http://schemas.microsoft.com/office/drawing/2014/main" id="{05B93A97-6D21-E6DD-5DB1-32925D932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362200"/>
            <a:ext cx="381000" cy="381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9706" name="Rectangle 86">
            <a:extLst>
              <a:ext uri="{FF2B5EF4-FFF2-40B4-BE49-F238E27FC236}">
                <a16:creationId xmlns:a16="http://schemas.microsoft.com/office/drawing/2014/main" id="{41BEE918-A43C-8A8E-70A0-D97079F03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524000"/>
            <a:ext cx="381000" cy="381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9707" name="Rectangle 87">
            <a:extLst>
              <a:ext uri="{FF2B5EF4-FFF2-40B4-BE49-F238E27FC236}">
                <a16:creationId xmlns:a16="http://schemas.microsoft.com/office/drawing/2014/main" id="{928321AF-0BBC-61FB-A044-C58F2E597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819400"/>
            <a:ext cx="381000" cy="381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9708" name="Rectangle 88">
            <a:extLst>
              <a:ext uri="{FF2B5EF4-FFF2-40B4-BE49-F238E27FC236}">
                <a16:creationId xmlns:a16="http://schemas.microsoft.com/office/drawing/2014/main" id="{E5E5DE06-54BC-1274-05B6-E5A7BDF60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886200"/>
            <a:ext cx="381000" cy="381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9709" name="Rectangle 89">
            <a:extLst>
              <a:ext uri="{FF2B5EF4-FFF2-40B4-BE49-F238E27FC236}">
                <a16:creationId xmlns:a16="http://schemas.microsoft.com/office/drawing/2014/main" id="{BEF6CB85-6698-CEB2-2CFC-259EA2D7C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191000"/>
            <a:ext cx="381000" cy="381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03546" name="Line 90">
            <a:extLst>
              <a:ext uri="{FF2B5EF4-FFF2-40B4-BE49-F238E27FC236}">
                <a16:creationId xmlns:a16="http://schemas.microsoft.com/office/drawing/2014/main" id="{E4AD16CF-FF54-4D01-3E7E-FBEA361ECA0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09800" y="2608263"/>
            <a:ext cx="685800" cy="2873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3547" name="Line 91">
            <a:extLst>
              <a:ext uri="{FF2B5EF4-FFF2-40B4-BE49-F238E27FC236}">
                <a16:creationId xmlns:a16="http://schemas.microsoft.com/office/drawing/2014/main" id="{68576157-24EA-4934-A78D-112D44489F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2971800"/>
            <a:ext cx="76200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2" name="Line 92">
            <a:extLst>
              <a:ext uri="{FF2B5EF4-FFF2-40B4-BE49-F238E27FC236}">
                <a16:creationId xmlns:a16="http://schemas.microsoft.com/office/drawing/2014/main" id="{64632D05-20AE-2319-F520-0D95E5A98A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1676400"/>
            <a:ext cx="1143000" cy="174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3549" name="Line 93">
            <a:extLst>
              <a:ext uri="{FF2B5EF4-FFF2-40B4-BE49-F238E27FC236}">
                <a16:creationId xmlns:a16="http://schemas.microsoft.com/office/drawing/2014/main" id="{1175B94A-6610-0540-FFA0-59FDFFE638F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1770063"/>
            <a:ext cx="838200" cy="12017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3550" name="Line 94">
            <a:extLst>
              <a:ext uri="{FF2B5EF4-FFF2-40B4-BE49-F238E27FC236}">
                <a16:creationId xmlns:a16="http://schemas.microsoft.com/office/drawing/2014/main" id="{56AB41B4-4462-75C5-8D4B-124F8F4935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19400" y="2971800"/>
            <a:ext cx="762000" cy="1066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5" name="Line 95">
            <a:extLst>
              <a:ext uri="{FF2B5EF4-FFF2-40B4-BE49-F238E27FC236}">
                <a16:creationId xmlns:a16="http://schemas.microsoft.com/office/drawing/2014/main" id="{92454378-DBBD-8E87-E0C7-984038C531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81400" y="4056063"/>
            <a:ext cx="1447800" cy="3635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3552" name="Line 96">
            <a:extLst>
              <a:ext uri="{FF2B5EF4-FFF2-40B4-BE49-F238E27FC236}">
                <a16:creationId xmlns:a16="http://schemas.microsoft.com/office/drawing/2014/main" id="{B96DE3E2-8765-608C-89C1-D375E994E1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3048000"/>
            <a:ext cx="533400" cy="1295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3553" name="Line 97">
            <a:extLst>
              <a:ext uri="{FF2B5EF4-FFF2-40B4-BE49-F238E27FC236}">
                <a16:creationId xmlns:a16="http://schemas.microsoft.com/office/drawing/2014/main" id="{19A8658A-9314-7988-700D-CA61B89D1E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2514600"/>
            <a:ext cx="14478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8" name="Line 98">
            <a:extLst>
              <a:ext uri="{FF2B5EF4-FFF2-40B4-BE49-F238E27FC236}">
                <a16:creationId xmlns:a16="http://schemas.microsoft.com/office/drawing/2014/main" id="{7226D8D7-FF45-F66D-EB80-3D1255199E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676400"/>
            <a:ext cx="762000" cy="838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3555" name="Line 99">
            <a:extLst>
              <a:ext uri="{FF2B5EF4-FFF2-40B4-BE49-F238E27FC236}">
                <a16:creationId xmlns:a16="http://schemas.microsoft.com/office/drawing/2014/main" id="{2DBBB551-73AD-E36B-4889-C7E19CCCFE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1676400"/>
            <a:ext cx="381000" cy="914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0" name="Line 100">
            <a:extLst>
              <a:ext uri="{FF2B5EF4-FFF2-40B4-BE49-F238E27FC236}">
                <a16:creationId xmlns:a16="http://schemas.microsoft.com/office/drawing/2014/main" id="{B51FF494-B5D6-8238-0BC3-6C35C3F098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2590800"/>
            <a:ext cx="762000" cy="1524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1" name="Line 101">
            <a:extLst>
              <a:ext uri="{FF2B5EF4-FFF2-40B4-BE49-F238E27FC236}">
                <a16:creationId xmlns:a16="http://schemas.microsoft.com/office/drawing/2014/main" id="{57D8E369-38D1-50A3-E390-A9D397F587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67200" y="2608263"/>
            <a:ext cx="1219200" cy="3635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3558" name="Line 102">
            <a:extLst>
              <a:ext uri="{FF2B5EF4-FFF2-40B4-BE49-F238E27FC236}">
                <a16:creationId xmlns:a16="http://schemas.microsoft.com/office/drawing/2014/main" id="{9508FE35-142C-3CDF-3452-E097474624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2971800"/>
            <a:ext cx="1981200" cy="11604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3559" name="Line 103">
            <a:extLst>
              <a:ext uri="{FF2B5EF4-FFF2-40B4-BE49-F238E27FC236}">
                <a16:creationId xmlns:a16="http://schemas.microsoft.com/office/drawing/2014/main" id="{F9349812-4BDA-AF7E-F36C-591FD57F3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514600"/>
            <a:ext cx="685800" cy="1828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3561" name="Oval 105">
            <a:extLst>
              <a:ext uri="{FF2B5EF4-FFF2-40B4-BE49-F238E27FC236}">
                <a16:creationId xmlns:a16="http://schemas.microsoft.com/office/drawing/2014/main" id="{EE872E90-DC8E-5381-E7EC-14A5D5B86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267200"/>
            <a:ext cx="255588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03562" name="Line 106">
            <a:extLst>
              <a:ext uri="{FF2B5EF4-FFF2-40B4-BE49-F238E27FC236}">
                <a16:creationId xmlns:a16="http://schemas.microsoft.com/office/drawing/2014/main" id="{3C8ABB62-35E6-B09F-448F-098E114804E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29200" y="4343400"/>
            <a:ext cx="685800" cy="76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9726" name="Group 109">
            <a:extLst>
              <a:ext uri="{FF2B5EF4-FFF2-40B4-BE49-F238E27FC236}">
                <a16:creationId xmlns:a16="http://schemas.microsoft.com/office/drawing/2014/main" id="{A7898EDE-4EE9-11F7-8838-CEC481309B10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1524000"/>
            <a:ext cx="304800" cy="304800"/>
            <a:chOff x="2496" y="3168"/>
            <a:chExt cx="192" cy="192"/>
          </a:xfrm>
        </p:grpSpPr>
        <p:sp>
          <p:nvSpPr>
            <p:cNvPr id="29749" name="Oval 107">
              <a:extLst>
                <a:ext uri="{FF2B5EF4-FFF2-40B4-BE49-F238E27FC236}">
                  <a16:creationId xmlns:a16="http://schemas.microsoft.com/office/drawing/2014/main" id="{D81E1556-12FA-1E7F-BEA3-6C5728013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216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29750" name="Oval 108">
              <a:extLst>
                <a:ext uri="{FF2B5EF4-FFF2-40B4-BE49-F238E27FC236}">
                  <a16:creationId xmlns:a16="http://schemas.microsoft.com/office/drawing/2014/main" id="{D0FC963D-7EA7-BA65-FB17-8A0277B4A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168"/>
              <a:ext cx="192" cy="192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</p:grpSp>
      <p:grpSp>
        <p:nvGrpSpPr>
          <p:cNvPr id="29727" name="Group 110">
            <a:extLst>
              <a:ext uri="{FF2B5EF4-FFF2-40B4-BE49-F238E27FC236}">
                <a16:creationId xmlns:a16="http://schemas.microsoft.com/office/drawing/2014/main" id="{90A44708-6F72-4493-1B65-E0FDAD02E8B2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819400"/>
            <a:ext cx="304800" cy="304800"/>
            <a:chOff x="2496" y="3168"/>
            <a:chExt cx="192" cy="192"/>
          </a:xfrm>
        </p:grpSpPr>
        <p:sp>
          <p:nvSpPr>
            <p:cNvPr id="29747" name="Oval 111">
              <a:extLst>
                <a:ext uri="{FF2B5EF4-FFF2-40B4-BE49-F238E27FC236}">
                  <a16:creationId xmlns:a16="http://schemas.microsoft.com/office/drawing/2014/main" id="{2589C04B-714B-E4E4-2623-5A5477354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216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29748" name="Oval 112">
              <a:extLst>
                <a:ext uri="{FF2B5EF4-FFF2-40B4-BE49-F238E27FC236}">
                  <a16:creationId xmlns:a16="http://schemas.microsoft.com/office/drawing/2014/main" id="{70A3A7EB-AD60-F64E-E24F-04872FE79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168"/>
              <a:ext cx="192" cy="192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</p:grpSp>
      <p:grpSp>
        <p:nvGrpSpPr>
          <p:cNvPr id="29728" name="Group 113">
            <a:extLst>
              <a:ext uri="{FF2B5EF4-FFF2-40B4-BE49-F238E27FC236}">
                <a16:creationId xmlns:a16="http://schemas.microsoft.com/office/drawing/2014/main" id="{BA5AAE1D-08F4-BE94-E603-65ADDE71C88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4724400"/>
            <a:ext cx="304800" cy="304800"/>
            <a:chOff x="2496" y="3168"/>
            <a:chExt cx="192" cy="192"/>
          </a:xfrm>
        </p:grpSpPr>
        <p:sp>
          <p:nvSpPr>
            <p:cNvPr id="29745" name="Oval 114">
              <a:extLst>
                <a:ext uri="{FF2B5EF4-FFF2-40B4-BE49-F238E27FC236}">
                  <a16:creationId xmlns:a16="http://schemas.microsoft.com/office/drawing/2014/main" id="{10CBC075-11F4-F8F0-0716-E0B8ED8AC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216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29746" name="Oval 115">
              <a:extLst>
                <a:ext uri="{FF2B5EF4-FFF2-40B4-BE49-F238E27FC236}">
                  <a16:creationId xmlns:a16="http://schemas.microsoft.com/office/drawing/2014/main" id="{2D89DAD2-C557-BB58-535A-457EFFB0B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168"/>
              <a:ext cx="192" cy="192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</p:grpSp>
      <p:grpSp>
        <p:nvGrpSpPr>
          <p:cNvPr id="29729" name="Group 116">
            <a:extLst>
              <a:ext uri="{FF2B5EF4-FFF2-40B4-BE49-F238E27FC236}">
                <a16:creationId xmlns:a16="http://schemas.microsoft.com/office/drawing/2014/main" id="{CC3296C3-0132-0BDE-BB75-05F927F4EE2C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953000"/>
            <a:ext cx="304800" cy="304800"/>
            <a:chOff x="2496" y="3168"/>
            <a:chExt cx="192" cy="192"/>
          </a:xfrm>
        </p:grpSpPr>
        <p:sp>
          <p:nvSpPr>
            <p:cNvPr id="29743" name="Oval 117">
              <a:extLst>
                <a:ext uri="{FF2B5EF4-FFF2-40B4-BE49-F238E27FC236}">
                  <a16:creationId xmlns:a16="http://schemas.microsoft.com/office/drawing/2014/main" id="{268FBE3F-0C3C-8E4A-670C-11A304FF4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216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29744" name="Oval 118">
              <a:extLst>
                <a:ext uri="{FF2B5EF4-FFF2-40B4-BE49-F238E27FC236}">
                  <a16:creationId xmlns:a16="http://schemas.microsoft.com/office/drawing/2014/main" id="{DD2F9AA4-B356-CA76-C54C-E965B9F06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168"/>
              <a:ext cx="192" cy="192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</p:grpSp>
      <p:sp>
        <p:nvSpPr>
          <p:cNvPr id="29730" name="Line 119">
            <a:extLst>
              <a:ext uri="{FF2B5EF4-FFF2-40B4-BE49-F238E27FC236}">
                <a16:creationId xmlns:a16="http://schemas.microsoft.com/office/drawing/2014/main" id="{E9ACD456-FE34-B156-66F0-B107CB36DA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1676400"/>
            <a:ext cx="1066800" cy="936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1" name="Line 120">
            <a:extLst>
              <a:ext uri="{FF2B5EF4-FFF2-40B4-BE49-F238E27FC236}">
                <a16:creationId xmlns:a16="http://schemas.microsoft.com/office/drawing/2014/main" id="{BC7A1E02-F873-018D-BACC-F948230F35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2971800"/>
            <a:ext cx="609600" cy="936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2" name="Line 121">
            <a:extLst>
              <a:ext uri="{FF2B5EF4-FFF2-40B4-BE49-F238E27FC236}">
                <a16:creationId xmlns:a16="http://schemas.microsoft.com/office/drawing/2014/main" id="{0E282A2A-30ED-1E27-4214-5D4E3B39C6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4114800"/>
            <a:ext cx="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3" name="Line 122">
            <a:extLst>
              <a:ext uri="{FF2B5EF4-FFF2-40B4-BE49-F238E27FC236}">
                <a16:creationId xmlns:a16="http://schemas.microsoft.com/office/drawing/2014/main" id="{887B4244-8E90-0958-E6CC-815438CD2F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44196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4" name="Rectangle 123">
            <a:extLst>
              <a:ext uri="{FF2B5EF4-FFF2-40B4-BE49-F238E27FC236}">
                <a16:creationId xmlns:a16="http://schemas.microsoft.com/office/drawing/2014/main" id="{2A1DE29A-6B51-B191-CC51-C0244B712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257800"/>
            <a:ext cx="381000" cy="381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9735" name="Rectangle 124">
            <a:extLst>
              <a:ext uri="{FF2B5EF4-FFF2-40B4-BE49-F238E27FC236}">
                <a16:creationId xmlns:a16="http://schemas.microsoft.com/office/drawing/2014/main" id="{C88D64E7-1E5B-FE97-1F87-37FB70B42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105400"/>
            <a:ext cx="2057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Router</a:t>
            </a:r>
          </a:p>
        </p:txBody>
      </p:sp>
      <p:sp>
        <p:nvSpPr>
          <p:cNvPr id="29736" name="Oval 125">
            <a:extLst>
              <a:ext uri="{FF2B5EF4-FFF2-40B4-BE49-F238E27FC236}">
                <a16:creationId xmlns:a16="http://schemas.microsoft.com/office/drawing/2014/main" id="{2A315268-6514-3B78-19CF-274706C27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867400"/>
            <a:ext cx="255588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9737" name="Rectangle 126">
            <a:extLst>
              <a:ext uri="{FF2B5EF4-FFF2-40B4-BE49-F238E27FC236}">
                <a16:creationId xmlns:a16="http://schemas.microsoft.com/office/drawing/2014/main" id="{3CB3BFE9-2FD9-BCB1-3E1B-0831E4AEB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638800"/>
            <a:ext cx="3200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Subnetwork</a:t>
            </a:r>
          </a:p>
        </p:txBody>
      </p:sp>
      <p:grpSp>
        <p:nvGrpSpPr>
          <p:cNvPr id="29738" name="Group 127">
            <a:extLst>
              <a:ext uri="{FF2B5EF4-FFF2-40B4-BE49-F238E27FC236}">
                <a16:creationId xmlns:a16="http://schemas.microsoft.com/office/drawing/2014/main" id="{49360C1F-6D04-C830-DF68-77D49C68E8AB}"/>
              </a:ext>
            </a:extLst>
          </p:cNvPr>
          <p:cNvGrpSpPr>
            <a:grpSpLocks/>
          </p:cNvGrpSpPr>
          <p:nvPr/>
        </p:nvGrpSpPr>
        <p:grpSpPr bwMode="auto">
          <a:xfrm>
            <a:off x="271463" y="6276975"/>
            <a:ext cx="304800" cy="304800"/>
            <a:chOff x="2496" y="3168"/>
            <a:chExt cx="192" cy="192"/>
          </a:xfrm>
        </p:grpSpPr>
        <p:sp>
          <p:nvSpPr>
            <p:cNvPr id="29741" name="Oval 128">
              <a:extLst>
                <a:ext uri="{FF2B5EF4-FFF2-40B4-BE49-F238E27FC236}">
                  <a16:creationId xmlns:a16="http://schemas.microsoft.com/office/drawing/2014/main" id="{DC17B816-2B94-35B1-0556-ADE907174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216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29742" name="Oval 129">
              <a:extLst>
                <a:ext uri="{FF2B5EF4-FFF2-40B4-BE49-F238E27FC236}">
                  <a16:creationId xmlns:a16="http://schemas.microsoft.com/office/drawing/2014/main" id="{E80D18F0-EA2D-C441-5A44-B64E11F31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168"/>
              <a:ext cx="192" cy="192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</p:grpSp>
      <p:sp>
        <p:nvSpPr>
          <p:cNvPr id="29739" name="Rectangle 130">
            <a:extLst>
              <a:ext uri="{FF2B5EF4-FFF2-40B4-BE49-F238E27FC236}">
                <a16:creationId xmlns:a16="http://schemas.microsoft.com/office/drawing/2014/main" id="{396555AD-78E1-035A-3594-ECDA4BD00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096000"/>
            <a:ext cx="7696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Subnetwork with a receiving station</a:t>
            </a:r>
          </a:p>
        </p:txBody>
      </p:sp>
      <p:sp>
        <p:nvSpPr>
          <p:cNvPr id="29740" name="Rectangle 131">
            <a:extLst>
              <a:ext uri="{FF2B5EF4-FFF2-40B4-BE49-F238E27FC236}">
                <a16:creationId xmlns:a16="http://schemas.microsoft.com/office/drawing/2014/main" id="{DF65D4B7-45EA-DAF0-66F9-ED6501CB6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371600"/>
            <a:ext cx="2057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03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403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403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4035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403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4035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4035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8" grpId="0" animBg="1"/>
      <p:bldP spid="403463" grpId="0" animBg="1"/>
      <p:bldP spid="403540" grpId="0" animBg="1"/>
      <p:bldP spid="40356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>
            <a:extLst>
              <a:ext uri="{FF2B5EF4-FFF2-40B4-BE49-F238E27FC236}">
                <a16:creationId xmlns:a16="http://schemas.microsoft.com/office/drawing/2014/main" id="{9BFA384B-AE67-44A7-844C-D704A58D1C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1EA89AD-E5CC-4121-AE0F-C188EA31D1C8}" type="slidenum">
              <a:rPr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/>
              <a:t>14</a:t>
            </a:fld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638065EA-CC25-4A3A-9916-87E98C0FE2BC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fld id="{2F1C9692-CF53-4FE6-91AB-136FA2862A91}" type="slidenum">
              <a:rPr altLang="zh-CN" sz="1200" noProof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buFont typeface="Arial" panose="020B0604020202020204" pitchFamily="34" charset="0"/>
                <a:buNone/>
              </a:pPr>
              <a:t>14</a:t>
            </a:fld>
            <a:endParaRPr lang="zh-CN" altLang="zh-CN" sz="1200" noProof="1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4B66344D-0A79-117C-D98C-0BF3B5235C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grpSp>
        <p:nvGrpSpPr>
          <p:cNvPr id="30725" name="Group 4">
            <a:extLst>
              <a:ext uri="{FF2B5EF4-FFF2-40B4-BE49-F238E27FC236}">
                <a16:creationId xmlns:a16="http://schemas.microsoft.com/office/drawing/2014/main" id="{6932B03E-A003-2AF8-B2F3-0B16D5C72C3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30727" name="Group 5">
              <a:extLst>
                <a:ext uri="{FF2B5EF4-FFF2-40B4-BE49-F238E27FC236}">
                  <a16:creationId xmlns:a16="http://schemas.microsoft.com/office/drawing/2014/main" id="{0B241BB5-549F-1A5A-10D8-0B4E2D8E9F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>
                <a:extLst>
                  <a:ext uri="{FF2B5EF4-FFF2-40B4-BE49-F238E27FC236}">
                    <a16:creationId xmlns:a16="http://schemas.microsoft.com/office/drawing/2014/main" id="{5E03AC96-BAB2-4ABA-9794-5E961295D9F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55303" name="Oval 7">
                <a:extLst>
                  <a:ext uri="{FF2B5EF4-FFF2-40B4-BE49-F238E27FC236}">
                    <a16:creationId xmlns:a16="http://schemas.microsoft.com/office/drawing/2014/main" id="{5EA5E72B-0A90-4BF6-AF7B-5AACA8734B9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55304" name="Oval 8">
              <a:extLst>
                <a:ext uri="{FF2B5EF4-FFF2-40B4-BE49-F238E27FC236}">
                  <a16:creationId xmlns:a16="http://schemas.microsoft.com/office/drawing/2014/main" id="{4B2A142A-C026-4222-B420-49DA72C251C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5305" name="Oval 9">
              <a:extLst>
                <a:ext uri="{FF2B5EF4-FFF2-40B4-BE49-F238E27FC236}">
                  <a16:creationId xmlns:a16="http://schemas.microsoft.com/office/drawing/2014/main" id="{8FB439BE-71FA-4987-8559-BF7F41EBC96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5306" name="Oval 10">
              <a:extLst>
                <a:ext uri="{FF2B5EF4-FFF2-40B4-BE49-F238E27FC236}">
                  <a16:creationId xmlns:a16="http://schemas.microsoft.com/office/drawing/2014/main" id="{CD738818-98CD-42AA-92F0-097C87D360E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5307" name="Oval 11">
              <a:extLst>
                <a:ext uri="{FF2B5EF4-FFF2-40B4-BE49-F238E27FC236}">
                  <a16:creationId xmlns:a16="http://schemas.microsoft.com/office/drawing/2014/main" id="{987C369F-5647-4CB3-B896-A9C076CBF5C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30726" name="Rectangle 3">
            <a:extLst>
              <a:ext uri="{FF2B5EF4-FFF2-40B4-BE49-F238E27FC236}">
                <a16:creationId xmlns:a16="http://schemas.microsoft.com/office/drawing/2014/main" id="{DF156B25-A8D2-A7AC-A334-A56DF5DFB50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667000" y="3352800"/>
            <a:ext cx="3581400" cy="685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>
                <a:ea typeface="宋体" panose="02010600030101010101" pitchFamily="2" charset="-122"/>
              </a:rPr>
              <a:t>Depth-First Search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>
            <a:extLst>
              <a:ext uri="{FF2B5EF4-FFF2-40B4-BE49-F238E27FC236}">
                <a16:creationId xmlns:a16="http://schemas.microsoft.com/office/drawing/2014/main" id="{773D5F9D-1F22-4193-A325-BAD205445B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85BAE15-5684-453B-BB9E-EA38B56A43B6}" type="slidenum">
              <a:rPr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/>
              <a:t>15</a:t>
            </a:fld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05507" name="Rectangle 3">
            <a:extLst>
              <a:ext uri="{FF2B5EF4-FFF2-40B4-BE49-F238E27FC236}">
                <a16:creationId xmlns:a16="http://schemas.microsoft.com/office/drawing/2014/main" id="{3F535944-B531-C104-2A59-E1D030E6F4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1447800"/>
            <a:ext cx="8991600" cy="4572000"/>
          </a:xfrm>
        </p:spPr>
        <p:txBody>
          <a:bodyPr/>
          <a:lstStyle/>
          <a:p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proof of Theorem 1 gives an algorithm for finding spanning trees by removing edges from simple circuits.</a:t>
            </a:r>
          </a:p>
          <a:p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Instead of construction spanning trees by removing edges, spanning trees can be built up by successively adding edges.</a:t>
            </a:r>
          </a:p>
          <a:p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Two algorithms based on this principle are presented here.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0F96AF3E-04A8-4826-8384-9E2EFCB317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35634C0-9174-4AB3-AF10-6598886FCF31}" type="slidenum">
              <a:rPr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/>
              <a:t>16</a:t>
            </a:fld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06530" name="Rectangle 2">
            <a:extLst>
              <a:ext uri="{FF2B5EF4-FFF2-40B4-BE49-F238E27FC236}">
                <a16:creationId xmlns:a16="http://schemas.microsoft.com/office/drawing/2014/main" id="{4600BC91-8608-ECA6-52BF-C730C03353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1447800"/>
            <a:ext cx="8991600" cy="4572000"/>
          </a:xfrm>
        </p:spPr>
        <p:txBody>
          <a:bodyPr/>
          <a:lstStyle/>
          <a:p>
            <a:pPr algn="just"/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Arbitrarily choose a vertex of the graph as the root.</a:t>
            </a:r>
          </a:p>
          <a:p>
            <a:pPr algn="just"/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Form a path starting at this vertex by successively adding vertices and edges, where each new edge is incident with the last vertex in the path and a vertex not already in the path.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99CF7E1D-0745-1B9F-AF72-660E2B6E2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Verdana" panose="020B0604030504040204" pitchFamily="34" charset="0"/>
              </a:rPr>
              <a:t>Algorithm : depth-first search.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6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6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FB15E98A-0AF4-44D5-800D-126E73CBC5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D831CEF-6D97-4965-9A11-54550E60C022}" type="slidenum">
              <a:rPr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/>
              <a:t>17</a:t>
            </a:fld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07554" name="Rectangle 2">
            <a:extLst>
              <a:ext uri="{FF2B5EF4-FFF2-40B4-BE49-F238E27FC236}">
                <a16:creationId xmlns:a16="http://schemas.microsoft.com/office/drawing/2014/main" id="{21A8405D-70E7-8FB1-EF57-1E83DB8ABA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1447800"/>
            <a:ext cx="8991600" cy="4572000"/>
          </a:xfrm>
        </p:spPr>
        <p:txBody>
          <a:bodyPr/>
          <a:lstStyle/>
          <a:p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Continue adding vertices and edges to this path as long as possible.</a:t>
            </a:r>
          </a:p>
          <a:p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 If the path goes through all vertices of the graph, the tree consisting of this path is a spanning tree.</a:t>
            </a:r>
          </a:p>
          <a:p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5. If the path does not go through all vertices, more vertices and edges must be added.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81C8325B-6511-38C5-00C7-F6982DE28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Verdana" panose="020B0604030504040204" pitchFamily="34" charset="0"/>
              </a:rPr>
              <a:t>Algorithm : depth-first search.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7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7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7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8CF1D4FF-8AB5-4F62-BDBF-C2728B15D6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8FD9191-3BFD-410F-997C-77317E2E2AAF}" type="slidenum">
              <a:rPr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/>
              <a:t>18</a:t>
            </a:fld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08578" name="Rectangle 2">
            <a:extLst>
              <a:ext uri="{FF2B5EF4-FFF2-40B4-BE49-F238E27FC236}">
                <a16:creationId xmlns:a16="http://schemas.microsoft.com/office/drawing/2014/main" id="{EFFDF41C-99DB-9891-A8E2-8598F9DC33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1447800"/>
            <a:ext cx="8991600" cy="4572000"/>
          </a:xfrm>
        </p:spPr>
        <p:txBody>
          <a:bodyPr/>
          <a:lstStyle/>
          <a:p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6. Move back to the next to last vertex in the path, and, if possible, form a new path starting at this vertex passing through vertices that were not already visited.</a:t>
            </a:r>
          </a:p>
          <a:p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7. If this cannot be done, move back another vertex in the path, that is, two vertices back in the path, and try again.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E9A500E1-5552-4B95-8FE1-F4F492391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Verdana" panose="020B0604030504040204" pitchFamily="34" charset="0"/>
              </a:rPr>
              <a:t>Algorithm : depth-first search.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8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8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3">
            <a:extLst>
              <a:ext uri="{FF2B5EF4-FFF2-40B4-BE49-F238E27FC236}">
                <a16:creationId xmlns:a16="http://schemas.microsoft.com/office/drawing/2014/main" id="{AA0ABEFA-63FA-4B2B-9716-F645C99B76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A442F2-10EC-47CD-B33F-C536A8379F82}" type="slidenum">
              <a:rPr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/>
              <a:t>19</a:t>
            </a:fld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46C8C2A-0D48-C90F-18D5-7257A28C4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Verdana" panose="020B0604030504040204" pitchFamily="34" charset="0"/>
              </a:rPr>
              <a:t>Example 3</a:t>
            </a:r>
          </a:p>
        </p:txBody>
      </p:sp>
      <p:sp>
        <p:nvSpPr>
          <p:cNvPr id="35844" name="Oval 5">
            <a:extLst>
              <a:ext uri="{FF2B5EF4-FFF2-40B4-BE49-F238E27FC236}">
                <a16:creationId xmlns:a16="http://schemas.microsoft.com/office/drawing/2014/main" id="{FEB9EEE9-E3A2-C70E-DFC3-5CD871724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9013" y="3370263"/>
            <a:ext cx="255587" cy="27463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35845" name="Line 6">
            <a:extLst>
              <a:ext uri="{FF2B5EF4-FFF2-40B4-BE49-F238E27FC236}">
                <a16:creationId xmlns:a16="http://schemas.microsoft.com/office/drawing/2014/main" id="{98C52F3F-9DF5-8B76-8EF0-E1B75281C7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7600" y="3506788"/>
            <a:ext cx="12160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6" name="Oval 7">
            <a:extLst>
              <a:ext uri="{FF2B5EF4-FFF2-40B4-BE49-F238E27FC236}">
                <a16:creationId xmlns:a16="http://schemas.microsoft.com/office/drawing/2014/main" id="{CB3A03D9-2220-AB32-9707-418380C6B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813" y="2620963"/>
            <a:ext cx="255587" cy="27463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35847" name="Oval 8">
            <a:extLst>
              <a:ext uri="{FF2B5EF4-FFF2-40B4-BE49-F238E27FC236}">
                <a16:creationId xmlns:a16="http://schemas.microsoft.com/office/drawing/2014/main" id="{A1EA8AA4-3F16-2F8B-55F0-738EF1AEF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813" y="4221163"/>
            <a:ext cx="255587" cy="27463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35848" name="Line 9">
            <a:extLst>
              <a:ext uri="{FF2B5EF4-FFF2-40B4-BE49-F238E27FC236}">
                <a16:creationId xmlns:a16="http://schemas.microsoft.com/office/drawing/2014/main" id="{527B6D8F-4027-FD43-25C6-1EEF22DFE4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3213" y="2773363"/>
            <a:ext cx="838200" cy="762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9" name="Line 10">
            <a:extLst>
              <a:ext uri="{FF2B5EF4-FFF2-40B4-BE49-F238E27FC236}">
                <a16:creationId xmlns:a16="http://schemas.microsoft.com/office/drawing/2014/main" id="{1AC941F4-0F83-772A-7648-C6F2A033B8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73213" y="3459163"/>
            <a:ext cx="838200" cy="838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0" name="Oval 11">
            <a:extLst>
              <a:ext uri="{FF2B5EF4-FFF2-40B4-BE49-F238E27FC236}">
                <a16:creationId xmlns:a16="http://schemas.microsoft.com/office/drawing/2014/main" id="{20673B51-5400-1EE7-CDF0-BCFC1EA33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213" y="3382963"/>
            <a:ext cx="255587" cy="27463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35851" name="Line 12">
            <a:extLst>
              <a:ext uri="{FF2B5EF4-FFF2-40B4-BE49-F238E27FC236}">
                <a16:creationId xmlns:a16="http://schemas.microsoft.com/office/drawing/2014/main" id="{D8C7DC58-9964-076A-5F85-47076EC302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0613" y="2468563"/>
            <a:ext cx="0" cy="1066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2" name="Oval 13">
            <a:extLst>
              <a:ext uri="{FF2B5EF4-FFF2-40B4-BE49-F238E27FC236}">
                <a16:creationId xmlns:a16="http://schemas.microsoft.com/office/drawing/2014/main" id="{CC731590-E5AB-C819-3C7B-F76F7F211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213" y="2316163"/>
            <a:ext cx="255587" cy="27463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35853" name="Oval 14">
            <a:extLst>
              <a:ext uri="{FF2B5EF4-FFF2-40B4-BE49-F238E27FC236}">
                <a16:creationId xmlns:a16="http://schemas.microsoft.com/office/drawing/2014/main" id="{0848D015-D364-6E2A-04D9-D2D0AA747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5" y="3382963"/>
            <a:ext cx="255588" cy="27463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35854" name="Oval 15">
            <a:extLst>
              <a:ext uri="{FF2B5EF4-FFF2-40B4-BE49-F238E27FC236}">
                <a16:creationId xmlns:a16="http://schemas.microsoft.com/office/drawing/2014/main" id="{D192B964-1DA5-3CD6-064F-890B2E5E0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2813" y="3382963"/>
            <a:ext cx="255587" cy="27463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35855" name="Oval 16">
            <a:extLst>
              <a:ext uri="{FF2B5EF4-FFF2-40B4-BE49-F238E27FC236}">
                <a16:creationId xmlns:a16="http://schemas.microsoft.com/office/drawing/2014/main" id="{DEC22F34-66B8-521E-5749-E5030C34A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3382963"/>
            <a:ext cx="255587" cy="27463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35856" name="Oval 17">
            <a:extLst>
              <a:ext uri="{FF2B5EF4-FFF2-40B4-BE49-F238E27FC236}">
                <a16:creationId xmlns:a16="http://schemas.microsoft.com/office/drawing/2014/main" id="{317EDC41-976D-47B2-948C-3CDCD6F2B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5" y="4221163"/>
            <a:ext cx="255588" cy="27463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35857" name="Oval 18">
            <a:extLst>
              <a:ext uri="{FF2B5EF4-FFF2-40B4-BE49-F238E27FC236}">
                <a16:creationId xmlns:a16="http://schemas.microsoft.com/office/drawing/2014/main" id="{DB40ECAF-8761-6B1E-FEAF-AF2913A31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2813" y="2392363"/>
            <a:ext cx="255587" cy="27463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35858" name="Oval 19">
            <a:extLst>
              <a:ext uri="{FF2B5EF4-FFF2-40B4-BE49-F238E27FC236}">
                <a16:creationId xmlns:a16="http://schemas.microsoft.com/office/drawing/2014/main" id="{B159F3B3-7D4E-6C05-7327-37A324FAB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2392363"/>
            <a:ext cx="255587" cy="27463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35859" name="Line 20">
            <a:extLst>
              <a:ext uri="{FF2B5EF4-FFF2-40B4-BE49-F238E27FC236}">
                <a16:creationId xmlns:a16="http://schemas.microsoft.com/office/drawing/2014/main" id="{62F14BC2-841B-57A4-0686-3B98E548A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0613" y="3506788"/>
            <a:ext cx="12160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0" name="Line 21">
            <a:extLst>
              <a:ext uri="{FF2B5EF4-FFF2-40B4-BE49-F238E27FC236}">
                <a16:creationId xmlns:a16="http://schemas.microsoft.com/office/drawing/2014/main" id="{EFBC25F4-40D8-C10F-16EF-D2986B420A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2988" y="3502025"/>
            <a:ext cx="12160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1" name="Line 22">
            <a:extLst>
              <a:ext uri="{FF2B5EF4-FFF2-40B4-BE49-F238E27FC236}">
                <a16:creationId xmlns:a16="http://schemas.microsoft.com/office/drawing/2014/main" id="{609BAF07-165F-E0A6-63F0-18815D3DA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8388" y="3502025"/>
            <a:ext cx="12160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2" name="Line 23">
            <a:extLst>
              <a:ext uri="{FF2B5EF4-FFF2-40B4-BE49-F238E27FC236}">
                <a16:creationId xmlns:a16="http://schemas.microsoft.com/office/drawing/2014/main" id="{BC2694DC-09F3-E2B5-31E7-207CD30D5F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8388" y="3382963"/>
            <a:ext cx="0" cy="1066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3" name="Line 24">
            <a:extLst>
              <a:ext uri="{FF2B5EF4-FFF2-40B4-BE49-F238E27FC236}">
                <a16:creationId xmlns:a16="http://schemas.microsoft.com/office/drawing/2014/main" id="{2EA4E5F6-F656-31A2-CAF1-B25EF05144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0925" y="2468563"/>
            <a:ext cx="0" cy="1066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4" name="Line 25">
            <a:extLst>
              <a:ext uri="{FF2B5EF4-FFF2-40B4-BE49-F238E27FC236}">
                <a16:creationId xmlns:a16="http://schemas.microsoft.com/office/drawing/2014/main" id="{0F915B08-2581-881F-8EB0-6022D71334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0125" y="2468563"/>
            <a:ext cx="0" cy="1066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5" name="Line 26">
            <a:extLst>
              <a:ext uri="{FF2B5EF4-FFF2-40B4-BE49-F238E27FC236}">
                <a16:creationId xmlns:a16="http://schemas.microsoft.com/office/drawing/2014/main" id="{CBA7014D-26DE-A772-AE19-76D5F260EA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5850" y="2468563"/>
            <a:ext cx="1223963" cy="990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6" name="Line 27">
            <a:extLst>
              <a:ext uri="{FF2B5EF4-FFF2-40B4-BE49-F238E27FC236}">
                <a16:creationId xmlns:a16="http://schemas.microsoft.com/office/drawing/2014/main" id="{9D92D13D-2C95-B605-CA12-8645603A3F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3150" y="3535363"/>
            <a:ext cx="1185863" cy="914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7" name="Rectangle 28">
            <a:extLst>
              <a:ext uri="{FF2B5EF4-FFF2-40B4-BE49-F238E27FC236}">
                <a16:creationId xmlns:a16="http://schemas.microsoft.com/office/drawing/2014/main" id="{FA3674A3-890E-19FA-B668-067F0D58F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9050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5868" name="Rectangle 29">
            <a:extLst>
              <a:ext uri="{FF2B5EF4-FFF2-40B4-BE49-F238E27FC236}">
                <a16:creationId xmlns:a16="http://schemas.microsoft.com/office/drawing/2014/main" id="{06BDC93B-9CEE-3015-977B-ECA7D52EA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4958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5869" name="Rectangle 30">
            <a:extLst>
              <a:ext uri="{FF2B5EF4-FFF2-40B4-BE49-F238E27FC236}">
                <a16:creationId xmlns:a16="http://schemas.microsoft.com/office/drawing/2014/main" id="{0DE31673-A4AC-454A-EA53-641AA25C9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1242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5870" name="Rectangle 31">
            <a:extLst>
              <a:ext uri="{FF2B5EF4-FFF2-40B4-BE49-F238E27FC236}">
                <a16:creationId xmlns:a16="http://schemas.microsoft.com/office/drawing/2014/main" id="{83FA6C33-3A77-C3FD-DA4A-39D1BF815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9812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35871" name="Rectangle 32">
            <a:extLst>
              <a:ext uri="{FF2B5EF4-FFF2-40B4-BE49-F238E27FC236}">
                <a16:creationId xmlns:a16="http://schemas.microsoft.com/office/drawing/2014/main" id="{76657569-6A44-6433-9F5E-4D98004DE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5052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35872" name="Rectangle 33">
            <a:extLst>
              <a:ext uri="{FF2B5EF4-FFF2-40B4-BE49-F238E27FC236}">
                <a16:creationId xmlns:a16="http://schemas.microsoft.com/office/drawing/2014/main" id="{7E136C35-ADAF-4DE5-E460-60CE6019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8194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35873" name="Rectangle 34">
            <a:extLst>
              <a:ext uri="{FF2B5EF4-FFF2-40B4-BE49-F238E27FC236}">
                <a16:creationId xmlns:a16="http://schemas.microsoft.com/office/drawing/2014/main" id="{F325CA4F-0BA0-24A5-8F74-97F888B03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0386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35874" name="Rectangle 35">
            <a:extLst>
              <a:ext uri="{FF2B5EF4-FFF2-40B4-BE49-F238E27FC236}">
                <a16:creationId xmlns:a16="http://schemas.microsoft.com/office/drawing/2014/main" id="{11FAC39D-06BA-52E5-4F50-98E4B4A8C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9812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35875" name="Rectangle 36">
            <a:extLst>
              <a:ext uri="{FF2B5EF4-FFF2-40B4-BE49-F238E27FC236}">
                <a16:creationId xmlns:a16="http://schemas.microsoft.com/office/drawing/2014/main" id="{D6D82069-31C4-B0D5-23F4-379A3DCEF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9812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35876" name="Rectangle 37">
            <a:extLst>
              <a:ext uri="{FF2B5EF4-FFF2-40B4-BE49-F238E27FC236}">
                <a16:creationId xmlns:a16="http://schemas.microsoft.com/office/drawing/2014/main" id="{AB3C56EA-02E3-44FC-FAC5-40C051838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6576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35877" name="Rectangle 38">
            <a:extLst>
              <a:ext uri="{FF2B5EF4-FFF2-40B4-BE49-F238E27FC236}">
                <a16:creationId xmlns:a16="http://schemas.microsoft.com/office/drawing/2014/main" id="{D4CF65CF-01A6-F284-84B6-A1ADA3FB7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5814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2">
            <a:extLst>
              <a:ext uri="{FF2B5EF4-FFF2-40B4-BE49-F238E27FC236}">
                <a16:creationId xmlns:a16="http://schemas.microsoft.com/office/drawing/2014/main" id="{7F0FC311-E4AF-4ACE-87E3-9769BA98E4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7E32335-8A7F-4B8A-9079-77317E281760}" type="slidenum">
              <a:rPr altLang="zh-CN"/>
              <a:pPr/>
              <a:t>2</a:t>
            </a:fld>
            <a:endParaRPr lang="zh-CN" altLang="zh-CN"/>
          </a:p>
        </p:txBody>
      </p:sp>
      <p:sp>
        <p:nvSpPr>
          <p:cNvPr id="18435" name="Rectangle 12">
            <a:extLst>
              <a:ext uri="{FF2B5EF4-FFF2-40B4-BE49-F238E27FC236}">
                <a16:creationId xmlns:a16="http://schemas.microsoft.com/office/drawing/2014/main" id="{A8F5DEED-75CC-D361-152D-0554589E06C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553200"/>
            <a:ext cx="21336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192DC149-98AB-4110-8586-7CAD005A60C4}" type="slidenum">
              <a:rPr lang="en-US" altLang="zh-CN" sz="1200"/>
              <a:pPr algn="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</a:t>
            </a:fld>
            <a:endParaRPr lang="en-US" altLang="zh-CN" sz="1200"/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BEFAA0D9-9569-5EBF-4BE1-9F095FB3D9E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038600" y="6096000"/>
            <a:ext cx="1981200" cy="30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800" b="1">
                <a:latin typeface="Arial" panose="020B0604020202020204" pitchFamily="34" charset="0"/>
                <a:ea typeface="宋体" panose="02010600030101010101" pitchFamily="2" charset="-122"/>
              </a:rPr>
              <a:t>Section 5.4</a:t>
            </a:r>
          </a:p>
        </p:txBody>
      </p:sp>
      <p:sp>
        <p:nvSpPr>
          <p:cNvPr id="18437" name="Text Box 3">
            <a:extLst>
              <a:ext uri="{FF2B5EF4-FFF2-40B4-BE49-F238E27FC236}">
                <a16:creationId xmlns:a16="http://schemas.microsoft.com/office/drawing/2014/main" id="{FFD3342D-364C-E0FC-2C4E-AA6D1941B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276600"/>
            <a:ext cx="678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chemeClr val="bg1"/>
                </a:solidFill>
                <a:latin typeface="Euclid" pitchFamily="18" charset="0"/>
                <a:ea typeface="Dotum" panose="020B0600000101010101" pitchFamily="34" charset="-127"/>
              </a:rPr>
              <a:t>Chapter 5. </a:t>
            </a:r>
            <a:r>
              <a:rPr lang="en-US" altLang="zh-CN" sz="2400" b="1" dirty="0">
                <a:solidFill>
                  <a:schemeClr val="bg1"/>
                </a:solidFill>
                <a:latin typeface="Euclid" pitchFamily="18" charset="0"/>
                <a:ea typeface="Dotum" panose="020B0600000101010101" pitchFamily="34" charset="-127"/>
              </a:rPr>
              <a:t>Trees</a:t>
            </a:r>
          </a:p>
        </p:txBody>
      </p:sp>
      <p:sp>
        <p:nvSpPr>
          <p:cNvPr id="18438" name="WordArt 4">
            <a:extLst>
              <a:ext uri="{FF2B5EF4-FFF2-40B4-BE49-F238E27FC236}">
                <a16:creationId xmlns:a16="http://schemas.microsoft.com/office/drawing/2014/main" id="{5654250B-4708-61BE-2A0F-67E640E4810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38200" y="4572000"/>
            <a:ext cx="693420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cs typeface="Arial" panose="020B0604020202020204" pitchFamily="34" charset="0"/>
              </a:rPr>
              <a:t>Spanning Trees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3">
            <a:extLst>
              <a:ext uri="{FF2B5EF4-FFF2-40B4-BE49-F238E27FC236}">
                <a16:creationId xmlns:a16="http://schemas.microsoft.com/office/drawing/2014/main" id="{ECC6CC0F-FAB8-43D0-96FA-C4AE05BFEF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4E2557E-7436-401E-AFCD-363D3EC34D01}" type="slidenum">
              <a:rPr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/>
              <a:t>20</a:t>
            </a:fld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5E514BF6-F890-AC52-7529-A6D9DB8DD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Verdana" panose="020B0604030504040204" pitchFamily="34" charset="0"/>
              </a:rPr>
              <a:t>Example 3</a:t>
            </a:r>
          </a:p>
        </p:txBody>
      </p:sp>
      <p:grpSp>
        <p:nvGrpSpPr>
          <p:cNvPr id="36868" name="Group 37">
            <a:extLst>
              <a:ext uri="{FF2B5EF4-FFF2-40B4-BE49-F238E27FC236}">
                <a16:creationId xmlns:a16="http://schemas.microsoft.com/office/drawing/2014/main" id="{FF56ADB8-3836-F14D-A926-25ABABF2145B}"/>
              </a:ext>
            </a:extLst>
          </p:cNvPr>
          <p:cNvGrpSpPr>
            <a:grpSpLocks/>
          </p:cNvGrpSpPr>
          <p:nvPr/>
        </p:nvGrpSpPr>
        <p:grpSpPr bwMode="auto">
          <a:xfrm>
            <a:off x="2062163" y="1201738"/>
            <a:ext cx="4724400" cy="2286000"/>
            <a:chOff x="768" y="1200"/>
            <a:chExt cx="3984" cy="2016"/>
          </a:xfrm>
        </p:grpSpPr>
        <p:sp>
          <p:nvSpPr>
            <p:cNvPr id="36901" name="Oval 3">
              <a:extLst>
                <a:ext uri="{FF2B5EF4-FFF2-40B4-BE49-F238E27FC236}">
                  <a16:creationId xmlns:a16="http://schemas.microsoft.com/office/drawing/2014/main" id="{AEB32734-C5A1-AF46-09AE-617841FCB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3" y="2123"/>
              <a:ext cx="161" cy="17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36902" name="Line 4">
              <a:extLst>
                <a:ext uri="{FF2B5EF4-FFF2-40B4-BE49-F238E27FC236}">
                  <a16:creationId xmlns:a16="http://schemas.microsoft.com/office/drawing/2014/main" id="{58C8C824-E9BE-0F50-53EC-BFDA2256B3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4" y="2209"/>
              <a:ext cx="76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3" name="Oval 5">
              <a:extLst>
                <a:ext uri="{FF2B5EF4-FFF2-40B4-BE49-F238E27FC236}">
                  <a16:creationId xmlns:a16="http://schemas.microsoft.com/office/drawing/2014/main" id="{0874AB26-3B04-515C-E2F8-2DB5DDCEA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" y="1651"/>
              <a:ext cx="161" cy="17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36904" name="Oval 6">
              <a:extLst>
                <a:ext uri="{FF2B5EF4-FFF2-40B4-BE49-F238E27FC236}">
                  <a16:creationId xmlns:a16="http://schemas.microsoft.com/office/drawing/2014/main" id="{A87B04C8-C5C3-B7DC-1431-FDAE96D70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" y="2659"/>
              <a:ext cx="161" cy="17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36905" name="Line 7">
              <a:extLst>
                <a:ext uri="{FF2B5EF4-FFF2-40B4-BE49-F238E27FC236}">
                  <a16:creationId xmlns:a16="http://schemas.microsoft.com/office/drawing/2014/main" id="{EBB0F108-B4DB-D90A-35FD-EE98A74A1A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1" y="1747"/>
              <a:ext cx="528" cy="4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6" name="Line 8">
              <a:extLst>
                <a:ext uri="{FF2B5EF4-FFF2-40B4-BE49-F238E27FC236}">
                  <a16:creationId xmlns:a16="http://schemas.microsoft.com/office/drawing/2014/main" id="{3D4C4775-A0C2-350D-5B9F-27A53F518A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91" y="2179"/>
              <a:ext cx="528" cy="52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7" name="Oval 9">
              <a:extLst>
                <a:ext uri="{FF2B5EF4-FFF2-40B4-BE49-F238E27FC236}">
                  <a16:creationId xmlns:a16="http://schemas.microsoft.com/office/drawing/2014/main" id="{AD29E16E-95D7-F518-788F-A153DBC1C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2131"/>
              <a:ext cx="161" cy="17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36908" name="Line 10">
              <a:extLst>
                <a:ext uri="{FF2B5EF4-FFF2-40B4-BE49-F238E27FC236}">
                  <a16:creationId xmlns:a16="http://schemas.microsoft.com/office/drawing/2014/main" id="{9C7A25FF-FC8E-C4E6-CF03-25144A884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7" y="1555"/>
              <a:ext cx="0" cy="6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9" name="Oval 11">
              <a:extLst>
                <a:ext uri="{FF2B5EF4-FFF2-40B4-BE49-F238E27FC236}">
                  <a16:creationId xmlns:a16="http://schemas.microsoft.com/office/drawing/2014/main" id="{032309A8-52CD-2135-3C09-4AF408A5D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1459"/>
              <a:ext cx="161" cy="17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36910" name="Oval 12">
              <a:extLst>
                <a:ext uri="{FF2B5EF4-FFF2-40B4-BE49-F238E27FC236}">
                  <a16:creationId xmlns:a16="http://schemas.microsoft.com/office/drawing/2014/main" id="{670844A1-3E20-913E-8D00-45BA40175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0" y="2131"/>
              <a:ext cx="161" cy="17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36911" name="Oval 13">
              <a:extLst>
                <a:ext uri="{FF2B5EF4-FFF2-40B4-BE49-F238E27FC236}">
                  <a16:creationId xmlns:a16="http://schemas.microsoft.com/office/drawing/2014/main" id="{BE44B67D-6F62-F61B-0BBC-AB4F83001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5" y="2131"/>
              <a:ext cx="161" cy="17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36912" name="Oval 14">
              <a:extLst>
                <a:ext uri="{FF2B5EF4-FFF2-40B4-BE49-F238E27FC236}">
                  <a16:creationId xmlns:a16="http://schemas.microsoft.com/office/drawing/2014/main" id="{7B0D7DA3-F594-1270-FCAC-E277A1D03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3" y="2131"/>
              <a:ext cx="161" cy="17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36913" name="Oval 15">
              <a:extLst>
                <a:ext uri="{FF2B5EF4-FFF2-40B4-BE49-F238E27FC236}">
                  <a16:creationId xmlns:a16="http://schemas.microsoft.com/office/drawing/2014/main" id="{9792DC4D-95B1-9AE4-BD6D-86407C261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0" y="2659"/>
              <a:ext cx="161" cy="17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36914" name="Oval 16">
              <a:extLst>
                <a:ext uri="{FF2B5EF4-FFF2-40B4-BE49-F238E27FC236}">
                  <a16:creationId xmlns:a16="http://schemas.microsoft.com/office/drawing/2014/main" id="{0071D4AE-F4D5-C6DF-5AAD-87D420675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5" y="1507"/>
              <a:ext cx="161" cy="17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36915" name="Oval 17">
              <a:extLst>
                <a:ext uri="{FF2B5EF4-FFF2-40B4-BE49-F238E27FC236}">
                  <a16:creationId xmlns:a16="http://schemas.microsoft.com/office/drawing/2014/main" id="{BC5735F2-A5EE-34AA-43FD-AB7FFE91B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3" y="1507"/>
              <a:ext cx="161" cy="17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36916" name="Line 18">
              <a:extLst>
                <a:ext uri="{FF2B5EF4-FFF2-40B4-BE49-F238E27FC236}">
                  <a16:creationId xmlns:a16="http://schemas.microsoft.com/office/drawing/2014/main" id="{132D472A-C7D1-AB52-83D3-9CFBA1F2E7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7" y="2209"/>
              <a:ext cx="76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7" name="Line 19">
              <a:extLst>
                <a:ext uri="{FF2B5EF4-FFF2-40B4-BE49-F238E27FC236}">
                  <a16:creationId xmlns:a16="http://schemas.microsoft.com/office/drawing/2014/main" id="{23CC3709-6BDD-0B5E-FD7F-4E558AABB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7" y="2206"/>
              <a:ext cx="76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8" name="Line 20">
              <a:extLst>
                <a:ext uri="{FF2B5EF4-FFF2-40B4-BE49-F238E27FC236}">
                  <a16:creationId xmlns:a16="http://schemas.microsoft.com/office/drawing/2014/main" id="{EE417BA2-2FE7-683A-6FFF-179388E4D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3" y="2206"/>
              <a:ext cx="76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9" name="Line 21">
              <a:extLst>
                <a:ext uri="{FF2B5EF4-FFF2-40B4-BE49-F238E27FC236}">
                  <a16:creationId xmlns:a16="http://schemas.microsoft.com/office/drawing/2014/main" id="{F955A6C1-11E1-A7A2-AC02-955B866BB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3" y="2131"/>
              <a:ext cx="0" cy="6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0" name="Line 22">
              <a:extLst>
                <a:ext uri="{FF2B5EF4-FFF2-40B4-BE49-F238E27FC236}">
                  <a16:creationId xmlns:a16="http://schemas.microsoft.com/office/drawing/2014/main" id="{A26A1B2B-E7D4-89BF-EE7A-43BDD6734A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2" y="1555"/>
              <a:ext cx="0" cy="6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1" name="Line 23">
              <a:extLst>
                <a:ext uri="{FF2B5EF4-FFF2-40B4-BE49-F238E27FC236}">
                  <a16:creationId xmlns:a16="http://schemas.microsoft.com/office/drawing/2014/main" id="{845EA86F-0E8E-38B2-4FD8-D37A8B352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0" y="1555"/>
              <a:ext cx="0" cy="6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2" name="Line 24">
              <a:extLst>
                <a:ext uri="{FF2B5EF4-FFF2-40B4-BE49-F238E27FC236}">
                  <a16:creationId xmlns:a16="http://schemas.microsoft.com/office/drawing/2014/main" id="{B681D510-A969-C2AB-BEFA-57D22BAE5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4" y="1555"/>
              <a:ext cx="771" cy="62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3" name="Line 25">
              <a:extLst>
                <a:ext uri="{FF2B5EF4-FFF2-40B4-BE49-F238E27FC236}">
                  <a16:creationId xmlns:a16="http://schemas.microsoft.com/office/drawing/2014/main" id="{8CB05705-8343-48FA-7B10-F1E21A45C1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6" y="2227"/>
              <a:ext cx="747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4" name="Rectangle 26">
              <a:extLst>
                <a:ext uri="{FF2B5EF4-FFF2-40B4-BE49-F238E27FC236}">
                  <a16:creationId xmlns:a16="http://schemas.microsoft.com/office/drawing/2014/main" id="{14827C40-8879-C73E-BE2A-F17F34D74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200"/>
              <a:ext cx="28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6925" name="Rectangle 27">
              <a:extLst>
                <a:ext uri="{FF2B5EF4-FFF2-40B4-BE49-F238E27FC236}">
                  <a16:creationId xmlns:a16="http://schemas.microsoft.com/office/drawing/2014/main" id="{A3C116DD-D6F3-2708-D901-973DDCB64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832"/>
              <a:ext cx="28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6926" name="Rectangle 28">
              <a:extLst>
                <a:ext uri="{FF2B5EF4-FFF2-40B4-BE49-F238E27FC236}">
                  <a16:creationId xmlns:a16="http://schemas.microsoft.com/office/drawing/2014/main" id="{E44757C6-01EC-E453-C1E4-1BF29351E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" y="1891"/>
              <a:ext cx="28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36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6927" name="Rectangle 29">
              <a:extLst>
                <a:ext uri="{FF2B5EF4-FFF2-40B4-BE49-F238E27FC236}">
                  <a16:creationId xmlns:a16="http://schemas.microsoft.com/office/drawing/2014/main" id="{9FFB4DA5-7CF0-EDD3-C825-62C5AC3E3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248"/>
              <a:ext cx="28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6928" name="Rectangle 30">
              <a:extLst>
                <a:ext uri="{FF2B5EF4-FFF2-40B4-BE49-F238E27FC236}">
                  <a16:creationId xmlns:a16="http://schemas.microsoft.com/office/drawing/2014/main" id="{A423438C-8129-E30A-07C5-1760F5056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208"/>
              <a:ext cx="28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36929" name="Rectangle 31">
              <a:extLst>
                <a:ext uri="{FF2B5EF4-FFF2-40B4-BE49-F238E27FC236}">
                  <a16:creationId xmlns:a16="http://schemas.microsoft.com/office/drawing/2014/main" id="{A4CDF1AE-AAA0-A4EC-126F-119E6BF6E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1660"/>
              <a:ext cx="28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36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36930" name="Rectangle 32">
              <a:extLst>
                <a:ext uri="{FF2B5EF4-FFF2-40B4-BE49-F238E27FC236}">
                  <a16:creationId xmlns:a16="http://schemas.microsoft.com/office/drawing/2014/main" id="{615790BE-51DF-F68D-BD79-670D28F87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544"/>
              <a:ext cx="28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36931" name="Rectangle 33">
              <a:extLst>
                <a:ext uri="{FF2B5EF4-FFF2-40B4-BE49-F238E27FC236}">
                  <a16:creationId xmlns:a16="http://schemas.microsoft.com/office/drawing/2014/main" id="{E5C89E07-0D98-07DE-ED28-40A3341FD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248"/>
              <a:ext cx="28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36932" name="Rectangle 34">
              <a:extLst>
                <a:ext uri="{FF2B5EF4-FFF2-40B4-BE49-F238E27FC236}">
                  <a16:creationId xmlns:a16="http://schemas.microsoft.com/office/drawing/2014/main" id="{9B3FF305-5798-F9B9-EC08-0CE5305EB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48"/>
              <a:ext cx="28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36933" name="Rectangle 35">
              <a:extLst>
                <a:ext uri="{FF2B5EF4-FFF2-40B4-BE49-F238E27FC236}">
                  <a16:creationId xmlns:a16="http://schemas.microsoft.com/office/drawing/2014/main" id="{E6C27D16-A25C-6E52-7E7F-3F694A811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304"/>
              <a:ext cx="28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36934" name="Rectangle 36">
              <a:extLst>
                <a:ext uri="{FF2B5EF4-FFF2-40B4-BE49-F238E27FC236}">
                  <a16:creationId xmlns:a16="http://schemas.microsoft.com/office/drawing/2014/main" id="{CF1594A0-D697-C2C9-CBAD-8EF247033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256"/>
              <a:ext cx="28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</a:p>
          </p:txBody>
        </p:sp>
      </p:grpSp>
      <p:sp>
        <p:nvSpPr>
          <p:cNvPr id="410662" name="Oval 38">
            <a:extLst>
              <a:ext uri="{FF2B5EF4-FFF2-40B4-BE49-F238E27FC236}">
                <a16:creationId xmlns:a16="http://schemas.microsoft.com/office/drawing/2014/main" id="{CF8906EF-3E75-CD86-E9D4-AD64F4819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213" y="3581400"/>
            <a:ext cx="255587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10663" name="Oval 39">
            <a:extLst>
              <a:ext uri="{FF2B5EF4-FFF2-40B4-BE49-F238E27FC236}">
                <a16:creationId xmlns:a16="http://schemas.microsoft.com/office/drawing/2014/main" id="{8983AB07-8871-43F1-4355-C7ED39F0C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221163"/>
            <a:ext cx="255588" cy="27463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10664" name="Oval 40">
            <a:extLst>
              <a:ext uri="{FF2B5EF4-FFF2-40B4-BE49-F238E27FC236}">
                <a16:creationId xmlns:a16="http://schemas.microsoft.com/office/drawing/2014/main" id="{B3BD2CD0-9651-46F9-22D7-22C39B71D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830763"/>
            <a:ext cx="255588" cy="27463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10665" name="Oval 41">
            <a:extLst>
              <a:ext uri="{FF2B5EF4-FFF2-40B4-BE49-F238E27FC236}">
                <a16:creationId xmlns:a16="http://schemas.microsoft.com/office/drawing/2014/main" id="{E83391D4-9885-75EF-5F39-2BCA8952E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440363"/>
            <a:ext cx="255588" cy="27463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10666" name="Oval 42">
            <a:extLst>
              <a:ext uri="{FF2B5EF4-FFF2-40B4-BE49-F238E27FC236}">
                <a16:creationId xmlns:a16="http://schemas.microsoft.com/office/drawing/2014/main" id="{976E07E1-D75F-9B8E-EF61-8E119D9C3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6049963"/>
            <a:ext cx="255588" cy="27463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10667" name="Line 43">
            <a:extLst>
              <a:ext uri="{FF2B5EF4-FFF2-40B4-BE49-F238E27FC236}">
                <a16:creationId xmlns:a16="http://schemas.microsoft.com/office/drawing/2014/main" id="{22843D63-344D-D420-670D-200A3D3767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3733800"/>
            <a:ext cx="381000" cy="685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68" name="Line 44">
            <a:extLst>
              <a:ext uri="{FF2B5EF4-FFF2-40B4-BE49-F238E27FC236}">
                <a16:creationId xmlns:a16="http://schemas.microsoft.com/office/drawing/2014/main" id="{6CF2EBDC-1CB5-3ACB-3079-F6A8C67A61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4343400"/>
            <a:ext cx="457200" cy="685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69" name="Line 45">
            <a:extLst>
              <a:ext uri="{FF2B5EF4-FFF2-40B4-BE49-F238E27FC236}">
                <a16:creationId xmlns:a16="http://schemas.microsoft.com/office/drawing/2014/main" id="{78C54622-B8BE-E717-F737-F5519A68DC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4953000"/>
            <a:ext cx="381000" cy="685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70" name="Line 46">
            <a:extLst>
              <a:ext uri="{FF2B5EF4-FFF2-40B4-BE49-F238E27FC236}">
                <a16:creationId xmlns:a16="http://schemas.microsoft.com/office/drawing/2014/main" id="{BFC5C27E-3CEA-E972-3A98-533AFB45EE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5562600"/>
            <a:ext cx="38100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71" name="Rectangle 47">
            <a:extLst>
              <a:ext uri="{FF2B5EF4-FFF2-40B4-BE49-F238E27FC236}">
                <a16:creationId xmlns:a16="http://schemas.microsoft.com/office/drawing/2014/main" id="{59906C62-7C98-653F-B4DF-445B3690F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2766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410672" name="Rectangle 48">
            <a:extLst>
              <a:ext uri="{FF2B5EF4-FFF2-40B4-BE49-F238E27FC236}">
                <a16:creationId xmlns:a16="http://schemas.microsoft.com/office/drawing/2014/main" id="{28FF223E-FCF6-2604-713B-0DBCDC883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7338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410673" name="Rectangle 49">
            <a:extLst>
              <a:ext uri="{FF2B5EF4-FFF2-40B4-BE49-F238E27FC236}">
                <a16:creationId xmlns:a16="http://schemas.microsoft.com/office/drawing/2014/main" id="{57CFFBD2-9E4A-3EEF-FE03-33063A585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3434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410674" name="Rectangle 50">
            <a:extLst>
              <a:ext uri="{FF2B5EF4-FFF2-40B4-BE49-F238E27FC236}">
                <a16:creationId xmlns:a16="http://schemas.microsoft.com/office/drawing/2014/main" id="{D0E1026C-E9F4-736C-B742-AE6849843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9530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410675" name="Rectangle 51">
            <a:extLst>
              <a:ext uri="{FF2B5EF4-FFF2-40B4-BE49-F238E27FC236}">
                <a16:creationId xmlns:a16="http://schemas.microsoft.com/office/drawing/2014/main" id="{90DAF60B-8D5A-EBCA-F156-3FC7CD715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5626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410676" name="Line 52">
            <a:extLst>
              <a:ext uri="{FF2B5EF4-FFF2-40B4-BE49-F238E27FC236}">
                <a16:creationId xmlns:a16="http://schemas.microsoft.com/office/drawing/2014/main" id="{BF2755B3-B845-A98D-14B7-FC04A148D7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8025" y="4967288"/>
            <a:ext cx="3810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77" name="Oval 53">
            <a:extLst>
              <a:ext uri="{FF2B5EF4-FFF2-40B4-BE49-F238E27FC236}">
                <a16:creationId xmlns:a16="http://schemas.microsoft.com/office/drawing/2014/main" id="{888BD785-D1ED-5BEE-6777-40E4E6916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410200"/>
            <a:ext cx="255588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10678" name="Rectangle 54">
            <a:extLst>
              <a:ext uri="{FF2B5EF4-FFF2-40B4-BE49-F238E27FC236}">
                <a16:creationId xmlns:a16="http://schemas.microsoft.com/office/drawing/2014/main" id="{22A9BEBB-C0B2-809E-9022-CDE31D9ED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9530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410679" name="Line 55">
            <a:extLst>
              <a:ext uri="{FF2B5EF4-FFF2-40B4-BE49-F238E27FC236}">
                <a16:creationId xmlns:a16="http://schemas.microsoft.com/office/drawing/2014/main" id="{116F1D94-AFF2-A766-1838-43FE9C0D67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3363" y="3781425"/>
            <a:ext cx="3810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80" name="Oval 56">
            <a:extLst>
              <a:ext uri="{FF2B5EF4-FFF2-40B4-BE49-F238E27FC236}">
                <a16:creationId xmlns:a16="http://schemas.microsoft.com/office/drawing/2014/main" id="{F991CF5D-9DD2-0C5F-EE8C-46A2639DA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538" y="4224338"/>
            <a:ext cx="255587" cy="27463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10681" name="Rectangle 57">
            <a:extLst>
              <a:ext uri="{FF2B5EF4-FFF2-40B4-BE49-F238E27FC236}">
                <a16:creationId xmlns:a16="http://schemas.microsoft.com/office/drawing/2014/main" id="{CE5B1E47-A9B1-B523-812A-2BE0BC3FC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738" y="3767138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410682" name="Line 58">
            <a:extLst>
              <a:ext uri="{FF2B5EF4-FFF2-40B4-BE49-F238E27FC236}">
                <a16:creationId xmlns:a16="http://schemas.microsoft.com/office/drawing/2014/main" id="{82D3A69A-D284-C347-F53F-31502762B3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7225" y="4357688"/>
            <a:ext cx="3810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83" name="Oval 59">
            <a:extLst>
              <a:ext uri="{FF2B5EF4-FFF2-40B4-BE49-F238E27FC236}">
                <a16:creationId xmlns:a16="http://schemas.microsoft.com/office/drawing/2014/main" id="{7BEF5212-8A06-B7D5-D3E2-C90695FA3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800600"/>
            <a:ext cx="255588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10684" name="Rectangle 60">
            <a:extLst>
              <a:ext uri="{FF2B5EF4-FFF2-40B4-BE49-F238E27FC236}">
                <a16:creationId xmlns:a16="http://schemas.microsoft.com/office/drawing/2014/main" id="{5FC2CEFD-174E-BDC9-F69C-C1D94ACC5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3434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410685" name="Line 61">
            <a:extLst>
              <a:ext uri="{FF2B5EF4-FFF2-40B4-BE49-F238E27FC236}">
                <a16:creationId xmlns:a16="http://schemas.microsoft.com/office/drawing/2014/main" id="{459F1502-474B-59B5-F654-CC19705416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8225" y="4967288"/>
            <a:ext cx="3810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86" name="Oval 62">
            <a:extLst>
              <a:ext uri="{FF2B5EF4-FFF2-40B4-BE49-F238E27FC236}">
                <a16:creationId xmlns:a16="http://schemas.microsoft.com/office/drawing/2014/main" id="{80490EE5-10AF-10D2-5304-E6816FDA0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410200"/>
            <a:ext cx="255588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10687" name="Rectangle 63">
            <a:extLst>
              <a:ext uri="{FF2B5EF4-FFF2-40B4-BE49-F238E27FC236}">
                <a16:creationId xmlns:a16="http://schemas.microsoft.com/office/drawing/2014/main" id="{B753FA6F-1224-BE06-1AC7-925AF5EBA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9530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410688" name="Line 64">
            <a:extLst>
              <a:ext uri="{FF2B5EF4-FFF2-40B4-BE49-F238E27FC236}">
                <a16:creationId xmlns:a16="http://schemas.microsoft.com/office/drawing/2014/main" id="{199ACC06-93C6-6E29-B68A-92C11227BF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5425" y="5607050"/>
            <a:ext cx="3810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89" name="Oval 65">
            <a:extLst>
              <a:ext uri="{FF2B5EF4-FFF2-40B4-BE49-F238E27FC236}">
                <a16:creationId xmlns:a16="http://schemas.microsoft.com/office/drawing/2014/main" id="{192EBD3E-8445-4C5D-3EA9-5EB3720DF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6049963"/>
            <a:ext cx="255588" cy="27463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10690" name="Rectangle 66">
            <a:extLst>
              <a:ext uri="{FF2B5EF4-FFF2-40B4-BE49-F238E27FC236}">
                <a16:creationId xmlns:a16="http://schemas.microsoft.com/office/drawing/2014/main" id="{EF2E4BB8-1319-EDCC-76DD-ECFDF0012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592763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10691" name="Oval 67">
            <a:extLst>
              <a:ext uri="{FF2B5EF4-FFF2-40B4-BE49-F238E27FC236}">
                <a16:creationId xmlns:a16="http://schemas.microsoft.com/office/drawing/2014/main" id="{EEA240BC-0441-E3A4-0E27-AA6B0C386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49963"/>
            <a:ext cx="255588" cy="27463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10692" name="Line 68">
            <a:extLst>
              <a:ext uri="{FF2B5EF4-FFF2-40B4-BE49-F238E27FC236}">
                <a16:creationId xmlns:a16="http://schemas.microsoft.com/office/drawing/2014/main" id="{5AB1F082-7CBD-61DF-8941-CC44BA12BC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5562600"/>
            <a:ext cx="381000" cy="685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693" name="Rectangle 69">
            <a:extLst>
              <a:ext uri="{FF2B5EF4-FFF2-40B4-BE49-F238E27FC236}">
                <a16:creationId xmlns:a16="http://schemas.microsoft.com/office/drawing/2014/main" id="{CF6F3379-9DDF-410A-ED82-87E169518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5626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1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1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1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1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1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1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1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1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1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1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1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1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1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1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1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1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1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1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41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1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1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1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1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41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41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41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62" grpId="0" animBg="1"/>
      <p:bldP spid="410663" grpId="0" animBg="1"/>
      <p:bldP spid="410664" grpId="0" animBg="1"/>
      <p:bldP spid="410665" grpId="0" animBg="1"/>
      <p:bldP spid="410666" grpId="0" animBg="1"/>
      <p:bldP spid="410671" grpId="0"/>
      <p:bldP spid="410672" grpId="0"/>
      <p:bldP spid="410673" grpId="0"/>
      <p:bldP spid="410674" grpId="0"/>
      <p:bldP spid="410675" grpId="0"/>
      <p:bldP spid="410677" grpId="0" animBg="1"/>
      <p:bldP spid="410678" grpId="0"/>
      <p:bldP spid="410680" grpId="0" animBg="1"/>
      <p:bldP spid="410681" grpId="0"/>
      <p:bldP spid="410683" grpId="0" animBg="1"/>
      <p:bldP spid="410684" grpId="0"/>
      <p:bldP spid="410686" grpId="0" animBg="1"/>
      <p:bldP spid="410687" grpId="0"/>
      <p:bldP spid="410689" grpId="0" animBg="1"/>
      <p:bldP spid="410690" grpId="0"/>
      <p:bldP spid="410691" grpId="0" animBg="1"/>
      <p:bldP spid="41069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9A4FD4FE-EE3C-43C5-AA33-CB491A59EA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8DEA646-5225-43E1-819A-F1866BDB09AC}" type="slidenum">
              <a:rPr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/>
              <a:t>21</a:t>
            </a:fld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11650" name="Rectangle 2">
            <a:extLst>
              <a:ext uri="{FF2B5EF4-FFF2-40B4-BE49-F238E27FC236}">
                <a16:creationId xmlns:a16="http://schemas.microsoft.com/office/drawing/2014/main" id="{C1F6E023-0051-1ADC-4812-2BBA183D1E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1447800"/>
            <a:ext cx="8991600" cy="4572000"/>
          </a:xfrm>
        </p:spPr>
        <p:txBody>
          <a:bodyPr/>
          <a:lstStyle/>
          <a:p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edges selected by a depth-first search of a graph are called tree edges.</a:t>
            </a:r>
          </a:p>
          <a:p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All other edges of the graph must connect a vertex to an ancestor or descendant of this vertex in the tree.</a:t>
            </a:r>
          </a:p>
          <a:p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These edges are called back edges.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3B186752-9C7E-3D04-E392-7397EA0D8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Verdana" panose="020B0604030504040204" pitchFamily="34" charset="0"/>
              </a:rPr>
              <a:t>Example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1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1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1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3">
            <a:extLst>
              <a:ext uri="{FF2B5EF4-FFF2-40B4-BE49-F238E27FC236}">
                <a16:creationId xmlns:a16="http://schemas.microsoft.com/office/drawing/2014/main" id="{05DE35DD-5F58-46BC-90A4-44778CDCDC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A05083B-E0F3-4D02-8D07-51F23B00CD54}" type="slidenum">
              <a:rPr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/>
              <a:t>22</a:t>
            </a:fld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0BFFD7DB-688B-522D-B8F2-6FAB8CE74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Verdana" panose="020B0604030504040204" pitchFamily="34" charset="0"/>
              </a:rPr>
              <a:t>Example 4</a:t>
            </a:r>
          </a:p>
        </p:txBody>
      </p:sp>
      <p:sp>
        <p:nvSpPr>
          <p:cNvPr id="38916" name="Oval 3">
            <a:extLst>
              <a:ext uri="{FF2B5EF4-FFF2-40B4-BE49-F238E27FC236}">
                <a16:creationId xmlns:a16="http://schemas.microsoft.com/office/drawing/2014/main" id="{26DB5885-C953-BA3A-2EF2-9E8C20FA4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9013" y="3370263"/>
            <a:ext cx="255587" cy="27463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38917" name="Line 4">
            <a:extLst>
              <a:ext uri="{FF2B5EF4-FFF2-40B4-BE49-F238E27FC236}">
                <a16:creationId xmlns:a16="http://schemas.microsoft.com/office/drawing/2014/main" id="{7AE320D9-A221-2B1F-6A05-5C63C924BB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7600" y="3506788"/>
            <a:ext cx="1216025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8" name="Oval 5">
            <a:extLst>
              <a:ext uri="{FF2B5EF4-FFF2-40B4-BE49-F238E27FC236}">
                <a16:creationId xmlns:a16="http://schemas.microsoft.com/office/drawing/2014/main" id="{7D5CA9C5-08DB-A14D-2EC3-8608C939E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813" y="2620963"/>
            <a:ext cx="255587" cy="27463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38919" name="Oval 6">
            <a:extLst>
              <a:ext uri="{FF2B5EF4-FFF2-40B4-BE49-F238E27FC236}">
                <a16:creationId xmlns:a16="http://schemas.microsoft.com/office/drawing/2014/main" id="{96570183-1270-1A24-975B-011A2711C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813" y="4221163"/>
            <a:ext cx="255587" cy="27463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38920" name="Line 7">
            <a:extLst>
              <a:ext uri="{FF2B5EF4-FFF2-40B4-BE49-F238E27FC236}">
                <a16:creationId xmlns:a16="http://schemas.microsoft.com/office/drawing/2014/main" id="{2E845B5A-D23E-7597-981B-54E49640D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3213" y="2773363"/>
            <a:ext cx="838200" cy="7620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1" name="Line 8">
            <a:extLst>
              <a:ext uri="{FF2B5EF4-FFF2-40B4-BE49-F238E27FC236}">
                <a16:creationId xmlns:a16="http://schemas.microsoft.com/office/drawing/2014/main" id="{11124620-6C0E-5649-E845-3042764054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73213" y="3459163"/>
            <a:ext cx="838200" cy="8382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2" name="Oval 9">
            <a:extLst>
              <a:ext uri="{FF2B5EF4-FFF2-40B4-BE49-F238E27FC236}">
                <a16:creationId xmlns:a16="http://schemas.microsoft.com/office/drawing/2014/main" id="{7B76D438-8205-EC19-D397-69274768B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213" y="3382963"/>
            <a:ext cx="255587" cy="27463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38923" name="Line 10">
            <a:extLst>
              <a:ext uri="{FF2B5EF4-FFF2-40B4-BE49-F238E27FC236}">
                <a16:creationId xmlns:a16="http://schemas.microsoft.com/office/drawing/2014/main" id="{6C0F9790-9E4E-AE42-F3F6-C061D02F12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0613" y="2468563"/>
            <a:ext cx="0" cy="10668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4" name="Oval 11">
            <a:extLst>
              <a:ext uri="{FF2B5EF4-FFF2-40B4-BE49-F238E27FC236}">
                <a16:creationId xmlns:a16="http://schemas.microsoft.com/office/drawing/2014/main" id="{659C971A-43E3-F8F4-A4DE-D6B1A8EC7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213" y="2316163"/>
            <a:ext cx="255587" cy="27463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38925" name="Oval 12">
            <a:extLst>
              <a:ext uri="{FF2B5EF4-FFF2-40B4-BE49-F238E27FC236}">
                <a16:creationId xmlns:a16="http://schemas.microsoft.com/office/drawing/2014/main" id="{39DFB3C9-A029-D0CF-4711-6E0BAB972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5" y="3382963"/>
            <a:ext cx="255588" cy="27463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38926" name="Oval 13">
            <a:extLst>
              <a:ext uri="{FF2B5EF4-FFF2-40B4-BE49-F238E27FC236}">
                <a16:creationId xmlns:a16="http://schemas.microsoft.com/office/drawing/2014/main" id="{8FD78A78-1236-D27A-C91B-DE0093D28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2813" y="3382963"/>
            <a:ext cx="255587" cy="27463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38927" name="Oval 14">
            <a:extLst>
              <a:ext uri="{FF2B5EF4-FFF2-40B4-BE49-F238E27FC236}">
                <a16:creationId xmlns:a16="http://schemas.microsoft.com/office/drawing/2014/main" id="{0E83EC3F-832B-483E-CB81-DFE7E5C25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3382963"/>
            <a:ext cx="255587" cy="27463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38928" name="Oval 15">
            <a:extLst>
              <a:ext uri="{FF2B5EF4-FFF2-40B4-BE49-F238E27FC236}">
                <a16:creationId xmlns:a16="http://schemas.microsoft.com/office/drawing/2014/main" id="{01760C50-79BD-FC37-4C5C-DCE55940F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5" y="4221163"/>
            <a:ext cx="255588" cy="27463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38929" name="Oval 16">
            <a:extLst>
              <a:ext uri="{FF2B5EF4-FFF2-40B4-BE49-F238E27FC236}">
                <a16:creationId xmlns:a16="http://schemas.microsoft.com/office/drawing/2014/main" id="{69CB09AC-A776-3DB4-4798-05DBEFA6E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2813" y="2392363"/>
            <a:ext cx="255587" cy="27463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38930" name="Oval 17">
            <a:extLst>
              <a:ext uri="{FF2B5EF4-FFF2-40B4-BE49-F238E27FC236}">
                <a16:creationId xmlns:a16="http://schemas.microsoft.com/office/drawing/2014/main" id="{EAC45A4C-E0A4-3E3F-108B-914AFA9E2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2392363"/>
            <a:ext cx="255587" cy="27463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38931" name="Line 18">
            <a:extLst>
              <a:ext uri="{FF2B5EF4-FFF2-40B4-BE49-F238E27FC236}">
                <a16:creationId xmlns:a16="http://schemas.microsoft.com/office/drawing/2014/main" id="{55420715-1D38-A582-E60C-C1D589821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0613" y="3506788"/>
            <a:ext cx="12160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2" name="Line 19">
            <a:extLst>
              <a:ext uri="{FF2B5EF4-FFF2-40B4-BE49-F238E27FC236}">
                <a16:creationId xmlns:a16="http://schemas.microsoft.com/office/drawing/2014/main" id="{5ACE8AD5-E6B9-270F-3F19-D010E929AB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2988" y="3502025"/>
            <a:ext cx="12160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3" name="Line 20">
            <a:extLst>
              <a:ext uri="{FF2B5EF4-FFF2-40B4-BE49-F238E27FC236}">
                <a16:creationId xmlns:a16="http://schemas.microsoft.com/office/drawing/2014/main" id="{26589B52-72EA-8CFC-334E-785FB599B2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8388" y="3502025"/>
            <a:ext cx="1216025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4" name="Line 21">
            <a:extLst>
              <a:ext uri="{FF2B5EF4-FFF2-40B4-BE49-F238E27FC236}">
                <a16:creationId xmlns:a16="http://schemas.microsoft.com/office/drawing/2014/main" id="{CC35E325-DFC8-139C-D5E8-F9D1891A20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8388" y="3382963"/>
            <a:ext cx="0" cy="10668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5" name="Line 22">
            <a:extLst>
              <a:ext uri="{FF2B5EF4-FFF2-40B4-BE49-F238E27FC236}">
                <a16:creationId xmlns:a16="http://schemas.microsoft.com/office/drawing/2014/main" id="{80627035-0B6B-5C79-D4CB-226C5FCEE1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0925" y="2468563"/>
            <a:ext cx="0" cy="10668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6" name="Line 23">
            <a:extLst>
              <a:ext uri="{FF2B5EF4-FFF2-40B4-BE49-F238E27FC236}">
                <a16:creationId xmlns:a16="http://schemas.microsoft.com/office/drawing/2014/main" id="{F3DAB184-2C84-1A71-E7DB-C7EC639D98C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0125" y="2468563"/>
            <a:ext cx="0" cy="10668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7" name="Line 24">
            <a:extLst>
              <a:ext uri="{FF2B5EF4-FFF2-40B4-BE49-F238E27FC236}">
                <a16:creationId xmlns:a16="http://schemas.microsoft.com/office/drawing/2014/main" id="{03368110-770F-291D-8787-295E62A93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5850" y="2468563"/>
            <a:ext cx="1223963" cy="9906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8" name="Line 25">
            <a:extLst>
              <a:ext uri="{FF2B5EF4-FFF2-40B4-BE49-F238E27FC236}">
                <a16:creationId xmlns:a16="http://schemas.microsoft.com/office/drawing/2014/main" id="{4FB4D0B0-1D12-98A1-3565-5783A45177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3150" y="3535363"/>
            <a:ext cx="1185863" cy="9144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9" name="Rectangle 26">
            <a:extLst>
              <a:ext uri="{FF2B5EF4-FFF2-40B4-BE49-F238E27FC236}">
                <a16:creationId xmlns:a16="http://schemas.microsoft.com/office/drawing/2014/main" id="{69BB1752-B0E6-E413-03DC-A992A3366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9050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8940" name="Rectangle 27">
            <a:extLst>
              <a:ext uri="{FF2B5EF4-FFF2-40B4-BE49-F238E27FC236}">
                <a16:creationId xmlns:a16="http://schemas.microsoft.com/office/drawing/2014/main" id="{9287F70B-BBEF-BC33-9723-CA35B48DE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4958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8941" name="Rectangle 28">
            <a:extLst>
              <a:ext uri="{FF2B5EF4-FFF2-40B4-BE49-F238E27FC236}">
                <a16:creationId xmlns:a16="http://schemas.microsoft.com/office/drawing/2014/main" id="{5F31AD5D-D8EA-5122-E388-2B11B5929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1242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8942" name="Rectangle 29">
            <a:extLst>
              <a:ext uri="{FF2B5EF4-FFF2-40B4-BE49-F238E27FC236}">
                <a16:creationId xmlns:a16="http://schemas.microsoft.com/office/drawing/2014/main" id="{FD521C39-0A6D-EC5E-DB6E-FF5D20E74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9812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38943" name="Rectangle 30">
            <a:extLst>
              <a:ext uri="{FF2B5EF4-FFF2-40B4-BE49-F238E27FC236}">
                <a16:creationId xmlns:a16="http://schemas.microsoft.com/office/drawing/2014/main" id="{40640F26-086A-C0B9-422C-577176A17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5052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38944" name="Rectangle 31">
            <a:extLst>
              <a:ext uri="{FF2B5EF4-FFF2-40B4-BE49-F238E27FC236}">
                <a16:creationId xmlns:a16="http://schemas.microsoft.com/office/drawing/2014/main" id="{785C21FF-0ED8-95FB-6EF4-9D51090EE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8194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38945" name="Rectangle 32">
            <a:extLst>
              <a:ext uri="{FF2B5EF4-FFF2-40B4-BE49-F238E27FC236}">
                <a16:creationId xmlns:a16="http://schemas.microsoft.com/office/drawing/2014/main" id="{F73EF7C6-7E98-2775-1B48-D8F1D0B06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0386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38946" name="Rectangle 33">
            <a:extLst>
              <a:ext uri="{FF2B5EF4-FFF2-40B4-BE49-F238E27FC236}">
                <a16:creationId xmlns:a16="http://schemas.microsoft.com/office/drawing/2014/main" id="{717951FC-D9CA-DC19-7F27-490788CF6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9812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38947" name="Rectangle 34">
            <a:extLst>
              <a:ext uri="{FF2B5EF4-FFF2-40B4-BE49-F238E27FC236}">
                <a16:creationId xmlns:a16="http://schemas.microsoft.com/office/drawing/2014/main" id="{FC84DDA5-DE24-CA2D-A53B-5D7356605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9812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38948" name="Rectangle 35">
            <a:extLst>
              <a:ext uri="{FF2B5EF4-FFF2-40B4-BE49-F238E27FC236}">
                <a16:creationId xmlns:a16="http://schemas.microsoft.com/office/drawing/2014/main" id="{B429A48F-EC15-DA31-078E-0A4CCA92F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6576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38949" name="Rectangle 36">
            <a:extLst>
              <a:ext uri="{FF2B5EF4-FFF2-40B4-BE49-F238E27FC236}">
                <a16:creationId xmlns:a16="http://schemas.microsoft.com/office/drawing/2014/main" id="{65C38DF6-E9AA-E669-8E4C-CD455A372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5814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412709" name="Rectangle 37">
            <a:extLst>
              <a:ext uri="{FF2B5EF4-FFF2-40B4-BE49-F238E27FC236}">
                <a16:creationId xmlns:a16="http://schemas.microsoft.com/office/drawing/2014/main" id="{E88A4A44-0FAD-A82B-46BB-DE96D7CB5C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5181600"/>
            <a:ext cx="8991600" cy="1066800"/>
          </a:xfrm>
        </p:spPr>
        <p:txBody>
          <a:bodyPr/>
          <a:lstStyle/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Back edges :  ( e, f )    ( f, h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2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70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>
            <a:extLst>
              <a:ext uri="{FF2B5EF4-FFF2-40B4-BE49-F238E27FC236}">
                <a16:creationId xmlns:a16="http://schemas.microsoft.com/office/drawing/2014/main" id="{67521BCD-C625-45B5-A820-8FA7D5DD1B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E257C7F-61BE-4170-925A-71E0F0B80CB4}" type="slidenum">
              <a:rPr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/>
              <a:t>23</a:t>
            </a:fld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13698" name="Rectangle 2">
            <a:extLst>
              <a:ext uri="{FF2B5EF4-FFF2-40B4-BE49-F238E27FC236}">
                <a16:creationId xmlns:a16="http://schemas.microsoft.com/office/drawing/2014/main" id="{FFFF0D73-D1AC-C93A-7388-E8C55303B9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1447800"/>
            <a:ext cx="9067800" cy="5257800"/>
          </a:xfrm>
        </p:spPr>
        <p:txBody>
          <a:bodyPr/>
          <a:lstStyle/>
          <a:p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Procedure DFS (G: connected graph)</a:t>
            </a:r>
          </a:p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 := tree consisting only of the vertex v1</a:t>
            </a:r>
          </a:p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visit(v1)</a:t>
            </a:r>
          </a:p>
          <a:p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Procedure visit (v : vertex of G)</a:t>
            </a:r>
          </a:p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 each vertex w adjacent to v and not yet in T</a:t>
            </a:r>
          </a:p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begin</a:t>
            </a:r>
          </a:p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add vertex w and edge {v, w} to T</a:t>
            </a:r>
          </a:p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visit(w)</a:t>
            </a:r>
          </a:p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end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44505D31-F192-FD3D-00E0-06579A783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Verdana" panose="020B0604030504040204" pitchFamily="34" charset="0"/>
              </a:rPr>
              <a:t>Algorithm 1 : Depth-First Search</a:t>
            </a:r>
          </a:p>
        </p:txBody>
      </p:sp>
      <p:sp>
        <p:nvSpPr>
          <p:cNvPr id="413700" name="Rectangle 4">
            <a:extLst>
              <a:ext uri="{FF2B5EF4-FFF2-40B4-BE49-F238E27FC236}">
                <a16:creationId xmlns:a16="http://schemas.microsoft.com/office/drawing/2014/main" id="{D8C35DA3-F4B3-36B5-EF8E-0A9C4A961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867400"/>
            <a:ext cx="647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b="1">
                <a:solidFill>
                  <a:srgbClr val="8C1602"/>
                </a:solidFill>
                <a:latin typeface="Times New Roman" panose="02020603050405020304" pitchFamily="18" charset="0"/>
              </a:rPr>
              <a:t>O(e) or O(n^2) since e&lt;=n(n-1)/2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3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3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3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3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3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3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3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3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13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13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13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8" grpId="0" build="p"/>
      <p:bldP spid="413700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13">
            <a:extLst>
              <a:ext uri="{FF2B5EF4-FFF2-40B4-BE49-F238E27FC236}">
                <a16:creationId xmlns:a16="http://schemas.microsoft.com/office/drawing/2014/main" id="{8F304475-29AA-4CBE-BC38-6E732250FA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B090692-99F3-4A96-8CCF-8FE057F056E2}" type="slidenum">
              <a:rPr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/>
              <a:t>24</a:t>
            </a:fld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A22620A2-56D1-2DEE-4635-B9CDC1E1F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Verdana" panose="020B0604030504040204" pitchFamily="34" charset="0"/>
              </a:rPr>
              <a:t>Example 9</a:t>
            </a:r>
          </a:p>
        </p:txBody>
      </p:sp>
      <p:sp>
        <p:nvSpPr>
          <p:cNvPr id="150" name="Rectangle 13">
            <a:extLst>
              <a:ext uri="{FF2B5EF4-FFF2-40B4-BE49-F238E27FC236}">
                <a16:creationId xmlns:a16="http://schemas.microsoft.com/office/drawing/2014/main" id="{A2A7EC6C-D196-4D27-8282-2DADEA3D3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fld id="{595BD32D-1DDA-4861-B791-1310676D0C93}" type="slidenum">
              <a:rPr altLang="zh-CN" sz="1200" noProof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buFont typeface="Arial" panose="020B0604020202020204" pitchFamily="34" charset="0"/>
                <a:buNone/>
              </a:pPr>
              <a:t>24</a:t>
            </a:fld>
            <a:endParaRPr lang="zh-CN" altLang="zh-CN" sz="1200" noProof="1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0965" name="Oval 37">
            <a:extLst>
              <a:ext uri="{FF2B5EF4-FFF2-40B4-BE49-F238E27FC236}">
                <a16:creationId xmlns:a16="http://schemas.microsoft.com/office/drawing/2014/main" id="{2ACBA08E-8722-0DA3-0ED1-ADBBAA1D5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3" y="2992438"/>
            <a:ext cx="277812" cy="29368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0966" name="Line 38">
            <a:extLst>
              <a:ext uri="{FF2B5EF4-FFF2-40B4-BE49-F238E27FC236}">
                <a16:creationId xmlns:a16="http://schemas.microsoft.com/office/drawing/2014/main" id="{09A5A754-F1EA-2760-3B5E-60E46D76E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450" y="2178050"/>
            <a:ext cx="13176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7" name="Oval 39">
            <a:extLst>
              <a:ext uri="{FF2B5EF4-FFF2-40B4-BE49-F238E27FC236}">
                <a16:creationId xmlns:a16="http://schemas.microsoft.com/office/drawing/2014/main" id="{2C03746D-9DDC-4C3A-F3A3-2EFFABD67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3" y="2014538"/>
            <a:ext cx="277812" cy="29368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0968" name="Oval 40">
            <a:extLst>
              <a:ext uri="{FF2B5EF4-FFF2-40B4-BE49-F238E27FC236}">
                <a16:creationId xmlns:a16="http://schemas.microsoft.com/office/drawing/2014/main" id="{BAA98547-7A50-BF49-248B-FDC99B2B9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2014538"/>
            <a:ext cx="276225" cy="29368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0969" name="Oval 41">
            <a:extLst>
              <a:ext uri="{FF2B5EF4-FFF2-40B4-BE49-F238E27FC236}">
                <a16:creationId xmlns:a16="http://schemas.microsoft.com/office/drawing/2014/main" id="{EC4F5F4C-20E8-5EA8-BBBE-DA3B5DB80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2992438"/>
            <a:ext cx="276225" cy="29368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0970" name="Line 42">
            <a:extLst>
              <a:ext uri="{FF2B5EF4-FFF2-40B4-BE49-F238E27FC236}">
                <a16:creationId xmlns:a16="http://schemas.microsoft.com/office/drawing/2014/main" id="{74982DF0-2C8D-ED9F-207F-C554E8455D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038" y="2090738"/>
            <a:ext cx="0" cy="965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1" name="Oval 43">
            <a:extLst>
              <a:ext uri="{FF2B5EF4-FFF2-40B4-BE49-F238E27FC236}">
                <a16:creationId xmlns:a16="http://schemas.microsoft.com/office/drawing/2014/main" id="{5EC550C1-0B2F-8BCC-E4FC-13E98B15E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0263" y="2014538"/>
            <a:ext cx="276225" cy="29368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0972" name="Line 44">
            <a:extLst>
              <a:ext uri="{FF2B5EF4-FFF2-40B4-BE49-F238E27FC236}">
                <a16:creationId xmlns:a16="http://schemas.microsoft.com/office/drawing/2014/main" id="{ABC28AD8-6FBC-3B4F-503A-9ABE4B8D75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2013" y="2178050"/>
            <a:ext cx="13176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3" name="Rectangle 45">
            <a:extLst>
              <a:ext uri="{FF2B5EF4-FFF2-40B4-BE49-F238E27FC236}">
                <a16:creationId xmlns:a16="http://schemas.microsoft.com/office/drawing/2014/main" id="{24F9150B-6B70-F544-B0F1-C812BFA46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1444625"/>
            <a:ext cx="4953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0974" name="Rectangle 46">
            <a:extLst>
              <a:ext uri="{FF2B5EF4-FFF2-40B4-BE49-F238E27FC236}">
                <a16:creationId xmlns:a16="http://schemas.microsoft.com/office/drawing/2014/main" id="{8C2DCC1E-F5CF-8B35-112B-51861A50D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1527175"/>
            <a:ext cx="4937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0975" name="Rectangle 47">
            <a:extLst>
              <a:ext uri="{FF2B5EF4-FFF2-40B4-BE49-F238E27FC236}">
                <a16:creationId xmlns:a16="http://schemas.microsoft.com/office/drawing/2014/main" id="{0F7C3CDD-A2AC-E28A-0018-45468F2D2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0063" y="1527175"/>
            <a:ext cx="4953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40976" name="Rectangle 48">
            <a:extLst>
              <a:ext uri="{FF2B5EF4-FFF2-40B4-BE49-F238E27FC236}">
                <a16:creationId xmlns:a16="http://schemas.microsoft.com/office/drawing/2014/main" id="{2CE84C09-1EAD-95CB-3368-52C47AB80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503488"/>
            <a:ext cx="4953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40977" name="Rectangle 49">
            <a:extLst>
              <a:ext uri="{FF2B5EF4-FFF2-40B4-BE49-F238E27FC236}">
                <a16:creationId xmlns:a16="http://schemas.microsoft.com/office/drawing/2014/main" id="{D266930C-CB56-F87E-0E43-A36F4D96A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2503488"/>
            <a:ext cx="4937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40978" name="Rectangle 50">
            <a:extLst>
              <a:ext uri="{FF2B5EF4-FFF2-40B4-BE49-F238E27FC236}">
                <a16:creationId xmlns:a16="http://schemas.microsoft.com/office/drawing/2014/main" id="{8068B388-7298-44DC-CB62-9E222B911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9582" y="2503488"/>
            <a:ext cx="4953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40979" name="Rectangle 51">
            <a:extLst>
              <a:ext uri="{FF2B5EF4-FFF2-40B4-BE49-F238E27FC236}">
                <a16:creationId xmlns:a16="http://schemas.microsoft.com/office/drawing/2014/main" id="{D65B1DB4-AE47-173A-50FF-3714B3D8E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0063" y="3643313"/>
            <a:ext cx="495300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40980" name="Rectangle 52">
            <a:extLst>
              <a:ext uri="{FF2B5EF4-FFF2-40B4-BE49-F238E27FC236}">
                <a16:creationId xmlns:a16="http://schemas.microsoft.com/office/drawing/2014/main" id="{AC1F1CA4-F7B4-208B-443F-37580265D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414" y="3536155"/>
            <a:ext cx="493713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40981" name="Rectangle 53">
            <a:extLst>
              <a:ext uri="{FF2B5EF4-FFF2-40B4-BE49-F238E27FC236}">
                <a16:creationId xmlns:a16="http://schemas.microsoft.com/office/drawing/2014/main" id="{E6E7579E-C122-3CFD-C1BE-9E0BA6CF2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3643313"/>
            <a:ext cx="495300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40982" name="Line 55">
            <a:extLst>
              <a:ext uri="{FF2B5EF4-FFF2-40B4-BE49-F238E27FC236}">
                <a16:creationId xmlns:a16="http://schemas.microsoft.com/office/drawing/2014/main" id="{7999E327-9B4A-C93B-3384-B5DC859253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5838" y="2090738"/>
            <a:ext cx="9525" cy="9286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3" name="Oval 56">
            <a:extLst>
              <a:ext uri="{FF2B5EF4-FFF2-40B4-BE49-F238E27FC236}">
                <a16:creationId xmlns:a16="http://schemas.microsoft.com/office/drawing/2014/main" id="{E2ED09DF-C75A-AE63-5920-24A13D28C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0263" y="2992438"/>
            <a:ext cx="276225" cy="29368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0984" name="Line 57">
            <a:extLst>
              <a:ext uri="{FF2B5EF4-FFF2-40B4-BE49-F238E27FC236}">
                <a16:creationId xmlns:a16="http://schemas.microsoft.com/office/drawing/2014/main" id="{06AF7286-F163-4267-DB82-1BA9B9C427B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150" y="3124200"/>
            <a:ext cx="13176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5" name="Line 58">
            <a:extLst>
              <a:ext uri="{FF2B5EF4-FFF2-40B4-BE49-F238E27FC236}">
                <a16:creationId xmlns:a16="http://schemas.microsoft.com/office/drawing/2014/main" id="{98D87F3C-2428-7530-9710-5DFC8F0E53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2013" y="3124200"/>
            <a:ext cx="13176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6" name="Oval 59">
            <a:extLst>
              <a:ext uri="{FF2B5EF4-FFF2-40B4-BE49-F238E27FC236}">
                <a16:creationId xmlns:a16="http://schemas.microsoft.com/office/drawing/2014/main" id="{723274F8-B5A1-F326-32E1-499CDD879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3" y="4051300"/>
            <a:ext cx="277812" cy="292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0987" name="Oval 60">
            <a:extLst>
              <a:ext uri="{FF2B5EF4-FFF2-40B4-BE49-F238E27FC236}">
                <a16:creationId xmlns:a16="http://schemas.microsoft.com/office/drawing/2014/main" id="{40EF1AA7-C299-DC30-4567-62E54015C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913" y="4051300"/>
            <a:ext cx="276225" cy="292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0988" name="Line 61">
            <a:extLst>
              <a:ext uri="{FF2B5EF4-FFF2-40B4-BE49-F238E27FC236}">
                <a16:creationId xmlns:a16="http://schemas.microsoft.com/office/drawing/2014/main" id="{F26E2815-2CB2-0DFD-4A44-4B93DD9683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3200400"/>
            <a:ext cx="46038" cy="914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9" name="Line 62">
            <a:extLst>
              <a:ext uri="{FF2B5EF4-FFF2-40B4-BE49-F238E27FC236}">
                <a16:creationId xmlns:a16="http://schemas.microsoft.com/office/drawing/2014/main" id="{2E9FC7E9-B324-6132-9CCF-958B180D4A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1375" y="3205163"/>
            <a:ext cx="0" cy="10588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0" name="Line 63">
            <a:extLst>
              <a:ext uri="{FF2B5EF4-FFF2-40B4-BE49-F238E27FC236}">
                <a16:creationId xmlns:a16="http://schemas.microsoft.com/office/drawing/2014/main" id="{3A1FE476-8EBA-55C8-3283-6417062A61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5363" y="3235325"/>
            <a:ext cx="0" cy="10604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1" name="Oval 64">
            <a:extLst>
              <a:ext uri="{FF2B5EF4-FFF2-40B4-BE49-F238E27FC236}">
                <a16:creationId xmlns:a16="http://schemas.microsoft.com/office/drawing/2014/main" id="{EA3CB0CB-79DA-6FA5-09C9-BD59DA87E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0263" y="4051300"/>
            <a:ext cx="276225" cy="292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0992" name="Line 65">
            <a:extLst>
              <a:ext uri="{FF2B5EF4-FFF2-40B4-BE49-F238E27FC236}">
                <a16:creationId xmlns:a16="http://schemas.microsoft.com/office/drawing/2014/main" id="{A599BAA4-C294-2E30-F2CD-80AE0498B9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250" y="4183063"/>
            <a:ext cx="131603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3" name="Line 66">
            <a:extLst>
              <a:ext uri="{FF2B5EF4-FFF2-40B4-BE49-F238E27FC236}">
                <a16:creationId xmlns:a16="http://schemas.microsoft.com/office/drawing/2014/main" id="{07A9A3BB-12AA-4030-A46A-72C5C4E395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1538" y="4183063"/>
            <a:ext cx="13176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4" name="Oval 67">
            <a:extLst>
              <a:ext uri="{FF2B5EF4-FFF2-40B4-BE49-F238E27FC236}">
                <a16:creationId xmlns:a16="http://schemas.microsoft.com/office/drawing/2014/main" id="{3CD72DFD-A8D6-DDEC-099C-F9D748071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9175" y="2011363"/>
            <a:ext cx="276225" cy="29368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0995" name="Line 68">
            <a:extLst>
              <a:ext uri="{FF2B5EF4-FFF2-40B4-BE49-F238E27FC236}">
                <a16:creationId xmlns:a16="http://schemas.microsoft.com/office/drawing/2014/main" id="{23B6B367-B491-D293-34C3-6866D16834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0925" y="2174875"/>
            <a:ext cx="13176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6" name="Rectangle 69">
            <a:extLst>
              <a:ext uri="{FF2B5EF4-FFF2-40B4-BE49-F238E27FC236}">
                <a16:creationId xmlns:a16="http://schemas.microsoft.com/office/drawing/2014/main" id="{7794DE5D-EDC1-545D-A26A-DFF04E977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975" y="1524000"/>
            <a:ext cx="4953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40997" name="Rectangle 70">
            <a:extLst>
              <a:ext uri="{FF2B5EF4-FFF2-40B4-BE49-F238E27FC236}">
                <a16:creationId xmlns:a16="http://schemas.microsoft.com/office/drawing/2014/main" id="{2DB02B53-2CA7-9EF7-457A-A53B7EB58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975" y="2581275"/>
            <a:ext cx="49530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40998" name="Rectangle 71">
            <a:extLst>
              <a:ext uri="{FF2B5EF4-FFF2-40B4-BE49-F238E27FC236}">
                <a16:creationId xmlns:a16="http://schemas.microsoft.com/office/drawing/2014/main" id="{3598FEE7-0403-E113-BB23-EEA1CF581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975" y="3640138"/>
            <a:ext cx="495300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40999" name="Line 72">
            <a:extLst>
              <a:ext uri="{FF2B5EF4-FFF2-40B4-BE49-F238E27FC236}">
                <a16:creationId xmlns:a16="http://schemas.microsoft.com/office/drawing/2014/main" id="{07E955A4-116E-A2EE-24D9-E4D1D43D64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9988" y="2090738"/>
            <a:ext cx="14287" cy="965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0" name="Oval 73">
            <a:extLst>
              <a:ext uri="{FF2B5EF4-FFF2-40B4-BE49-F238E27FC236}">
                <a16:creationId xmlns:a16="http://schemas.microsoft.com/office/drawing/2014/main" id="{8F61A8DE-8141-A43D-B65E-49D6E2068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9175" y="2989263"/>
            <a:ext cx="276225" cy="29368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1001" name="Line 74">
            <a:extLst>
              <a:ext uri="{FF2B5EF4-FFF2-40B4-BE49-F238E27FC236}">
                <a16:creationId xmlns:a16="http://schemas.microsoft.com/office/drawing/2014/main" id="{88CDC2BC-50DF-3001-CD18-6DC5F0A2AB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0925" y="3122613"/>
            <a:ext cx="13176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2" name="Line 75">
            <a:extLst>
              <a:ext uri="{FF2B5EF4-FFF2-40B4-BE49-F238E27FC236}">
                <a16:creationId xmlns:a16="http://schemas.microsoft.com/office/drawing/2014/main" id="{23AC88C3-6FE3-6A4A-FFC3-6B4F8A2FE8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4275" y="3055938"/>
            <a:ext cx="0" cy="10588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3" name="Oval 76">
            <a:extLst>
              <a:ext uri="{FF2B5EF4-FFF2-40B4-BE49-F238E27FC236}">
                <a16:creationId xmlns:a16="http://schemas.microsoft.com/office/drawing/2014/main" id="{6C17D1C8-2A3C-D32B-629B-A74F8EF20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9175" y="4048125"/>
            <a:ext cx="276225" cy="2921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1004" name="Line 77">
            <a:extLst>
              <a:ext uri="{FF2B5EF4-FFF2-40B4-BE49-F238E27FC236}">
                <a16:creationId xmlns:a16="http://schemas.microsoft.com/office/drawing/2014/main" id="{8E4996EE-B6B9-658C-0D74-B599204A50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0925" y="4179888"/>
            <a:ext cx="13176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1" name="Oval 79">
            <a:extLst>
              <a:ext uri="{FF2B5EF4-FFF2-40B4-BE49-F238E27FC236}">
                <a16:creationId xmlns:a16="http://schemas.microsoft.com/office/drawing/2014/main" id="{E09E537B-5F48-A918-D516-1602358F6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25" y="1828800"/>
            <a:ext cx="277813" cy="29368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192" name="Line 80">
            <a:extLst>
              <a:ext uri="{FF2B5EF4-FFF2-40B4-BE49-F238E27FC236}">
                <a16:creationId xmlns:a16="http://schemas.microsoft.com/office/drawing/2014/main" id="{68164A65-72ED-96CA-427C-600C35D237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1905000"/>
            <a:ext cx="0" cy="965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3" name="Rectangle 81">
            <a:extLst>
              <a:ext uri="{FF2B5EF4-FFF2-40B4-BE49-F238E27FC236}">
                <a16:creationId xmlns:a16="http://schemas.microsoft.com/office/drawing/2014/main" id="{319926DE-14B8-DC05-C3D9-23A9786D3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9113" y="1295400"/>
            <a:ext cx="4953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94" name="Oval 82">
            <a:extLst>
              <a:ext uri="{FF2B5EF4-FFF2-40B4-BE49-F238E27FC236}">
                <a16:creationId xmlns:a16="http://schemas.microsoft.com/office/drawing/2014/main" id="{F95219D6-7D58-CCFF-52E0-5779738A0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775" y="2844800"/>
            <a:ext cx="276225" cy="29368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195" name="Rectangle 83">
            <a:extLst>
              <a:ext uri="{FF2B5EF4-FFF2-40B4-BE49-F238E27FC236}">
                <a16:creationId xmlns:a16="http://schemas.microsoft.com/office/drawing/2014/main" id="{9C2C6DA3-66E3-86FC-3D9F-A6B5C8C3E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401888"/>
            <a:ext cx="4937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96" name="Line 84">
            <a:extLst>
              <a:ext uri="{FF2B5EF4-FFF2-40B4-BE49-F238E27FC236}">
                <a16:creationId xmlns:a16="http://schemas.microsoft.com/office/drawing/2014/main" id="{C9DB5CC1-4C90-2926-5C1A-908B3A4B6B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3011488"/>
            <a:ext cx="685800" cy="762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7" name="Oval 85">
            <a:extLst>
              <a:ext uri="{FF2B5EF4-FFF2-40B4-BE49-F238E27FC236}">
                <a16:creationId xmlns:a16="http://schemas.microsoft.com/office/drawing/2014/main" id="{145A182F-567B-425F-8501-44915DD5F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775" y="3697288"/>
            <a:ext cx="276225" cy="29368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198" name="Rectangle 86">
            <a:extLst>
              <a:ext uri="{FF2B5EF4-FFF2-40B4-BE49-F238E27FC236}">
                <a16:creationId xmlns:a16="http://schemas.microsoft.com/office/drawing/2014/main" id="{1C058AB1-ED14-65C1-36CA-CF74F562D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240088"/>
            <a:ext cx="4953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99" name="Line 87">
            <a:extLst>
              <a:ext uri="{FF2B5EF4-FFF2-40B4-BE49-F238E27FC236}">
                <a16:creationId xmlns:a16="http://schemas.microsoft.com/office/drawing/2014/main" id="{5AADA384-D3CB-7751-95AB-76ADAA3E68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3784600"/>
            <a:ext cx="685800" cy="762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" name="Oval 88">
            <a:extLst>
              <a:ext uri="{FF2B5EF4-FFF2-40B4-BE49-F238E27FC236}">
                <a16:creationId xmlns:a16="http://schemas.microsoft.com/office/drawing/2014/main" id="{7493547F-CD07-D6C3-8860-95597175B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4975" y="4470400"/>
            <a:ext cx="276225" cy="29368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01" name="Rectangle 89">
            <a:extLst>
              <a:ext uri="{FF2B5EF4-FFF2-40B4-BE49-F238E27FC236}">
                <a16:creationId xmlns:a16="http://schemas.microsoft.com/office/drawing/2014/main" id="{85128250-C6F3-70E5-66F6-C206AF584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013200"/>
            <a:ext cx="4953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202" name="Line 90">
            <a:extLst>
              <a:ext uri="{FF2B5EF4-FFF2-40B4-BE49-F238E27FC236}">
                <a16:creationId xmlns:a16="http://schemas.microsoft.com/office/drawing/2014/main" id="{9CAA58B9-CAAD-0E92-D3FA-21A120965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048000"/>
            <a:ext cx="838200" cy="685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3" name="Oval 91">
            <a:extLst>
              <a:ext uri="{FF2B5EF4-FFF2-40B4-BE49-F238E27FC236}">
                <a16:creationId xmlns:a16="http://schemas.microsoft.com/office/drawing/2014/main" id="{4BBB986B-F30E-A64D-7177-ECD3A0452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0" y="3671888"/>
            <a:ext cx="276225" cy="29368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04" name="Line 92">
            <a:extLst>
              <a:ext uri="{FF2B5EF4-FFF2-40B4-BE49-F238E27FC236}">
                <a16:creationId xmlns:a16="http://schemas.microsoft.com/office/drawing/2014/main" id="{5A29440C-4AAA-6C11-D16F-B56F41B690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3810000"/>
            <a:ext cx="68580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" name="Oval 93">
            <a:extLst>
              <a:ext uri="{FF2B5EF4-FFF2-40B4-BE49-F238E27FC236}">
                <a16:creationId xmlns:a16="http://schemas.microsoft.com/office/drawing/2014/main" id="{F94B609F-B417-9CFC-8D5E-3A0CD1542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343400"/>
            <a:ext cx="276225" cy="29368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06" name="Rectangle 94">
            <a:extLst>
              <a:ext uri="{FF2B5EF4-FFF2-40B4-BE49-F238E27FC236}">
                <a16:creationId xmlns:a16="http://schemas.microsoft.com/office/drawing/2014/main" id="{C38894C8-B559-1CA6-A1B1-16F5D37F7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352800"/>
            <a:ext cx="4953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207" name="Rectangle 95">
            <a:extLst>
              <a:ext uri="{FF2B5EF4-FFF2-40B4-BE49-F238E27FC236}">
                <a16:creationId xmlns:a16="http://schemas.microsoft.com/office/drawing/2014/main" id="{FF69197E-E094-36B5-2DA3-98EAF0117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038600"/>
            <a:ext cx="4953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08" name="Oval 96">
            <a:extLst>
              <a:ext uri="{FF2B5EF4-FFF2-40B4-BE49-F238E27FC236}">
                <a16:creationId xmlns:a16="http://schemas.microsoft.com/office/drawing/2014/main" id="{0CD079D0-D9A2-399D-27E1-B8A3C72A1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715000"/>
            <a:ext cx="276225" cy="29368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09" name="Rectangle 97">
            <a:extLst>
              <a:ext uri="{FF2B5EF4-FFF2-40B4-BE49-F238E27FC236}">
                <a16:creationId xmlns:a16="http://schemas.microsoft.com/office/drawing/2014/main" id="{BF6785A5-8CB1-AD1E-FC7A-98079235E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5227638"/>
            <a:ext cx="4953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210" name="Line 98">
            <a:extLst>
              <a:ext uri="{FF2B5EF4-FFF2-40B4-BE49-F238E27FC236}">
                <a16:creationId xmlns:a16="http://schemas.microsoft.com/office/drawing/2014/main" id="{10281EBC-FFE2-9F96-9FAE-9ED25735A799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867400"/>
            <a:ext cx="131603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" name="Rectangle 99">
            <a:extLst>
              <a:ext uri="{FF2B5EF4-FFF2-40B4-BE49-F238E27FC236}">
                <a16:creationId xmlns:a16="http://schemas.microsoft.com/office/drawing/2014/main" id="{57E47C98-E3D8-21D0-69EA-FEBB5E798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00" y="5237163"/>
            <a:ext cx="495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212" name="Oval 100">
            <a:extLst>
              <a:ext uri="{FF2B5EF4-FFF2-40B4-BE49-F238E27FC236}">
                <a16:creationId xmlns:a16="http://schemas.microsoft.com/office/drawing/2014/main" id="{6C781EA2-3ECA-0542-FFCA-8FA8BB830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697538"/>
            <a:ext cx="276225" cy="29368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13" name="Line 101">
            <a:extLst>
              <a:ext uri="{FF2B5EF4-FFF2-40B4-BE49-F238E27FC236}">
                <a16:creationId xmlns:a16="http://schemas.microsoft.com/office/drawing/2014/main" id="{668F86E2-64B8-33B5-4C43-7716F75C9E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1563" y="5867400"/>
            <a:ext cx="131603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" name="Oval 102">
            <a:extLst>
              <a:ext uri="{FF2B5EF4-FFF2-40B4-BE49-F238E27FC236}">
                <a16:creationId xmlns:a16="http://schemas.microsoft.com/office/drawing/2014/main" id="{DDA18BC7-57A6-DF48-E64E-9888EA64E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975" y="5726113"/>
            <a:ext cx="276225" cy="29368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15" name="Rectangle 103">
            <a:extLst>
              <a:ext uri="{FF2B5EF4-FFF2-40B4-BE49-F238E27FC236}">
                <a16:creationId xmlns:a16="http://schemas.microsoft.com/office/drawing/2014/main" id="{DCE75D53-4365-17AA-59E9-2BC476238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208588"/>
            <a:ext cx="4953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216" name="Line 104">
            <a:extLst>
              <a:ext uri="{FF2B5EF4-FFF2-40B4-BE49-F238E27FC236}">
                <a16:creationId xmlns:a16="http://schemas.microsoft.com/office/drawing/2014/main" id="{78DF4D8D-C880-89BB-1F3A-489E6B518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9363" y="5867400"/>
            <a:ext cx="131603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" name="Oval 105">
            <a:extLst>
              <a:ext uri="{FF2B5EF4-FFF2-40B4-BE49-F238E27FC236}">
                <a16:creationId xmlns:a16="http://schemas.microsoft.com/office/drawing/2014/main" id="{7FBA1BCE-87FD-C2A0-F2C3-17F794910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775" y="5726113"/>
            <a:ext cx="276225" cy="29368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18" name="Rectangle 106">
            <a:extLst>
              <a:ext uri="{FF2B5EF4-FFF2-40B4-BE49-F238E27FC236}">
                <a16:creationId xmlns:a16="http://schemas.microsoft.com/office/drawing/2014/main" id="{27771456-EC33-443C-633D-8199C009D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216525"/>
            <a:ext cx="49530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219" name="Line 107">
            <a:extLst>
              <a:ext uri="{FF2B5EF4-FFF2-40B4-BE49-F238E27FC236}">
                <a16:creationId xmlns:a16="http://schemas.microsoft.com/office/drawing/2014/main" id="{2A5365E1-FA8E-DC0C-3F14-990F518701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5867400"/>
            <a:ext cx="10287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" name="Oval 108">
            <a:extLst>
              <a:ext uri="{FF2B5EF4-FFF2-40B4-BE49-F238E27FC236}">
                <a16:creationId xmlns:a16="http://schemas.microsoft.com/office/drawing/2014/main" id="{7C7381E0-E012-6CDD-AC45-A6B32A1C4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5726113"/>
            <a:ext cx="276225" cy="29368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21" name="Rectangle 109">
            <a:extLst>
              <a:ext uri="{FF2B5EF4-FFF2-40B4-BE49-F238E27FC236}">
                <a16:creationId xmlns:a16="http://schemas.microsoft.com/office/drawing/2014/main" id="{C152A01C-E8CA-50F0-D3DF-C127DD2E4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2525" y="4938713"/>
            <a:ext cx="495300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41036" name="Line 42">
            <a:extLst>
              <a:ext uri="{FF2B5EF4-FFF2-40B4-BE49-F238E27FC236}">
                <a16:creationId xmlns:a16="http://schemas.microsoft.com/office/drawing/2014/main" id="{1FCBE1A4-D367-CA0A-EBBE-BE5D969629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2159000"/>
            <a:ext cx="0" cy="965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4" name="Oval 108">
            <a:extLst>
              <a:ext uri="{FF2B5EF4-FFF2-40B4-BE49-F238E27FC236}">
                <a16:creationId xmlns:a16="http://schemas.microsoft.com/office/drawing/2014/main" id="{73750561-CE6E-1DA1-6F3C-693C88732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334000"/>
            <a:ext cx="276225" cy="29368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25" name="Rectangle 109">
            <a:extLst>
              <a:ext uri="{FF2B5EF4-FFF2-40B4-BE49-F238E27FC236}">
                <a16:creationId xmlns:a16="http://schemas.microsoft.com/office/drawing/2014/main" id="{8453A8CA-5A30-3249-7642-8218E3CA6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0" y="5129213"/>
            <a:ext cx="495300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193" grpId="0"/>
      <p:bldP spid="194" grpId="0" animBg="1"/>
      <p:bldP spid="195" grpId="0"/>
      <p:bldP spid="197" grpId="0" animBg="1"/>
      <p:bldP spid="198" grpId="0"/>
      <p:bldP spid="200" grpId="0" animBg="1"/>
      <p:bldP spid="201" grpId="0"/>
      <p:bldP spid="203" grpId="0" animBg="1"/>
      <p:bldP spid="205" grpId="0" animBg="1"/>
      <p:bldP spid="206" grpId="0"/>
      <p:bldP spid="207" grpId="0"/>
      <p:bldP spid="208" grpId="0" animBg="1"/>
      <p:bldP spid="209" grpId="0"/>
      <p:bldP spid="211" grpId="0"/>
      <p:bldP spid="212" grpId="0" animBg="1"/>
      <p:bldP spid="214" grpId="0" animBg="1"/>
      <p:bldP spid="215" grpId="0"/>
      <p:bldP spid="217" grpId="0" animBg="1"/>
      <p:bldP spid="218" grpId="0"/>
      <p:bldP spid="220" grpId="0" animBg="1"/>
      <p:bldP spid="221" grpId="0"/>
      <p:bldP spid="224" grpId="0" animBg="1"/>
      <p:bldP spid="2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>
            <a:extLst>
              <a:ext uri="{FF2B5EF4-FFF2-40B4-BE49-F238E27FC236}">
                <a16:creationId xmlns:a16="http://schemas.microsoft.com/office/drawing/2014/main" id="{006D8509-92A1-4768-BF7E-33436F8B20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F258641-BEBD-42BE-9E08-11C502DADD99}" type="slidenum">
              <a:rPr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/>
              <a:t>25</a:t>
            </a:fld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98A83485-C267-4890-8089-88E47D2460F7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fld id="{2FA1F25C-721F-4BD3-9D1D-C3D5FEEFAA57}" type="slidenum">
              <a:rPr altLang="zh-CN" sz="1200" noProof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buFont typeface="Arial" panose="020B0604020202020204" pitchFamily="34" charset="0"/>
                <a:buNone/>
              </a:pPr>
              <a:t>25</a:t>
            </a:fld>
            <a:endParaRPr lang="zh-CN" altLang="zh-CN" sz="1200" noProof="1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CACE2D91-34C6-37D0-C62C-FD5A3849A96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grpSp>
        <p:nvGrpSpPr>
          <p:cNvPr id="41989" name="Group 4">
            <a:extLst>
              <a:ext uri="{FF2B5EF4-FFF2-40B4-BE49-F238E27FC236}">
                <a16:creationId xmlns:a16="http://schemas.microsoft.com/office/drawing/2014/main" id="{74B8DE2B-83BF-320F-3E10-875FA6EA260A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41991" name="Group 5">
              <a:extLst>
                <a:ext uri="{FF2B5EF4-FFF2-40B4-BE49-F238E27FC236}">
                  <a16:creationId xmlns:a16="http://schemas.microsoft.com/office/drawing/2014/main" id="{23944CE2-A72B-5021-39C0-AB36ED307C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>
                <a:extLst>
                  <a:ext uri="{FF2B5EF4-FFF2-40B4-BE49-F238E27FC236}">
                    <a16:creationId xmlns:a16="http://schemas.microsoft.com/office/drawing/2014/main" id="{ADA12F47-DF4A-4053-981E-34804241AB7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55303" name="Oval 7">
                <a:extLst>
                  <a:ext uri="{FF2B5EF4-FFF2-40B4-BE49-F238E27FC236}">
                    <a16:creationId xmlns:a16="http://schemas.microsoft.com/office/drawing/2014/main" id="{C116303A-1DA0-4AC7-8824-0C7698B2F89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55304" name="Oval 8">
              <a:extLst>
                <a:ext uri="{FF2B5EF4-FFF2-40B4-BE49-F238E27FC236}">
                  <a16:creationId xmlns:a16="http://schemas.microsoft.com/office/drawing/2014/main" id="{6A6A3136-EA2B-4C1C-9186-6E5182F9999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5305" name="Oval 9">
              <a:extLst>
                <a:ext uri="{FF2B5EF4-FFF2-40B4-BE49-F238E27FC236}">
                  <a16:creationId xmlns:a16="http://schemas.microsoft.com/office/drawing/2014/main" id="{1C991E8A-C3C0-44AC-AA82-0410365EE92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5306" name="Oval 10">
              <a:extLst>
                <a:ext uri="{FF2B5EF4-FFF2-40B4-BE49-F238E27FC236}">
                  <a16:creationId xmlns:a16="http://schemas.microsoft.com/office/drawing/2014/main" id="{0C4E844C-504C-4F0C-8870-9B6D1C8CA56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5307" name="Oval 11">
              <a:extLst>
                <a:ext uri="{FF2B5EF4-FFF2-40B4-BE49-F238E27FC236}">
                  <a16:creationId xmlns:a16="http://schemas.microsoft.com/office/drawing/2014/main" id="{06F839A7-3F5A-4317-996B-F0883DAFB8C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41990" name="Rectangle 3">
            <a:extLst>
              <a:ext uri="{FF2B5EF4-FFF2-40B4-BE49-F238E27FC236}">
                <a16:creationId xmlns:a16="http://schemas.microsoft.com/office/drawing/2014/main" id="{D79524DF-4D57-509E-6E5A-B6012672D4F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819400" y="3429000"/>
            <a:ext cx="3581400" cy="68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Breadth-First Search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A3A91942-08BD-449A-83CB-75A5AA9F54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905DDC-150C-4F2A-9E6E-DAD7497F4EA5}" type="slidenum">
              <a:rPr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/>
              <a:t>26</a:t>
            </a:fld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14722" name="Rectangle 2">
            <a:extLst>
              <a:ext uri="{FF2B5EF4-FFF2-40B4-BE49-F238E27FC236}">
                <a16:creationId xmlns:a16="http://schemas.microsoft.com/office/drawing/2014/main" id="{64319FF1-0585-FD2D-E606-D0DFFE561E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1447800"/>
            <a:ext cx="8991600" cy="4953000"/>
          </a:xfrm>
        </p:spPr>
        <p:txBody>
          <a:bodyPr/>
          <a:lstStyle/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Arbitrarily choose a vertex of the graph as the root.</a:t>
            </a:r>
          </a:p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Add edges incident to this vertex. The new vertices added at this stage become the vertices at level 1 in the spanning tree. Arbitrary order them.</a:t>
            </a:r>
          </a:p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For each vertex at level 1, visited in order, add each edge incident to this vertex to the tree as long as it does not procedure a simple circuit.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4659C994-039B-836A-08EF-D64B49B7B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Verdana" panose="020B0604030504040204" pitchFamily="34" charset="0"/>
              </a:rPr>
              <a:t>Algorithm : breadth-first search.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4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4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4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0237A432-5FEA-4803-8683-462E1B579E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3954452-7DF8-4598-8A65-E1A096CF4673}" type="slidenum">
              <a:rPr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/>
              <a:t>27</a:t>
            </a:fld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15746" name="Rectangle 2">
            <a:extLst>
              <a:ext uri="{FF2B5EF4-FFF2-40B4-BE49-F238E27FC236}">
                <a16:creationId xmlns:a16="http://schemas.microsoft.com/office/drawing/2014/main" id="{BE26A6CB-0C1C-0BFC-F0D9-1A24D8AB3D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76200" y="1371600"/>
            <a:ext cx="9220200" cy="5791200"/>
          </a:xfrm>
        </p:spPr>
        <p:txBody>
          <a:bodyPr/>
          <a:lstStyle/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 Arbitrarily order the children of each vertex at level 1. This produces the vertices at level 2 in the tree.</a:t>
            </a:r>
          </a:p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5. Follow the same procedure until all the vertices in the tree have been added.</a:t>
            </a:r>
          </a:p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6. The procedure ends since there are only a finite number of edges in the graph.</a:t>
            </a:r>
          </a:p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7. A spanning tree is produced since we have produced a tree containing every vertex of the graph.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8C391658-D168-A6B4-AA4D-BA3C0BCBB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Verdana" panose="020B0604030504040204" pitchFamily="34" charset="0"/>
              </a:rPr>
              <a:t>Algorithm : breadth-first search.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5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5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5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5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3">
            <a:extLst>
              <a:ext uri="{FF2B5EF4-FFF2-40B4-BE49-F238E27FC236}">
                <a16:creationId xmlns:a16="http://schemas.microsoft.com/office/drawing/2014/main" id="{32B55DB8-95B8-410A-A52A-8BD17FE96B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449BE4C-4200-4361-8AF7-63AC73AE9F3A}" type="slidenum">
              <a:rPr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/>
              <a:t>28</a:t>
            </a:fld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A3DE4684-D2F0-60A6-95BC-5618F0953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Verdana" panose="020B0604030504040204" pitchFamily="34" charset="0"/>
              </a:rPr>
              <a:t>Example 5</a:t>
            </a:r>
          </a:p>
        </p:txBody>
      </p:sp>
      <p:sp>
        <p:nvSpPr>
          <p:cNvPr id="45060" name="Oval 3">
            <a:extLst>
              <a:ext uri="{FF2B5EF4-FFF2-40B4-BE49-F238E27FC236}">
                <a16:creationId xmlns:a16="http://schemas.microsoft.com/office/drawing/2014/main" id="{303162D0-FD8F-37F0-67C6-0078369F1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263" y="3051175"/>
            <a:ext cx="319087" cy="347663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5061" name="Line 4">
            <a:extLst>
              <a:ext uri="{FF2B5EF4-FFF2-40B4-BE49-F238E27FC236}">
                <a16:creationId xmlns:a16="http://schemas.microsoft.com/office/drawing/2014/main" id="{8B469CE2-9F8B-C0F5-11E2-EB7FAEDAAA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6763" y="2087563"/>
            <a:ext cx="151765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2" name="Oval 5">
            <a:extLst>
              <a:ext uri="{FF2B5EF4-FFF2-40B4-BE49-F238E27FC236}">
                <a16:creationId xmlns:a16="http://schemas.microsoft.com/office/drawing/2014/main" id="{3C197869-4676-63CA-BFA5-DF12493CA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263" y="1893888"/>
            <a:ext cx="319087" cy="3476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5063" name="Oval 6">
            <a:extLst>
              <a:ext uri="{FF2B5EF4-FFF2-40B4-BE49-F238E27FC236}">
                <a16:creationId xmlns:a16="http://schemas.microsoft.com/office/drawing/2014/main" id="{E6A0C9D9-EAD9-D56D-07E8-36AD180FE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338" y="1893888"/>
            <a:ext cx="319087" cy="3476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5064" name="Oval 9">
            <a:extLst>
              <a:ext uri="{FF2B5EF4-FFF2-40B4-BE49-F238E27FC236}">
                <a16:creationId xmlns:a16="http://schemas.microsoft.com/office/drawing/2014/main" id="{43F1468C-C825-47C6-6A97-0B51EEC07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338" y="3051175"/>
            <a:ext cx="319087" cy="347663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5065" name="Line 10">
            <a:extLst>
              <a:ext uri="{FF2B5EF4-FFF2-40B4-BE49-F238E27FC236}">
                <a16:creationId xmlns:a16="http://schemas.microsoft.com/office/drawing/2014/main" id="{AC05D0A6-8FC1-006D-4FAF-445047C42E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1838" y="1990725"/>
            <a:ext cx="0" cy="12525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6" name="Oval 11">
            <a:extLst>
              <a:ext uri="{FF2B5EF4-FFF2-40B4-BE49-F238E27FC236}">
                <a16:creationId xmlns:a16="http://schemas.microsoft.com/office/drawing/2014/main" id="{8E44E308-879B-F62A-2D00-15B9BCF62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0" y="1893888"/>
            <a:ext cx="317500" cy="3476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5067" name="Oval 13">
            <a:extLst>
              <a:ext uri="{FF2B5EF4-FFF2-40B4-BE49-F238E27FC236}">
                <a16:creationId xmlns:a16="http://schemas.microsoft.com/office/drawing/2014/main" id="{13B0ED18-EA2E-E99D-D78E-AC349B52D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313" y="3094038"/>
            <a:ext cx="319087" cy="3460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5068" name="Oval 16">
            <a:extLst>
              <a:ext uri="{FF2B5EF4-FFF2-40B4-BE49-F238E27FC236}">
                <a16:creationId xmlns:a16="http://schemas.microsoft.com/office/drawing/2014/main" id="{91E1D237-7AE6-CD06-1367-1248E54C2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313" y="1839913"/>
            <a:ext cx="319087" cy="3476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5069" name="Line 18">
            <a:extLst>
              <a:ext uri="{FF2B5EF4-FFF2-40B4-BE49-F238E27FC236}">
                <a16:creationId xmlns:a16="http://schemas.microsoft.com/office/drawing/2014/main" id="{B5F2F5A6-18EE-D4C3-36C1-3615BE2A37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2838" y="2087563"/>
            <a:ext cx="151765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0" name="Line 19">
            <a:extLst>
              <a:ext uri="{FF2B5EF4-FFF2-40B4-BE49-F238E27FC236}">
                <a16:creationId xmlns:a16="http://schemas.microsoft.com/office/drawing/2014/main" id="{4B7959B6-C3A6-1EB7-91C5-0D9E5AA148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8913" y="3243263"/>
            <a:ext cx="151765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1" name="Line 22">
            <a:extLst>
              <a:ext uri="{FF2B5EF4-FFF2-40B4-BE49-F238E27FC236}">
                <a16:creationId xmlns:a16="http://schemas.microsoft.com/office/drawing/2014/main" id="{AF6457A6-EE68-678F-E15E-621E3558E9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4350" y="1936750"/>
            <a:ext cx="0" cy="13493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2" name="Line 24">
            <a:extLst>
              <a:ext uri="{FF2B5EF4-FFF2-40B4-BE49-F238E27FC236}">
                <a16:creationId xmlns:a16="http://schemas.microsoft.com/office/drawing/2014/main" id="{367B268D-38CC-2566-4749-7AB12B0358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6763" y="4497388"/>
            <a:ext cx="1520825" cy="11572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3" name="Line 25">
            <a:extLst>
              <a:ext uri="{FF2B5EF4-FFF2-40B4-BE49-F238E27FC236}">
                <a16:creationId xmlns:a16="http://schemas.microsoft.com/office/drawing/2014/main" id="{5BE00ACA-B896-20CE-D41B-2051DAF257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07013" y="3286125"/>
            <a:ext cx="1479550" cy="11572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4" name="Rectangle 26">
            <a:extLst>
              <a:ext uri="{FF2B5EF4-FFF2-40B4-BE49-F238E27FC236}">
                <a16:creationId xmlns:a16="http://schemas.microsoft.com/office/drawing/2014/main" id="{A79A50E1-A529-B6F6-F457-ED2166575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50" y="1219200"/>
            <a:ext cx="569913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5075" name="Rectangle 27">
            <a:extLst>
              <a:ext uri="{FF2B5EF4-FFF2-40B4-BE49-F238E27FC236}">
                <a16:creationId xmlns:a16="http://schemas.microsoft.com/office/drawing/2014/main" id="{7149A846-15F8-9411-5F2D-0D181D563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2925" y="1316038"/>
            <a:ext cx="569913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5076" name="Rectangle 28">
            <a:extLst>
              <a:ext uri="{FF2B5EF4-FFF2-40B4-BE49-F238E27FC236}">
                <a16:creationId xmlns:a16="http://schemas.microsoft.com/office/drawing/2014/main" id="{B8006B2B-0C19-3A76-B56E-DB84EE985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0" y="1316038"/>
            <a:ext cx="569913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45077" name="Rectangle 29">
            <a:extLst>
              <a:ext uri="{FF2B5EF4-FFF2-40B4-BE49-F238E27FC236}">
                <a16:creationId xmlns:a16="http://schemas.microsoft.com/office/drawing/2014/main" id="{33A191A2-DA1C-E1BC-276D-79A2C7866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473325"/>
            <a:ext cx="56991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45078" name="Rectangle 30">
            <a:extLst>
              <a:ext uri="{FF2B5EF4-FFF2-40B4-BE49-F238E27FC236}">
                <a16:creationId xmlns:a16="http://schemas.microsoft.com/office/drawing/2014/main" id="{40B5AD22-1EA4-11D0-12A9-9544F5165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2925" y="2473325"/>
            <a:ext cx="56991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45079" name="Rectangle 31">
            <a:extLst>
              <a:ext uri="{FF2B5EF4-FFF2-40B4-BE49-F238E27FC236}">
                <a16:creationId xmlns:a16="http://schemas.microsoft.com/office/drawing/2014/main" id="{F826D582-5287-53D8-1398-6B79D0F2B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0" y="2568575"/>
            <a:ext cx="569913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45080" name="Rectangle 32">
            <a:extLst>
              <a:ext uri="{FF2B5EF4-FFF2-40B4-BE49-F238E27FC236}">
                <a16:creationId xmlns:a16="http://schemas.microsoft.com/office/drawing/2014/main" id="{C701A56D-3B06-A225-21F6-4CFBC1E68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0" y="3822700"/>
            <a:ext cx="569913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45081" name="Rectangle 33">
            <a:extLst>
              <a:ext uri="{FF2B5EF4-FFF2-40B4-BE49-F238E27FC236}">
                <a16:creationId xmlns:a16="http://schemas.microsoft.com/office/drawing/2014/main" id="{68B116AA-D5E0-FC0C-82DD-AF8B87B9F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175" y="3822700"/>
            <a:ext cx="569913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45082" name="Rectangle 35">
            <a:extLst>
              <a:ext uri="{FF2B5EF4-FFF2-40B4-BE49-F238E27FC236}">
                <a16:creationId xmlns:a16="http://schemas.microsoft.com/office/drawing/2014/main" id="{9FFC4DBA-BA94-030A-BAFA-C90B076DC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50" y="3822700"/>
            <a:ext cx="569913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45083" name="Line 37">
            <a:extLst>
              <a:ext uri="{FF2B5EF4-FFF2-40B4-BE49-F238E27FC236}">
                <a16:creationId xmlns:a16="http://schemas.microsoft.com/office/drawing/2014/main" id="{AF5F2EA1-7B57-49E0-3778-297A7A2516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9025" y="2051050"/>
            <a:ext cx="0" cy="12525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4" name="Line 38">
            <a:extLst>
              <a:ext uri="{FF2B5EF4-FFF2-40B4-BE49-F238E27FC236}">
                <a16:creationId xmlns:a16="http://schemas.microsoft.com/office/drawing/2014/main" id="{3A7041B0-8121-04F1-983E-D2582B75C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8913" y="2087563"/>
            <a:ext cx="0" cy="12525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5" name="Oval 39">
            <a:extLst>
              <a:ext uri="{FF2B5EF4-FFF2-40B4-BE49-F238E27FC236}">
                <a16:creationId xmlns:a16="http://schemas.microsoft.com/office/drawing/2014/main" id="{57C4417A-5B17-6E50-EA29-8705B53CF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0" y="3051175"/>
            <a:ext cx="317500" cy="347663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5086" name="Line 40">
            <a:extLst>
              <a:ext uri="{FF2B5EF4-FFF2-40B4-BE49-F238E27FC236}">
                <a16:creationId xmlns:a16="http://schemas.microsoft.com/office/drawing/2014/main" id="{72881E55-C683-6310-2469-F39FEA81C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6763" y="3208338"/>
            <a:ext cx="151765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7" name="Line 41">
            <a:extLst>
              <a:ext uri="{FF2B5EF4-FFF2-40B4-BE49-F238E27FC236}">
                <a16:creationId xmlns:a16="http://schemas.microsoft.com/office/drawing/2014/main" id="{AF76FFC1-80A1-F523-6FC6-45489EEBD1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2838" y="3208338"/>
            <a:ext cx="151765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8" name="Oval 42">
            <a:extLst>
              <a:ext uri="{FF2B5EF4-FFF2-40B4-BE49-F238E27FC236}">
                <a16:creationId xmlns:a16="http://schemas.microsoft.com/office/drawing/2014/main" id="{F85F478B-029B-E39C-30F3-BE1CF62FF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263" y="4305300"/>
            <a:ext cx="319087" cy="3460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5089" name="Oval 43">
            <a:extLst>
              <a:ext uri="{FF2B5EF4-FFF2-40B4-BE49-F238E27FC236}">
                <a16:creationId xmlns:a16="http://schemas.microsoft.com/office/drawing/2014/main" id="{D920E5CF-917A-D6CA-6A72-B51D30A89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338" y="4305300"/>
            <a:ext cx="319087" cy="3460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5090" name="Line 44">
            <a:extLst>
              <a:ext uri="{FF2B5EF4-FFF2-40B4-BE49-F238E27FC236}">
                <a16:creationId xmlns:a16="http://schemas.microsoft.com/office/drawing/2014/main" id="{F63A9A8A-881B-873E-3D12-CB7EB5DFA1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1838" y="3243263"/>
            <a:ext cx="0" cy="12541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1" name="Line 45">
            <a:extLst>
              <a:ext uri="{FF2B5EF4-FFF2-40B4-BE49-F238E27FC236}">
                <a16:creationId xmlns:a16="http://schemas.microsoft.com/office/drawing/2014/main" id="{57E679BB-FAA4-4C40-85B3-8CD0BE02CB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9025" y="3303588"/>
            <a:ext cx="0" cy="12541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2" name="Line 46">
            <a:extLst>
              <a:ext uri="{FF2B5EF4-FFF2-40B4-BE49-F238E27FC236}">
                <a16:creationId xmlns:a16="http://schemas.microsoft.com/office/drawing/2014/main" id="{B48F1A94-A4B3-81C7-0D42-2DF93C5102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8913" y="3340100"/>
            <a:ext cx="0" cy="12541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3" name="Oval 47">
            <a:extLst>
              <a:ext uri="{FF2B5EF4-FFF2-40B4-BE49-F238E27FC236}">
                <a16:creationId xmlns:a16="http://schemas.microsoft.com/office/drawing/2014/main" id="{A139C26C-E54A-A9EA-AD14-C3B6273F1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0" y="4305300"/>
            <a:ext cx="317500" cy="3460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5094" name="Line 48">
            <a:extLst>
              <a:ext uri="{FF2B5EF4-FFF2-40B4-BE49-F238E27FC236}">
                <a16:creationId xmlns:a16="http://schemas.microsoft.com/office/drawing/2014/main" id="{78830155-D077-0F28-FF8F-B20631E767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6763" y="4460875"/>
            <a:ext cx="151765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5" name="Line 49">
            <a:extLst>
              <a:ext uri="{FF2B5EF4-FFF2-40B4-BE49-F238E27FC236}">
                <a16:creationId xmlns:a16="http://schemas.microsoft.com/office/drawing/2014/main" id="{426ECCD1-0C0F-F9DF-3E49-5DEFB97507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2838" y="4460875"/>
            <a:ext cx="151765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6" name="Rectangle 50">
            <a:extLst>
              <a:ext uri="{FF2B5EF4-FFF2-40B4-BE49-F238E27FC236}">
                <a16:creationId xmlns:a16="http://schemas.microsoft.com/office/drawing/2014/main" id="{313741CE-0DBA-A38F-5D5E-EA498F4AC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075" y="1316038"/>
            <a:ext cx="569913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45097" name="Rectangle 51">
            <a:extLst>
              <a:ext uri="{FF2B5EF4-FFF2-40B4-BE49-F238E27FC236}">
                <a16:creationId xmlns:a16="http://schemas.microsoft.com/office/drawing/2014/main" id="{18F4F110-7F44-85DC-1C3A-71BFC7D25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075" y="2473325"/>
            <a:ext cx="56991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45098" name="Oval 52">
            <a:extLst>
              <a:ext uri="{FF2B5EF4-FFF2-40B4-BE49-F238E27FC236}">
                <a16:creationId xmlns:a16="http://schemas.microsoft.com/office/drawing/2014/main" id="{5555F9B3-C9C0-83CE-0561-8EABB1E5A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338" y="5595938"/>
            <a:ext cx="319087" cy="3476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5099" name="Line 53">
            <a:extLst>
              <a:ext uri="{FF2B5EF4-FFF2-40B4-BE49-F238E27FC236}">
                <a16:creationId xmlns:a16="http://schemas.microsoft.com/office/drawing/2014/main" id="{B8C709B7-4065-88EA-383F-7969F4619B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2838" y="4497388"/>
            <a:ext cx="0" cy="12541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00" name="Oval 54">
            <a:extLst>
              <a:ext uri="{FF2B5EF4-FFF2-40B4-BE49-F238E27FC236}">
                <a16:creationId xmlns:a16="http://schemas.microsoft.com/office/drawing/2014/main" id="{990F10E2-180A-E908-4BD4-FF1DD01A2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263" y="5557838"/>
            <a:ext cx="319087" cy="3476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5101" name="Rectangle 55">
            <a:extLst>
              <a:ext uri="{FF2B5EF4-FFF2-40B4-BE49-F238E27FC236}">
                <a16:creationId xmlns:a16="http://schemas.microsoft.com/office/drawing/2014/main" id="{B5E4DFCB-144C-5073-DDEE-26ED051DC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979988"/>
            <a:ext cx="569913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45102" name="Line 56">
            <a:extLst>
              <a:ext uri="{FF2B5EF4-FFF2-40B4-BE49-F238E27FC236}">
                <a16:creationId xmlns:a16="http://schemas.microsoft.com/office/drawing/2014/main" id="{9EDA0778-CC1A-A1A6-B399-C91C06718B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6763" y="5715000"/>
            <a:ext cx="151765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03" name="Rectangle 57">
            <a:extLst>
              <a:ext uri="{FF2B5EF4-FFF2-40B4-BE49-F238E27FC236}">
                <a16:creationId xmlns:a16="http://schemas.microsoft.com/office/drawing/2014/main" id="{611A6D9C-A654-A853-1BB8-3E1FD3C19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088" y="5172075"/>
            <a:ext cx="569912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3">
            <a:extLst>
              <a:ext uri="{FF2B5EF4-FFF2-40B4-BE49-F238E27FC236}">
                <a16:creationId xmlns:a16="http://schemas.microsoft.com/office/drawing/2014/main" id="{E0377A5A-5351-4C45-8C1B-4FC45DF471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D41F2E4-8BD6-4FAF-8571-5B24F9F90362}" type="slidenum">
              <a:rPr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/>
              <a:t>29</a:t>
            </a:fld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C66E1D5D-11B6-498C-7C8B-5DEAEB717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Verdana" panose="020B0604030504040204" pitchFamily="34" charset="0"/>
              </a:rPr>
              <a:t>Example 5</a:t>
            </a:r>
          </a:p>
        </p:txBody>
      </p:sp>
      <p:sp>
        <p:nvSpPr>
          <p:cNvPr id="417840" name="Oval 48">
            <a:extLst>
              <a:ext uri="{FF2B5EF4-FFF2-40B4-BE49-F238E27FC236}">
                <a16:creationId xmlns:a16="http://schemas.microsoft.com/office/drawing/2014/main" id="{1E184BE1-FEF2-374B-5927-F360525C9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976" y="2033587"/>
            <a:ext cx="319087" cy="3476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17841" name="Rectangle 49">
            <a:extLst>
              <a:ext uri="{FF2B5EF4-FFF2-40B4-BE49-F238E27FC236}">
                <a16:creationId xmlns:a16="http://schemas.microsoft.com/office/drawing/2014/main" id="{159FB2D1-6FDE-304B-0102-228F0B84E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563" y="1455737"/>
            <a:ext cx="569913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417845" name="Line 53">
            <a:extLst>
              <a:ext uri="{FF2B5EF4-FFF2-40B4-BE49-F238E27FC236}">
                <a16:creationId xmlns:a16="http://schemas.microsoft.com/office/drawing/2014/main" id="{FB95A132-D7B5-C43A-4349-A180159301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2426" y="2228849"/>
            <a:ext cx="2078037" cy="6080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846" name="Oval 54">
            <a:extLst>
              <a:ext uri="{FF2B5EF4-FFF2-40B4-BE49-F238E27FC236}">
                <a16:creationId xmlns:a16="http://schemas.microsoft.com/office/drawing/2014/main" id="{FA7F8945-9204-F846-EF6F-FD487E1E1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926" y="2705099"/>
            <a:ext cx="319087" cy="347663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17847" name="Rectangle 55">
            <a:extLst>
              <a:ext uri="{FF2B5EF4-FFF2-40B4-BE49-F238E27FC236}">
                <a16:creationId xmlns:a16="http://schemas.microsoft.com/office/drawing/2014/main" id="{3EEA8208-B6F0-F98E-9329-808912DC2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63" y="2447924"/>
            <a:ext cx="569913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17848" name="Line 56">
            <a:extLst>
              <a:ext uri="{FF2B5EF4-FFF2-40B4-BE49-F238E27FC236}">
                <a16:creationId xmlns:a16="http://schemas.microsoft.com/office/drawing/2014/main" id="{88D1D1D7-7BF2-0BEC-AD9F-14278476EE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78463" y="2228849"/>
            <a:ext cx="838200" cy="685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849" name="Oval 57">
            <a:extLst>
              <a:ext uri="{FF2B5EF4-FFF2-40B4-BE49-F238E27FC236}">
                <a16:creationId xmlns:a16="http://schemas.microsoft.com/office/drawing/2014/main" id="{F60DD50E-69E5-AAD6-1583-E5F5B589D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963" y="2720974"/>
            <a:ext cx="319088" cy="347663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17850" name="Rectangle 58">
            <a:extLst>
              <a:ext uri="{FF2B5EF4-FFF2-40B4-BE49-F238E27FC236}">
                <a16:creationId xmlns:a16="http://schemas.microsoft.com/office/drawing/2014/main" id="{A0784EB7-A26B-07E5-B896-0241AAD11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863" y="2447924"/>
            <a:ext cx="569913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417851" name="Oval 59">
            <a:extLst>
              <a:ext uri="{FF2B5EF4-FFF2-40B4-BE49-F238E27FC236}">
                <a16:creationId xmlns:a16="http://schemas.microsoft.com/office/drawing/2014/main" id="{B49EB658-72EF-2510-A3D4-488187202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1976" y="2714624"/>
            <a:ext cx="319087" cy="347663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17852" name="Rectangle 60">
            <a:extLst>
              <a:ext uri="{FF2B5EF4-FFF2-40B4-BE49-F238E27FC236}">
                <a16:creationId xmlns:a16="http://schemas.microsoft.com/office/drawing/2014/main" id="{74D793E4-7493-522A-CB85-805B29A22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876" y="2457449"/>
            <a:ext cx="569912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417853" name="Oval 61">
            <a:extLst>
              <a:ext uri="{FF2B5EF4-FFF2-40B4-BE49-F238E27FC236}">
                <a16:creationId xmlns:a16="http://schemas.microsoft.com/office/drawing/2014/main" id="{05175E86-C27D-0990-5AA0-3767BC07E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376" y="2730499"/>
            <a:ext cx="319087" cy="347663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17854" name="Rectangle 62">
            <a:extLst>
              <a:ext uri="{FF2B5EF4-FFF2-40B4-BE49-F238E27FC236}">
                <a16:creationId xmlns:a16="http://schemas.microsoft.com/office/drawing/2014/main" id="{E31A37EA-F145-9801-5A95-DAD5CFC0A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276" y="2457449"/>
            <a:ext cx="569912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417855" name="Line 63">
            <a:extLst>
              <a:ext uri="{FF2B5EF4-FFF2-40B4-BE49-F238E27FC236}">
                <a16:creationId xmlns:a16="http://schemas.microsoft.com/office/drawing/2014/main" id="{D9DC3B14-F17A-3558-870A-0CF39D35A64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16663" y="2228849"/>
            <a:ext cx="68580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856" name="Line 64">
            <a:extLst>
              <a:ext uri="{FF2B5EF4-FFF2-40B4-BE49-F238E27FC236}">
                <a16:creationId xmlns:a16="http://schemas.microsoft.com/office/drawing/2014/main" id="{0CE0282B-D6AE-5304-8E60-064E80DECF0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16663" y="2152649"/>
            <a:ext cx="2057400" cy="762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857" name="Oval 65">
            <a:extLst>
              <a:ext uri="{FF2B5EF4-FFF2-40B4-BE49-F238E27FC236}">
                <a16:creationId xmlns:a16="http://schemas.microsoft.com/office/drawing/2014/main" id="{4CC0CA4F-04C7-A91E-4EE9-514E34D28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326" y="4238624"/>
            <a:ext cx="319087" cy="347663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17858" name="Rectangle 66">
            <a:extLst>
              <a:ext uri="{FF2B5EF4-FFF2-40B4-BE49-F238E27FC236}">
                <a16:creationId xmlns:a16="http://schemas.microsoft.com/office/drawing/2014/main" id="{8D3AE57C-D5D1-472C-0FFA-DF0F9E744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137" y="3981449"/>
            <a:ext cx="569913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17859" name="Oval 67">
            <a:extLst>
              <a:ext uri="{FF2B5EF4-FFF2-40B4-BE49-F238E27FC236}">
                <a16:creationId xmlns:a16="http://schemas.microsoft.com/office/drawing/2014/main" id="{987B50FF-37EF-013E-44EE-E1B743DB6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363" y="4254499"/>
            <a:ext cx="319088" cy="347663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17860" name="Rectangle 68">
            <a:extLst>
              <a:ext uri="{FF2B5EF4-FFF2-40B4-BE49-F238E27FC236}">
                <a16:creationId xmlns:a16="http://schemas.microsoft.com/office/drawing/2014/main" id="{E6AE8CE1-B336-5C45-70AE-345F588EA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263" y="3981449"/>
            <a:ext cx="569913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417861" name="Line 69">
            <a:extLst>
              <a:ext uri="{FF2B5EF4-FFF2-40B4-BE49-F238E27FC236}">
                <a16:creationId xmlns:a16="http://schemas.microsoft.com/office/drawing/2014/main" id="{2D1BA932-B463-08A1-397B-55A662AF13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7263" y="2914649"/>
            <a:ext cx="685800" cy="1447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862" name="Line 70">
            <a:extLst>
              <a:ext uri="{FF2B5EF4-FFF2-40B4-BE49-F238E27FC236}">
                <a16:creationId xmlns:a16="http://schemas.microsoft.com/office/drawing/2014/main" id="{2003D31B-30A8-524C-51B4-7B3DE10B4F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3063" y="2914649"/>
            <a:ext cx="609600" cy="1371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863" name="Oval 71">
            <a:extLst>
              <a:ext uri="{FF2B5EF4-FFF2-40B4-BE49-F238E27FC236}">
                <a16:creationId xmlns:a16="http://schemas.microsoft.com/office/drawing/2014/main" id="{2A5D6480-ED62-FAB3-C732-5F21ABDC3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9863" y="4243387"/>
            <a:ext cx="319088" cy="3476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17864" name="Line 72">
            <a:extLst>
              <a:ext uri="{FF2B5EF4-FFF2-40B4-BE49-F238E27FC236}">
                <a16:creationId xmlns:a16="http://schemas.microsoft.com/office/drawing/2014/main" id="{1A29D383-E764-A1FF-43D3-81A6CE4666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0838" y="2903537"/>
            <a:ext cx="0" cy="13827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865" name="Rectangle 73">
            <a:extLst>
              <a:ext uri="{FF2B5EF4-FFF2-40B4-BE49-F238E27FC236}">
                <a16:creationId xmlns:a16="http://schemas.microsoft.com/office/drawing/2014/main" id="{747C2CFA-FD87-D6E1-4FFA-40ABB7F63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663" y="4591049"/>
            <a:ext cx="569913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417866" name="Oval 74">
            <a:extLst>
              <a:ext uri="{FF2B5EF4-FFF2-40B4-BE49-F238E27FC236}">
                <a16:creationId xmlns:a16="http://schemas.microsoft.com/office/drawing/2014/main" id="{C45554ED-B600-52C4-E7EC-C9979B3E3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1738" y="4238624"/>
            <a:ext cx="319088" cy="347663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17867" name="Rectangle 75">
            <a:extLst>
              <a:ext uri="{FF2B5EF4-FFF2-40B4-BE49-F238E27FC236}">
                <a16:creationId xmlns:a16="http://schemas.microsoft.com/office/drawing/2014/main" id="{AD37C14B-6212-1C29-0ACC-545BB544D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3276" y="3981449"/>
            <a:ext cx="569912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417868" name="Oval 76">
            <a:extLst>
              <a:ext uri="{FF2B5EF4-FFF2-40B4-BE49-F238E27FC236}">
                <a16:creationId xmlns:a16="http://schemas.microsoft.com/office/drawing/2014/main" id="{423380B2-3330-56FB-AF32-2A577EECA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776" y="4254499"/>
            <a:ext cx="319087" cy="347663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17869" name="Rectangle 77">
            <a:extLst>
              <a:ext uri="{FF2B5EF4-FFF2-40B4-BE49-F238E27FC236}">
                <a16:creationId xmlns:a16="http://schemas.microsoft.com/office/drawing/2014/main" id="{0BAE6E33-93AA-1101-7B2D-AE59E3159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676" y="3981449"/>
            <a:ext cx="569912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417870" name="Line 78">
            <a:extLst>
              <a:ext uri="{FF2B5EF4-FFF2-40B4-BE49-F238E27FC236}">
                <a16:creationId xmlns:a16="http://schemas.microsoft.com/office/drawing/2014/main" id="{F4A38D7B-9036-5F49-5438-F33A357F51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16676" y="2914649"/>
            <a:ext cx="685800" cy="1447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871" name="Line 79">
            <a:extLst>
              <a:ext uri="{FF2B5EF4-FFF2-40B4-BE49-F238E27FC236}">
                <a16:creationId xmlns:a16="http://schemas.microsoft.com/office/drawing/2014/main" id="{4384C410-8F12-DF66-FB1A-529825CCAF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2476" y="2914649"/>
            <a:ext cx="609600" cy="1371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872" name="Oval 80">
            <a:extLst>
              <a:ext uri="{FF2B5EF4-FFF2-40B4-BE49-F238E27FC236}">
                <a16:creationId xmlns:a16="http://schemas.microsoft.com/office/drawing/2014/main" id="{909F8867-D29C-B74B-01AD-EF7C34B70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5151" y="4254499"/>
            <a:ext cx="319087" cy="347663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17873" name="Line 81">
            <a:extLst>
              <a:ext uri="{FF2B5EF4-FFF2-40B4-BE49-F238E27FC236}">
                <a16:creationId xmlns:a16="http://schemas.microsoft.com/office/drawing/2014/main" id="{C7C16BC3-8605-0CE2-7C31-BF9696EC7C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6126" y="2914649"/>
            <a:ext cx="0" cy="13827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874" name="Rectangle 82">
            <a:extLst>
              <a:ext uri="{FF2B5EF4-FFF2-40B4-BE49-F238E27FC236}">
                <a16:creationId xmlns:a16="http://schemas.microsoft.com/office/drawing/2014/main" id="{FDC26DF8-B6C9-B17E-46C3-6FA480311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6151" y="4602162"/>
            <a:ext cx="569912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417877" name="Oval 85">
            <a:extLst>
              <a:ext uri="{FF2B5EF4-FFF2-40B4-BE49-F238E27FC236}">
                <a16:creationId xmlns:a16="http://schemas.microsoft.com/office/drawing/2014/main" id="{520BE3F6-6277-AD6A-5590-6E9513BC8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463" y="5757862"/>
            <a:ext cx="319088" cy="3476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17878" name="Line 86">
            <a:extLst>
              <a:ext uri="{FF2B5EF4-FFF2-40B4-BE49-F238E27FC236}">
                <a16:creationId xmlns:a16="http://schemas.microsoft.com/office/drawing/2014/main" id="{2E2075C7-0C9A-77B8-E5D1-49C969913A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1438" y="4418012"/>
            <a:ext cx="0" cy="13827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879" name="Rectangle 87">
            <a:extLst>
              <a:ext uri="{FF2B5EF4-FFF2-40B4-BE49-F238E27FC236}">
                <a16:creationId xmlns:a16="http://schemas.microsoft.com/office/drawing/2014/main" id="{D8EEC853-3EE6-0CF1-5761-AFB858BA1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4263" y="6105524"/>
            <a:ext cx="569913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417880" name="Oval 88">
            <a:extLst>
              <a:ext uri="{FF2B5EF4-FFF2-40B4-BE49-F238E27FC236}">
                <a16:creationId xmlns:a16="http://schemas.microsoft.com/office/drawing/2014/main" id="{1451B1CA-6DD5-D7F1-A1F3-06C2F3C09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5151" y="5778499"/>
            <a:ext cx="319087" cy="347663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417881" name="Line 89">
            <a:extLst>
              <a:ext uri="{FF2B5EF4-FFF2-40B4-BE49-F238E27FC236}">
                <a16:creationId xmlns:a16="http://schemas.microsoft.com/office/drawing/2014/main" id="{DC85C2FF-A85D-4795-E9A2-482C2D55DC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6126" y="4438649"/>
            <a:ext cx="0" cy="13827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882" name="Rectangle 90">
            <a:extLst>
              <a:ext uri="{FF2B5EF4-FFF2-40B4-BE49-F238E27FC236}">
                <a16:creationId xmlns:a16="http://schemas.microsoft.com/office/drawing/2014/main" id="{624A8250-49DA-7606-B554-B1C96B70D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8951" y="6126162"/>
            <a:ext cx="569912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9AED87-AFDA-1A39-B2C1-C59785E4E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184" y="1519950"/>
            <a:ext cx="3270434" cy="2633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7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17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1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7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17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17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17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17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17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17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17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17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17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1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17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1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1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1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1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17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1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17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17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17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17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17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17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1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41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1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41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41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41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417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840" grpId="0" animBg="1"/>
      <p:bldP spid="417841" grpId="0"/>
      <p:bldP spid="417846" grpId="0" animBg="1"/>
      <p:bldP spid="417847" grpId="0"/>
      <p:bldP spid="417849" grpId="0" animBg="1"/>
      <p:bldP spid="417850" grpId="0"/>
      <p:bldP spid="417851" grpId="0" animBg="1"/>
      <p:bldP spid="417852" grpId="0"/>
      <p:bldP spid="417853" grpId="0" animBg="1"/>
      <p:bldP spid="417854" grpId="0"/>
      <p:bldP spid="417857" grpId="0" animBg="1"/>
      <p:bldP spid="417858" grpId="0"/>
      <p:bldP spid="417859" grpId="0" animBg="1"/>
      <p:bldP spid="417860" grpId="0"/>
      <p:bldP spid="417863" grpId="0" animBg="1"/>
      <p:bldP spid="417865" grpId="0"/>
      <p:bldP spid="417866" grpId="0" animBg="1"/>
      <p:bldP spid="417867" grpId="0"/>
      <p:bldP spid="417868" grpId="0" animBg="1"/>
      <p:bldP spid="417869" grpId="0"/>
      <p:bldP spid="417872" grpId="0" animBg="1"/>
      <p:bldP spid="417874" grpId="0"/>
      <p:bldP spid="417877" grpId="0" animBg="1"/>
      <p:bldP spid="417879" grpId="0"/>
      <p:bldP spid="417880" grpId="0" animBg="1"/>
      <p:bldP spid="4178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3">
            <a:extLst>
              <a:ext uri="{FF2B5EF4-FFF2-40B4-BE49-F238E27FC236}">
                <a16:creationId xmlns:a16="http://schemas.microsoft.com/office/drawing/2014/main" id="{B4682B85-0552-4134-9119-7630057B70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D1A8AC8-8757-4C9F-9AE0-1FFCBBA9134D}" type="slidenum">
              <a:rPr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/>
              <a:t>3</a:t>
            </a:fld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4" name="灯片编号占位符 5">
            <a:extLst>
              <a:ext uri="{FF2B5EF4-FFF2-40B4-BE49-F238E27FC236}">
                <a16:creationId xmlns:a16="http://schemas.microsoft.com/office/drawing/2014/main" id="{BDC318CC-2919-447F-807C-7925EDC39379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fld id="{8489C5E5-E531-4C19-97F6-48C338CD5E2D}" type="slidenum">
              <a:rPr altLang="zh-CN" sz="1200" noProof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buFont typeface="Arial" panose="020B0604020202020204" pitchFamily="34" charset="0"/>
                <a:buNone/>
              </a:pPr>
              <a:t>3</a:t>
            </a:fld>
            <a:endParaRPr lang="zh-CN" altLang="zh-CN" sz="1200" noProof="1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636911DE-CFE5-D9F7-F756-12D1150A05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Contents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19461" name="AutoShape 4">
            <a:extLst>
              <a:ext uri="{FF2B5EF4-FFF2-40B4-BE49-F238E27FC236}">
                <a16:creationId xmlns:a16="http://schemas.microsoft.com/office/drawing/2014/main" id="{734842BF-35EF-314C-BA3C-15C371BBA6F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38400" y="2100263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9462" name="AutoShape 5">
            <a:extLst>
              <a:ext uri="{FF2B5EF4-FFF2-40B4-BE49-F238E27FC236}">
                <a16:creationId xmlns:a16="http://schemas.microsoft.com/office/drawing/2014/main" id="{089B666D-0A2A-43AD-91E6-1F4C5855CDD5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57400" y="1981200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9463" name="Text Box 6">
            <a:extLst>
              <a:ext uri="{FF2B5EF4-FFF2-40B4-BE49-F238E27FC236}">
                <a16:creationId xmlns:a16="http://schemas.microsoft.com/office/drawing/2014/main" id="{5CA9AF0E-7978-1985-6043-00DA832FF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155825"/>
            <a:ext cx="403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000" b="1"/>
              <a:t>Introduction</a:t>
            </a:r>
          </a:p>
        </p:txBody>
      </p:sp>
      <p:sp>
        <p:nvSpPr>
          <p:cNvPr id="19464" name="Text Box 7">
            <a:extLst>
              <a:ext uri="{FF2B5EF4-FFF2-40B4-BE49-F238E27FC236}">
                <a16:creationId xmlns:a16="http://schemas.microsoft.com/office/drawing/2014/main" id="{C557FBED-A649-4255-4A14-16DE124EF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1388" y="20796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465" name="AutoShape 9">
            <a:extLst>
              <a:ext uri="{FF2B5EF4-FFF2-40B4-BE49-F238E27FC236}">
                <a16:creationId xmlns:a16="http://schemas.microsoft.com/office/drawing/2014/main" id="{58064FAD-87E3-F67D-9DAA-C27F40F0986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38400" y="2938463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9466" name="AutoShape 10">
            <a:extLst>
              <a:ext uri="{FF2B5EF4-FFF2-40B4-BE49-F238E27FC236}">
                <a16:creationId xmlns:a16="http://schemas.microsoft.com/office/drawing/2014/main" id="{D8E93FED-ACEF-9FF8-A69D-159F77ACCBE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57400" y="2819400"/>
            <a:ext cx="685800" cy="68580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9467" name="Text Box 11">
            <a:extLst>
              <a:ext uri="{FF2B5EF4-FFF2-40B4-BE49-F238E27FC236}">
                <a16:creationId xmlns:a16="http://schemas.microsoft.com/office/drawing/2014/main" id="{80A70C95-FC57-A319-5F88-58A3BDA48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994025"/>
            <a:ext cx="3962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000" b="1"/>
              <a:t>Depth-First Search</a:t>
            </a:r>
          </a:p>
        </p:txBody>
      </p:sp>
      <p:sp>
        <p:nvSpPr>
          <p:cNvPr id="19468" name="Text Box 12">
            <a:extLst>
              <a:ext uri="{FF2B5EF4-FFF2-40B4-BE49-F238E27FC236}">
                <a16:creationId xmlns:a16="http://schemas.microsoft.com/office/drawing/2014/main" id="{974BD2C2-4166-FC26-0298-38E02116C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1388" y="29178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469" name="AutoShape 4">
            <a:extLst>
              <a:ext uri="{FF2B5EF4-FFF2-40B4-BE49-F238E27FC236}">
                <a16:creationId xmlns:a16="http://schemas.microsoft.com/office/drawing/2014/main" id="{74260BF4-A480-AD20-51F2-1B6D6C0E084C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81263" y="3852863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9470" name="AutoShape 5">
            <a:extLst>
              <a:ext uri="{FF2B5EF4-FFF2-40B4-BE49-F238E27FC236}">
                <a16:creationId xmlns:a16="http://schemas.microsoft.com/office/drawing/2014/main" id="{28A412C9-4BCD-838C-83A4-2ABD161BB3B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00263" y="3733800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9471" name="Text Box 6">
            <a:extLst>
              <a:ext uri="{FF2B5EF4-FFF2-40B4-BE49-F238E27FC236}">
                <a16:creationId xmlns:a16="http://schemas.microsoft.com/office/drawing/2014/main" id="{09270818-3346-5322-7833-5135D7180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9863" y="3908425"/>
            <a:ext cx="4224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000" b="1"/>
              <a:t>Breadth-First Search</a:t>
            </a:r>
          </a:p>
        </p:txBody>
      </p:sp>
      <p:sp>
        <p:nvSpPr>
          <p:cNvPr id="19472" name="Text Box 7">
            <a:extLst>
              <a:ext uri="{FF2B5EF4-FFF2-40B4-BE49-F238E27FC236}">
                <a16:creationId xmlns:a16="http://schemas.microsoft.com/office/drawing/2014/main" id="{E993241D-BA7B-94B2-6021-A00C9FB2D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0" y="383222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9473" name="AutoShape 9">
            <a:extLst>
              <a:ext uri="{FF2B5EF4-FFF2-40B4-BE49-F238E27FC236}">
                <a16:creationId xmlns:a16="http://schemas.microsoft.com/office/drawing/2014/main" id="{895A8F75-03D4-7B76-943D-D63A139865E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86025" y="4691063"/>
            <a:ext cx="4343400" cy="4572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9474" name="AutoShape 10">
            <a:extLst>
              <a:ext uri="{FF2B5EF4-FFF2-40B4-BE49-F238E27FC236}">
                <a16:creationId xmlns:a16="http://schemas.microsoft.com/office/drawing/2014/main" id="{2B0D7BDC-FEB8-9D77-DBFE-C0100C14F31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05025" y="4572000"/>
            <a:ext cx="685800" cy="685800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9475" name="Text Box 11">
            <a:extLst>
              <a:ext uri="{FF2B5EF4-FFF2-40B4-BE49-F238E27FC236}">
                <a16:creationId xmlns:a16="http://schemas.microsoft.com/office/drawing/2014/main" id="{07D80C53-1AA7-B11F-AE52-204656A88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0825" y="4746625"/>
            <a:ext cx="3962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000" b="1"/>
              <a:t>Backtracking Application</a:t>
            </a:r>
          </a:p>
        </p:txBody>
      </p:sp>
      <p:sp>
        <p:nvSpPr>
          <p:cNvPr id="19476" name="Text Box 12">
            <a:extLst>
              <a:ext uri="{FF2B5EF4-FFF2-40B4-BE49-F238E27FC236}">
                <a16:creationId xmlns:a16="http://schemas.microsoft.com/office/drawing/2014/main" id="{106BDF00-D02B-DB06-C0CE-1D034B715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9013" y="46704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F68D18ED-9B16-4F2D-85AE-0CD68C06E7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4926EED-A59D-403E-9C87-066B3132BFE3}" type="slidenum">
              <a:rPr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/>
              <a:t>30</a:t>
            </a:fld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18818" name="Rectangle 2">
            <a:extLst>
              <a:ext uri="{FF2B5EF4-FFF2-40B4-BE49-F238E27FC236}">
                <a16:creationId xmlns:a16="http://schemas.microsoft.com/office/drawing/2014/main" id="{E956AA06-612E-504F-9C76-21FE178847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1447800"/>
            <a:ext cx="9067800" cy="5257800"/>
          </a:xfrm>
        </p:spPr>
        <p:txBody>
          <a:bodyPr/>
          <a:lstStyle/>
          <a:p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Procedure BFS (G: connected graph)</a:t>
            </a:r>
          </a:p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 := tree consisting only of the vertex v1</a:t>
            </a:r>
          </a:p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 := empty list</a:t>
            </a:r>
          </a:p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put v1 in the list L of unprocessed vertices</a:t>
            </a:r>
          </a:p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 L is not empty</a:t>
            </a:r>
          </a:p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begin</a:t>
            </a:r>
          </a:p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……</a:t>
            </a:r>
          </a:p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end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E6538289-4E86-0FA6-B816-BE1E91402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Verdana" panose="020B0604030504040204" pitchFamily="34" charset="0"/>
              </a:rPr>
              <a:t>Algorithm 1 </a:t>
            </a:r>
            <a:r>
              <a:rPr lang="en-US" altLang="zh-CN" sz="2800" b="1">
                <a:solidFill>
                  <a:schemeClr val="bg1"/>
                </a:solidFill>
                <a:latin typeface="Verdana" panose="020B0604030504040204" pitchFamily="34" charset="0"/>
              </a:rPr>
              <a:t>: Breadth-First </a:t>
            </a:r>
            <a:r>
              <a:rPr lang="en-US" altLang="zh-CN" sz="2800" b="1" dirty="0">
                <a:solidFill>
                  <a:schemeClr val="bg1"/>
                </a:solidFill>
                <a:latin typeface="Verdana" panose="020B0604030504040204" pitchFamily="34" charset="0"/>
              </a:rPr>
              <a:t>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8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8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8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8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8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8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8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8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5A4A61CF-8045-415A-AB14-6A055B17A9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0B9E143-F2BA-4899-B77F-43E8E778CE96}" type="slidenum">
              <a:rPr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/>
              <a:t>31</a:t>
            </a:fld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F2FF4F4D-FF17-5645-EE49-7F9584AAE2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19843" name="Rectangle 3">
            <a:extLst>
              <a:ext uri="{FF2B5EF4-FFF2-40B4-BE49-F238E27FC236}">
                <a16:creationId xmlns:a16="http://schemas.microsoft.com/office/drawing/2014/main" id="{3F414907-6CC0-16E0-B80A-F33B34D345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 L is not empty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begin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remove the first vertex v from L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for each neighbor w of v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if w is not in L and not in T then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begin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add w to the end of the list L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add w and edge {v, w} to T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end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end</a:t>
            </a:r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1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19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>
            <a:extLst>
              <a:ext uri="{FF2B5EF4-FFF2-40B4-BE49-F238E27FC236}">
                <a16:creationId xmlns:a16="http://schemas.microsoft.com/office/drawing/2014/main" id="{A3C2A81E-7ACF-4377-B72C-CBC3502FD9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9CB4094-B4FD-4E37-905D-E30562023950}" type="slidenum">
              <a:rPr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/>
              <a:t>32</a:t>
            </a:fld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8026F04E-3712-44B3-BA3C-3E5D48DA248F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fld id="{3EB8F4E2-B466-420B-BE00-3D0ED9CB7F49}" type="slidenum">
              <a:rPr altLang="zh-CN" sz="1200" noProof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buFont typeface="Arial" panose="020B0604020202020204" pitchFamily="34" charset="0"/>
                <a:buNone/>
              </a:pPr>
              <a:t>32</a:t>
            </a:fld>
            <a:endParaRPr lang="zh-CN" altLang="zh-CN" sz="1200" noProof="1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5638B52F-9FD5-F5F1-DA0B-6D53BF298A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grpSp>
        <p:nvGrpSpPr>
          <p:cNvPr id="49157" name="Group 4">
            <a:extLst>
              <a:ext uri="{FF2B5EF4-FFF2-40B4-BE49-F238E27FC236}">
                <a16:creationId xmlns:a16="http://schemas.microsoft.com/office/drawing/2014/main" id="{7B9BE63B-39CA-688E-36BA-E656A60BD436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49159" name="Group 5">
              <a:extLst>
                <a:ext uri="{FF2B5EF4-FFF2-40B4-BE49-F238E27FC236}">
                  <a16:creationId xmlns:a16="http://schemas.microsoft.com/office/drawing/2014/main" id="{10D9733C-3A57-9C90-E5B7-CCA9573671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>
                <a:extLst>
                  <a:ext uri="{FF2B5EF4-FFF2-40B4-BE49-F238E27FC236}">
                    <a16:creationId xmlns:a16="http://schemas.microsoft.com/office/drawing/2014/main" id="{364806D3-C149-426F-BF88-7BD27BBA94C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55303" name="Oval 7">
                <a:extLst>
                  <a:ext uri="{FF2B5EF4-FFF2-40B4-BE49-F238E27FC236}">
                    <a16:creationId xmlns:a16="http://schemas.microsoft.com/office/drawing/2014/main" id="{CA4F1870-747F-4D1F-B25D-D1A95A078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55304" name="Oval 8">
              <a:extLst>
                <a:ext uri="{FF2B5EF4-FFF2-40B4-BE49-F238E27FC236}">
                  <a16:creationId xmlns:a16="http://schemas.microsoft.com/office/drawing/2014/main" id="{FE0D831A-EEFE-43AE-B390-D85C64EFC73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5305" name="Oval 9">
              <a:extLst>
                <a:ext uri="{FF2B5EF4-FFF2-40B4-BE49-F238E27FC236}">
                  <a16:creationId xmlns:a16="http://schemas.microsoft.com/office/drawing/2014/main" id="{30378D8B-6FC0-4066-BE13-7E32EF76652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5306" name="Oval 10">
              <a:extLst>
                <a:ext uri="{FF2B5EF4-FFF2-40B4-BE49-F238E27FC236}">
                  <a16:creationId xmlns:a16="http://schemas.microsoft.com/office/drawing/2014/main" id="{3F6D42B7-3C9F-447B-996D-942426364E9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5307" name="Oval 11">
              <a:extLst>
                <a:ext uri="{FF2B5EF4-FFF2-40B4-BE49-F238E27FC236}">
                  <a16:creationId xmlns:a16="http://schemas.microsoft.com/office/drawing/2014/main" id="{C8608473-88C0-4A91-8423-5A47E22C6E1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49158" name="Rectangle 3">
            <a:extLst>
              <a:ext uri="{FF2B5EF4-FFF2-40B4-BE49-F238E27FC236}">
                <a16:creationId xmlns:a16="http://schemas.microsoft.com/office/drawing/2014/main" id="{91F4C047-46CA-8E92-DA34-9EA9A004906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0" y="3352800"/>
            <a:ext cx="3124200" cy="83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ea typeface="宋体" panose="02010600030101010101" pitchFamily="2" charset="-122"/>
              </a:rPr>
              <a:t>Backtracking Application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3">
            <a:extLst>
              <a:ext uri="{FF2B5EF4-FFF2-40B4-BE49-F238E27FC236}">
                <a16:creationId xmlns:a16="http://schemas.microsoft.com/office/drawing/2014/main" id="{40324925-128D-4282-946A-154B73022A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519D7CD-AD5F-44A8-9E0A-DD0703FA3371}" type="slidenum">
              <a:rPr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/>
              <a:t>33</a:t>
            </a:fld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7CB24F00-726B-F848-D4C3-5DB090085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Verdana" panose="020B0604030504040204" pitchFamily="34" charset="0"/>
              </a:rPr>
              <a:t>Example 6</a:t>
            </a:r>
          </a:p>
        </p:txBody>
      </p:sp>
      <p:sp>
        <p:nvSpPr>
          <p:cNvPr id="422949" name="Rectangle 37">
            <a:extLst>
              <a:ext uri="{FF2B5EF4-FFF2-40B4-BE49-F238E27FC236}">
                <a16:creationId xmlns:a16="http://schemas.microsoft.com/office/drawing/2014/main" id="{51384E34-68A3-C6BD-D062-91BF52EE4E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1371600"/>
            <a:ext cx="8991600" cy="1676400"/>
          </a:xfrm>
        </p:spPr>
        <p:txBody>
          <a:bodyPr/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Graph Coloring : How can backtracking be used to decide whether a graph can be colored using n color?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624D7E7-3387-4730-BBF5-3C2F03AC55DD}"/>
              </a:ext>
            </a:extLst>
          </p:cNvPr>
          <p:cNvGrpSpPr/>
          <p:nvPr/>
        </p:nvGrpSpPr>
        <p:grpSpPr>
          <a:xfrm>
            <a:off x="2667050" y="2988672"/>
            <a:ext cx="3505200" cy="3124200"/>
            <a:chOff x="152400" y="3124200"/>
            <a:chExt cx="3505200" cy="3124200"/>
          </a:xfrm>
        </p:grpSpPr>
        <p:sp>
          <p:nvSpPr>
            <p:cNvPr id="50180" name="Oval 3">
              <a:extLst>
                <a:ext uri="{FF2B5EF4-FFF2-40B4-BE49-F238E27FC236}">
                  <a16:creationId xmlns:a16="http://schemas.microsoft.com/office/drawing/2014/main" id="{D3D2CC35-9544-3921-554E-87BC74DFB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5334000"/>
              <a:ext cx="255588" cy="2746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50181" name="Line 4">
              <a:extLst>
                <a:ext uri="{FF2B5EF4-FFF2-40B4-BE49-F238E27FC236}">
                  <a16:creationId xmlns:a16="http://schemas.microsoft.com/office/drawing/2014/main" id="{73889DB3-FCEB-4164-4AAD-0265C37C28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" y="5486400"/>
              <a:ext cx="1447800" cy="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2" name="Oval 5">
              <a:extLst>
                <a:ext uri="{FF2B5EF4-FFF2-40B4-BE49-F238E27FC236}">
                  <a16:creationId xmlns:a16="http://schemas.microsoft.com/office/drawing/2014/main" id="{D5269323-FDC1-C90A-16DA-9BF200F54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238" y="3763963"/>
              <a:ext cx="255587" cy="27463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50183" name="Oval 6">
              <a:extLst>
                <a:ext uri="{FF2B5EF4-FFF2-40B4-BE49-F238E27FC236}">
                  <a16:creationId xmlns:a16="http://schemas.microsoft.com/office/drawing/2014/main" id="{549F4162-6508-45BB-ADF7-5D0D21D44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13" y="5364163"/>
              <a:ext cx="255587" cy="27463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50184" name="Line 7">
              <a:extLst>
                <a:ext uri="{FF2B5EF4-FFF2-40B4-BE49-F238E27FC236}">
                  <a16:creationId xmlns:a16="http://schemas.microsoft.com/office/drawing/2014/main" id="{7201B616-63BD-0D22-F8B5-BCAE3577D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00" y="3840163"/>
              <a:ext cx="26988" cy="1722437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5" name="Line 10">
              <a:extLst>
                <a:ext uri="{FF2B5EF4-FFF2-40B4-BE49-F238E27FC236}">
                  <a16:creationId xmlns:a16="http://schemas.microsoft.com/office/drawing/2014/main" id="{D19AF41E-BB47-399B-A5D5-0C21876C60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1375" y="3733800"/>
              <a:ext cx="0" cy="167640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6" name="Oval 11">
              <a:extLst>
                <a:ext uri="{FF2B5EF4-FFF2-40B4-BE49-F238E27FC236}">
                  <a16:creationId xmlns:a16="http://schemas.microsoft.com/office/drawing/2014/main" id="{137AB14C-78F8-FBC5-F4D3-7E844A061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263" y="3716338"/>
              <a:ext cx="255587" cy="27463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50187" name="Oval 15">
              <a:extLst>
                <a:ext uri="{FF2B5EF4-FFF2-40B4-BE49-F238E27FC236}">
                  <a16:creationId xmlns:a16="http://schemas.microsoft.com/office/drawing/2014/main" id="{73F596C5-7216-EDB7-E2EB-7CB6FF711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5334000"/>
              <a:ext cx="255588" cy="2746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50188" name="Line 20">
              <a:extLst>
                <a:ext uri="{FF2B5EF4-FFF2-40B4-BE49-F238E27FC236}">
                  <a16:creationId xmlns:a16="http://schemas.microsoft.com/office/drawing/2014/main" id="{499AC433-B517-8FDA-E3AB-ACE2A2ABE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00" y="3886200"/>
              <a:ext cx="2971800" cy="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9" name="Line 24">
              <a:extLst>
                <a:ext uri="{FF2B5EF4-FFF2-40B4-BE49-F238E27FC236}">
                  <a16:creationId xmlns:a16="http://schemas.microsoft.com/office/drawing/2014/main" id="{C6865D7D-2824-6576-7535-56F79424BD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1200" y="3810000"/>
              <a:ext cx="1371600" cy="167640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0" name="Line 25">
              <a:extLst>
                <a:ext uri="{FF2B5EF4-FFF2-40B4-BE49-F238E27FC236}">
                  <a16:creationId xmlns:a16="http://schemas.microsoft.com/office/drawing/2014/main" id="{A0676AA6-F7FD-50AC-3654-7FD9F91306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1950" y="3905250"/>
              <a:ext cx="1543050" cy="158115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1" name="Rectangle 26">
              <a:extLst>
                <a:ext uri="{FF2B5EF4-FFF2-40B4-BE49-F238E27FC236}">
                  <a16:creationId xmlns:a16="http://schemas.microsoft.com/office/drawing/2014/main" id="{9D039E43-7705-E149-C506-FF631586C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5562600"/>
              <a:ext cx="4572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0192" name="Rectangle 27">
              <a:extLst>
                <a:ext uri="{FF2B5EF4-FFF2-40B4-BE49-F238E27FC236}">
                  <a16:creationId xmlns:a16="http://schemas.microsoft.com/office/drawing/2014/main" id="{E0D6ADA5-1043-19B4-4546-89548F286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5638800"/>
              <a:ext cx="4572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0193" name="Rectangle 28">
              <a:extLst>
                <a:ext uri="{FF2B5EF4-FFF2-40B4-BE49-F238E27FC236}">
                  <a16:creationId xmlns:a16="http://schemas.microsoft.com/office/drawing/2014/main" id="{21465EB3-E49C-CB34-93F8-046D12CC1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5638800"/>
              <a:ext cx="4572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0194" name="Rectangle 29">
              <a:extLst>
                <a:ext uri="{FF2B5EF4-FFF2-40B4-BE49-F238E27FC236}">
                  <a16:creationId xmlns:a16="http://schemas.microsoft.com/office/drawing/2014/main" id="{427996DD-E370-05E0-0F79-10E3623CD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3124200"/>
              <a:ext cx="4572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0195" name="Rectangle 30">
              <a:extLst>
                <a:ext uri="{FF2B5EF4-FFF2-40B4-BE49-F238E27FC236}">
                  <a16:creationId xmlns:a16="http://schemas.microsoft.com/office/drawing/2014/main" id="{BDAFCE41-FF9B-1120-C564-88CD866F3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3200400"/>
              <a:ext cx="4572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0197" name="Line 38">
              <a:extLst>
                <a:ext uri="{FF2B5EF4-FFF2-40B4-BE49-F238E27FC236}">
                  <a16:creationId xmlns:a16="http://schemas.microsoft.com/office/drawing/2014/main" id="{DFA45115-158C-E29B-1B52-72CDAD325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5486400"/>
              <a:ext cx="1447800" cy="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2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4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3">
            <a:extLst>
              <a:ext uri="{FF2B5EF4-FFF2-40B4-BE49-F238E27FC236}">
                <a16:creationId xmlns:a16="http://schemas.microsoft.com/office/drawing/2014/main" id="{40324925-128D-4282-946A-154B73022A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519D7CD-AD5F-44A8-9E0A-DD0703FA3371}" type="slidenum">
              <a:rPr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/>
              <a:t>34</a:t>
            </a:fld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7CB24F00-726B-F848-D4C3-5DB090085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Verdana" panose="020B0604030504040204" pitchFamily="34" charset="0"/>
              </a:rPr>
              <a:t>Example 6</a:t>
            </a:r>
          </a:p>
        </p:txBody>
      </p:sp>
      <p:sp>
        <p:nvSpPr>
          <p:cNvPr id="422949" name="Rectangle 37">
            <a:extLst>
              <a:ext uri="{FF2B5EF4-FFF2-40B4-BE49-F238E27FC236}">
                <a16:creationId xmlns:a16="http://schemas.microsoft.com/office/drawing/2014/main" id="{51384E34-68A3-C6BD-D062-91BF52EE4E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1371600"/>
            <a:ext cx="8991600" cy="1676400"/>
          </a:xfrm>
        </p:spPr>
        <p:txBody>
          <a:bodyPr/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Graph Coloring : How can backtracking be used to decide whether a graph can be colored using n color?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BE05AE7-12BD-4CB1-9315-90DAB6CF6A2B}"/>
              </a:ext>
            </a:extLst>
          </p:cNvPr>
          <p:cNvGrpSpPr/>
          <p:nvPr/>
        </p:nvGrpSpPr>
        <p:grpSpPr>
          <a:xfrm>
            <a:off x="152400" y="3124200"/>
            <a:ext cx="3505200" cy="3124200"/>
            <a:chOff x="152400" y="3124200"/>
            <a:chExt cx="3505200" cy="3124200"/>
          </a:xfrm>
        </p:grpSpPr>
        <p:sp>
          <p:nvSpPr>
            <p:cNvPr id="50180" name="Oval 3">
              <a:extLst>
                <a:ext uri="{FF2B5EF4-FFF2-40B4-BE49-F238E27FC236}">
                  <a16:creationId xmlns:a16="http://schemas.microsoft.com/office/drawing/2014/main" id="{D3D2CC35-9544-3921-554E-87BC74DFB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5334000"/>
              <a:ext cx="255588" cy="2746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50181" name="Line 4">
              <a:extLst>
                <a:ext uri="{FF2B5EF4-FFF2-40B4-BE49-F238E27FC236}">
                  <a16:creationId xmlns:a16="http://schemas.microsoft.com/office/drawing/2014/main" id="{73889DB3-FCEB-4164-4AAD-0265C37C28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" y="5486400"/>
              <a:ext cx="1447800" cy="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2" name="Oval 5">
              <a:extLst>
                <a:ext uri="{FF2B5EF4-FFF2-40B4-BE49-F238E27FC236}">
                  <a16:creationId xmlns:a16="http://schemas.microsoft.com/office/drawing/2014/main" id="{D5269323-FDC1-C90A-16DA-9BF200F54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238" y="3763963"/>
              <a:ext cx="255587" cy="27463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50183" name="Oval 6">
              <a:extLst>
                <a:ext uri="{FF2B5EF4-FFF2-40B4-BE49-F238E27FC236}">
                  <a16:creationId xmlns:a16="http://schemas.microsoft.com/office/drawing/2014/main" id="{549F4162-6508-45BB-ADF7-5D0D21D44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13" y="5364163"/>
              <a:ext cx="255587" cy="27463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50184" name="Line 7">
              <a:extLst>
                <a:ext uri="{FF2B5EF4-FFF2-40B4-BE49-F238E27FC236}">
                  <a16:creationId xmlns:a16="http://schemas.microsoft.com/office/drawing/2014/main" id="{7201B616-63BD-0D22-F8B5-BCAE3577D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00" y="3840163"/>
              <a:ext cx="26988" cy="1722437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5" name="Line 10">
              <a:extLst>
                <a:ext uri="{FF2B5EF4-FFF2-40B4-BE49-F238E27FC236}">
                  <a16:creationId xmlns:a16="http://schemas.microsoft.com/office/drawing/2014/main" id="{D19AF41E-BB47-399B-A5D5-0C21876C60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1375" y="3733800"/>
              <a:ext cx="0" cy="167640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6" name="Oval 11">
              <a:extLst>
                <a:ext uri="{FF2B5EF4-FFF2-40B4-BE49-F238E27FC236}">
                  <a16:creationId xmlns:a16="http://schemas.microsoft.com/office/drawing/2014/main" id="{137AB14C-78F8-FBC5-F4D3-7E844A061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263" y="3716338"/>
              <a:ext cx="255587" cy="27463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50187" name="Oval 15">
              <a:extLst>
                <a:ext uri="{FF2B5EF4-FFF2-40B4-BE49-F238E27FC236}">
                  <a16:creationId xmlns:a16="http://schemas.microsoft.com/office/drawing/2014/main" id="{73F596C5-7216-EDB7-E2EB-7CB6FF711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5334000"/>
              <a:ext cx="255588" cy="27463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50188" name="Line 20">
              <a:extLst>
                <a:ext uri="{FF2B5EF4-FFF2-40B4-BE49-F238E27FC236}">
                  <a16:creationId xmlns:a16="http://schemas.microsoft.com/office/drawing/2014/main" id="{499AC433-B517-8FDA-E3AB-ACE2A2ABE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00" y="3886200"/>
              <a:ext cx="2971800" cy="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9" name="Line 24">
              <a:extLst>
                <a:ext uri="{FF2B5EF4-FFF2-40B4-BE49-F238E27FC236}">
                  <a16:creationId xmlns:a16="http://schemas.microsoft.com/office/drawing/2014/main" id="{C6865D7D-2824-6576-7535-56F79424BD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1200" y="3810000"/>
              <a:ext cx="1371600" cy="167640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0" name="Line 25">
              <a:extLst>
                <a:ext uri="{FF2B5EF4-FFF2-40B4-BE49-F238E27FC236}">
                  <a16:creationId xmlns:a16="http://schemas.microsoft.com/office/drawing/2014/main" id="{A0676AA6-F7FD-50AC-3654-7FD9F91306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1950" y="3905250"/>
              <a:ext cx="1543050" cy="158115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1" name="Rectangle 26">
              <a:extLst>
                <a:ext uri="{FF2B5EF4-FFF2-40B4-BE49-F238E27FC236}">
                  <a16:creationId xmlns:a16="http://schemas.microsoft.com/office/drawing/2014/main" id="{9D039E43-7705-E149-C506-FF631586C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5562600"/>
              <a:ext cx="4572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0192" name="Rectangle 27">
              <a:extLst>
                <a:ext uri="{FF2B5EF4-FFF2-40B4-BE49-F238E27FC236}">
                  <a16:creationId xmlns:a16="http://schemas.microsoft.com/office/drawing/2014/main" id="{E0D6ADA5-1043-19B4-4546-89548F286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5638800"/>
              <a:ext cx="4572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0193" name="Rectangle 28">
              <a:extLst>
                <a:ext uri="{FF2B5EF4-FFF2-40B4-BE49-F238E27FC236}">
                  <a16:creationId xmlns:a16="http://schemas.microsoft.com/office/drawing/2014/main" id="{21465EB3-E49C-CB34-93F8-046D12CC1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5638800"/>
              <a:ext cx="4572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0194" name="Rectangle 29">
              <a:extLst>
                <a:ext uri="{FF2B5EF4-FFF2-40B4-BE49-F238E27FC236}">
                  <a16:creationId xmlns:a16="http://schemas.microsoft.com/office/drawing/2014/main" id="{427996DD-E370-05E0-0F79-10E3623CD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3124200"/>
              <a:ext cx="4572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0195" name="Rectangle 30">
              <a:extLst>
                <a:ext uri="{FF2B5EF4-FFF2-40B4-BE49-F238E27FC236}">
                  <a16:creationId xmlns:a16="http://schemas.microsoft.com/office/drawing/2014/main" id="{BDAFCE41-FF9B-1120-C564-88CD866F3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3200400"/>
              <a:ext cx="4572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0197" name="Line 38">
              <a:extLst>
                <a:ext uri="{FF2B5EF4-FFF2-40B4-BE49-F238E27FC236}">
                  <a16:creationId xmlns:a16="http://schemas.microsoft.com/office/drawing/2014/main" id="{DFA45115-158C-E29B-1B52-72CDAD325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5486400"/>
              <a:ext cx="1447800" cy="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2952" name="Rectangle 40">
            <a:extLst>
              <a:ext uri="{FF2B5EF4-FFF2-40B4-BE49-F238E27FC236}">
                <a16:creationId xmlns:a16="http://schemas.microsoft.com/office/drawing/2014/main" id="{09F462CB-3550-1E48-8A76-A53F8B477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60" y="2347290"/>
            <a:ext cx="99054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 red </a:t>
            </a:r>
          </a:p>
        </p:txBody>
      </p:sp>
      <p:sp>
        <p:nvSpPr>
          <p:cNvPr id="422953" name="Line 41">
            <a:extLst>
              <a:ext uri="{FF2B5EF4-FFF2-40B4-BE49-F238E27FC236}">
                <a16:creationId xmlns:a16="http://schemas.microsoft.com/office/drawing/2014/main" id="{F5673D93-CA3E-6C11-B9F8-B7B6E18A51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5452" y="26670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2955" name="Rectangle 43">
            <a:extLst>
              <a:ext uri="{FF2B5EF4-FFF2-40B4-BE49-F238E27FC236}">
                <a16:creationId xmlns:a16="http://schemas.microsoft.com/office/drawing/2014/main" id="{F8851921-05BF-D030-A827-8FA39D232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453" y="3058560"/>
            <a:ext cx="1828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 red, b blue </a:t>
            </a:r>
          </a:p>
        </p:txBody>
      </p:sp>
      <p:sp>
        <p:nvSpPr>
          <p:cNvPr id="422956" name="Line 44">
            <a:extLst>
              <a:ext uri="{FF2B5EF4-FFF2-40B4-BE49-F238E27FC236}">
                <a16:creationId xmlns:a16="http://schemas.microsoft.com/office/drawing/2014/main" id="{95E59B50-798A-6A72-0604-7CAAECFDAC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16896" y="3388210"/>
            <a:ext cx="428564" cy="3843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2957" name="Rectangle 45">
            <a:extLst>
              <a:ext uri="{FF2B5EF4-FFF2-40B4-BE49-F238E27FC236}">
                <a16:creationId xmlns:a16="http://schemas.microsoft.com/office/drawing/2014/main" id="{0FBC3CCA-A588-FFD3-8E2B-F946F36A2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4671" y="3698220"/>
            <a:ext cx="1609704" cy="707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 red, b blue,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 red </a:t>
            </a:r>
          </a:p>
        </p:txBody>
      </p:sp>
      <p:sp>
        <p:nvSpPr>
          <p:cNvPr id="422958" name="Line 46">
            <a:extLst>
              <a:ext uri="{FF2B5EF4-FFF2-40B4-BE49-F238E27FC236}">
                <a16:creationId xmlns:a16="http://schemas.microsoft.com/office/drawing/2014/main" id="{62E1B7CF-2A5E-7367-5380-1839ABBF46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2259" y="3399181"/>
            <a:ext cx="428564" cy="3843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2959" name="Rectangle 47">
            <a:extLst>
              <a:ext uri="{FF2B5EF4-FFF2-40B4-BE49-F238E27FC236}">
                <a16:creationId xmlns:a16="http://schemas.microsoft.com/office/drawing/2014/main" id="{238E00DC-323B-1FE2-C502-E3D996686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141" y="3733800"/>
            <a:ext cx="1828738" cy="707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 red, b blue,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 green </a:t>
            </a:r>
          </a:p>
        </p:txBody>
      </p:sp>
      <p:sp>
        <p:nvSpPr>
          <p:cNvPr id="422960" name="Line 48">
            <a:extLst>
              <a:ext uri="{FF2B5EF4-FFF2-40B4-BE49-F238E27FC236}">
                <a16:creationId xmlns:a16="http://schemas.microsoft.com/office/drawing/2014/main" id="{3BE908F8-A0B8-1CC7-E504-8166F7E8B9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9523" y="4108795"/>
            <a:ext cx="0" cy="4953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2961" name="Rectangle 49">
            <a:extLst>
              <a:ext uri="{FF2B5EF4-FFF2-40B4-BE49-F238E27FC236}">
                <a16:creationId xmlns:a16="http://schemas.microsoft.com/office/drawing/2014/main" id="{1413346D-990E-553C-132F-1B00D030A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200" y="4453835"/>
            <a:ext cx="1706645" cy="707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 red, b blue,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 red, d green </a:t>
            </a:r>
          </a:p>
        </p:txBody>
      </p:sp>
      <p:sp>
        <p:nvSpPr>
          <p:cNvPr id="422962" name="Line 50">
            <a:extLst>
              <a:ext uri="{FF2B5EF4-FFF2-40B4-BE49-F238E27FC236}">
                <a16:creationId xmlns:a16="http://schemas.microsoft.com/office/drawing/2014/main" id="{32D1E91D-69DD-9A45-3DEA-15C945AD02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37056" y="4051887"/>
            <a:ext cx="0" cy="52884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2963" name="Rectangle 51">
            <a:extLst>
              <a:ext uri="{FF2B5EF4-FFF2-40B4-BE49-F238E27FC236}">
                <a16:creationId xmlns:a16="http://schemas.microsoft.com/office/drawing/2014/main" id="{63FF9D99-0F36-59D5-6795-A17F81C05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183" y="4522373"/>
            <a:ext cx="1676440" cy="752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 red, b blue,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 green, d red </a:t>
            </a:r>
          </a:p>
        </p:txBody>
      </p:sp>
      <p:sp>
        <p:nvSpPr>
          <p:cNvPr id="35" name="Rectangle 49">
            <a:extLst>
              <a:ext uri="{FF2B5EF4-FFF2-40B4-BE49-F238E27FC236}">
                <a16:creationId xmlns:a16="http://schemas.microsoft.com/office/drawing/2014/main" id="{1EE1784E-DF6C-43D3-AE79-B05DFE95F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6387" y="5444092"/>
            <a:ext cx="1828738" cy="105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red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b </a:t>
            </a:r>
            <a:r>
              <a:rPr lang="en-US" altLang="zh-CN" sz="20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blue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red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d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green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e 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purple</a:t>
            </a:r>
          </a:p>
        </p:txBody>
      </p:sp>
      <p:sp>
        <p:nvSpPr>
          <p:cNvPr id="36" name="Line 48">
            <a:extLst>
              <a:ext uri="{FF2B5EF4-FFF2-40B4-BE49-F238E27FC236}">
                <a16:creationId xmlns:a16="http://schemas.microsoft.com/office/drawing/2014/main" id="{5A00DFE1-3771-4855-902F-513FC0499C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9522" y="5079656"/>
            <a:ext cx="0" cy="52884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50">
            <a:extLst>
              <a:ext uri="{FF2B5EF4-FFF2-40B4-BE49-F238E27FC236}">
                <a16:creationId xmlns:a16="http://schemas.microsoft.com/office/drawing/2014/main" id="{A497F73C-846C-4DF2-9045-37E0E52775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602" y="5108990"/>
            <a:ext cx="0" cy="52884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51">
            <a:extLst>
              <a:ext uri="{FF2B5EF4-FFF2-40B4-BE49-F238E27FC236}">
                <a16:creationId xmlns:a16="http://schemas.microsoft.com/office/drawing/2014/main" id="{E2787814-DDCE-45CF-B106-104FEF12E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233" y="5501481"/>
            <a:ext cx="1828738" cy="100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red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b </a:t>
            </a:r>
            <a:r>
              <a:rPr lang="en-US" altLang="zh-CN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blue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green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d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red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e 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green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5DDC5B-6BBD-47D6-BE22-B445F10D9E82}"/>
              </a:ext>
            </a:extLst>
          </p:cNvPr>
          <p:cNvSpPr txBox="1"/>
          <p:nvPr/>
        </p:nvSpPr>
        <p:spPr>
          <a:xfrm>
            <a:off x="4731009" y="6414433"/>
            <a:ext cx="88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n=4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534084E-3933-4ED4-91F0-37C22821B596}"/>
              </a:ext>
            </a:extLst>
          </p:cNvPr>
          <p:cNvSpPr txBox="1"/>
          <p:nvPr/>
        </p:nvSpPr>
        <p:spPr>
          <a:xfrm>
            <a:off x="7218271" y="6428343"/>
            <a:ext cx="88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n=3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46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2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2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2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2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22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22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2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2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2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2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49" grpId="0" build="p"/>
      <p:bldP spid="422952" grpId="0"/>
      <p:bldP spid="422955" grpId="0"/>
      <p:bldP spid="422957" grpId="0"/>
      <p:bldP spid="422959" grpId="0"/>
      <p:bldP spid="422961" grpId="0"/>
      <p:bldP spid="422963" grpId="0"/>
      <p:bldP spid="35" grpId="0"/>
      <p:bldP spid="39" grpId="0"/>
      <p:bldP spid="5" grpId="0"/>
      <p:bldP spid="4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 13">
            <a:extLst>
              <a:ext uri="{FF2B5EF4-FFF2-40B4-BE49-F238E27FC236}">
                <a16:creationId xmlns:a16="http://schemas.microsoft.com/office/drawing/2014/main" id="{1F7B7EFE-F707-4FBE-B176-A8C2120745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ECB58BE-553B-4E79-93E8-56F2BDB3A938}" type="slidenum">
              <a:rPr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/>
              <a:t>35</a:t>
            </a:fld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518F3767-3E9F-2062-F125-4CC51C9A4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Verdana" panose="020B0604030504040204" pitchFamily="34" charset="0"/>
              </a:rPr>
              <a:t>Example 7</a:t>
            </a:r>
          </a:p>
        </p:txBody>
      </p:sp>
      <p:sp>
        <p:nvSpPr>
          <p:cNvPr id="51204" name="Rectangle 19">
            <a:extLst>
              <a:ext uri="{FF2B5EF4-FFF2-40B4-BE49-F238E27FC236}">
                <a16:creationId xmlns:a16="http://schemas.microsoft.com/office/drawing/2014/main" id="{9AB33E2C-0A00-9CFD-1BAB-2AB1FD50E0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371600"/>
            <a:ext cx="8991600" cy="1676400"/>
          </a:xfrm>
        </p:spPr>
        <p:txBody>
          <a:bodyPr/>
          <a:lstStyle/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n-Queen Problem</a:t>
            </a:r>
          </a:p>
        </p:txBody>
      </p:sp>
      <p:grpSp>
        <p:nvGrpSpPr>
          <p:cNvPr id="2" name="Group 49">
            <a:extLst>
              <a:ext uri="{FF2B5EF4-FFF2-40B4-BE49-F238E27FC236}">
                <a16:creationId xmlns:a16="http://schemas.microsoft.com/office/drawing/2014/main" id="{F72E8230-7BD3-5B1C-5E85-6198E9ED520C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981200"/>
            <a:ext cx="1219200" cy="914400"/>
            <a:chOff x="1776" y="1248"/>
            <a:chExt cx="768" cy="576"/>
          </a:xfrm>
        </p:grpSpPr>
        <p:sp>
          <p:nvSpPr>
            <p:cNvPr id="51373" name="Line 35">
              <a:extLst>
                <a:ext uri="{FF2B5EF4-FFF2-40B4-BE49-F238E27FC236}">
                  <a16:creationId xmlns:a16="http://schemas.microsoft.com/office/drawing/2014/main" id="{13AC6871-219E-69F2-FDED-AD6D12471D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680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4" name="Line 36">
              <a:extLst>
                <a:ext uri="{FF2B5EF4-FFF2-40B4-BE49-F238E27FC236}">
                  <a16:creationId xmlns:a16="http://schemas.microsoft.com/office/drawing/2014/main" id="{E9217B16-EBE2-CFFA-58ED-4BA6448DE7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536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5" name="Line 37">
              <a:extLst>
                <a:ext uri="{FF2B5EF4-FFF2-40B4-BE49-F238E27FC236}">
                  <a16:creationId xmlns:a16="http://schemas.microsoft.com/office/drawing/2014/main" id="{01007843-99F0-416D-6AF0-622A69D8F3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392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6" name="Line 38">
              <a:extLst>
                <a:ext uri="{FF2B5EF4-FFF2-40B4-BE49-F238E27FC236}">
                  <a16:creationId xmlns:a16="http://schemas.microsoft.com/office/drawing/2014/main" id="{4D8E9899-5FDD-C8C4-9D21-1C58EFBA5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248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7" name="Line 39">
              <a:extLst>
                <a:ext uri="{FF2B5EF4-FFF2-40B4-BE49-F238E27FC236}">
                  <a16:creationId xmlns:a16="http://schemas.microsoft.com/office/drawing/2014/main" id="{2791EBB1-4292-ADEF-612E-7B88E6F0E7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248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8" name="Line 40">
              <a:extLst>
                <a:ext uri="{FF2B5EF4-FFF2-40B4-BE49-F238E27FC236}">
                  <a16:creationId xmlns:a16="http://schemas.microsoft.com/office/drawing/2014/main" id="{6DE4156F-4BE4-B972-3EC8-1A4D355EBB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248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9" name="Line 41">
              <a:extLst>
                <a:ext uri="{FF2B5EF4-FFF2-40B4-BE49-F238E27FC236}">
                  <a16:creationId xmlns:a16="http://schemas.microsoft.com/office/drawing/2014/main" id="{A06BD3D0-E252-B803-2184-95756758B2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248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80" name="Line 42">
              <a:extLst>
                <a:ext uri="{FF2B5EF4-FFF2-40B4-BE49-F238E27FC236}">
                  <a16:creationId xmlns:a16="http://schemas.microsoft.com/office/drawing/2014/main" id="{4A910249-2FAA-7F52-4FF8-78947EEBD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248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81" name="Line 43">
              <a:extLst>
                <a:ext uri="{FF2B5EF4-FFF2-40B4-BE49-F238E27FC236}">
                  <a16:creationId xmlns:a16="http://schemas.microsoft.com/office/drawing/2014/main" id="{A516151D-601A-1946-843E-7E6B4F592E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248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82" name="Line 44">
              <a:extLst>
                <a:ext uri="{FF2B5EF4-FFF2-40B4-BE49-F238E27FC236}">
                  <a16:creationId xmlns:a16="http://schemas.microsoft.com/office/drawing/2014/main" id="{A3AC67AB-33AD-702F-846A-2121BA0B11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824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0">
            <a:extLst>
              <a:ext uri="{FF2B5EF4-FFF2-40B4-BE49-F238E27FC236}">
                <a16:creationId xmlns:a16="http://schemas.microsoft.com/office/drawing/2014/main" id="{A8F907D2-4DC2-E76F-8026-315ACEAE3806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048000"/>
            <a:ext cx="1219200" cy="914400"/>
            <a:chOff x="1776" y="1248"/>
            <a:chExt cx="768" cy="576"/>
          </a:xfrm>
        </p:grpSpPr>
        <p:sp>
          <p:nvSpPr>
            <p:cNvPr id="51361" name="Line 51">
              <a:extLst>
                <a:ext uri="{FF2B5EF4-FFF2-40B4-BE49-F238E27FC236}">
                  <a16:creationId xmlns:a16="http://schemas.microsoft.com/office/drawing/2014/main" id="{BB4D47A3-8CBE-A12C-F356-9B2BFEA26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680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2" name="Line 52">
              <a:extLst>
                <a:ext uri="{FF2B5EF4-FFF2-40B4-BE49-F238E27FC236}">
                  <a16:creationId xmlns:a16="http://schemas.microsoft.com/office/drawing/2014/main" id="{BA2B9350-CDF7-E18A-03AE-248E9EFD01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536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3" name="Line 53">
              <a:extLst>
                <a:ext uri="{FF2B5EF4-FFF2-40B4-BE49-F238E27FC236}">
                  <a16:creationId xmlns:a16="http://schemas.microsoft.com/office/drawing/2014/main" id="{53E263EB-1FB6-4443-5BA4-AA8F59CC5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392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4" name="Line 54">
              <a:extLst>
                <a:ext uri="{FF2B5EF4-FFF2-40B4-BE49-F238E27FC236}">
                  <a16:creationId xmlns:a16="http://schemas.microsoft.com/office/drawing/2014/main" id="{4F8C58E0-24A7-A07B-A2CD-37085A830A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248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5" name="Line 55">
              <a:extLst>
                <a:ext uri="{FF2B5EF4-FFF2-40B4-BE49-F238E27FC236}">
                  <a16:creationId xmlns:a16="http://schemas.microsoft.com/office/drawing/2014/main" id="{D72FDDCF-6C45-6175-45B2-31448CD7C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248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6" name="Line 56">
              <a:extLst>
                <a:ext uri="{FF2B5EF4-FFF2-40B4-BE49-F238E27FC236}">
                  <a16:creationId xmlns:a16="http://schemas.microsoft.com/office/drawing/2014/main" id="{ED8CB326-02E4-941C-8FD8-4E0C51172B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248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7" name="Line 57">
              <a:extLst>
                <a:ext uri="{FF2B5EF4-FFF2-40B4-BE49-F238E27FC236}">
                  <a16:creationId xmlns:a16="http://schemas.microsoft.com/office/drawing/2014/main" id="{2D2B4FB3-8BAB-93B2-310F-210A85083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248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8" name="Line 58">
              <a:extLst>
                <a:ext uri="{FF2B5EF4-FFF2-40B4-BE49-F238E27FC236}">
                  <a16:creationId xmlns:a16="http://schemas.microsoft.com/office/drawing/2014/main" id="{AB407780-307B-9978-E6D9-EB4326F0D9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248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9" name="Line 59">
              <a:extLst>
                <a:ext uri="{FF2B5EF4-FFF2-40B4-BE49-F238E27FC236}">
                  <a16:creationId xmlns:a16="http://schemas.microsoft.com/office/drawing/2014/main" id="{4092B3C5-A2C4-802E-3FC3-620EBF6643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248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0" name="Line 60">
              <a:extLst>
                <a:ext uri="{FF2B5EF4-FFF2-40B4-BE49-F238E27FC236}">
                  <a16:creationId xmlns:a16="http://schemas.microsoft.com/office/drawing/2014/main" id="{848702E3-7516-B00A-FC38-E2A11E857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824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61">
            <a:extLst>
              <a:ext uri="{FF2B5EF4-FFF2-40B4-BE49-F238E27FC236}">
                <a16:creationId xmlns:a16="http://schemas.microsoft.com/office/drawing/2014/main" id="{5DF74094-427E-D9A1-F267-3BB19C21C7B3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3005138"/>
            <a:ext cx="1219200" cy="914400"/>
            <a:chOff x="1776" y="1248"/>
            <a:chExt cx="768" cy="576"/>
          </a:xfrm>
        </p:grpSpPr>
        <p:sp>
          <p:nvSpPr>
            <p:cNvPr id="51351" name="Line 62">
              <a:extLst>
                <a:ext uri="{FF2B5EF4-FFF2-40B4-BE49-F238E27FC236}">
                  <a16:creationId xmlns:a16="http://schemas.microsoft.com/office/drawing/2014/main" id="{8CF03361-8323-5DFA-0264-2272658A9B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680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2" name="Line 63">
              <a:extLst>
                <a:ext uri="{FF2B5EF4-FFF2-40B4-BE49-F238E27FC236}">
                  <a16:creationId xmlns:a16="http://schemas.microsoft.com/office/drawing/2014/main" id="{46F3D1F5-8634-C617-0559-6D0625F3C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536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3" name="Line 64">
              <a:extLst>
                <a:ext uri="{FF2B5EF4-FFF2-40B4-BE49-F238E27FC236}">
                  <a16:creationId xmlns:a16="http://schemas.microsoft.com/office/drawing/2014/main" id="{90645FDF-792F-8CFA-DD10-7CD8D45D2A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392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4" name="Line 65">
              <a:extLst>
                <a:ext uri="{FF2B5EF4-FFF2-40B4-BE49-F238E27FC236}">
                  <a16:creationId xmlns:a16="http://schemas.microsoft.com/office/drawing/2014/main" id="{F3ABF6A5-B531-8F28-BA3A-A5ED27E59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248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5" name="Line 66">
              <a:extLst>
                <a:ext uri="{FF2B5EF4-FFF2-40B4-BE49-F238E27FC236}">
                  <a16:creationId xmlns:a16="http://schemas.microsoft.com/office/drawing/2014/main" id="{AA9CC8E3-C1FC-FCF8-133B-3C51817569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248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6" name="Line 67">
              <a:extLst>
                <a:ext uri="{FF2B5EF4-FFF2-40B4-BE49-F238E27FC236}">
                  <a16:creationId xmlns:a16="http://schemas.microsoft.com/office/drawing/2014/main" id="{24B8B11A-E5EF-7C01-43A7-B5AAB5BC0F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248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7" name="Line 68">
              <a:extLst>
                <a:ext uri="{FF2B5EF4-FFF2-40B4-BE49-F238E27FC236}">
                  <a16:creationId xmlns:a16="http://schemas.microsoft.com/office/drawing/2014/main" id="{EC65964D-BC87-5CD4-475D-CCFE18C06F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248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8" name="Line 69">
              <a:extLst>
                <a:ext uri="{FF2B5EF4-FFF2-40B4-BE49-F238E27FC236}">
                  <a16:creationId xmlns:a16="http://schemas.microsoft.com/office/drawing/2014/main" id="{E1B2CE8D-65A5-5412-CE92-ECF08AE73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248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9" name="Line 70">
              <a:extLst>
                <a:ext uri="{FF2B5EF4-FFF2-40B4-BE49-F238E27FC236}">
                  <a16:creationId xmlns:a16="http://schemas.microsoft.com/office/drawing/2014/main" id="{7C738534-3220-7F8E-A6A5-A8DC713B7E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248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0" name="Line 71">
              <a:extLst>
                <a:ext uri="{FF2B5EF4-FFF2-40B4-BE49-F238E27FC236}">
                  <a16:creationId xmlns:a16="http://schemas.microsoft.com/office/drawing/2014/main" id="{72765C5B-0D29-B6C5-4942-56FA357B5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824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72">
            <a:extLst>
              <a:ext uri="{FF2B5EF4-FFF2-40B4-BE49-F238E27FC236}">
                <a16:creationId xmlns:a16="http://schemas.microsoft.com/office/drawing/2014/main" id="{8A4C917F-E64F-88F7-ABCE-12DF5267ED35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114800"/>
            <a:ext cx="1219200" cy="914400"/>
            <a:chOff x="1776" y="1248"/>
            <a:chExt cx="768" cy="576"/>
          </a:xfrm>
        </p:grpSpPr>
        <p:sp>
          <p:nvSpPr>
            <p:cNvPr id="51341" name="Line 73">
              <a:extLst>
                <a:ext uri="{FF2B5EF4-FFF2-40B4-BE49-F238E27FC236}">
                  <a16:creationId xmlns:a16="http://schemas.microsoft.com/office/drawing/2014/main" id="{8AAE5CDE-9A0A-BF86-E7B2-D1A0572274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680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2" name="Line 74">
              <a:extLst>
                <a:ext uri="{FF2B5EF4-FFF2-40B4-BE49-F238E27FC236}">
                  <a16:creationId xmlns:a16="http://schemas.microsoft.com/office/drawing/2014/main" id="{C56FF969-B8DF-4591-AF87-4FEAEDB2D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536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3" name="Line 75">
              <a:extLst>
                <a:ext uri="{FF2B5EF4-FFF2-40B4-BE49-F238E27FC236}">
                  <a16:creationId xmlns:a16="http://schemas.microsoft.com/office/drawing/2014/main" id="{0A4CCE51-E2AE-383D-B7B9-D58B10CF77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392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4" name="Line 76">
              <a:extLst>
                <a:ext uri="{FF2B5EF4-FFF2-40B4-BE49-F238E27FC236}">
                  <a16:creationId xmlns:a16="http://schemas.microsoft.com/office/drawing/2014/main" id="{36D533DE-A471-61C3-A4EA-CAFBE4FE82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248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5" name="Line 77">
              <a:extLst>
                <a:ext uri="{FF2B5EF4-FFF2-40B4-BE49-F238E27FC236}">
                  <a16:creationId xmlns:a16="http://schemas.microsoft.com/office/drawing/2014/main" id="{39B3C16C-3BC9-D9D2-82BA-6120A3282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248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6" name="Line 78">
              <a:extLst>
                <a:ext uri="{FF2B5EF4-FFF2-40B4-BE49-F238E27FC236}">
                  <a16:creationId xmlns:a16="http://schemas.microsoft.com/office/drawing/2014/main" id="{74F1518A-5B08-57FE-6FC4-B41EBDA82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248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7" name="Line 79">
              <a:extLst>
                <a:ext uri="{FF2B5EF4-FFF2-40B4-BE49-F238E27FC236}">
                  <a16:creationId xmlns:a16="http://schemas.microsoft.com/office/drawing/2014/main" id="{556E3FE3-B6E6-5D97-5971-C60370B9D7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248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8" name="Line 80">
              <a:extLst>
                <a:ext uri="{FF2B5EF4-FFF2-40B4-BE49-F238E27FC236}">
                  <a16:creationId xmlns:a16="http://schemas.microsoft.com/office/drawing/2014/main" id="{015199E0-F272-6257-02FC-BD527962B5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248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9" name="Line 81">
              <a:extLst>
                <a:ext uri="{FF2B5EF4-FFF2-40B4-BE49-F238E27FC236}">
                  <a16:creationId xmlns:a16="http://schemas.microsoft.com/office/drawing/2014/main" id="{08715F35-6CAB-B83A-1492-3BC13F3AE9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248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0" name="Line 82">
              <a:extLst>
                <a:ext uri="{FF2B5EF4-FFF2-40B4-BE49-F238E27FC236}">
                  <a16:creationId xmlns:a16="http://schemas.microsoft.com/office/drawing/2014/main" id="{2FD7F4BA-F508-EE7F-11D1-A828951168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824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83">
            <a:extLst>
              <a:ext uri="{FF2B5EF4-FFF2-40B4-BE49-F238E27FC236}">
                <a16:creationId xmlns:a16="http://schemas.microsoft.com/office/drawing/2014/main" id="{0007C22E-2808-8A87-3CA0-F028D6C435A5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114800"/>
            <a:ext cx="1219200" cy="914400"/>
            <a:chOff x="1776" y="1248"/>
            <a:chExt cx="768" cy="576"/>
          </a:xfrm>
        </p:grpSpPr>
        <p:sp>
          <p:nvSpPr>
            <p:cNvPr id="51331" name="Line 84">
              <a:extLst>
                <a:ext uri="{FF2B5EF4-FFF2-40B4-BE49-F238E27FC236}">
                  <a16:creationId xmlns:a16="http://schemas.microsoft.com/office/drawing/2014/main" id="{B093FE16-2ABC-C5B7-4F2C-37CE4A1EB9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680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2" name="Line 85">
              <a:extLst>
                <a:ext uri="{FF2B5EF4-FFF2-40B4-BE49-F238E27FC236}">
                  <a16:creationId xmlns:a16="http://schemas.microsoft.com/office/drawing/2014/main" id="{D1002E4F-EBB5-1D96-BBDE-9912BBD1F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536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3" name="Line 86">
              <a:extLst>
                <a:ext uri="{FF2B5EF4-FFF2-40B4-BE49-F238E27FC236}">
                  <a16:creationId xmlns:a16="http://schemas.microsoft.com/office/drawing/2014/main" id="{A0C9817F-2E8B-F0C6-3DE9-A961FB593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392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4" name="Line 87">
              <a:extLst>
                <a:ext uri="{FF2B5EF4-FFF2-40B4-BE49-F238E27FC236}">
                  <a16:creationId xmlns:a16="http://schemas.microsoft.com/office/drawing/2014/main" id="{1E2D71F1-8099-7955-7F90-8205309E1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248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5" name="Line 88">
              <a:extLst>
                <a:ext uri="{FF2B5EF4-FFF2-40B4-BE49-F238E27FC236}">
                  <a16:creationId xmlns:a16="http://schemas.microsoft.com/office/drawing/2014/main" id="{92591A05-F8DA-E62D-849E-4CFC1621B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248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6" name="Line 89">
              <a:extLst>
                <a:ext uri="{FF2B5EF4-FFF2-40B4-BE49-F238E27FC236}">
                  <a16:creationId xmlns:a16="http://schemas.microsoft.com/office/drawing/2014/main" id="{71C4B46A-31A8-6FB8-297F-683F21E76E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248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7" name="Line 90">
              <a:extLst>
                <a:ext uri="{FF2B5EF4-FFF2-40B4-BE49-F238E27FC236}">
                  <a16:creationId xmlns:a16="http://schemas.microsoft.com/office/drawing/2014/main" id="{DAE226FF-AE6E-8461-3E96-B96F4FD8C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248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8" name="Line 91">
              <a:extLst>
                <a:ext uri="{FF2B5EF4-FFF2-40B4-BE49-F238E27FC236}">
                  <a16:creationId xmlns:a16="http://schemas.microsoft.com/office/drawing/2014/main" id="{5E3F615F-4CE4-A4ED-459B-06435D7ED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248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9" name="Line 92">
              <a:extLst>
                <a:ext uri="{FF2B5EF4-FFF2-40B4-BE49-F238E27FC236}">
                  <a16:creationId xmlns:a16="http://schemas.microsoft.com/office/drawing/2014/main" id="{3F05FA67-C5DB-73F9-4057-FDEBD0868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248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0" name="Line 93">
              <a:extLst>
                <a:ext uri="{FF2B5EF4-FFF2-40B4-BE49-F238E27FC236}">
                  <a16:creationId xmlns:a16="http://schemas.microsoft.com/office/drawing/2014/main" id="{3AC2A370-5C00-4B2F-9310-83E1FB8349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824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94">
            <a:extLst>
              <a:ext uri="{FF2B5EF4-FFF2-40B4-BE49-F238E27FC236}">
                <a16:creationId xmlns:a16="http://schemas.microsoft.com/office/drawing/2014/main" id="{924D9D6A-F796-99F6-153C-950438329208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257800"/>
            <a:ext cx="1219200" cy="914400"/>
            <a:chOff x="1776" y="1248"/>
            <a:chExt cx="768" cy="576"/>
          </a:xfrm>
        </p:grpSpPr>
        <p:sp>
          <p:nvSpPr>
            <p:cNvPr id="51321" name="Line 95">
              <a:extLst>
                <a:ext uri="{FF2B5EF4-FFF2-40B4-BE49-F238E27FC236}">
                  <a16:creationId xmlns:a16="http://schemas.microsoft.com/office/drawing/2014/main" id="{61BB7F15-6F1C-2085-57B1-156381CD0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680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2" name="Line 96">
              <a:extLst>
                <a:ext uri="{FF2B5EF4-FFF2-40B4-BE49-F238E27FC236}">
                  <a16:creationId xmlns:a16="http://schemas.microsoft.com/office/drawing/2014/main" id="{524641A9-EABA-719D-61DE-0AF54C399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536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3" name="Line 97">
              <a:extLst>
                <a:ext uri="{FF2B5EF4-FFF2-40B4-BE49-F238E27FC236}">
                  <a16:creationId xmlns:a16="http://schemas.microsoft.com/office/drawing/2014/main" id="{B769BA92-7004-844C-A030-EE1583CFB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392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4" name="Line 98">
              <a:extLst>
                <a:ext uri="{FF2B5EF4-FFF2-40B4-BE49-F238E27FC236}">
                  <a16:creationId xmlns:a16="http://schemas.microsoft.com/office/drawing/2014/main" id="{7FAB46BB-9B2B-7946-16E8-D68E4B06D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248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5" name="Line 99">
              <a:extLst>
                <a:ext uri="{FF2B5EF4-FFF2-40B4-BE49-F238E27FC236}">
                  <a16:creationId xmlns:a16="http://schemas.microsoft.com/office/drawing/2014/main" id="{1707E628-E4D3-9B7D-4D3F-3850F75FF9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248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6" name="Line 100">
              <a:extLst>
                <a:ext uri="{FF2B5EF4-FFF2-40B4-BE49-F238E27FC236}">
                  <a16:creationId xmlns:a16="http://schemas.microsoft.com/office/drawing/2014/main" id="{B88CEF7F-8C2E-1C9D-70F7-B1A0E4EDBC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248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7" name="Line 101">
              <a:extLst>
                <a:ext uri="{FF2B5EF4-FFF2-40B4-BE49-F238E27FC236}">
                  <a16:creationId xmlns:a16="http://schemas.microsoft.com/office/drawing/2014/main" id="{5AE9194E-2E21-871D-D09A-99472A6EA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248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8" name="Line 102">
              <a:extLst>
                <a:ext uri="{FF2B5EF4-FFF2-40B4-BE49-F238E27FC236}">
                  <a16:creationId xmlns:a16="http://schemas.microsoft.com/office/drawing/2014/main" id="{F3745B6F-89B2-EE93-1BCA-E326C0769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248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9" name="Line 103">
              <a:extLst>
                <a:ext uri="{FF2B5EF4-FFF2-40B4-BE49-F238E27FC236}">
                  <a16:creationId xmlns:a16="http://schemas.microsoft.com/office/drawing/2014/main" id="{1D4F6BC5-CE45-5575-B57A-9FC34BED6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248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0" name="Line 104">
              <a:extLst>
                <a:ext uri="{FF2B5EF4-FFF2-40B4-BE49-F238E27FC236}">
                  <a16:creationId xmlns:a16="http://schemas.microsoft.com/office/drawing/2014/main" id="{F21A41CE-A7D5-062E-CD1B-D29CFE8807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824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105">
            <a:extLst>
              <a:ext uri="{FF2B5EF4-FFF2-40B4-BE49-F238E27FC236}">
                <a16:creationId xmlns:a16="http://schemas.microsoft.com/office/drawing/2014/main" id="{8A47F72A-6917-33E3-81BF-395C05B41CA4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114800"/>
            <a:ext cx="1219200" cy="914400"/>
            <a:chOff x="1776" y="1248"/>
            <a:chExt cx="768" cy="576"/>
          </a:xfrm>
        </p:grpSpPr>
        <p:sp>
          <p:nvSpPr>
            <p:cNvPr id="51311" name="Line 106">
              <a:extLst>
                <a:ext uri="{FF2B5EF4-FFF2-40B4-BE49-F238E27FC236}">
                  <a16:creationId xmlns:a16="http://schemas.microsoft.com/office/drawing/2014/main" id="{013DCA6F-1C93-B423-63C3-EB18EFC180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680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2" name="Line 107">
              <a:extLst>
                <a:ext uri="{FF2B5EF4-FFF2-40B4-BE49-F238E27FC236}">
                  <a16:creationId xmlns:a16="http://schemas.microsoft.com/office/drawing/2014/main" id="{AA693B2C-F6CB-5518-49E0-3FB4FE2BF0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536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3" name="Line 108">
              <a:extLst>
                <a:ext uri="{FF2B5EF4-FFF2-40B4-BE49-F238E27FC236}">
                  <a16:creationId xmlns:a16="http://schemas.microsoft.com/office/drawing/2014/main" id="{309A2BBE-51C9-C53D-F1CB-9A2F4640A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392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4" name="Line 109">
              <a:extLst>
                <a:ext uri="{FF2B5EF4-FFF2-40B4-BE49-F238E27FC236}">
                  <a16:creationId xmlns:a16="http://schemas.microsoft.com/office/drawing/2014/main" id="{7EACCDD1-B75E-F4BC-99A5-98BDACDAF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248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5" name="Line 110">
              <a:extLst>
                <a:ext uri="{FF2B5EF4-FFF2-40B4-BE49-F238E27FC236}">
                  <a16:creationId xmlns:a16="http://schemas.microsoft.com/office/drawing/2014/main" id="{6B5BB5ED-1FDA-B8C7-1672-C7809B9C8A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248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6" name="Line 111">
              <a:extLst>
                <a:ext uri="{FF2B5EF4-FFF2-40B4-BE49-F238E27FC236}">
                  <a16:creationId xmlns:a16="http://schemas.microsoft.com/office/drawing/2014/main" id="{6B29A18F-92E7-5C6B-331D-ACAB606286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248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7" name="Line 112">
              <a:extLst>
                <a:ext uri="{FF2B5EF4-FFF2-40B4-BE49-F238E27FC236}">
                  <a16:creationId xmlns:a16="http://schemas.microsoft.com/office/drawing/2014/main" id="{DF46D0B4-21D6-14F0-0BF6-F5854AB432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248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8" name="Line 113">
              <a:extLst>
                <a:ext uri="{FF2B5EF4-FFF2-40B4-BE49-F238E27FC236}">
                  <a16:creationId xmlns:a16="http://schemas.microsoft.com/office/drawing/2014/main" id="{1F390999-AE83-CB0C-9F1D-338985D5A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248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9" name="Line 114">
              <a:extLst>
                <a:ext uri="{FF2B5EF4-FFF2-40B4-BE49-F238E27FC236}">
                  <a16:creationId xmlns:a16="http://schemas.microsoft.com/office/drawing/2014/main" id="{9031F045-E26D-6E1D-9B7F-A46A833EC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248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0" name="Line 115">
              <a:extLst>
                <a:ext uri="{FF2B5EF4-FFF2-40B4-BE49-F238E27FC236}">
                  <a16:creationId xmlns:a16="http://schemas.microsoft.com/office/drawing/2014/main" id="{3B4A0D07-4AE3-00C0-6F5B-26994F1F75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824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116">
            <a:extLst>
              <a:ext uri="{FF2B5EF4-FFF2-40B4-BE49-F238E27FC236}">
                <a16:creationId xmlns:a16="http://schemas.microsoft.com/office/drawing/2014/main" id="{4DA8E6CC-C0A8-171A-9256-C2CFEFD3FD78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5257800"/>
            <a:ext cx="1219200" cy="914400"/>
            <a:chOff x="1776" y="1248"/>
            <a:chExt cx="768" cy="576"/>
          </a:xfrm>
        </p:grpSpPr>
        <p:sp>
          <p:nvSpPr>
            <p:cNvPr id="51301" name="Line 117">
              <a:extLst>
                <a:ext uri="{FF2B5EF4-FFF2-40B4-BE49-F238E27FC236}">
                  <a16:creationId xmlns:a16="http://schemas.microsoft.com/office/drawing/2014/main" id="{0C50E527-CC25-1773-00EF-29AFA7D01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680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2" name="Line 118">
              <a:extLst>
                <a:ext uri="{FF2B5EF4-FFF2-40B4-BE49-F238E27FC236}">
                  <a16:creationId xmlns:a16="http://schemas.microsoft.com/office/drawing/2014/main" id="{798B55F0-095B-E0A5-E4AB-B61709873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536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3" name="Line 119">
              <a:extLst>
                <a:ext uri="{FF2B5EF4-FFF2-40B4-BE49-F238E27FC236}">
                  <a16:creationId xmlns:a16="http://schemas.microsoft.com/office/drawing/2014/main" id="{017A6737-E0FB-2E4B-B333-AEB89F69E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392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4" name="Line 120">
              <a:extLst>
                <a:ext uri="{FF2B5EF4-FFF2-40B4-BE49-F238E27FC236}">
                  <a16:creationId xmlns:a16="http://schemas.microsoft.com/office/drawing/2014/main" id="{29BB3C60-568B-637E-4A1D-1828EA851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248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5" name="Line 121">
              <a:extLst>
                <a:ext uri="{FF2B5EF4-FFF2-40B4-BE49-F238E27FC236}">
                  <a16:creationId xmlns:a16="http://schemas.microsoft.com/office/drawing/2014/main" id="{6236DAFC-6A4A-F3EA-EF7E-B1619D54FB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248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6" name="Line 122">
              <a:extLst>
                <a:ext uri="{FF2B5EF4-FFF2-40B4-BE49-F238E27FC236}">
                  <a16:creationId xmlns:a16="http://schemas.microsoft.com/office/drawing/2014/main" id="{EB17A19B-8218-61C8-1330-0170D4CED5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248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7" name="Line 123">
              <a:extLst>
                <a:ext uri="{FF2B5EF4-FFF2-40B4-BE49-F238E27FC236}">
                  <a16:creationId xmlns:a16="http://schemas.microsoft.com/office/drawing/2014/main" id="{94CC1EF2-1B86-EFEC-6561-9FC902F5B8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248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8" name="Line 124">
              <a:extLst>
                <a:ext uri="{FF2B5EF4-FFF2-40B4-BE49-F238E27FC236}">
                  <a16:creationId xmlns:a16="http://schemas.microsoft.com/office/drawing/2014/main" id="{1A983377-593B-B757-125D-3C6B35C83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248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9" name="Line 125">
              <a:extLst>
                <a:ext uri="{FF2B5EF4-FFF2-40B4-BE49-F238E27FC236}">
                  <a16:creationId xmlns:a16="http://schemas.microsoft.com/office/drawing/2014/main" id="{8E213AE9-0A77-1853-9833-01B5CDDF3F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248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0" name="Line 126">
              <a:extLst>
                <a:ext uri="{FF2B5EF4-FFF2-40B4-BE49-F238E27FC236}">
                  <a16:creationId xmlns:a16="http://schemas.microsoft.com/office/drawing/2014/main" id="{08BFE509-87CE-EDC0-0AD5-C144BE8EA1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824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127">
            <a:extLst>
              <a:ext uri="{FF2B5EF4-FFF2-40B4-BE49-F238E27FC236}">
                <a16:creationId xmlns:a16="http://schemas.microsoft.com/office/drawing/2014/main" id="{C80C872E-EF11-C0DD-CB29-EBBC0D5AEB14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5257800"/>
            <a:ext cx="1219200" cy="914400"/>
            <a:chOff x="1776" y="1248"/>
            <a:chExt cx="768" cy="576"/>
          </a:xfrm>
        </p:grpSpPr>
        <p:sp>
          <p:nvSpPr>
            <p:cNvPr id="51291" name="Line 128">
              <a:extLst>
                <a:ext uri="{FF2B5EF4-FFF2-40B4-BE49-F238E27FC236}">
                  <a16:creationId xmlns:a16="http://schemas.microsoft.com/office/drawing/2014/main" id="{8BBDB939-B967-5F96-D99B-7849276862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680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2" name="Line 129">
              <a:extLst>
                <a:ext uri="{FF2B5EF4-FFF2-40B4-BE49-F238E27FC236}">
                  <a16:creationId xmlns:a16="http://schemas.microsoft.com/office/drawing/2014/main" id="{0AA088AB-8ED8-BC5B-C1E2-FCB919C8C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536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3" name="Line 130">
              <a:extLst>
                <a:ext uri="{FF2B5EF4-FFF2-40B4-BE49-F238E27FC236}">
                  <a16:creationId xmlns:a16="http://schemas.microsoft.com/office/drawing/2014/main" id="{953EE8E6-7636-9180-F23F-7E1DA881EB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392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4" name="Line 131">
              <a:extLst>
                <a:ext uri="{FF2B5EF4-FFF2-40B4-BE49-F238E27FC236}">
                  <a16:creationId xmlns:a16="http://schemas.microsoft.com/office/drawing/2014/main" id="{F6BE12A4-F9BA-6493-79B2-E55DA7505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248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5" name="Line 132">
              <a:extLst>
                <a:ext uri="{FF2B5EF4-FFF2-40B4-BE49-F238E27FC236}">
                  <a16:creationId xmlns:a16="http://schemas.microsoft.com/office/drawing/2014/main" id="{C816F468-C5CC-DFFC-E5AC-9CAFFC7CAA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248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6" name="Line 133">
              <a:extLst>
                <a:ext uri="{FF2B5EF4-FFF2-40B4-BE49-F238E27FC236}">
                  <a16:creationId xmlns:a16="http://schemas.microsoft.com/office/drawing/2014/main" id="{1506CD88-6DA5-FEB9-EB76-F16E61E351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248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7" name="Line 134">
              <a:extLst>
                <a:ext uri="{FF2B5EF4-FFF2-40B4-BE49-F238E27FC236}">
                  <a16:creationId xmlns:a16="http://schemas.microsoft.com/office/drawing/2014/main" id="{DDAAAE9B-26AA-C2A8-B5B6-2254412DD4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248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8" name="Line 135">
              <a:extLst>
                <a:ext uri="{FF2B5EF4-FFF2-40B4-BE49-F238E27FC236}">
                  <a16:creationId xmlns:a16="http://schemas.microsoft.com/office/drawing/2014/main" id="{8A71D4D5-1B78-0018-002D-5B2944AA03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248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9" name="Line 136">
              <a:extLst>
                <a:ext uri="{FF2B5EF4-FFF2-40B4-BE49-F238E27FC236}">
                  <a16:creationId xmlns:a16="http://schemas.microsoft.com/office/drawing/2014/main" id="{6F40C7AE-E882-C337-9125-7BAD272CB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248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0" name="Line 137">
              <a:extLst>
                <a:ext uri="{FF2B5EF4-FFF2-40B4-BE49-F238E27FC236}">
                  <a16:creationId xmlns:a16="http://schemas.microsoft.com/office/drawing/2014/main" id="{68391410-2D04-24E3-6A14-6CF8C2EAE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824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4125" name="Line 189">
            <a:extLst>
              <a:ext uri="{FF2B5EF4-FFF2-40B4-BE49-F238E27FC236}">
                <a16:creationId xmlns:a16="http://schemas.microsoft.com/office/drawing/2014/main" id="{D49B8CAA-9B4C-4A42-B546-687FC6E790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2667000"/>
            <a:ext cx="60960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126" name="Line 190">
            <a:extLst>
              <a:ext uri="{FF2B5EF4-FFF2-40B4-BE49-F238E27FC236}">
                <a16:creationId xmlns:a16="http://schemas.microsoft.com/office/drawing/2014/main" id="{D477FD1B-1CC5-24E7-75BA-C2FD3C93161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86200" y="2667000"/>
            <a:ext cx="609600" cy="228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127" name="Line 191">
            <a:extLst>
              <a:ext uri="{FF2B5EF4-FFF2-40B4-BE49-F238E27FC236}">
                <a16:creationId xmlns:a16="http://schemas.microsoft.com/office/drawing/2014/main" id="{8EF94906-36F1-DA67-339E-95479FACFD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" y="3733800"/>
            <a:ext cx="30480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128" name="Line 192">
            <a:extLst>
              <a:ext uri="{FF2B5EF4-FFF2-40B4-BE49-F238E27FC236}">
                <a16:creationId xmlns:a16="http://schemas.microsoft.com/office/drawing/2014/main" id="{924A85E4-FEAB-37AB-7511-FE2F62790F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90800" y="3733800"/>
            <a:ext cx="304800" cy="228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129" name="Line 193">
            <a:extLst>
              <a:ext uri="{FF2B5EF4-FFF2-40B4-BE49-F238E27FC236}">
                <a16:creationId xmlns:a16="http://schemas.microsoft.com/office/drawing/2014/main" id="{D603C41A-D428-B9E6-4B7A-C72AE107F3D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43200" y="5029200"/>
            <a:ext cx="0" cy="228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130" name="Line 194">
            <a:extLst>
              <a:ext uri="{FF2B5EF4-FFF2-40B4-BE49-F238E27FC236}">
                <a16:creationId xmlns:a16="http://schemas.microsoft.com/office/drawing/2014/main" id="{780FACBB-2BEC-75DE-831B-CFA339CC7D6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3886200"/>
            <a:ext cx="0" cy="228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131" name="Line 195">
            <a:extLst>
              <a:ext uri="{FF2B5EF4-FFF2-40B4-BE49-F238E27FC236}">
                <a16:creationId xmlns:a16="http://schemas.microsoft.com/office/drawing/2014/main" id="{722CED77-82B5-6C3A-5CB0-C32DE2B245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5029200"/>
            <a:ext cx="0" cy="228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132" name="Line 196">
            <a:extLst>
              <a:ext uri="{FF2B5EF4-FFF2-40B4-BE49-F238E27FC236}">
                <a16:creationId xmlns:a16="http://schemas.microsoft.com/office/drawing/2014/main" id="{1C0A51A0-5774-1264-F9F8-C31A1A4F23F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57800" y="5715000"/>
            <a:ext cx="5334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9" name="Group 197">
            <a:extLst>
              <a:ext uri="{FF2B5EF4-FFF2-40B4-BE49-F238E27FC236}">
                <a16:creationId xmlns:a16="http://schemas.microsoft.com/office/drawing/2014/main" id="{FF04C5BB-FF46-CBF7-800A-E9C920621797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2057400"/>
            <a:ext cx="2438400" cy="1981200"/>
            <a:chOff x="1776" y="1248"/>
            <a:chExt cx="768" cy="576"/>
          </a:xfrm>
        </p:grpSpPr>
        <p:sp>
          <p:nvSpPr>
            <p:cNvPr id="51247" name="Line 198">
              <a:extLst>
                <a:ext uri="{FF2B5EF4-FFF2-40B4-BE49-F238E27FC236}">
                  <a16:creationId xmlns:a16="http://schemas.microsoft.com/office/drawing/2014/main" id="{64464782-47FC-1E79-F6AF-BAABBDCC69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680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8" name="Line 199">
              <a:extLst>
                <a:ext uri="{FF2B5EF4-FFF2-40B4-BE49-F238E27FC236}">
                  <a16:creationId xmlns:a16="http://schemas.microsoft.com/office/drawing/2014/main" id="{CD3810C3-41F2-97A9-EB16-150CB8E24C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536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9" name="Line 200">
              <a:extLst>
                <a:ext uri="{FF2B5EF4-FFF2-40B4-BE49-F238E27FC236}">
                  <a16:creationId xmlns:a16="http://schemas.microsoft.com/office/drawing/2014/main" id="{28011C2A-634B-394D-B4C6-3D33F0590B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392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0" name="Line 201">
              <a:extLst>
                <a:ext uri="{FF2B5EF4-FFF2-40B4-BE49-F238E27FC236}">
                  <a16:creationId xmlns:a16="http://schemas.microsoft.com/office/drawing/2014/main" id="{3E4F900E-046F-F8AF-9040-E843A13F9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248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1" name="Line 202">
              <a:extLst>
                <a:ext uri="{FF2B5EF4-FFF2-40B4-BE49-F238E27FC236}">
                  <a16:creationId xmlns:a16="http://schemas.microsoft.com/office/drawing/2014/main" id="{7FB9C12A-3365-E75E-5E38-A38113CCB9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248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2" name="Line 203">
              <a:extLst>
                <a:ext uri="{FF2B5EF4-FFF2-40B4-BE49-F238E27FC236}">
                  <a16:creationId xmlns:a16="http://schemas.microsoft.com/office/drawing/2014/main" id="{B194C040-AF03-98AB-C2D3-02245A9585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248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3" name="Line 204">
              <a:extLst>
                <a:ext uri="{FF2B5EF4-FFF2-40B4-BE49-F238E27FC236}">
                  <a16:creationId xmlns:a16="http://schemas.microsoft.com/office/drawing/2014/main" id="{021B3BF9-9BA7-8FF9-5494-B13816199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248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4" name="Line 205">
              <a:extLst>
                <a:ext uri="{FF2B5EF4-FFF2-40B4-BE49-F238E27FC236}">
                  <a16:creationId xmlns:a16="http://schemas.microsoft.com/office/drawing/2014/main" id="{DD00CA74-DD55-78E8-51A8-93B98B25C9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248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5" name="Line 206">
              <a:extLst>
                <a:ext uri="{FF2B5EF4-FFF2-40B4-BE49-F238E27FC236}">
                  <a16:creationId xmlns:a16="http://schemas.microsoft.com/office/drawing/2014/main" id="{39F27777-A04A-5DFB-8CAC-4A0161963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248"/>
              <a:ext cx="0" cy="5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6" name="Line 207">
              <a:extLst>
                <a:ext uri="{FF2B5EF4-FFF2-40B4-BE49-F238E27FC236}">
                  <a16:creationId xmlns:a16="http://schemas.microsoft.com/office/drawing/2014/main" id="{2712C314-E1F2-87B8-F5E8-AC46BA0769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824"/>
              <a:ext cx="76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4147" name="Line 211">
            <a:extLst>
              <a:ext uri="{FF2B5EF4-FFF2-40B4-BE49-F238E27FC236}">
                <a16:creationId xmlns:a16="http://schemas.microsoft.com/office/drawing/2014/main" id="{2B3D1EFC-0C64-8B5B-78BA-B3E1898CAB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8975" y="2085975"/>
            <a:ext cx="0" cy="1905000"/>
          </a:xfrm>
          <a:prstGeom prst="line">
            <a:avLst/>
          </a:prstGeom>
          <a:noFill/>
          <a:ln w="381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148" name="Line 212">
            <a:extLst>
              <a:ext uri="{FF2B5EF4-FFF2-40B4-BE49-F238E27FC236}">
                <a16:creationId xmlns:a16="http://schemas.microsoft.com/office/drawing/2014/main" id="{DB79B9A6-7B19-4FB3-E47B-366E9AA37F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3352800"/>
            <a:ext cx="2438400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149" name="Line 213">
            <a:extLst>
              <a:ext uri="{FF2B5EF4-FFF2-40B4-BE49-F238E27FC236}">
                <a16:creationId xmlns:a16="http://schemas.microsoft.com/office/drawing/2014/main" id="{18F7443B-5E5C-D510-5589-C69375C080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2057400"/>
            <a:ext cx="2438400" cy="1981200"/>
          </a:xfrm>
          <a:prstGeom prst="line">
            <a:avLst/>
          </a:prstGeom>
          <a:noFill/>
          <a:ln w="381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pic>
        <p:nvPicPr>
          <p:cNvPr id="32" name="图形 31" descr="王冠">
            <a:extLst>
              <a:ext uri="{FF2B5EF4-FFF2-40B4-BE49-F238E27FC236}">
                <a16:creationId xmlns:a16="http://schemas.microsoft.com/office/drawing/2014/main" id="{7AE93510-E7AC-8DEA-E2DD-81E4BABF6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2000" y="3024000"/>
            <a:ext cx="228594" cy="228594"/>
          </a:xfrm>
          <a:prstGeom prst="rect">
            <a:avLst/>
          </a:prstGeom>
        </p:spPr>
      </p:pic>
      <p:pic>
        <p:nvPicPr>
          <p:cNvPr id="33" name="图形 32" descr="王冠">
            <a:extLst>
              <a:ext uri="{FF2B5EF4-FFF2-40B4-BE49-F238E27FC236}">
                <a16:creationId xmlns:a16="http://schemas.microsoft.com/office/drawing/2014/main" id="{3551E250-30CF-DEBB-C4C1-013765B71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2000" y="3060000"/>
            <a:ext cx="380990" cy="380990"/>
          </a:xfrm>
          <a:prstGeom prst="rect">
            <a:avLst/>
          </a:prstGeom>
        </p:spPr>
      </p:pic>
      <p:pic>
        <p:nvPicPr>
          <p:cNvPr id="34" name="图形 33" descr="王冠">
            <a:extLst>
              <a:ext uri="{FF2B5EF4-FFF2-40B4-BE49-F238E27FC236}">
                <a16:creationId xmlns:a16="http://schemas.microsoft.com/office/drawing/2014/main" id="{A72C4806-CC03-EDB0-4894-869A80BA1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000" y="4068000"/>
            <a:ext cx="228594" cy="228594"/>
          </a:xfrm>
          <a:prstGeom prst="rect">
            <a:avLst/>
          </a:prstGeom>
        </p:spPr>
      </p:pic>
      <p:pic>
        <p:nvPicPr>
          <p:cNvPr id="35" name="图形 34" descr="王冠">
            <a:extLst>
              <a:ext uri="{FF2B5EF4-FFF2-40B4-BE49-F238E27FC236}">
                <a16:creationId xmlns:a16="http://schemas.microsoft.com/office/drawing/2014/main" id="{3ACF77F8-4B24-61B8-9263-D1A0D6DB3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000" y="4536000"/>
            <a:ext cx="228594" cy="228594"/>
          </a:xfrm>
          <a:prstGeom prst="rect">
            <a:avLst/>
          </a:prstGeom>
        </p:spPr>
      </p:pic>
      <p:pic>
        <p:nvPicPr>
          <p:cNvPr id="36" name="图形 35" descr="王冠">
            <a:extLst>
              <a:ext uri="{FF2B5EF4-FFF2-40B4-BE49-F238E27FC236}">
                <a16:creationId xmlns:a16="http://schemas.microsoft.com/office/drawing/2014/main" id="{D1E24118-3267-0C5A-B793-8DD0BA012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0000" y="4086000"/>
            <a:ext cx="228594" cy="228594"/>
          </a:xfrm>
          <a:prstGeom prst="rect">
            <a:avLst/>
          </a:prstGeom>
        </p:spPr>
      </p:pic>
      <p:pic>
        <p:nvPicPr>
          <p:cNvPr id="37" name="图形 36" descr="王冠">
            <a:extLst>
              <a:ext uri="{FF2B5EF4-FFF2-40B4-BE49-F238E27FC236}">
                <a16:creationId xmlns:a16="http://schemas.microsoft.com/office/drawing/2014/main" id="{9009C20B-DEC0-927C-D670-94CADF926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4000" y="4788000"/>
            <a:ext cx="228594" cy="228594"/>
          </a:xfrm>
          <a:prstGeom prst="rect">
            <a:avLst/>
          </a:prstGeom>
        </p:spPr>
      </p:pic>
      <p:pic>
        <p:nvPicPr>
          <p:cNvPr id="38" name="图形 37" descr="王冠">
            <a:extLst>
              <a:ext uri="{FF2B5EF4-FFF2-40B4-BE49-F238E27FC236}">
                <a16:creationId xmlns:a16="http://schemas.microsoft.com/office/drawing/2014/main" id="{4E327D12-0534-9944-9D94-8EDC58598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0000" y="5257752"/>
            <a:ext cx="228594" cy="228594"/>
          </a:xfrm>
          <a:prstGeom prst="rect">
            <a:avLst/>
          </a:prstGeom>
        </p:spPr>
      </p:pic>
      <p:pic>
        <p:nvPicPr>
          <p:cNvPr id="39" name="图形 38" descr="王冠">
            <a:extLst>
              <a:ext uri="{FF2B5EF4-FFF2-40B4-BE49-F238E27FC236}">
                <a16:creationId xmlns:a16="http://schemas.microsoft.com/office/drawing/2014/main" id="{C139EE33-4CDE-FB16-1036-4B785840B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2000" y="5486346"/>
            <a:ext cx="228594" cy="228594"/>
          </a:xfrm>
          <a:prstGeom prst="rect">
            <a:avLst/>
          </a:prstGeom>
        </p:spPr>
      </p:pic>
      <p:pic>
        <p:nvPicPr>
          <p:cNvPr id="40" name="图形 39" descr="王冠">
            <a:extLst>
              <a:ext uri="{FF2B5EF4-FFF2-40B4-BE49-F238E27FC236}">
                <a16:creationId xmlns:a16="http://schemas.microsoft.com/office/drawing/2014/main" id="{E84E48B5-82BC-D797-25F6-323439805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6000" y="5943534"/>
            <a:ext cx="228594" cy="228594"/>
          </a:xfrm>
          <a:prstGeom prst="rect">
            <a:avLst/>
          </a:prstGeom>
        </p:spPr>
      </p:pic>
      <p:pic>
        <p:nvPicPr>
          <p:cNvPr id="41" name="图形 40" descr="王冠">
            <a:extLst>
              <a:ext uri="{FF2B5EF4-FFF2-40B4-BE49-F238E27FC236}">
                <a16:creationId xmlns:a16="http://schemas.microsoft.com/office/drawing/2014/main" id="{883B772D-2942-74E4-A5D7-95DDAE4A9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6000" y="3222000"/>
            <a:ext cx="228594" cy="228594"/>
          </a:xfrm>
          <a:prstGeom prst="rect">
            <a:avLst/>
          </a:prstGeom>
        </p:spPr>
      </p:pic>
      <p:pic>
        <p:nvPicPr>
          <p:cNvPr id="53" name="图形 52" descr="王冠">
            <a:extLst>
              <a:ext uri="{FF2B5EF4-FFF2-40B4-BE49-F238E27FC236}">
                <a16:creationId xmlns:a16="http://schemas.microsoft.com/office/drawing/2014/main" id="{A60A2E2C-205F-3A08-1EDC-1600F90AA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6000" y="4343376"/>
            <a:ext cx="228594" cy="228594"/>
          </a:xfrm>
          <a:prstGeom prst="rect">
            <a:avLst/>
          </a:prstGeom>
        </p:spPr>
      </p:pic>
      <p:pic>
        <p:nvPicPr>
          <p:cNvPr id="54" name="图形 53" descr="王冠">
            <a:extLst>
              <a:ext uri="{FF2B5EF4-FFF2-40B4-BE49-F238E27FC236}">
                <a16:creationId xmlns:a16="http://schemas.microsoft.com/office/drawing/2014/main" id="{463F46D7-C055-E8E9-7E57-2EE0F9DE9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0000" y="4800564"/>
            <a:ext cx="228594" cy="228594"/>
          </a:xfrm>
          <a:prstGeom prst="rect">
            <a:avLst/>
          </a:prstGeom>
        </p:spPr>
      </p:pic>
      <p:pic>
        <p:nvPicPr>
          <p:cNvPr id="55" name="图形 54" descr="王冠">
            <a:extLst>
              <a:ext uri="{FF2B5EF4-FFF2-40B4-BE49-F238E27FC236}">
                <a16:creationId xmlns:a16="http://schemas.microsoft.com/office/drawing/2014/main" id="{257D8F32-592E-17E9-D0E6-26CBB166C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6000" y="5486346"/>
            <a:ext cx="228594" cy="228594"/>
          </a:xfrm>
          <a:prstGeom prst="rect">
            <a:avLst/>
          </a:prstGeom>
        </p:spPr>
      </p:pic>
      <p:pic>
        <p:nvPicPr>
          <p:cNvPr id="56" name="图形 55" descr="王冠">
            <a:extLst>
              <a:ext uri="{FF2B5EF4-FFF2-40B4-BE49-F238E27FC236}">
                <a16:creationId xmlns:a16="http://schemas.microsoft.com/office/drawing/2014/main" id="{CE130406-A8C5-8CCF-9F22-9F189B690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2000" y="5943534"/>
            <a:ext cx="228594" cy="228594"/>
          </a:xfrm>
          <a:prstGeom prst="rect">
            <a:avLst/>
          </a:prstGeom>
        </p:spPr>
      </p:pic>
      <p:pic>
        <p:nvPicPr>
          <p:cNvPr id="57" name="图形 56" descr="王冠">
            <a:extLst>
              <a:ext uri="{FF2B5EF4-FFF2-40B4-BE49-F238E27FC236}">
                <a16:creationId xmlns:a16="http://schemas.microsoft.com/office/drawing/2014/main" id="{D9711826-6E7D-F2C3-63B2-FF77BF69F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8000" y="5257752"/>
            <a:ext cx="228594" cy="228594"/>
          </a:xfrm>
          <a:prstGeom prst="rect">
            <a:avLst/>
          </a:prstGeom>
        </p:spPr>
      </p:pic>
      <p:pic>
        <p:nvPicPr>
          <p:cNvPr id="58" name="图形 57" descr="王冠">
            <a:extLst>
              <a:ext uri="{FF2B5EF4-FFF2-40B4-BE49-F238E27FC236}">
                <a16:creationId xmlns:a16="http://schemas.microsoft.com/office/drawing/2014/main" id="{C59A8642-51DE-EF77-B6B0-5C3FFF98A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2000" y="5486346"/>
            <a:ext cx="228594" cy="228594"/>
          </a:xfrm>
          <a:prstGeom prst="rect">
            <a:avLst/>
          </a:prstGeom>
        </p:spPr>
      </p:pic>
      <p:pic>
        <p:nvPicPr>
          <p:cNvPr id="59" name="图形 58" descr="王冠">
            <a:extLst>
              <a:ext uri="{FF2B5EF4-FFF2-40B4-BE49-F238E27FC236}">
                <a16:creationId xmlns:a16="http://schemas.microsoft.com/office/drawing/2014/main" id="{C2473D63-7DCD-1A9F-4C15-9C9F41D4C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0000" y="5943534"/>
            <a:ext cx="228594" cy="228594"/>
          </a:xfrm>
          <a:prstGeom prst="rect">
            <a:avLst/>
          </a:prstGeom>
        </p:spPr>
      </p:pic>
      <p:pic>
        <p:nvPicPr>
          <p:cNvPr id="60" name="图形 59" descr="王冠">
            <a:extLst>
              <a:ext uri="{FF2B5EF4-FFF2-40B4-BE49-F238E27FC236}">
                <a16:creationId xmlns:a16="http://schemas.microsoft.com/office/drawing/2014/main" id="{9297B672-C4B4-1F97-5B89-8A094052D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44000" y="5257752"/>
            <a:ext cx="228594" cy="228594"/>
          </a:xfrm>
          <a:prstGeom prst="rect">
            <a:avLst/>
          </a:prstGeom>
        </p:spPr>
      </p:pic>
      <p:pic>
        <p:nvPicPr>
          <p:cNvPr id="61" name="图形 60" descr="王冠">
            <a:extLst>
              <a:ext uri="{FF2B5EF4-FFF2-40B4-BE49-F238E27FC236}">
                <a16:creationId xmlns:a16="http://schemas.microsoft.com/office/drawing/2014/main" id="{D41D68A2-4DAC-7977-56DF-382F45078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2000" y="5714940"/>
            <a:ext cx="228594" cy="228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2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2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2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2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2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2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2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2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2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42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42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3AC6E141-50BB-4556-95DC-3A529F20CF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CCCAE97-2348-4CE5-B7C1-43428FB05D12}" type="slidenum">
              <a:rPr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/>
              <a:t>36</a:t>
            </a:fld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D70ECF05-70B3-1EB1-6089-6689AE093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Verdana" panose="020B0604030504040204" pitchFamily="34" charset="0"/>
              </a:rPr>
              <a:t>Example 8 Sums of Subsets</a:t>
            </a:r>
          </a:p>
        </p:txBody>
      </p:sp>
      <p:sp>
        <p:nvSpPr>
          <p:cNvPr id="424981" name="Rectangle 21">
            <a:extLst>
              <a:ext uri="{FF2B5EF4-FFF2-40B4-BE49-F238E27FC236}">
                <a16:creationId xmlns:a16="http://schemas.microsoft.com/office/drawing/2014/main" id="{BA7C8416-4FA1-87F2-6940-EF6BB16EB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295400"/>
            <a:ext cx="2209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rgbClr val="000000"/>
                </a:solidFill>
                <a:latin typeface="Times New Roman" panose="02020603050405020304" pitchFamily="18" charset="0"/>
              </a:rPr>
              <a:t>{ } Sum = 0 </a:t>
            </a:r>
          </a:p>
        </p:txBody>
      </p:sp>
      <p:sp>
        <p:nvSpPr>
          <p:cNvPr id="424984" name="Line 24">
            <a:extLst>
              <a:ext uri="{FF2B5EF4-FFF2-40B4-BE49-F238E27FC236}">
                <a16:creationId xmlns:a16="http://schemas.microsoft.com/office/drawing/2014/main" id="{AB6649C9-724E-A4F5-D0AF-8A15924A59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1905000"/>
            <a:ext cx="53340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85" name="Rectangle 25">
            <a:extLst>
              <a:ext uri="{FF2B5EF4-FFF2-40B4-BE49-F238E27FC236}">
                <a16:creationId xmlns:a16="http://schemas.microsoft.com/office/drawing/2014/main" id="{F9FE4BA8-F78A-5654-FD40-9B9306CA0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438400"/>
            <a:ext cx="2590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3000" b="1">
                <a:solidFill>
                  <a:srgbClr val="000000"/>
                </a:solidFill>
                <a:latin typeface="Times New Roman" panose="02020603050405020304" pitchFamily="18" charset="0"/>
              </a:rPr>
              <a:t>{31} Sum = 31</a:t>
            </a:r>
          </a:p>
        </p:txBody>
      </p:sp>
      <p:sp>
        <p:nvSpPr>
          <p:cNvPr id="424986" name="Line 26">
            <a:extLst>
              <a:ext uri="{FF2B5EF4-FFF2-40B4-BE49-F238E27FC236}">
                <a16:creationId xmlns:a16="http://schemas.microsoft.com/office/drawing/2014/main" id="{F87D84E4-929C-F032-75A5-1024F2C22E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1905000"/>
            <a:ext cx="68580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87" name="Rectangle 27">
            <a:extLst>
              <a:ext uri="{FF2B5EF4-FFF2-40B4-BE49-F238E27FC236}">
                <a16:creationId xmlns:a16="http://schemas.microsoft.com/office/drawing/2014/main" id="{751617E7-3540-C7F3-7A02-1EBE96CC0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438400"/>
            <a:ext cx="2743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rgbClr val="000000"/>
                </a:solidFill>
                <a:latin typeface="Times New Roman" panose="02020603050405020304" pitchFamily="18" charset="0"/>
              </a:rPr>
              <a:t>{27} Sum = 27</a:t>
            </a:r>
          </a:p>
        </p:txBody>
      </p:sp>
      <p:sp>
        <p:nvSpPr>
          <p:cNvPr id="424988" name="Line 28">
            <a:extLst>
              <a:ext uri="{FF2B5EF4-FFF2-40B4-BE49-F238E27FC236}">
                <a16:creationId xmlns:a16="http://schemas.microsoft.com/office/drawing/2014/main" id="{90043C2A-51A2-6ACC-1186-52B071F60A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2971800"/>
            <a:ext cx="609600" cy="914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92" name="Line 32">
            <a:extLst>
              <a:ext uri="{FF2B5EF4-FFF2-40B4-BE49-F238E27FC236}">
                <a16:creationId xmlns:a16="http://schemas.microsoft.com/office/drawing/2014/main" id="{72742E3C-C817-73D7-24DF-AE91DAE4E5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971800"/>
            <a:ext cx="533400" cy="914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93" name="Line 33">
            <a:extLst>
              <a:ext uri="{FF2B5EF4-FFF2-40B4-BE49-F238E27FC236}">
                <a16:creationId xmlns:a16="http://schemas.microsoft.com/office/drawing/2014/main" id="{50901611-7F25-4463-8EA8-B8A541A2DB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3124200"/>
            <a:ext cx="609600" cy="914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94" name="Line 34">
            <a:extLst>
              <a:ext uri="{FF2B5EF4-FFF2-40B4-BE49-F238E27FC236}">
                <a16:creationId xmlns:a16="http://schemas.microsoft.com/office/drawing/2014/main" id="{5AC29D84-C1E2-737D-BB86-7F3726672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124200"/>
            <a:ext cx="533400" cy="914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4995" name="Rectangle 35">
            <a:extLst>
              <a:ext uri="{FF2B5EF4-FFF2-40B4-BE49-F238E27FC236}">
                <a16:creationId xmlns:a16="http://schemas.microsoft.com/office/drawing/2014/main" id="{86E62BB3-DC3F-6D3E-73E2-72B9CA562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86200"/>
            <a:ext cx="1828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3000" b="1">
                <a:solidFill>
                  <a:srgbClr val="000000"/>
                </a:solidFill>
                <a:latin typeface="Times New Roman" panose="02020603050405020304" pitchFamily="18" charset="0"/>
              </a:rPr>
              <a:t>{31,7} 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3000" b="1">
                <a:solidFill>
                  <a:srgbClr val="000000"/>
                </a:solidFill>
                <a:latin typeface="Times New Roman" panose="02020603050405020304" pitchFamily="18" charset="0"/>
              </a:rPr>
              <a:t>Sum = 38</a:t>
            </a:r>
          </a:p>
        </p:txBody>
      </p:sp>
      <p:sp>
        <p:nvSpPr>
          <p:cNvPr id="424996" name="Rectangle 36">
            <a:extLst>
              <a:ext uri="{FF2B5EF4-FFF2-40B4-BE49-F238E27FC236}">
                <a16:creationId xmlns:a16="http://schemas.microsoft.com/office/drawing/2014/main" id="{F0B1876E-5F28-50F1-D356-12DF4E23A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886200"/>
            <a:ext cx="1828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3000" b="1">
                <a:solidFill>
                  <a:srgbClr val="000000"/>
                </a:solidFill>
                <a:latin typeface="Times New Roman" panose="02020603050405020304" pitchFamily="18" charset="0"/>
              </a:rPr>
              <a:t>{31,5} 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3000" b="1">
                <a:solidFill>
                  <a:srgbClr val="000000"/>
                </a:solidFill>
                <a:latin typeface="Times New Roman" panose="02020603050405020304" pitchFamily="18" charset="0"/>
              </a:rPr>
              <a:t>Sum = 36</a:t>
            </a:r>
          </a:p>
        </p:txBody>
      </p:sp>
      <p:sp>
        <p:nvSpPr>
          <p:cNvPr id="424997" name="Rectangle 37">
            <a:extLst>
              <a:ext uri="{FF2B5EF4-FFF2-40B4-BE49-F238E27FC236}">
                <a16:creationId xmlns:a16="http://schemas.microsoft.com/office/drawing/2014/main" id="{E7484C30-EAB7-B8E7-400D-E28BF8DCD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886200"/>
            <a:ext cx="1828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3000" b="1">
                <a:solidFill>
                  <a:srgbClr val="000000"/>
                </a:solidFill>
                <a:latin typeface="Times New Roman" panose="02020603050405020304" pitchFamily="18" charset="0"/>
              </a:rPr>
              <a:t>{27,11} 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3000" b="1">
                <a:solidFill>
                  <a:srgbClr val="000000"/>
                </a:solidFill>
                <a:latin typeface="Times New Roman" panose="02020603050405020304" pitchFamily="18" charset="0"/>
              </a:rPr>
              <a:t>Sum = 38</a:t>
            </a:r>
          </a:p>
        </p:txBody>
      </p:sp>
      <p:sp>
        <p:nvSpPr>
          <p:cNvPr id="424998" name="Rectangle 38">
            <a:extLst>
              <a:ext uri="{FF2B5EF4-FFF2-40B4-BE49-F238E27FC236}">
                <a16:creationId xmlns:a16="http://schemas.microsoft.com/office/drawing/2014/main" id="{AAA9F41D-FC2A-1367-0C02-CAABE52AB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886200"/>
            <a:ext cx="1828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3000" b="1">
                <a:solidFill>
                  <a:srgbClr val="000000"/>
                </a:solidFill>
                <a:latin typeface="Times New Roman" panose="02020603050405020304" pitchFamily="18" charset="0"/>
              </a:rPr>
              <a:t>{27,7} 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3000" b="1">
                <a:solidFill>
                  <a:srgbClr val="000000"/>
                </a:solidFill>
                <a:latin typeface="Times New Roman" panose="02020603050405020304" pitchFamily="18" charset="0"/>
              </a:rPr>
              <a:t>Sum = 34</a:t>
            </a:r>
          </a:p>
        </p:txBody>
      </p:sp>
      <p:sp>
        <p:nvSpPr>
          <p:cNvPr id="424999" name="Line 39">
            <a:extLst>
              <a:ext uri="{FF2B5EF4-FFF2-40B4-BE49-F238E27FC236}">
                <a16:creationId xmlns:a16="http://schemas.microsoft.com/office/drawing/2014/main" id="{23AF227C-0D96-6263-9257-56D666A8CC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4876800"/>
            <a:ext cx="609600" cy="914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5000" name="Rectangle 40">
            <a:extLst>
              <a:ext uri="{FF2B5EF4-FFF2-40B4-BE49-F238E27FC236}">
                <a16:creationId xmlns:a16="http://schemas.microsoft.com/office/drawing/2014/main" id="{7CE0E1A3-8F0C-A001-9DC0-6ECE9B4F4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638800"/>
            <a:ext cx="1828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3000" b="1">
                <a:solidFill>
                  <a:srgbClr val="000000"/>
                </a:solidFill>
                <a:latin typeface="Times New Roman" panose="02020603050405020304" pitchFamily="18" charset="0"/>
              </a:rPr>
              <a:t>{27,7,5} 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3000" b="1">
                <a:solidFill>
                  <a:srgbClr val="000000"/>
                </a:solidFill>
                <a:latin typeface="Times New Roman" panose="02020603050405020304" pitchFamily="18" charset="0"/>
              </a:rPr>
              <a:t>Sum = 39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2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2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2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24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2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24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24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2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2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2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2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2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2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81" grpId="0"/>
      <p:bldP spid="424985" grpId="0"/>
      <p:bldP spid="424987" grpId="0"/>
      <p:bldP spid="424995" grpId="0"/>
      <p:bldP spid="424996" grpId="0"/>
      <p:bldP spid="424997" grpId="0"/>
      <p:bldP spid="424998" grpId="0"/>
      <p:bldP spid="42500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>
            <a:extLst>
              <a:ext uri="{FF2B5EF4-FFF2-40B4-BE49-F238E27FC236}">
                <a16:creationId xmlns:a16="http://schemas.microsoft.com/office/drawing/2014/main" id="{CBC5CDD8-B516-4BC5-AE08-573812DFAD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8E461EA-41C1-4356-9781-4C5A4E019861}" type="slidenum">
              <a:rPr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/>
              <a:t>37</a:t>
            </a:fld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4A20245D-5137-4B37-98BC-8F47D6A78042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fld id="{D0828413-0850-4A23-96DB-3F596456657B}" type="slidenum">
              <a:rPr altLang="zh-CN" sz="1200" noProof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buFont typeface="Arial" panose="020B0604020202020204" pitchFamily="34" charset="0"/>
                <a:buNone/>
              </a:pPr>
              <a:t>37</a:t>
            </a:fld>
            <a:endParaRPr lang="zh-CN" altLang="zh-CN" sz="1200" noProof="1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DAB4C5F7-CBA8-C357-3823-164E96A0BC8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grpSp>
        <p:nvGrpSpPr>
          <p:cNvPr id="53253" name="Group 4">
            <a:extLst>
              <a:ext uri="{FF2B5EF4-FFF2-40B4-BE49-F238E27FC236}">
                <a16:creationId xmlns:a16="http://schemas.microsoft.com/office/drawing/2014/main" id="{2D8E2B87-CCD3-4303-8E02-7167105F24E2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53255" name="Group 5">
              <a:extLst>
                <a:ext uri="{FF2B5EF4-FFF2-40B4-BE49-F238E27FC236}">
                  <a16:creationId xmlns:a16="http://schemas.microsoft.com/office/drawing/2014/main" id="{1CD64BEC-A2A6-6864-6379-1918D786D8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>
                <a:extLst>
                  <a:ext uri="{FF2B5EF4-FFF2-40B4-BE49-F238E27FC236}">
                    <a16:creationId xmlns:a16="http://schemas.microsoft.com/office/drawing/2014/main" id="{96B58B77-9BF7-45A6-8948-4F7EAC145EF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55303" name="Oval 7">
                <a:extLst>
                  <a:ext uri="{FF2B5EF4-FFF2-40B4-BE49-F238E27FC236}">
                    <a16:creationId xmlns:a16="http://schemas.microsoft.com/office/drawing/2014/main" id="{11386283-D38F-4CCB-A999-D79AE6D9EBA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55304" name="Oval 8">
              <a:extLst>
                <a:ext uri="{FF2B5EF4-FFF2-40B4-BE49-F238E27FC236}">
                  <a16:creationId xmlns:a16="http://schemas.microsoft.com/office/drawing/2014/main" id="{650A1315-52CD-494E-B261-83861FE5E27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5305" name="Oval 9">
              <a:extLst>
                <a:ext uri="{FF2B5EF4-FFF2-40B4-BE49-F238E27FC236}">
                  <a16:creationId xmlns:a16="http://schemas.microsoft.com/office/drawing/2014/main" id="{46F3C90B-3A7E-4C8A-84F1-220B2C7FEDC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5306" name="Oval 10">
              <a:extLst>
                <a:ext uri="{FF2B5EF4-FFF2-40B4-BE49-F238E27FC236}">
                  <a16:creationId xmlns:a16="http://schemas.microsoft.com/office/drawing/2014/main" id="{5EAF929C-7C5B-42A4-884E-86EB485AE86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5307" name="Oval 11">
              <a:extLst>
                <a:ext uri="{FF2B5EF4-FFF2-40B4-BE49-F238E27FC236}">
                  <a16:creationId xmlns:a16="http://schemas.microsoft.com/office/drawing/2014/main" id="{92B42A6F-6823-4A76-B374-ADF37276009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53254" name="Rectangle 3">
            <a:extLst>
              <a:ext uri="{FF2B5EF4-FFF2-40B4-BE49-F238E27FC236}">
                <a16:creationId xmlns:a16="http://schemas.microsoft.com/office/drawing/2014/main" id="{19D57ED0-9C54-318E-7345-97EE33FE84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124200" y="3352800"/>
            <a:ext cx="3124200" cy="83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ea typeface="宋体" panose="02010600030101010101" pitchFamily="2" charset="-122"/>
              </a:rPr>
              <a:t>Applications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6757A1BC-AD46-7592-CE89-56FF1F4FF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Verdana" panose="020B0604030504040204" pitchFamily="34" charset="0"/>
              </a:rPr>
              <a:t>Applications</a:t>
            </a:r>
          </a:p>
        </p:txBody>
      </p:sp>
      <p:sp>
        <p:nvSpPr>
          <p:cNvPr id="54275" name="TextBox 4">
            <a:extLst>
              <a:ext uri="{FF2B5EF4-FFF2-40B4-BE49-F238E27FC236}">
                <a16:creationId xmlns:a16="http://schemas.microsoft.com/office/drawing/2014/main" id="{F7D68E87-2D7F-2A9F-6D27-09C9C926A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001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/>
              <a:t>1. Use DFS</a:t>
            </a:r>
            <a:r>
              <a:rPr lang="zh-CN" altLang="en-US"/>
              <a:t>（</a:t>
            </a:r>
            <a:r>
              <a:rPr lang="en-US" altLang="zh-CN"/>
              <a:t>Depth-First Search</a:t>
            </a:r>
            <a:r>
              <a:rPr lang="zh-CN" altLang="en-US"/>
              <a:t>）</a:t>
            </a:r>
            <a:r>
              <a:rPr lang="en-US" altLang="zh-CN"/>
              <a:t> to produce a spanning tree(choose a as the root).</a:t>
            </a:r>
            <a:endParaRPr lang="zh-CN" altLang="en-US"/>
          </a:p>
        </p:txBody>
      </p:sp>
      <p:grpSp>
        <p:nvGrpSpPr>
          <p:cNvPr id="54276" name="组合 115">
            <a:extLst>
              <a:ext uri="{FF2B5EF4-FFF2-40B4-BE49-F238E27FC236}">
                <a16:creationId xmlns:a16="http://schemas.microsoft.com/office/drawing/2014/main" id="{D81C8DA8-CA23-E992-5DFC-13D89DA17497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362200"/>
            <a:ext cx="7656513" cy="3286125"/>
            <a:chOff x="304800" y="1981200"/>
            <a:chExt cx="7656513" cy="3286125"/>
          </a:xfrm>
        </p:grpSpPr>
        <p:sp>
          <p:nvSpPr>
            <p:cNvPr id="54277" name="Line 4">
              <a:extLst>
                <a:ext uri="{FF2B5EF4-FFF2-40B4-BE49-F238E27FC236}">
                  <a16:creationId xmlns:a16="http://schemas.microsoft.com/office/drawing/2014/main" id="{571228B1-B266-E11F-BCDE-E08A5BFECC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4400" y="3048000"/>
              <a:ext cx="990600" cy="457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8" name="Oval 5">
              <a:extLst>
                <a:ext uri="{FF2B5EF4-FFF2-40B4-BE49-F238E27FC236}">
                  <a16:creationId xmlns:a16="http://schemas.microsoft.com/office/drawing/2014/main" id="{E716509D-4480-A24F-7A01-9441562F4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2819400"/>
              <a:ext cx="319087" cy="34766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54279" name="Oval 6">
              <a:extLst>
                <a:ext uri="{FF2B5EF4-FFF2-40B4-BE49-F238E27FC236}">
                  <a16:creationId xmlns:a16="http://schemas.microsoft.com/office/drawing/2014/main" id="{EB611BC7-40C2-7264-A4D5-2A7AAFA2C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4114800"/>
              <a:ext cx="319087" cy="34766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54280" name="Oval 11">
              <a:extLst>
                <a:ext uri="{FF2B5EF4-FFF2-40B4-BE49-F238E27FC236}">
                  <a16:creationId xmlns:a16="http://schemas.microsoft.com/office/drawing/2014/main" id="{C9BB43E0-F633-5935-0C1E-184BF6DA6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3429000"/>
              <a:ext cx="317500" cy="34766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54281" name="Oval 16">
              <a:extLst>
                <a:ext uri="{FF2B5EF4-FFF2-40B4-BE49-F238E27FC236}">
                  <a16:creationId xmlns:a16="http://schemas.microsoft.com/office/drawing/2014/main" id="{C685600C-50D5-BFE5-AB27-203EF2E16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3505200"/>
              <a:ext cx="319087" cy="34766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54282" name="Line 18">
              <a:extLst>
                <a:ext uri="{FF2B5EF4-FFF2-40B4-BE49-F238E27FC236}">
                  <a16:creationId xmlns:a16="http://schemas.microsoft.com/office/drawing/2014/main" id="{5AE70786-E464-FC0A-9F64-A29B466CE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1518" y="3124200"/>
              <a:ext cx="45719" cy="1066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3" name="Rectangle 26">
              <a:extLst>
                <a:ext uri="{FF2B5EF4-FFF2-40B4-BE49-F238E27FC236}">
                  <a16:creationId xmlns:a16="http://schemas.microsoft.com/office/drawing/2014/main" id="{59705998-B844-94CF-7B33-FEE571DC5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" y="2362200"/>
              <a:ext cx="5699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4284" name="Rectangle 27">
              <a:extLst>
                <a:ext uri="{FF2B5EF4-FFF2-40B4-BE49-F238E27FC236}">
                  <a16:creationId xmlns:a16="http://schemas.microsoft.com/office/drawing/2014/main" id="{36C2842E-6416-1EF8-6032-6594E234A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4343400"/>
              <a:ext cx="569913" cy="77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4285" name="Rectangle 28">
              <a:extLst>
                <a:ext uri="{FF2B5EF4-FFF2-40B4-BE49-F238E27FC236}">
                  <a16:creationId xmlns:a16="http://schemas.microsoft.com/office/drawing/2014/main" id="{E4D425FC-2EB5-27E1-F26F-ECEF4DD12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2743200"/>
              <a:ext cx="569913" cy="77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4286" name="Rectangle 50">
              <a:extLst>
                <a:ext uri="{FF2B5EF4-FFF2-40B4-BE49-F238E27FC236}">
                  <a16:creationId xmlns:a16="http://schemas.microsoft.com/office/drawing/2014/main" id="{D05359D9-D1EA-603A-4A10-0D75A527B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2819400"/>
              <a:ext cx="569913" cy="77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4287" name="Line 18">
              <a:extLst>
                <a:ext uri="{FF2B5EF4-FFF2-40B4-BE49-F238E27FC236}">
                  <a16:creationId xmlns:a16="http://schemas.microsoft.com/office/drawing/2014/main" id="{CAABA85E-8CE4-3C39-FC25-F968273A46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4399" y="3657600"/>
              <a:ext cx="1066799" cy="6096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8" name="Oval 16">
              <a:extLst>
                <a:ext uri="{FF2B5EF4-FFF2-40B4-BE49-F238E27FC236}">
                  <a16:creationId xmlns:a16="http://schemas.microsoft.com/office/drawing/2014/main" id="{08AE6DB7-8B3C-1714-D82E-231A3C5D1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2667000"/>
              <a:ext cx="319087" cy="34766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54289" name="Oval 16">
              <a:extLst>
                <a:ext uri="{FF2B5EF4-FFF2-40B4-BE49-F238E27FC236}">
                  <a16:creationId xmlns:a16="http://schemas.microsoft.com/office/drawing/2014/main" id="{D0C9F3AE-9D63-52A4-AA80-0CEED27AE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2667000"/>
              <a:ext cx="319087" cy="34766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54290" name="Oval 16">
              <a:extLst>
                <a:ext uri="{FF2B5EF4-FFF2-40B4-BE49-F238E27FC236}">
                  <a16:creationId xmlns:a16="http://schemas.microsoft.com/office/drawing/2014/main" id="{6D195F6D-20D6-A8E5-6549-8FE89FF2F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0" y="2667000"/>
              <a:ext cx="319087" cy="34766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54291" name="Oval 16">
              <a:extLst>
                <a:ext uri="{FF2B5EF4-FFF2-40B4-BE49-F238E27FC236}">
                  <a16:creationId xmlns:a16="http://schemas.microsoft.com/office/drawing/2014/main" id="{54EC6027-DA7E-0DB5-A3A1-BA257B4A9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4267200"/>
              <a:ext cx="319087" cy="34766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54292" name="Oval 16">
              <a:extLst>
                <a:ext uri="{FF2B5EF4-FFF2-40B4-BE49-F238E27FC236}">
                  <a16:creationId xmlns:a16="http://schemas.microsoft.com/office/drawing/2014/main" id="{CDAD0B2A-B479-4CCA-BDA8-666A7981F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4191000"/>
              <a:ext cx="319087" cy="34766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54293" name="Oval 16">
              <a:extLst>
                <a:ext uri="{FF2B5EF4-FFF2-40B4-BE49-F238E27FC236}">
                  <a16:creationId xmlns:a16="http://schemas.microsoft.com/office/drawing/2014/main" id="{362E478D-FEBB-7676-2296-01296B07E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0" y="4267200"/>
              <a:ext cx="319087" cy="34766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54294" name="Line 18">
              <a:extLst>
                <a:ext uri="{FF2B5EF4-FFF2-40B4-BE49-F238E27FC236}">
                  <a16:creationId xmlns:a16="http://schemas.microsoft.com/office/drawing/2014/main" id="{D9E3CDD3-C4AD-DBAC-3AB9-55B307D99C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33599" y="3581400"/>
              <a:ext cx="1066799" cy="76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5" name="Line 18">
              <a:extLst>
                <a:ext uri="{FF2B5EF4-FFF2-40B4-BE49-F238E27FC236}">
                  <a16:creationId xmlns:a16="http://schemas.microsoft.com/office/drawing/2014/main" id="{DD7D6284-D5E2-9213-8EE4-1519D8B0B4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52799" y="2895600"/>
              <a:ext cx="1447799" cy="685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6" name="Line 18">
              <a:extLst>
                <a:ext uri="{FF2B5EF4-FFF2-40B4-BE49-F238E27FC236}">
                  <a16:creationId xmlns:a16="http://schemas.microsoft.com/office/drawing/2014/main" id="{C826F57F-0C76-21D8-28AD-78E369E341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52800" y="3733800"/>
              <a:ext cx="1219198" cy="7315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7" name="Line 18">
              <a:extLst>
                <a:ext uri="{FF2B5EF4-FFF2-40B4-BE49-F238E27FC236}">
                  <a16:creationId xmlns:a16="http://schemas.microsoft.com/office/drawing/2014/main" id="{6A4D621C-0B86-E044-8923-BE53FB7BE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52998" y="2773681"/>
              <a:ext cx="1143001" cy="4571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8" name="Line 18">
              <a:extLst>
                <a:ext uri="{FF2B5EF4-FFF2-40B4-BE49-F238E27FC236}">
                  <a16:creationId xmlns:a16="http://schemas.microsoft.com/office/drawing/2014/main" id="{47BE20CE-0C24-0B38-2BB3-E8B563423D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24400" y="2971800"/>
              <a:ext cx="76200" cy="1295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9" name="Line 18">
              <a:extLst>
                <a:ext uri="{FF2B5EF4-FFF2-40B4-BE49-F238E27FC236}">
                  <a16:creationId xmlns:a16="http://schemas.microsoft.com/office/drawing/2014/main" id="{2B3C5DD2-EA8F-832F-9FD1-A054EE6736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76798" y="4419599"/>
              <a:ext cx="1295401" cy="4571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0" name="Line 18">
              <a:extLst>
                <a:ext uri="{FF2B5EF4-FFF2-40B4-BE49-F238E27FC236}">
                  <a16:creationId xmlns:a16="http://schemas.microsoft.com/office/drawing/2014/main" id="{7A82079E-FFA9-76C7-8A81-13525EEF95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00799" y="2819400"/>
              <a:ext cx="1219198" cy="4571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1" name="Line 18">
              <a:extLst>
                <a:ext uri="{FF2B5EF4-FFF2-40B4-BE49-F238E27FC236}">
                  <a16:creationId xmlns:a16="http://schemas.microsoft.com/office/drawing/2014/main" id="{BDBB3F8C-46A6-424C-332F-813A5D51C2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8400" y="2971800"/>
              <a:ext cx="76200" cy="1295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2" name="Line 18">
              <a:extLst>
                <a:ext uri="{FF2B5EF4-FFF2-40B4-BE49-F238E27FC236}">
                  <a16:creationId xmlns:a16="http://schemas.microsoft.com/office/drawing/2014/main" id="{628B1E4E-D0C5-4535-9770-8746E32C4E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324599" y="4419600"/>
              <a:ext cx="1295399" cy="76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3" name="Rectangle 50">
              <a:extLst>
                <a:ext uri="{FF2B5EF4-FFF2-40B4-BE49-F238E27FC236}">
                  <a16:creationId xmlns:a16="http://schemas.microsoft.com/office/drawing/2014/main" id="{17FD9655-1EBA-AAA8-1E38-B2213FF21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2057400"/>
              <a:ext cx="569913" cy="77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4304" name="Rectangle 50">
              <a:extLst>
                <a:ext uri="{FF2B5EF4-FFF2-40B4-BE49-F238E27FC236}">
                  <a16:creationId xmlns:a16="http://schemas.microsoft.com/office/drawing/2014/main" id="{A8AA13D8-A2CA-5639-EFB4-978381173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1981200"/>
              <a:ext cx="569913" cy="77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54305" name="Rectangle 50">
              <a:extLst>
                <a:ext uri="{FF2B5EF4-FFF2-40B4-BE49-F238E27FC236}">
                  <a16:creationId xmlns:a16="http://schemas.microsoft.com/office/drawing/2014/main" id="{3A575FE4-19C8-9AAE-491B-61B164F97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2133600"/>
              <a:ext cx="569913" cy="77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54306" name="Rectangle 50">
              <a:extLst>
                <a:ext uri="{FF2B5EF4-FFF2-40B4-BE49-F238E27FC236}">
                  <a16:creationId xmlns:a16="http://schemas.microsoft.com/office/drawing/2014/main" id="{D7D44ED3-DBCC-5DEE-7AE9-D3868957D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4495800"/>
              <a:ext cx="569913" cy="77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54307" name="Rectangle 50">
              <a:extLst>
                <a:ext uri="{FF2B5EF4-FFF2-40B4-BE49-F238E27FC236}">
                  <a16:creationId xmlns:a16="http://schemas.microsoft.com/office/drawing/2014/main" id="{E20A4A3A-3BD9-C7AC-03CE-E4D287FE4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343400"/>
              <a:ext cx="569913" cy="77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54308" name="Rectangle 50">
              <a:extLst>
                <a:ext uri="{FF2B5EF4-FFF2-40B4-BE49-F238E27FC236}">
                  <a16:creationId xmlns:a16="http://schemas.microsoft.com/office/drawing/2014/main" id="{5A9A6BDB-8090-0CA1-4F9C-607D687FA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4495800"/>
              <a:ext cx="569913" cy="77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2A2BAAE4-9A11-6F15-1C50-82CD04065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Verdana" panose="020B0604030504040204" pitchFamily="34" charset="0"/>
              </a:rPr>
              <a:t>Applications</a:t>
            </a:r>
          </a:p>
        </p:txBody>
      </p:sp>
      <p:sp>
        <p:nvSpPr>
          <p:cNvPr id="55299" name="TextBox 4">
            <a:extLst>
              <a:ext uri="{FF2B5EF4-FFF2-40B4-BE49-F238E27FC236}">
                <a16:creationId xmlns:a16="http://schemas.microsoft.com/office/drawing/2014/main" id="{F3573A24-F72F-2044-1142-2569F0AE2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8001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AutoNum type="arabicPeriod"/>
            </a:pPr>
            <a:r>
              <a:rPr lang="en-US" altLang="zh-CN" sz="1800"/>
              <a:t>Use DFS to produce a spanning tree(choose a as the root).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en-US" altLang="zh-CN" sz="1800"/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800"/>
              <a:t>Solution: Beginning at a, we track on the vertices by letter.</a:t>
            </a:r>
            <a:endParaRPr lang="zh-CN" altLang="en-US" sz="1800"/>
          </a:p>
        </p:txBody>
      </p:sp>
      <p:grpSp>
        <p:nvGrpSpPr>
          <p:cNvPr id="55300" name="组合 115">
            <a:extLst>
              <a:ext uri="{FF2B5EF4-FFF2-40B4-BE49-F238E27FC236}">
                <a16:creationId xmlns:a16="http://schemas.microsoft.com/office/drawing/2014/main" id="{802F803D-CC9A-6C95-4CC8-9AE1A42D9ADF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743200"/>
            <a:ext cx="7656513" cy="3286125"/>
            <a:chOff x="304800" y="1981200"/>
            <a:chExt cx="7656513" cy="3286125"/>
          </a:xfrm>
        </p:grpSpPr>
        <p:sp>
          <p:nvSpPr>
            <p:cNvPr id="55301" name="Oval 5">
              <a:extLst>
                <a:ext uri="{FF2B5EF4-FFF2-40B4-BE49-F238E27FC236}">
                  <a16:creationId xmlns:a16="http://schemas.microsoft.com/office/drawing/2014/main" id="{6FA8AC5F-BCFB-9377-3598-091FDA557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2819400"/>
              <a:ext cx="319087" cy="34766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55302" name="Oval 6">
              <a:extLst>
                <a:ext uri="{FF2B5EF4-FFF2-40B4-BE49-F238E27FC236}">
                  <a16:creationId xmlns:a16="http://schemas.microsoft.com/office/drawing/2014/main" id="{1E35B481-4700-B235-D841-3AD7837FB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4114800"/>
              <a:ext cx="319087" cy="34766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55303" name="Oval 11">
              <a:extLst>
                <a:ext uri="{FF2B5EF4-FFF2-40B4-BE49-F238E27FC236}">
                  <a16:creationId xmlns:a16="http://schemas.microsoft.com/office/drawing/2014/main" id="{9A1BB6D2-7AAC-7089-1899-E0D01A8EF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3429000"/>
              <a:ext cx="317500" cy="34766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55304" name="Oval 16">
              <a:extLst>
                <a:ext uri="{FF2B5EF4-FFF2-40B4-BE49-F238E27FC236}">
                  <a16:creationId xmlns:a16="http://schemas.microsoft.com/office/drawing/2014/main" id="{51840F54-B7A2-A45C-340B-58DADCFBB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3505200"/>
              <a:ext cx="319087" cy="34766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55305" name="Line 18">
              <a:extLst>
                <a:ext uri="{FF2B5EF4-FFF2-40B4-BE49-F238E27FC236}">
                  <a16:creationId xmlns:a16="http://schemas.microsoft.com/office/drawing/2014/main" id="{3E428B52-F07E-6ACA-285F-0A4F58266D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1518" y="3124200"/>
              <a:ext cx="45719" cy="1066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6" name="Rectangle 26">
              <a:extLst>
                <a:ext uri="{FF2B5EF4-FFF2-40B4-BE49-F238E27FC236}">
                  <a16:creationId xmlns:a16="http://schemas.microsoft.com/office/drawing/2014/main" id="{7DD3CBB7-D4EC-D3FB-51E3-793F02443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" y="2362200"/>
              <a:ext cx="5699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5307" name="Rectangle 27">
              <a:extLst>
                <a:ext uri="{FF2B5EF4-FFF2-40B4-BE49-F238E27FC236}">
                  <a16:creationId xmlns:a16="http://schemas.microsoft.com/office/drawing/2014/main" id="{8313E14A-D9B3-03E1-5F52-585D89023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4343400"/>
              <a:ext cx="569913" cy="77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5308" name="Rectangle 28">
              <a:extLst>
                <a:ext uri="{FF2B5EF4-FFF2-40B4-BE49-F238E27FC236}">
                  <a16:creationId xmlns:a16="http://schemas.microsoft.com/office/drawing/2014/main" id="{B3BF57BD-CDA7-416B-302A-20DD58BAB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0" y="2743200"/>
              <a:ext cx="569913" cy="77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5309" name="Rectangle 50">
              <a:extLst>
                <a:ext uri="{FF2B5EF4-FFF2-40B4-BE49-F238E27FC236}">
                  <a16:creationId xmlns:a16="http://schemas.microsoft.com/office/drawing/2014/main" id="{E24DB684-87A4-9EB2-2615-1E4EF5EA8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2819400"/>
              <a:ext cx="569913" cy="77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55310" name="Line 18">
              <a:extLst>
                <a:ext uri="{FF2B5EF4-FFF2-40B4-BE49-F238E27FC236}">
                  <a16:creationId xmlns:a16="http://schemas.microsoft.com/office/drawing/2014/main" id="{70C5BFEA-693E-CEBC-7FF1-E056727A4D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4399" y="3657600"/>
              <a:ext cx="1066799" cy="6096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1" name="Oval 16">
              <a:extLst>
                <a:ext uri="{FF2B5EF4-FFF2-40B4-BE49-F238E27FC236}">
                  <a16:creationId xmlns:a16="http://schemas.microsoft.com/office/drawing/2014/main" id="{57BEA912-6259-05B4-F310-91021C2DD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2667000"/>
              <a:ext cx="319087" cy="34766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55312" name="Oval 16">
              <a:extLst>
                <a:ext uri="{FF2B5EF4-FFF2-40B4-BE49-F238E27FC236}">
                  <a16:creationId xmlns:a16="http://schemas.microsoft.com/office/drawing/2014/main" id="{0A393882-AE4A-9EBD-2730-303FA0AAD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2667000"/>
              <a:ext cx="319087" cy="34766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55313" name="Oval 16">
              <a:extLst>
                <a:ext uri="{FF2B5EF4-FFF2-40B4-BE49-F238E27FC236}">
                  <a16:creationId xmlns:a16="http://schemas.microsoft.com/office/drawing/2014/main" id="{775F3BA8-F085-4FE8-7738-E3C1A762E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0" y="2667000"/>
              <a:ext cx="319087" cy="34766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55314" name="Oval 16">
              <a:extLst>
                <a:ext uri="{FF2B5EF4-FFF2-40B4-BE49-F238E27FC236}">
                  <a16:creationId xmlns:a16="http://schemas.microsoft.com/office/drawing/2014/main" id="{E67C4A5D-26B8-97F9-7AB6-4482BA070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4267200"/>
              <a:ext cx="319087" cy="34766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55315" name="Oval 16">
              <a:extLst>
                <a:ext uri="{FF2B5EF4-FFF2-40B4-BE49-F238E27FC236}">
                  <a16:creationId xmlns:a16="http://schemas.microsoft.com/office/drawing/2014/main" id="{139116C7-9E71-3AA0-B69E-61D1E3DCD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4191000"/>
              <a:ext cx="319087" cy="34766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55316" name="Oval 16">
              <a:extLst>
                <a:ext uri="{FF2B5EF4-FFF2-40B4-BE49-F238E27FC236}">
                  <a16:creationId xmlns:a16="http://schemas.microsoft.com/office/drawing/2014/main" id="{2A5B9E3E-D6F6-E9D8-C73F-923EC1FD2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0" y="4267200"/>
              <a:ext cx="319087" cy="34766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55317" name="Line 18">
              <a:extLst>
                <a:ext uri="{FF2B5EF4-FFF2-40B4-BE49-F238E27FC236}">
                  <a16:creationId xmlns:a16="http://schemas.microsoft.com/office/drawing/2014/main" id="{AF2B8749-D881-9E2A-719A-C71C6BFAD6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33599" y="3581400"/>
              <a:ext cx="1066799" cy="76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8" name="Line 18">
              <a:extLst>
                <a:ext uri="{FF2B5EF4-FFF2-40B4-BE49-F238E27FC236}">
                  <a16:creationId xmlns:a16="http://schemas.microsoft.com/office/drawing/2014/main" id="{1806EC85-569A-BB5E-7CBA-7527635FF2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52799" y="2895600"/>
              <a:ext cx="1447799" cy="685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9" name="Line 18">
              <a:extLst>
                <a:ext uri="{FF2B5EF4-FFF2-40B4-BE49-F238E27FC236}">
                  <a16:creationId xmlns:a16="http://schemas.microsoft.com/office/drawing/2014/main" id="{F2532E0C-F0E5-CFDA-342A-EAACA1B8C3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24400" y="2971800"/>
              <a:ext cx="76200" cy="1295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0" name="Line 18">
              <a:extLst>
                <a:ext uri="{FF2B5EF4-FFF2-40B4-BE49-F238E27FC236}">
                  <a16:creationId xmlns:a16="http://schemas.microsoft.com/office/drawing/2014/main" id="{EBB6423B-94A6-7D32-9795-5A41088C3F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76798" y="4419599"/>
              <a:ext cx="1295401" cy="4571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1" name="Line 18">
              <a:extLst>
                <a:ext uri="{FF2B5EF4-FFF2-40B4-BE49-F238E27FC236}">
                  <a16:creationId xmlns:a16="http://schemas.microsoft.com/office/drawing/2014/main" id="{11CDD9D0-22B7-40C9-87A0-2CFFB85C52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00799" y="2819400"/>
              <a:ext cx="1219198" cy="4571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2" name="Line 18">
              <a:extLst>
                <a:ext uri="{FF2B5EF4-FFF2-40B4-BE49-F238E27FC236}">
                  <a16:creationId xmlns:a16="http://schemas.microsoft.com/office/drawing/2014/main" id="{AE8368BF-7D2E-EDF9-E0B6-17F8C87112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8400" y="2971800"/>
              <a:ext cx="76200" cy="1295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3" name="Line 18">
              <a:extLst>
                <a:ext uri="{FF2B5EF4-FFF2-40B4-BE49-F238E27FC236}">
                  <a16:creationId xmlns:a16="http://schemas.microsoft.com/office/drawing/2014/main" id="{87347DE8-A2EF-32C1-8E57-1BBC10C092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324599" y="4419600"/>
              <a:ext cx="1295399" cy="76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4" name="Rectangle 50">
              <a:extLst>
                <a:ext uri="{FF2B5EF4-FFF2-40B4-BE49-F238E27FC236}">
                  <a16:creationId xmlns:a16="http://schemas.microsoft.com/office/drawing/2014/main" id="{F56F7189-980E-83EE-77BA-1B55D0E03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2057400"/>
              <a:ext cx="569913" cy="77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5325" name="Rectangle 50">
              <a:extLst>
                <a:ext uri="{FF2B5EF4-FFF2-40B4-BE49-F238E27FC236}">
                  <a16:creationId xmlns:a16="http://schemas.microsoft.com/office/drawing/2014/main" id="{B0F0E506-D74E-595B-6829-6A7801004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1981200"/>
              <a:ext cx="569913" cy="77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55326" name="Rectangle 50">
              <a:extLst>
                <a:ext uri="{FF2B5EF4-FFF2-40B4-BE49-F238E27FC236}">
                  <a16:creationId xmlns:a16="http://schemas.microsoft.com/office/drawing/2014/main" id="{C91B7FB3-321A-58CF-BB29-F1520013F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2133600"/>
              <a:ext cx="569913" cy="77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55327" name="Rectangle 50">
              <a:extLst>
                <a:ext uri="{FF2B5EF4-FFF2-40B4-BE49-F238E27FC236}">
                  <a16:creationId xmlns:a16="http://schemas.microsoft.com/office/drawing/2014/main" id="{9F6DC2FC-1540-5986-FD51-5DB61B86D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4495800"/>
              <a:ext cx="569913" cy="77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55328" name="Rectangle 50">
              <a:extLst>
                <a:ext uri="{FF2B5EF4-FFF2-40B4-BE49-F238E27FC236}">
                  <a16:creationId xmlns:a16="http://schemas.microsoft.com/office/drawing/2014/main" id="{C38D18F8-A5B8-F055-C675-86D5793EE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343400"/>
              <a:ext cx="569913" cy="77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55329" name="Rectangle 50">
              <a:extLst>
                <a:ext uri="{FF2B5EF4-FFF2-40B4-BE49-F238E27FC236}">
                  <a16:creationId xmlns:a16="http://schemas.microsoft.com/office/drawing/2014/main" id="{2305FFFA-62AC-00AE-F65E-4F34396D1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4495800"/>
              <a:ext cx="569913" cy="77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>
            <a:extLst>
              <a:ext uri="{FF2B5EF4-FFF2-40B4-BE49-F238E27FC236}">
                <a16:creationId xmlns:a16="http://schemas.microsoft.com/office/drawing/2014/main" id="{CF380FEC-23EA-4956-96E9-F14554D717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657E3E1-92C6-4279-BB19-88D25CA957B9}" type="slidenum">
              <a:rPr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/>
              <a:t>4</a:t>
            </a:fld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125C57F6-134C-4075-8A69-B24451ADFEE8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fld id="{CD81FEDA-8990-4835-B3E9-2215FDDD086E}" type="slidenum">
              <a:rPr altLang="zh-CN" sz="1200" noProof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buFont typeface="Arial" panose="020B0604020202020204" pitchFamily="34" charset="0"/>
                <a:buNone/>
              </a:pPr>
              <a:t>4</a:t>
            </a:fld>
            <a:endParaRPr lang="zh-CN" altLang="zh-CN" sz="1200" noProof="1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8E956ABF-3F6D-6430-A139-3D5F4E0C4B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grpSp>
        <p:nvGrpSpPr>
          <p:cNvPr id="20485" name="Group 4">
            <a:extLst>
              <a:ext uri="{FF2B5EF4-FFF2-40B4-BE49-F238E27FC236}">
                <a16:creationId xmlns:a16="http://schemas.microsoft.com/office/drawing/2014/main" id="{4A1A3042-82DD-D343-F29D-5601E10DC9A2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20487" name="Group 5">
              <a:extLst>
                <a:ext uri="{FF2B5EF4-FFF2-40B4-BE49-F238E27FC236}">
                  <a16:creationId xmlns:a16="http://schemas.microsoft.com/office/drawing/2014/main" id="{5EACC85A-2B7E-94F3-3EDD-116DCF5BEA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>
                <a:extLst>
                  <a:ext uri="{FF2B5EF4-FFF2-40B4-BE49-F238E27FC236}">
                    <a16:creationId xmlns:a16="http://schemas.microsoft.com/office/drawing/2014/main" id="{8DAC86EC-7AF5-46D0-9849-7CA8986BBDF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55303" name="Oval 7">
                <a:extLst>
                  <a:ext uri="{FF2B5EF4-FFF2-40B4-BE49-F238E27FC236}">
                    <a16:creationId xmlns:a16="http://schemas.microsoft.com/office/drawing/2014/main" id="{36749779-FF3B-4AAC-8D83-8393EF0ADB7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55304" name="Oval 8">
              <a:extLst>
                <a:ext uri="{FF2B5EF4-FFF2-40B4-BE49-F238E27FC236}">
                  <a16:creationId xmlns:a16="http://schemas.microsoft.com/office/drawing/2014/main" id="{AD450B0A-2DED-40E2-97B5-5EF2B1A33B7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5305" name="Oval 9">
              <a:extLst>
                <a:ext uri="{FF2B5EF4-FFF2-40B4-BE49-F238E27FC236}">
                  <a16:creationId xmlns:a16="http://schemas.microsoft.com/office/drawing/2014/main" id="{0237C90B-A97E-4534-B9ED-E25F1999C9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5306" name="Oval 10">
              <a:extLst>
                <a:ext uri="{FF2B5EF4-FFF2-40B4-BE49-F238E27FC236}">
                  <a16:creationId xmlns:a16="http://schemas.microsoft.com/office/drawing/2014/main" id="{E86E0BDB-C963-4E51-80DF-2453D1B25D3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5307" name="Oval 11">
              <a:extLst>
                <a:ext uri="{FF2B5EF4-FFF2-40B4-BE49-F238E27FC236}">
                  <a16:creationId xmlns:a16="http://schemas.microsoft.com/office/drawing/2014/main" id="{2BAA1DF1-596C-4759-A48F-70873A1BDCE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20486" name="Rectangle 3">
            <a:extLst>
              <a:ext uri="{FF2B5EF4-FFF2-40B4-BE49-F238E27FC236}">
                <a16:creationId xmlns:a16="http://schemas.microsoft.com/office/drawing/2014/main" id="{5FFF922A-C2B4-43F7-F38A-A458B3117E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0" y="3352800"/>
            <a:ext cx="3124200" cy="838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ea typeface="宋体" panose="02010600030101010101" pitchFamily="2" charset="-122"/>
              </a:rPr>
              <a:t>Introduction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90531B-1E26-4BC7-BEDF-90A7D3BB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5633892-1BCB-4E3F-86AD-4BA4FE05E980}" type="slidenum">
              <a:rPr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/>
              <a:t>40</a:t>
            </a:fld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9B8310B6-1A25-1A78-7A3E-D3226BA36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Verdana" panose="020B0604030504040204" pitchFamily="34" charset="0"/>
              </a:rPr>
              <a:t>Applications</a:t>
            </a:r>
          </a:p>
        </p:txBody>
      </p:sp>
      <p:pic>
        <p:nvPicPr>
          <p:cNvPr id="56324" name="Picture 2">
            <a:extLst>
              <a:ext uri="{FF2B5EF4-FFF2-40B4-BE49-F238E27FC236}">
                <a16:creationId xmlns:a16="http://schemas.microsoft.com/office/drawing/2014/main" id="{C22E7330-A630-FF44-55ED-DA660CA6E9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98"/>
          <a:stretch/>
        </p:blipFill>
        <p:spPr bwMode="auto">
          <a:xfrm>
            <a:off x="914496" y="2286030"/>
            <a:ext cx="6862763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TextBox 5">
            <a:extLst>
              <a:ext uri="{FF2B5EF4-FFF2-40B4-BE49-F238E27FC236}">
                <a16:creationId xmlns:a16="http://schemas.microsoft.com/office/drawing/2014/main" id="{61B63D15-0E75-FDDD-563A-5EE76445D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6934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/>
              <a:t>2. </a:t>
            </a:r>
            <a:r>
              <a:rPr lang="zh-CN" altLang="en-US"/>
              <a:t>求迷宫起点与终点的最短路径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C2DB99-3792-4C2D-B1AA-A4C66372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1280B55-9CC0-414D-908B-10A2AF13EB50}" type="slidenum">
              <a:rPr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/>
              <a:t>41</a:t>
            </a:fld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pic>
        <p:nvPicPr>
          <p:cNvPr id="57347" name="Picture 2">
            <a:extLst>
              <a:ext uri="{FF2B5EF4-FFF2-40B4-BE49-F238E27FC236}">
                <a16:creationId xmlns:a16="http://schemas.microsoft.com/office/drawing/2014/main" id="{5BB8FBBC-511D-1BC1-D94A-2981FE9AA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38400"/>
            <a:ext cx="74644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Rectangle 2">
            <a:extLst>
              <a:ext uri="{FF2B5EF4-FFF2-40B4-BE49-F238E27FC236}">
                <a16:creationId xmlns:a16="http://schemas.microsoft.com/office/drawing/2014/main" id="{1D247B62-3EF8-9D0D-FB96-04FA4C91E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Verdana" panose="020B0604030504040204" pitchFamily="34" charset="0"/>
              </a:rPr>
              <a:t>Applications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E7D58EF-1902-42BF-A344-6AE2191B2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C7CC357-1957-4017-AD29-DED7CE42B1B0}" type="slidenum">
              <a:rPr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/>
              <a:t>42</a:t>
            </a:fld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C500CA2B-A8C7-C2A7-DBA4-E7EEC75C4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Verdana" panose="020B0604030504040204" pitchFamily="34" charset="0"/>
              </a:rPr>
              <a:t>Applications</a:t>
            </a:r>
          </a:p>
        </p:txBody>
      </p:sp>
      <p:pic>
        <p:nvPicPr>
          <p:cNvPr id="58372" name="Picture 2">
            <a:extLst>
              <a:ext uri="{FF2B5EF4-FFF2-40B4-BE49-F238E27FC236}">
                <a16:creationId xmlns:a16="http://schemas.microsoft.com/office/drawing/2014/main" id="{2A520846-BFA9-EC08-D405-5535AF264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43075"/>
            <a:ext cx="4267200" cy="372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TextBox 5">
            <a:extLst>
              <a:ext uri="{FF2B5EF4-FFF2-40B4-BE49-F238E27FC236}">
                <a16:creationId xmlns:a16="http://schemas.microsoft.com/office/drawing/2014/main" id="{FB4DD203-A50E-8931-A6BE-12AE18867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605463"/>
            <a:ext cx="5029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800"/>
              <a:t>如图，采用</a:t>
            </a:r>
            <a:r>
              <a:rPr lang="en-US" altLang="zh-CN" sz="1800"/>
              <a:t>BFS</a:t>
            </a:r>
            <a:r>
              <a:rPr lang="zh-CN" altLang="en-US" sz="1800"/>
              <a:t>就能找到起点和终点的最短路径。</a:t>
            </a:r>
          </a:p>
        </p:txBody>
      </p:sp>
      <p:pic>
        <p:nvPicPr>
          <p:cNvPr id="58374" name="Picture 2">
            <a:extLst>
              <a:ext uri="{FF2B5EF4-FFF2-40B4-BE49-F238E27FC236}">
                <a16:creationId xmlns:a16="http://schemas.microsoft.com/office/drawing/2014/main" id="{2F857077-3ED8-59A8-660F-F22D030E3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26" r="45595"/>
          <a:stretch>
            <a:fillRect/>
          </a:stretch>
        </p:blipFill>
        <p:spPr bwMode="auto">
          <a:xfrm>
            <a:off x="0" y="2246313"/>
            <a:ext cx="3733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>
            <a:extLst>
              <a:ext uri="{FF2B5EF4-FFF2-40B4-BE49-F238E27FC236}">
                <a16:creationId xmlns:a16="http://schemas.microsoft.com/office/drawing/2014/main" id="{5FC116D4-B9EA-807E-7DD7-80878D5178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Exercises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9395" name="内容占位符 2">
            <a:extLst>
              <a:ext uri="{FF2B5EF4-FFF2-40B4-BE49-F238E27FC236}">
                <a16:creationId xmlns:a16="http://schemas.microsoft.com/office/drawing/2014/main" id="{645C4B7E-D514-3FBA-7B8D-D7537AA22B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9225"/>
            <a:ext cx="8534400" cy="4879975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1. How many edges must be removed from a connected graph with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vertices and </a:t>
            </a:r>
            <a:r>
              <a:rPr lang="en-US" altLang="zh-CN" i="1" dirty="0">
                <a:ea typeface="宋体" panose="02010600030101010101" pitchFamily="2" charset="-122"/>
              </a:rPr>
              <a:t>m</a:t>
            </a:r>
            <a:r>
              <a:rPr lang="en-US" altLang="zh-CN" dirty="0">
                <a:ea typeface="宋体" panose="02010600030101010101" pitchFamily="2" charset="-122"/>
              </a:rPr>
              <a:t> edges to produce a spanning tree? </a:t>
            </a:r>
          </a:p>
          <a:p>
            <a:pPr marL="0" indent="0" algn="just">
              <a:buFont typeface="Wingdings" panose="05000000000000000000" pitchFamily="2" charset="2"/>
              <a:buAutoNum type="arabicPeriod"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 algn="just">
              <a:buFont typeface="Wingdings" panose="05000000000000000000" pitchFamily="2" charset="2"/>
              <a:buAutoNum type="arabicPeriod"/>
            </a:pPr>
            <a:endParaRPr lang="en-US" altLang="zh-CN" i="1" dirty="0">
              <a:ea typeface="宋体" panose="02010600030101010101" pitchFamily="2" charset="-122"/>
            </a:endParaRPr>
          </a:p>
          <a:p>
            <a:pPr marL="0" indent="0" algn="just">
              <a:buFont typeface="Wingdings" panose="05000000000000000000" pitchFamily="2" charset="2"/>
              <a:buAutoNum type="arabicPeriod"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5BBDE3B0-837D-DBDD-9188-6A32C6A392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CCC1C541-E5D5-4F31-B0D7-E08D8C7C814D}" type="slidenum">
              <a:rPr altLang="zh-CN" sz="120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43</a:t>
            </a:fld>
            <a:endParaRPr lang="zh-CN" altLang="zh-CN" sz="1200">
              <a:latin typeface="Verdana" panose="020B060403050404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57A3F06-F851-33D6-22F5-B522B87B9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06" y="3581396"/>
            <a:ext cx="447039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生成树有</a:t>
            </a:r>
            <a:r>
              <a:rPr lang="en-US" altLang="zh-CN" sz="2400" dirty="0"/>
              <a:t>n-1</a:t>
            </a:r>
            <a:r>
              <a:rPr lang="zh-CN" altLang="en-US" sz="2400" dirty="0"/>
              <a:t>条边，所以需要移走</a:t>
            </a:r>
            <a:r>
              <a:rPr lang="en-US" altLang="zh-CN" sz="2400" dirty="0"/>
              <a:t>m-(n-1)=m-n+1</a:t>
            </a:r>
            <a:r>
              <a:rPr lang="zh-CN" altLang="en-US" sz="2400" dirty="0"/>
              <a:t>条边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>
            <a:extLst>
              <a:ext uri="{FF2B5EF4-FFF2-40B4-BE49-F238E27FC236}">
                <a16:creationId xmlns:a16="http://schemas.microsoft.com/office/drawing/2014/main" id="{AC8A8A69-53D5-396C-04D3-01EE3F9FAA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Exercises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443" name="内容占位符 2">
            <a:extLst>
              <a:ext uri="{FF2B5EF4-FFF2-40B4-BE49-F238E27FC236}">
                <a16:creationId xmlns:a16="http://schemas.microsoft.com/office/drawing/2014/main" id="{C2B51A06-9BDE-EA7E-3C94-0A01BB0B00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9225"/>
            <a:ext cx="8534400" cy="2314567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2. Draw all the spanning trees of the given simple graph.</a:t>
            </a:r>
          </a:p>
          <a:p>
            <a:pPr marL="0" indent="0" algn="just">
              <a:buFont typeface="Wingdings" panose="05000000000000000000" pitchFamily="2" charset="2"/>
              <a:buAutoNum type="arabicPeriod"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 algn="just">
              <a:buFont typeface="Wingdings" panose="05000000000000000000" pitchFamily="2" charset="2"/>
              <a:buAutoNum type="arabicPeriod"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 algn="just">
              <a:buFont typeface="Wingdings" panose="05000000000000000000" pitchFamily="2" charset="2"/>
              <a:buAutoNum type="arabicPeriod"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 algn="just">
              <a:buFont typeface="Wingdings" panose="05000000000000000000" pitchFamily="2" charset="2"/>
              <a:buAutoNum type="arabicPeriod"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61444" name="灯片编号占位符 3">
            <a:extLst>
              <a:ext uri="{FF2B5EF4-FFF2-40B4-BE49-F238E27FC236}">
                <a16:creationId xmlns:a16="http://schemas.microsoft.com/office/drawing/2014/main" id="{45CB1D0C-8E67-563E-54C9-2D9B55DD41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6DABF073-4759-445F-8A63-39C8F05BB788}" type="slidenum">
              <a:rPr altLang="zh-CN" sz="120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44</a:t>
            </a:fld>
            <a:endParaRPr lang="zh-CN" altLang="zh-CN" sz="1200">
              <a:latin typeface="Verdana" panose="020B0604030504040204" pitchFamily="34" charset="0"/>
            </a:endParaRPr>
          </a:p>
        </p:txBody>
      </p:sp>
      <p:grpSp>
        <p:nvGrpSpPr>
          <p:cNvPr id="61445" name="组合 5">
            <a:extLst>
              <a:ext uri="{FF2B5EF4-FFF2-40B4-BE49-F238E27FC236}">
                <a16:creationId xmlns:a16="http://schemas.microsoft.com/office/drawing/2014/main" id="{4908C7F9-C3CF-1AEA-7F97-5FEA8BEDE4CA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236788"/>
            <a:ext cx="2514600" cy="1295400"/>
            <a:chOff x="2010" y="7730"/>
            <a:chExt cx="3960" cy="2040"/>
          </a:xfrm>
        </p:grpSpPr>
        <p:grpSp>
          <p:nvGrpSpPr>
            <p:cNvPr id="61448" name="Group 1625">
              <a:extLst>
                <a:ext uri="{FF2B5EF4-FFF2-40B4-BE49-F238E27FC236}">
                  <a16:creationId xmlns:a16="http://schemas.microsoft.com/office/drawing/2014/main" id="{AB8215E4-D50D-2E9B-4181-A2444DE20F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0" y="7730"/>
              <a:ext cx="3960" cy="2040"/>
              <a:chOff x="2010" y="7730"/>
              <a:chExt cx="3960" cy="2040"/>
            </a:xfrm>
          </p:grpSpPr>
          <p:sp>
            <p:nvSpPr>
              <p:cNvPr id="10" name="Rectangle 1626">
                <a:extLst>
                  <a:ext uri="{FF2B5EF4-FFF2-40B4-BE49-F238E27FC236}">
                    <a16:creationId xmlns:a16="http://schemas.microsoft.com/office/drawing/2014/main" id="{62BB7733-36BB-4FEA-A1AF-9A32C1E9A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0" y="8540"/>
                <a:ext cx="370" cy="4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1050" kern="100">
                    <a:solidFill>
                      <a:schemeClr val="bg2">
                        <a:lumMod val="10000"/>
                      </a:schemeClr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endParaRPr lang="zh-CN" sz="1050" kern="100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 1627">
                <a:extLst>
                  <a:ext uri="{FF2B5EF4-FFF2-40B4-BE49-F238E27FC236}">
                    <a16:creationId xmlns:a16="http://schemas.microsoft.com/office/drawing/2014/main" id="{D827F09D-BCB5-4B94-9EA0-C81D53E9B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8402"/>
                <a:ext cx="370" cy="4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1050" kern="100">
                    <a:solidFill>
                      <a:schemeClr val="bg2">
                        <a:lumMod val="10000"/>
                      </a:schemeClr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endParaRPr lang="zh-CN" sz="1050" kern="100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ectangle 1628">
                <a:extLst>
                  <a:ext uri="{FF2B5EF4-FFF2-40B4-BE49-F238E27FC236}">
                    <a16:creationId xmlns:a16="http://schemas.microsoft.com/office/drawing/2014/main" id="{FF3C6F5C-899C-4B0D-87C3-2A2A764BC9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0" y="9360"/>
                <a:ext cx="370" cy="4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1050" kern="100">
                    <a:solidFill>
                      <a:schemeClr val="bg2">
                        <a:lumMod val="10000"/>
                      </a:schemeClr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endParaRPr lang="zh-CN" sz="1050" kern="100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ectangle 1629">
                <a:extLst>
                  <a:ext uri="{FF2B5EF4-FFF2-40B4-BE49-F238E27FC236}">
                    <a16:creationId xmlns:a16="http://schemas.microsoft.com/office/drawing/2014/main" id="{AC7D1368-0493-459C-B357-54D86BBAE4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0" y="7730"/>
                <a:ext cx="370" cy="4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1050" kern="100">
                    <a:solidFill>
                      <a:schemeClr val="bg2">
                        <a:lumMod val="10000"/>
                      </a:schemeClr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c</a:t>
                </a:r>
                <a:endParaRPr lang="zh-CN" sz="1050" kern="100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 1630">
                <a:extLst>
                  <a:ext uri="{FF2B5EF4-FFF2-40B4-BE49-F238E27FC236}">
                    <a16:creationId xmlns:a16="http://schemas.microsoft.com/office/drawing/2014/main" id="{95831F43-0FFB-45FC-8F89-0FB688C546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3" y="8402"/>
                <a:ext cx="370" cy="4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1050" kern="100">
                    <a:solidFill>
                      <a:schemeClr val="bg2">
                        <a:lumMod val="10000"/>
                      </a:schemeClr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endParaRPr lang="zh-CN" sz="1050" kern="100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ectangle 1631">
                <a:extLst>
                  <a:ext uri="{FF2B5EF4-FFF2-40B4-BE49-F238E27FC236}">
                    <a16:creationId xmlns:a16="http://schemas.microsoft.com/office/drawing/2014/main" id="{C27BBD64-B072-42B5-AA13-2829A6329B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0" y="8662"/>
                <a:ext cx="370" cy="4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upright="1"/>
              <a:lstStyle/>
              <a:p>
                <a:pPr algn="just">
                  <a:spcAft>
                    <a:spcPts val="0"/>
                  </a:spcAft>
                  <a:defRPr/>
                </a:pPr>
                <a:r>
                  <a:rPr lang="en-US" sz="1050" kern="100">
                    <a:solidFill>
                      <a:schemeClr val="bg2">
                        <a:lumMod val="10000"/>
                      </a:schemeClr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endParaRPr lang="zh-CN" sz="1050" kern="100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1457" name="AutoShape 1632">
                <a:extLst>
                  <a:ext uri="{FF2B5EF4-FFF2-40B4-BE49-F238E27FC236}">
                    <a16:creationId xmlns:a16="http://schemas.microsoft.com/office/drawing/2014/main" id="{0B22D0EC-2219-9B6D-E14C-289D2BBFAF1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260" y="8740"/>
                <a:ext cx="104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1458" name="Oval 1633">
                <a:extLst>
                  <a:ext uri="{FF2B5EF4-FFF2-40B4-BE49-F238E27FC236}">
                    <a16:creationId xmlns:a16="http://schemas.microsoft.com/office/drawing/2014/main" id="{366353CC-BF4D-4BBF-AAED-402E62E8E9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" y="8670"/>
                <a:ext cx="142" cy="14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zh-CN" altLang="en-US" sz="18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61459" name="Oval 1634">
                <a:extLst>
                  <a:ext uri="{FF2B5EF4-FFF2-40B4-BE49-F238E27FC236}">
                    <a16:creationId xmlns:a16="http://schemas.microsoft.com/office/drawing/2014/main" id="{110F6621-85D6-441B-B25A-BB8220C84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0" y="8047"/>
                <a:ext cx="143" cy="143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zh-CN" altLang="en-US" sz="18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61460" name="Oval 1635">
                <a:extLst>
                  <a:ext uri="{FF2B5EF4-FFF2-40B4-BE49-F238E27FC236}">
                    <a16:creationId xmlns:a16="http://schemas.microsoft.com/office/drawing/2014/main" id="{85341BD1-AA8E-4A4A-951E-2FBC0A935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9320"/>
                <a:ext cx="143" cy="14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zh-CN" altLang="en-US" sz="18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61461" name="Oval 1636">
                <a:extLst>
                  <a:ext uri="{FF2B5EF4-FFF2-40B4-BE49-F238E27FC236}">
                    <a16:creationId xmlns:a16="http://schemas.microsoft.com/office/drawing/2014/main" id="{1E0933C7-C5FB-4F7F-A1CB-76553EB8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8670"/>
                <a:ext cx="143" cy="14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zh-CN" altLang="en-US" sz="18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61462" name="Oval 1637">
                <a:extLst>
                  <a:ext uri="{FF2B5EF4-FFF2-40B4-BE49-F238E27FC236}">
                    <a16:creationId xmlns:a16="http://schemas.microsoft.com/office/drawing/2014/main" id="{167F02C4-7CDE-4EE3-9103-C7C4CB918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0" y="8670"/>
                <a:ext cx="143" cy="142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  <a:defRPr/>
                </a:pPr>
                <a:endParaRPr lang="zh-CN" altLang="en-US" sz="18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cxnSp>
            <p:nvCxnSpPr>
              <p:cNvPr id="61463" name="AutoShape 1638">
                <a:extLst>
                  <a:ext uri="{FF2B5EF4-FFF2-40B4-BE49-F238E27FC236}">
                    <a16:creationId xmlns:a16="http://schemas.microsoft.com/office/drawing/2014/main" id="{A4E8AE3F-4DC1-F765-84D2-9646C4E4B15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553" y="8740"/>
                <a:ext cx="1040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64" name="AutoShape 1639">
                <a:extLst>
                  <a:ext uri="{FF2B5EF4-FFF2-40B4-BE49-F238E27FC236}">
                    <a16:creationId xmlns:a16="http://schemas.microsoft.com/office/drawing/2014/main" id="{C521F0ED-E057-99D5-1CFB-717376B77E9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930" y="8130"/>
                <a:ext cx="530" cy="61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65" name="AutoShape 1640">
                <a:extLst>
                  <a:ext uri="{FF2B5EF4-FFF2-40B4-BE49-F238E27FC236}">
                    <a16:creationId xmlns:a16="http://schemas.microsoft.com/office/drawing/2014/main" id="{56591A44-C424-4958-D06C-CA97BB29E44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380" y="8750"/>
                <a:ext cx="530" cy="61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466" name="AutoShape 1641">
                <a:extLst>
                  <a:ext uri="{FF2B5EF4-FFF2-40B4-BE49-F238E27FC236}">
                    <a16:creationId xmlns:a16="http://schemas.microsoft.com/office/drawing/2014/main" id="{AACBC3D3-AD29-CA04-52A0-DC9F013854A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930" y="8760"/>
                <a:ext cx="530" cy="61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1449" name="Oval 1642">
              <a:extLst>
                <a:ext uri="{FF2B5EF4-FFF2-40B4-BE49-F238E27FC236}">
                  <a16:creationId xmlns:a16="http://schemas.microsoft.com/office/drawing/2014/main" id="{EA7866BB-9112-4FB7-BAD2-C190BF1DD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0" y="8670"/>
              <a:ext cx="143" cy="14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  <a:defRPr/>
              </a:pPr>
              <a:endParaRPr lang="zh-CN" altLang="en-US" sz="180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cxnSp>
          <p:nvCxnSpPr>
            <p:cNvPr id="61450" name="AutoShape 1643">
              <a:extLst>
                <a:ext uri="{FF2B5EF4-FFF2-40B4-BE49-F238E27FC236}">
                  <a16:creationId xmlns:a16="http://schemas.microsoft.com/office/drawing/2014/main" id="{55D6B260-3592-B4EE-A9E2-28B574DA61F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380" y="8130"/>
              <a:ext cx="530" cy="61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29E8585A-D4FD-BDA7-542D-AA51F7E498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41"/>
          <a:stretch/>
        </p:blipFill>
        <p:spPr bwMode="auto">
          <a:xfrm>
            <a:off x="2057466" y="3886188"/>
            <a:ext cx="2195091" cy="213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" name="组合 45">
            <a:extLst>
              <a:ext uri="{FF2B5EF4-FFF2-40B4-BE49-F238E27FC236}">
                <a16:creationId xmlns:a16="http://schemas.microsoft.com/office/drawing/2014/main" id="{A6167305-998C-B77B-127E-9FE067D72197}"/>
              </a:ext>
            </a:extLst>
          </p:cNvPr>
          <p:cNvGrpSpPr/>
          <p:nvPr/>
        </p:nvGrpSpPr>
        <p:grpSpPr>
          <a:xfrm>
            <a:off x="4495795" y="4190982"/>
            <a:ext cx="1396959" cy="1843476"/>
            <a:chOff x="4585865" y="4132142"/>
            <a:chExt cx="761950" cy="1218736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584BBFE-037B-9F7D-FE3B-273DA9B1A377}"/>
                </a:ext>
              </a:extLst>
            </p:cNvPr>
            <p:cNvSpPr/>
            <p:nvPr/>
          </p:nvSpPr>
          <p:spPr>
            <a:xfrm>
              <a:off x="4876792" y="4190980"/>
              <a:ext cx="45719" cy="4571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EA7D22A-9F68-487F-4E71-16BB8E36D091}"/>
                </a:ext>
              </a:extLst>
            </p:cNvPr>
            <p:cNvSpPr/>
            <p:nvPr/>
          </p:nvSpPr>
          <p:spPr>
            <a:xfrm>
              <a:off x="4876792" y="4419574"/>
              <a:ext cx="45719" cy="4571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B98C8CE-8B4F-A901-C106-E6FF4E5EFE59}"/>
                </a:ext>
              </a:extLst>
            </p:cNvPr>
            <p:cNvSpPr/>
            <p:nvPr/>
          </p:nvSpPr>
          <p:spPr>
            <a:xfrm>
              <a:off x="4724396" y="4648168"/>
              <a:ext cx="45719" cy="4571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6840B3D-C467-D0F1-6C28-C37D160EE433}"/>
                </a:ext>
              </a:extLst>
            </p:cNvPr>
            <p:cNvSpPr/>
            <p:nvPr/>
          </p:nvSpPr>
          <p:spPr>
            <a:xfrm>
              <a:off x="5029188" y="4648168"/>
              <a:ext cx="45719" cy="4571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95AE0E6F-8770-A08E-E464-A1043CD6F71C}"/>
                </a:ext>
              </a:extLst>
            </p:cNvPr>
            <p:cNvSpPr/>
            <p:nvPr/>
          </p:nvSpPr>
          <p:spPr>
            <a:xfrm>
              <a:off x="4724396" y="4876762"/>
              <a:ext cx="45719" cy="4571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A69AAED3-A1F3-FA7D-4C9F-BBACB61CF0BB}"/>
                </a:ext>
              </a:extLst>
            </p:cNvPr>
            <p:cNvSpPr/>
            <p:nvPr/>
          </p:nvSpPr>
          <p:spPr>
            <a:xfrm>
              <a:off x="4724396" y="5138372"/>
              <a:ext cx="45719" cy="4571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CB8ED28-31BB-2E7A-8AA0-B746BF000842}"/>
                </a:ext>
              </a:extLst>
            </p:cNvPr>
            <p:cNvSpPr txBox="1"/>
            <p:nvPr/>
          </p:nvSpPr>
          <p:spPr>
            <a:xfrm>
              <a:off x="4918357" y="4132142"/>
              <a:ext cx="2285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rgbClr val="000000"/>
                  </a:solidFill>
                </a:rPr>
                <a:t>a</a:t>
              </a:r>
              <a:endParaRPr lang="zh-CN" alt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C0544B1-B05E-1981-87A1-F1665F222C63}"/>
                </a:ext>
              </a:extLst>
            </p:cNvPr>
            <p:cNvSpPr txBox="1"/>
            <p:nvPr/>
          </p:nvSpPr>
          <p:spPr>
            <a:xfrm>
              <a:off x="4648198" y="4310360"/>
              <a:ext cx="263214" cy="172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rgbClr val="000000"/>
                  </a:solidFill>
                </a:rPr>
                <a:t>b</a:t>
              </a:r>
              <a:endParaRPr lang="zh-CN" alt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32D5D08-ED0C-0699-A398-530825EC4048}"/>
                </a:ext>
              </a:extLst>
            </p:cNvPr>
            <p:cNvSpPr txBox="1"/>
            <p:nvPr/>
          </p:nvSpPr>
          <p:spPr>
            <a:xfrm>
              <a:off x="4585865" y="4585517"/>
              <a:ext cx="166244" cy="172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rgbClr val="000000"/>
                  </a:solidFill>
                </a:rPr>
                <a:t>c</a:t>
              </a:r>
              <a:endParaRPr lang="zh-CN" alt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7605818-C2E1-052D-307B-F0C403D6CC63}"/>
                </a:ext>
              </a:extLst>
            </p:cNvPr>
            <p:cNvSpPr txBox="1"/>
            <p:nvPr/>
          </p:nvSpPr>
          <p:spPr>
            <a:xfrm>
              <a:off x="5084601" y="4585518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000000"/>
                  </a:solidFill>
                </a:rPr>
                <a:t>d</a:t>
              </a:r>
              <a:endParaRPr lang="zh-CN" alt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B5DC254-FD1F-C5A8-6AE9-0DA9B6A2AA8F}"/>
                </a:ext>
              </a:extLst>
            </p:cNvPr>
            <p:cNvSpPr txBox="1"/>
            <p:nvPr/>
          </p:nvSpPr>
          <p:spPr>
            <a:xfrm>
              <a:off x="4585867" y="5089268"/>
              <a:ext cx="2231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000000"/>
                  </a:solidFill>
                </a:rPr>
                <a:t>f</a:t>
              </a:r>
              <a:endParaRPr lang="zh-CN" alt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DE57DF7-6CE0-A597-7718-147145EA8C78}"/>
                </a:ext>
              </a:extLst>
            </p:cNvPr>
            <p:cNvSpPr txBox="1"/>
            <p:nvPr/>
          </p:nvSpPr>
          <p:spPr>
            <a:xfrm>
              <a:off x="4585865" y="4787017"/>
              <a:ext cx="207805" cy="172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rgbClr val="000000"/>
                  </a:solidFill>
                </a:rPr>
                <a:t>e</a:t>
              </a:r>
              <a:endParaRPr lang="zh-CN" altLang="en-US" sz="1100" dirty="0">
                <a:solidFill>
                  <a:srgbClr val="000000"/>
                </a:solidFill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3021502-4773-1346-4A5B-FE5CEE38A9EB}"/>
                </a:ext>
              </a:extLst>
            </p:cNvPr>
            <p:cNvCxnSpPr>
              <a:cxnSpLocks/>
              <a:stCxn id="6" idx="0"/>
              <a:endCxn id="20" idx="3"/>
            </p:cNvCxnSpPr>
            <p:nvPr/>
          </p:nvCxnSpPr>
          <p:spPr>
            <a:xfrm>
              <a:off x="4899652" y="4190980"/>
              <a:ext cx="11760" cy="25018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5241C8D9-891C-A5DE-FECF-B23B97AFF2C5}"/>
                </a:ext>
              </a:extLst>
            </p:cNvPr>
            <p:cNvCxnSpPr>
              <a:cxnSpLocks/>
              <a:stCxn id="20" idx="3"/>
              <a:endCxn id="8" idx="6"/>
            </p:cNvCxnSpPr>
            <p:nvPr/>
          </p:nvCxnSpPr>
          <p:spPr>
            <a:xfrm flipH="1">
              <a:off x="4770115" y="4441165"/>
              <a:ext cx="141297" cy="22986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D54359C9-29D5-0BFE-1C63-8F35E3414323}"/>
                </a:ext>
              </a:extLst>
            </p:cNvPr>
            <p:cNvCxnSpPr>
              <a:cxnSpLocks/>
              <a:stCxn id="20" idx="3"/>
              <a:endCxn id="9" idx="2"/>
            </p:cNvCxnSpPr>
            <p:nvPr/>
          </p:nvCxnSpPr>
          <p:spPr>
            <a:xfrm>
              <a:off x="4911412" y="4441165"/>
              <a:ext cx="117776" cy="22986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D7F2FE78-D00F-31FF-AB28-BB7FD6EC4E6E}"/>
                </a:ext>
              </a:extLst>
            </p:cNvPr>
            <p:cNvCxnSpPr>
              <a:cxnSpLocks/>
              <a:stCxn id="8" idx="0"/>
              <a:endCxn id="16" idx="0"/>
            </p:cNvCxnSpPr>
            <p:nvPr/>
          </p:nvCxnSpPr>
          <p:spPr>
            <a:xfrm>
              <a:off x="4747256" y="4648168"/>
              <a:ext cx="0" cy="22859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1FBD1747-DFD3-70BF-D464-A53411AB355A}"/>
                </a:ext>
              </a:extLst>
            </p:cNvPr>
            <p:cNvCxnSpPr>
              <a:cxnSpLocks/>
              <a:endCxn id="17" idx="4"/>
            </p:cNvCxnSpPr>
            <p:nvPr/>
          </p:nvCxnSpPr>
          <p:spPr>
            <a:xfrm>
              <a:off x="4747256" y="4876762"/>
              <a:ext cx="0" cy="30732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573DBADA-2286-5948-3059-9E93D681B22C}"/>
              </a:ext>
            </a:extLst>
          </p:cNvPr>
          <p:cNvGrpSpPr/>
          <p:nvPr/>
        </p:nvGrpSpPr>
        <p:grpSpPr>
          <a:xfrm>
            <a:off x="6095961" y="4190980"/>
            <a:ext cx="1169581" cy="1843476"/>
            <a:chOff x="4585865" y="4132142"/>
            <a:chExt cx="637930" cy="1218736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8346A2D3-07D2-4772-1D4A-AF3CFAFDE592}"/>
                </a:ext>
              </a:extLst>
            </p:cNvPr>
            <p:cNvSpPr/>
            <p:nvPr/>
          </p:nvSpPr>
          <p:spPr>
            <a:xfrm>
              <a:off x="4876792" y="4190980"/>
              <a:ext cx="45719" cy="4571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0403CA91-8E23-20CA-CFF9-4359DF8C1300}"/>
                </a:ext>
              </a:extLst>
            </p:cNvPr>
            <p:cNvSpPr/>
            <p:nvPr/>
          </p:nvSpPr>
          <p:spPr>
            <a:xfrm>
              <a:off x="4876792" y="4419574"/>
              <a:ext cx="45719" cy="4571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D1A36598-B149-82D6-6D01-120E9E4A45CA}"/>
                </a:ext>
              </a:extLst>
            </p:cNvPr>
            <p:cNvSpPr/>
            <p:nvPr/>
          </p:nvSpPr>
          <p:spPr>
            <a:xfrm>
              <a:off x="4724396" y="4648168"/>
              <a:ext cx="45719" cy="4571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4CC4436A-A726-9144-1EFA-6C70DA4677D2}"/>
                </a:ext>
              </a:extLst>
            </p:cNvPr>
            <p:cNvSpPr/>
            <p:nvPr/>
          </p:nvSpPr>
          <p:spPr>
            <a:xfrm>
              <a:off x="5029188" y="4648168"/>
              <a:ext cx="45719" cy="4571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CDE3CD69-F6EF-E649-A20B-732259C2A5D9}"/>
                </a:ext>
              </a:extLst>
            </p:cNvPr>
            <p:cNvSpPr/>
            <p:nvPr/>
          </p:nvSpPr>
          <p:spPr>
            <a:xfrm>
              <a:off x="4724396" y="4876762"/>
              <a:ext cx="45719" cy="4571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7C906C9E-CDCB-F74B-F21E-28901981A136}"/>
                </a:ext>
              </a:extLst>
            </p:cNvPr>
            <p:cNvSpPr/>
            <p:nvPr/>
          </p:nvSpPr>
          <p:spPr>
            <a:xfrm>
              <a:off x="4724396" y="5138372"/>
              <a:ext cx="45719" cy="4571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8B1F74FF-3EF3-EA58-4F1C-7DFD496B246C}"/>
                </a:ext>
              </a:extLst>
            </p:cNvPr>
            <p:cNvSpPr txBox="1"/>
            <p:nvPr/>
          </p:nvSpPr>
          <p:spPr>
            <a:xfrm>
              <a:off x="4918357" y="4132142"/>
              <a:ext cx="2285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rgbClr val="000000"/>
                  </a:solidFill>
                </a:rPr>
                <a:t>a</a:t>
              </a:r>
              <a:endParaRPr lang="zh-CN" alt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F4958FEA-7B84-839D-1AA9-4531955FAC4C}"/>
                </a:ext>
              </a:extLst>
            </p:cNvPr>
            <p:cNvSpPr txBox="1"/>
            <p:nvPr/>
          </p:nvSpPr>
          <p:spPr>
            <a:xfrm>
              <a:off x="4648198" y="4310360"/>
              <a:ext cx="263214" cy="172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rgbClr val="000000"/>
                  </a:solidFill>
                </a:rPr>
                <a:t>b</a:t>
              </a:r>
              <a:endParaRPr lang="zh-CN" alt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C1C43117-B83B-B4CF-B6BA-F769C0A20577}"/>
                </a:ext>
              </a:extLst>
            </p:cNvPr>
            <p:cNvSpPr txBox="1"/>
            <p:nvPr/>
          </p:nvSpPr>
          <p:spPr>
            <a:xfrm>
              <a:off x="4585865" y="4585517"/>
              <a:ext cx="166244" cy="172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rgbClr val="000000"/>
                  </a:solidFill>
                </a:rPr>
                <a:t>d</a:t>
              </a:r>
              <a:endParaRPr lang="zh-CN" alt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EDE09B9F-D8D8-88DA-2470-B7679A65B62D}"/>
                </a:ext>
              </a:extLst>
            </p:cNvPr>
            <p:cNvSpPr txBox="1"/>
            <p:nvPr/>
          </p:nvSpPr>
          <p:spPr>
            <a:xfrm>
              <a:off x="5084601" y="4585518"/>
              <a:ext cx="139194" cy="172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000000"/>
                  </a:solidFill>
                </a:rPr>
                <a:t>c</a:t>
              </a:r>
              <a:endParaRPr lang="zh-CN" alt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61440" name="文本框 61439">
              <a:extLst>
                <a:ext uri="{FF2B5EF4-FFF2-40B4-BE49-F238E27FC236}">
                  <a16:creationId xmlns:a16="http://schemas.microsoft.com/office/drawing/2014/main" id="{D130BAC3-6224-2190-BE6D-E6A90BFDD711}"/>
                </a:ext>
              </a:extLst>
            </p:cNvPr>
            <p:cNvSpPr txBox="1"/>
            <p:nvPr/>
          </p:nvSpPr>
          <p:spPr>
            <a:xfrm>
              <a:off x="4585867" y="5089268"/>
              <a:ext cx="2231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000000"/>
                  </a:solidFill>
                </a:rPr>
                <a:t>f</a:t>
              </a:r>
              <a:endParaRPr lang="zh-CN" alt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61441" name="文本框 61440">
              <a:extLst>
                <a:ext uri="{FF2B5EF4-FFF2-40B4-BE49-F238E27FC236}">
                  <a16:creationId xmlns:a16="http://schemas.microsoft.com/office/drawing/2014/main" id="{DEF3A507-0A8B-93BD-9E16-316041B2DADC}"/>
                </a:ext>
              </a:extLst>
            </p:cNvPr>
            <p:cNvSpPr txBox="1"/>
            <p:nvPr/>
          </p:nvSpPr>
          <p:spPr>
            <a:xfrm>
              <a:off x="4585865" y="4787017"/>
              <a:ext cx="207805" cy="172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rgbClr val="000000"/>
                  </a:solidFill>
                </a:rPr>
                <a:t>e</a:t>
              </a:r>
              <a:endParaRPr lang="zh-CN" altLang="en-US" sz="1100" dirty="0">
                <a:solidFill>
                  <a:srgbClr val="000000"/>
                </a:solidFill>
              </a:endParaRPr>
            </a:p>
          </p:txBody>
        </p:sp>
        <p:cxnSp>
          <p:nvCxnSpPr>
            <p:cNvPr id="61446" name="直接连接符 61445">
              <a:extLst>
                <a:ext uri="{FF2B5EF4-FFF2-40B4-BE49-F238E27FC236}">
                  <a16:creationId xmlns:a16="http://schemas.microsoft.com/office/drawing/2014/main" id="{A387B8EC-D333-A0B4-F43F-5679A7BF355F}"/>
                </a:ext>
              </a:extLst>
            </p:cNvPr>
            <p:cNvCxnSpPr>
              <a:cxnSpLocks/>
              <a:stCxn id="54" idx="0"/>
              <a:endCxn id="61" idx="3"/>
            </p:cNvCxnSpPr>
            <p:nvPr/>
          </p:nvCxnSpPr>
          <p:spPr>
            <a:xfrm>
              <a:off x="4899652" y="4190980"/>
              <a:ext cx="11760" cy="25018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47" name="直接连接符 61446">
              <a:extLst>
                <a:ext uri="{FF2B5EF4-FFF2-40B4-BE49-F238E27FC236}">
                  <a16:creationId xmlns:a16="http://schemas.microsoft.com/office/drawing/2014/main" id="{17F371B6-C201-D3F7-C542-AB37A5427ABC}"/>
                </a:ext>
              </a:extLst>
            </p:cNvPr>
            <p:cNvCxnSpPr>
              <a:cxnSpLocks/>
              <a:stCxn id="61" idx="3"/>
              <a:endCxn id="56" idx="6"/>
            </p:cNvCxnSpPr>
            <p:nvPr/>
          </p:nvCxnSpPr>
          <p:spPr>
            <a:xfrm flipH="1">
              <a:off x="4770115" y="4441165"/>
              <a:ext cx="141297" cy="22986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51" name="直接连接符 61450">
              <a:extLst>
                <a:ext uri="{FF2B5EF4-FFF2-40B4-BE49-F238E27FC236}">
                  <a16:creationId xmlns:a16="http://schemas.microsoft.com/office/drawing/2014/main" id="{ED6F6BA9-F9EF-869F-D691-C6CB01F51688}"/>
                </a:ext>
              </a:extLst>
            </p:cNvPr>
            <p:cNvCxnSpPr>
              <a:cxnSpLocks/>
              <a:stCxn id="61" idx="3"/>
              <a:endCxn id="57" idx="2"/>
            </p:cNvCxnSpPr>
            <p:nvPr/>
          </p:nvCxnSpPr>
          <p:spPr>
            <a:xfrm>
              <a:off x="4911412" y="4441165"/>
              <a:ext cx="117776" cy="22986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52" name="直接连接符 61451">
              <a:extLst>
                <a:ext uri="{FF2B5EF4-FFF2-40B4-BE49-F238E27FC236}">
                  <a16:creationId xmlns:a16="http://schemas.microsoft.com/office/drawing/2014/main" id="{9B7C0F84-7138-3E1A-5A53-225DA706A665}"/>
                </a:ext>
              </a:extLst>
            </p:cNvPr>
            <p:cNvCxnSpPr>
              <a:cxnSpLocks/>
              <a:stCxn id="56" idx="0"/>
              <a:endCxn id="58" idx="0"/>
            </p:cNvCxnSpPr>
            <p:nvPr/>
          </p:nvCxnSpPr>
          <p:spPr>
            <a:xfrm>
              <a:off x="4747256" y="4648168"/>
              <a:ext cx="0" cy="22859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53" name="直接连接符 61452">
              <a:extLst>
                <a:ext uri="{FF2B5EF4-FFF2-40B4-BE49-F238E27FC236}">
                  <a16:creationId xmlns:a16="http://schemas.microsoft.com/office/drawing/2014/main" id="{B68D16F9-3468-635A-4AB6-BBAC890FBA3F}"/>
                </a:ext>
              </a:extLst>
            </p:cNvPr>
            <p:cNvCxnSpPr>
              <a:cxnSpLocks/>
              <a:endCxn id="59" idx="4"/>
            </p:cNvCxnSpPr>
            <p:nvPr/>
          </p:nvCxnSpPr>
          <p:spPr>
            <a:xfrm>
              <a:off x="4747256" y="4876762"/>
              <a:ext cx="0" cy="30732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>
            <a:extLst>
              <a:ext uri="{FF2B5EF4-FFF2-40B4-BE49-F238E27FC236}">
                <a16:creationId xmlns:a16="http://schemas.microsoft.com/office/drawing/2014/main" id="{53FCBE12-B50B-0312-8C58-62AB35AFC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Exercises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3491" name="内容占位符 2">
            <a:extLst>
              <a:ext uri="{FF2B5EF4-FFF2-40B4-BE49-F238E27FC236}">
                <a16:creationId xmlns:a16="http://schemas.microsoft.com/office/drawing/2014/main" id="{8C3ABFFF-E4B4-1B76-3905-E071BB93F0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9225"/>
            <a:ext cx="8534400" cy="4879975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3. Please find the spanning tree with </a:t>
            </a:r>
            <a:r>
              <a:rPr lang="en-US" altLang="zh-CN" b="1" dirty="0"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 as the starting vertex (the root of the spanning tree) for the following graph by breadth-first search.</a:t>
            </a:r>
          </a:p>
          <a:p>
            <a:pPr marL="0" indent="0" algn="just">
              <a:buFont typeface="Wingdings" panose="05000000000000000000" pitchFamily="2" charset="2"/>
              <a:buAutoNum type="arabicPeriod"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 algn="just">
              <a:buFont typeface="Wingdings" panose="05000000000000000000" pitchFamily="2" charset="2"/>
              <a:buAutoNum type="arabicPeriod"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 algn="just">
              <a:buFont typeface="Wingdings" panose="05000000000000000000" pitchFamily="2" charset="2"/>
              <a:buAutoNum type="arabicPeriod"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1A77ED62-E372-C383-0283-8CB0BCDC99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FD12A616-F00D-4D57-A388-AD6F8C1E88A0}" type="slidenum">
              <a:rPr altLang="zh-CN" sz="120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45</a:t>
            </a:fld>
            <a:endParaRPr lang="zh-CN" altLang="zh-CN" sz="1200">
              <a:latin typeface="Verdana" panose="020B060403050404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661AEB4-1876-C755-795A-548543719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8" y="4198938"/>
            <a:ext cx="26670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zh-CN"/>
              <a:t>答案不唯一</a:t>
            </a:r>
            <a:endParaRPr lang="zh-CN" altLang="zh-CN" sz="2800"/>
          </a:p>
        </p:txBody>
      </p:sp>
      <p:pic>
        <p:nvPicPr>
          <p:cNvPr id="63494" name="图片 5">
            <a:extLst>
              <a:ext uri="{FF2B5EF4-FFF2-40B4-BE49-F238E27FC236}">
                <a16:creationId xmlns:a16="http://schemas.microsoft.com/office/drawing/2014/main" id="{0B1540E1-6FE1-81CA-2EAB-2639E8012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124200"/>
            <a:ext cx="36449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E968329-149C-42D0-A277-81BF3E3AE891}"/>
              </a:ext>
            </a:extLst>
          </p:cNvPr>
          <p:cNvCxnSpPr>
            <a:cxnSpLocks/>
          </p:cNvCxnSpPr>
          <p:nvPr/>
        </p:nvCxnSpPr>
        <p:spPr>
          <a:xfrm flipV="1">
            <a:off x="601663" y="5791200"/>
            <a:ext cx="381000" cy="53340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CF3D492-D3A7-4010-B61C-CD9FB66144D2}"/>
              </a:ext>
            </a:extLst>
          </p:cNvPr>
          <p:cNvCxnSpPr/>
          <p:nvPr/>
        </p:nvCxnSpPr>
        <p:spPr>
          <a:xfrm>
            <a:off x="982663" y="5791200"/>
            <a:ext cx="60960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D6312BB-DED4-4E63-B351-F7779FE764B0}"/>
              </a:ext>
            </a:extLst>
          </p:cNvPr>
          <p:cNvCxnSpPr/>
          <p:nvPr/>
        </p:nvCxnSpPr>
        <p:spPr>
          <a:xfrm>
            <a:off x="1592263" y="5791200"/>
            <a:ext cx="60960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EE3BCC3-523A-424C-B0A2-C053FFE81A1B}"/>
              </a:ext>
            </a:extLst>
          </p:cNvPr>
          <p:cNvCxnSpPr/>
          <p:nvPr/>
        </p:nvCxnSpPr>
        <p:spPr>
          <a:xfrm>
            <a:off x="2201863" y="5791200"/>
            <a:ext cx="0" cy="53340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BD357B7-E582-45AF-8B17-FF4FF12C364B}"/>
              </a:ext>
            </a:extLst>
          </p:cNvPr>
          <p:cNvCxnSpPr/>
          <p:nvPr/>
        </p:nvCxnSpPr>
        <p:spPr>
          <a:xfrm flipH="1" flipV="1">
            <a:off x="1592263" y="5321300"/>
            <a:ext cx="609600" cy="46990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0B372CD-3269-463C-8C0E-578D7753296B}"/>
              </a:ext>
            </a:extLst>
          </p:cNvPr>
          <p:cNvCxnSpPr/>
          <p:nvPr/>
        </p:nvCxnSpPr>
        <p:spPr>
          <a:xfrm>
            <a:off x="2201863" y="5791200"/>
            <a:ext cx="1600200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BD3D9CD-45EC-4F2D-A89C-5155350488B5}"/>
              </a:ext>
            </a:extLst>
          </p:cNvPr>
          <p:cNvCxnSpPr/>
          <p:nvPr/>
        </p:nvCxnSpPr>
        <p:spPr>
          <a:xfrm flipV="1">
            <a:off x="3802063" y="5321300"/>
            <a:ext cx="0" cy="46990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34D4B02-01C1-4F01-BD2A-ADBE190B088A}"/>
              </a:ext>
            </a:extLst>
          </p:cNvPr>
          <p:cNvCxnSpPr>
            <a:cxnSpLocks/>
          </p:cNvCxnSpPr>
          <p:nvPr/>
        </p:nvCxnSpPr>
        <p:spPr>
          <a:xfrm flipV="1">
            <a:off x="3001963" y="5257800"/>
            <a:ext cx="0" cy="53340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2C7A3FBF-E231-46CD-A8E1-0042B7B9DF76}"/>
              </a:ext>
            </a:extLst>
          </p:cNvPr>
          <p:cNvSpPr/>
          <p:nvPr/>
        </p:nvSpPr>
        <p:spPr>
          <a:xfrm>
            <a:off x="571500" y="6284913"/>
            <a:ext cx="76200" cy="76200"/>
          </a:xfrm>
          <a:prstGeom prst="ellipse">
            <a:avLst/>
          </a:prstGeom>
          <a:solidFill>
            <a:srgbClr val="0000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2E871E3-CAFD-4DFA-9C5B-A72AFCCDFF04}"/>
              </a:ext>
            </a:extLst>
          </p:cNvPr>
          <p:cNvSpPr/>
          <p:nvPr/>
        </p:nvSpPr>
        <p:spPr>
          <a:xfrm>
            <a:off x="944563" y="5762625"/>
            <a:ext cx="76200" cy="76200"/>
          </a:xfrm>
          <a:prstGeom prst="ellipse">
            <a:avLst/>
          </a:prstGeom>
          <a:solidFill>
            <a:srgbClr val="0000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A894761-B50A-424B-8956-F1477A968E0E}"/>
              </a:ext>
            </a:extLst>
          </p:cNvPr>
          <p:cNvSpPr/>
          <p:nvPr/>
        </p:nvSpPr>
        <p:spPr>
          <a:xfrm>
            <a:off x="2155825" y="5753100"/>
            <a:ext cx="76200" cy="76200"/>
          </a:xfrm>
          <a:prstGeom prst="ellipse">
            <a:avLst/>
          </a:prstGeom>
          <a:solidFill>
            <a:srgbClr val="0000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D779DB6-F901-4500-A407-808F84B4055B}"/>
              </a:ext>
            </a:extLst>
          </p:cNvPr>
          <p:cNvSpPr/>
          <p:nvPr/>
        </p:nvSpPr>
        <p:spPr>
          <a:xfrm>
            <a:off x="1562100" y="5753100"/>
            <a:ext cx="76200" cy="76200"/>
          </a:xfrm>
          <a:prstGeom prst="ellipse">
            <a:avLst/>
          </a:prstGeom>
          <a:solidFill>
            <a:srgbClr val="0000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AC9FD48-3925-4350-8F96-423A4EE09730}"/>
              </a:ext>
            </a:extLst>
          </p:cNvPr>
          <p:cNvSpPr/>
          <p:nvPr/>
        </p:nvSpPr>
        <p:spPr>
          <a:xfrm>
            <a:off x="2155825" y="6283325"/>
            <a:ext cx="76200" cy="76200"/>
          </a:xfrm>
          <a:prstGeom prst="ellipse">
            <a:avLst/>
          </a:prstGeom>
          <a:solidFill>
            <a:srgbClr val="0000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E884FDBC-3F64-4BC1-9CA6-ACEE21841559}"/>
              </a:ext>
            </a:extLst>
          </p:cNvPr>
          <p:cNvSpPr/>
          <p:nvPr/>
        </p:nvSpPr>
        <p:spPr>
          <a:xfrm>
            <a:off x="2949575" y="5743575"/>
            <a:ext cx="76200" cy="76200"/>
          </a:xfrm>
          <a:prstGeom prst="ellipse">
            <a:avLst/>
          </a:prstGeom>
          <a:solidFill>
            <a:srgbClr val="0000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29847450-D9CB-433B-80E3-47BE788A5260}"/>
              </a:ext>
            </a:extLst>
          </p:cNvPr>
          <p:cNvSpPr/>
          <p:nvPr/>
        </p:nvSpPr>
        <p:spPr>
          <a:xfrm>
            <a:off x="3787775" y="5753100"/>
            <a:ext cx="76200" cy="76200"/>
          </a:xfrm>
          <a:prstGeom prst="ellipse">
            <a:avLst/>
          </a:prstGeom>
          <a:solidFill>
            <a:srgbClr val="0000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BEC17422-5040-4518-90DF-813597398CA6}"/>
              </a:ext>
            </a:extLst>
          </p:cNvPr>
          <p:cNvSpPr/>
          <p:nvPr/>
        </p:nvSpPr>
        <p:spPr>
          <a:xfrm>
            <a:off x="3759200" y="5259388"/>
            <a:ext cx="76200" cy="76200"/>
          </a:xfrm>
          <a:prstGeom prst="ellipse">
            <a:avLst/>
          </a:prstGeom>
          <a:solidFill>
            <a:srgbClr val="0000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66B23E7F-FC07-4BED-8852-CDC0D00E29A5}"/>
              </a:ext>
            </a:extLst>
          </p:cNvPr>
          <p:cNvSpPr/>
          <p:nvPr/>
        </p:nvSpPr>
        <p:spPr>
          <a:xfrm>
            <a:off x="2963863" y="5259388"/>
            <a:ext cx="76200" cy="76200"/>
          </a:xfrm>
          <a:prstGeom prst="ellipse">
            <a:avLst/>
          </a:prstGeom>
          <a:solidFill>
            <a:srgbClr val="0000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52AD786D-0C8A-4AEE-8F92-20D348DCCE18}"/>
              </a:ext>
            </a:extLst>
          </p:cNvPr>
          <p:cNvSpPr/>
          <p:nvPr/>
        </p:nvSpPr>
        <p:spPr>
          <a:xfrm>
            <a:off x="1570038" y="5283200"/>
            <a:ext cx="76200" cy="76200"/>
          </a:xfrm>
          <a:prstGeom prst="ellipse">
            <a:avLst/>
          </a:prstGeom>
          <a:solidFill>
            <a:srgbClr val="0000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60F07E2-45F7-4421-9F3D-124A3A01F546}"/>
              </a:ext>
            </a:extLst>
          </p:cNvPr>
          <p:cNvCxnSpPr>
            <a:cxnSpLocks/>
          </p:cNvCxnSpPr>
          <p:nvPr/>
        </p:nvCxnSpPr>
        <p:spPr>
          <a:xfrm flipH="1" flipV="1">
            <a:off x="388938" y="5305425"/>
            <a:ext cx="609600" cy="46990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B8788CA4-832F-40BB-B1E8-B6163C557A20}"/>
              </a:ext>
            </a:extLst>
          </p:cNvPr>
          <p:cNvSpPr/>
          <p:nvPr/>
        </p:nvSpPr>
        <p:spPr>
          <a:xfrm>
            <a:off x="365125" y="5267325"/>
            <a:ext cx="76200" cy="76200"/>
          </a:xfrm>
          <a:prstGeom prst="ellipse">
            <a:avLst/>
          </a:prstGeom>
          <a:solidFill>
            <a:srgbClr val="0000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3515" name="文本框 26">
            <a:extLst>
              <a:ext uri="{FF2B5EF4-FFF2-40B4-BE49-F238E27FC236}">
                <a16:creationId xmlns:a16="http://schemas.microsoft.com/office/drawing/2014/main" id="{D33ED31E-2171-1B64-6028-DDAE7FCD0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8" y="49085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a</a:t>
            </a: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3516" name="文本框 42">
            <a:extLst>
              <a:ext uri="{FF2B5EF4-FFF2-40B4-BE49-F238E27FC236}">
                <a16:creationId xmlns:a16="http://schemas.microsoft.com/office/drawing/2014/main" id="{4EF3FF94-7695-16E4-BE3F-731EE3D04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122988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b</a:t>
            </a: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3517" name="文本框 43">
            <a:extLst>
              <a:ext uri="{FF2B5EF4-FFF2-40B4-BE49-F238E27FC236}">
                <a16:creationId xmlns:a16="http://schemas.microsoft.com/office/drawing/2014/main" id="{B82C3064-246E-FDFE-D586-1FF51DD1B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700" y="57531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e</a:t>
            </a: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3518" name="文本框 44">
            <a:extLst>
              <a:ext uri="{FF2B5EF4-FFF2-40B4-BE49-F238E27FC236}">
                <a16:creationId xmlns:a16="http://schemas.microsoft.com/office/drawing/2014/main" id="{B1B081F8-B083-8093-9BBF-C08088F9A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602288"/>
            <a:ext cx="30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c</a:t>
            </a: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3519" name="文本框 45">
            <a:extLst>
              <a:ext uri="{FF2B5EF4-FFF2-40B4-BE49-F238E27FC236}">
                <a16:creationId xmlns:a16="http://schemas.microsoft.com/office/drawing/2014/main" id="{78E7709D-ECB2-42F8-3504-BADF0D937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9688" y="4892675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d</a:t>
            </a: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3520" name="文本框 46">
            <a:extLst>
              <a:ext uri="{FF2B5EF4-FFF2-40B4-BE49-F238E27FC236}">
                <a16:creationId xmlns:a16="http://schemas.microsoft.com/office/drawing/2014/main" id="{DDADDFE1-847F-330F-40B2-35C6A09CE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863" y="6075363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g</a:t>
            </a: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3521" name="文本框 47">
            <a:extLst>
              <a:ext uri="{FF2B5EF4-FFF2-40B4-BE49-F238E27FC236}">
                <a16:creationId xmlns:a16="http://schemas.microsoft.com/office/drawing/2014/main" id="{1F3BD694-41A5-738C-5F3F-9693EA445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8613" y="5784850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h</a:t>
            </a: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3522" name="文本框 48">
            <a:extLst>
              <a:ext uri="{FF2B5EF4-FFF2-40B4-BE49-F238E27FC236}">
                <a16:creationId xmlns:a16="http://schemas.microsoft.com/office/drawing/2014/main" id="{4888C661-D51B-43B1-AD0D-BCD248877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1575" y="5784850"/>
            <a:ext cx="30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1800" dirty="0">
                <a:solidFill>
                  <a:schemeClr val="bg2">
                    <a:lumMod val="10000"/>
                  </a:schemeClr>
                </a:solidFill>
              </a:rPr>
              <a:t>k</a:t>
            </a:r>
            <a:endParaRPr lang="zh-CN" altLang="en-US" sz="1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3523" name="文本框 49">
            <a:extLst>
              <a:ext uri="{FF2B5EF4-FFF2-40B4-BE49-F238E27FC236}">
                <a16:creationId xmlns:a16="http://schemas.microsoft.com/office/drawing/2014/main" id="{959FAC63-DFEF-8685-1667-CEDC71544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7263" y="4879975"/>
            <a:ext cx="2365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j</a:t>
            </a: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3524" name="文本框 50">
            <a:extLst>
              <a:ext uri="{FF2B5EF4-FFF2-40B4-BE49-F238E27FC236}">
                <a16:creationId xmlns:a16="http://schemas.microsoft.com/office/drawing/2014/main" id="{051338E8-BF7D-01BA-D0F1-C8FB83DF3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956" y="5392737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f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2" name="文本框 50">
            <a:extLst>
              <a:ext uri="{FF2B5EF4-FFF2-40B4-BE49-F238E27FC236}">
                <a16:creationId xmlns:a16="http://schemas.microsoft.com/office/drawing/2014/main" id="{FB77A734-6919-848A-2B4C-D70C7F356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5029200"/>
            <a:ext cx="236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solidFill>
                  <a:srgbClr val="000000"/>
                </a:solidFill>
              </a:rPr>
              <a:t>i</a:t>
            </a:r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63515" grpId="0"/>
      <p:bldP spid="63516" grpId="0"/>
      <p:bldP spid="63517" grpId="0"/>
      <p:bldP spid="63518" grpId="0"/>
      <p:bldP spid="63519" grpId="0"/>
      <p:bldP spid="63520" grpId="0"/>
      <p:bldP spid="63521" grpId="0"/>
      <p:bldP spid="63522" grpId="0"/>
      <p:bldP spid="63523" grpId="0"/>
      <p:bldP spid="63524" grpId="0"/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2">
            <a:extLst>
              <a:ext uri="{FF2B5EF4-FFF2-40B4-BE49-F238E27FC236}">
                <a16:creationId xmlns:a16="http://schemas.microsoft.com/office/drawing/2014/main" id="{D7CD757D-D385-4D3A-8B30-9573F847DD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B06B3E0-2E13-478D-BE0B-7565E78BF60F}" type="slidenum">
              <a:rPr altLang="zh-CN"/>
              <a:pPr/>
              <a:t>46</a:t>
            </a:fld>
            <a:endParaRPr lang="zh-CN" altLang="zh-CN"/>
          </a:p>
        </p:txBody>
      </p:sp>
      <p:sp>
        <p:nvSpPr>
          <p:cNvPr id="65539" name="Rectangle 12">
            <a:extLst>
              <a:ext uri="{FF2B5EF4-FFF2-40B4-BE49-F238E27FC236}">
                <a16:creationId xmlns:a16="http://schemas.microsoft.com/office/drawing/2014/main" id="{25C3346B-90B4-41E7-E04E-3C6C4636DB4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553200"/>
            <a:ext cx="21336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33D812F0-A74C-4957-9356-F818295468F1}" type="slidenum">
              <a:rPr lang="en-US" altLang="zh-CN" sz="1200"/>
              <a:pPr algn="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46</a:t>
            </a:fld>
            <a:endParaRPr lang="en-US" altLang="zh-CN" sz="1200"/>
          </a:p>
        </p:txBody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AB4A1D06-48B0-9774-C0EB-ED1101ECF88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819400" y="4953000"/>
            <a:ext cx="5167313" cy="414338"/>
          </a:xfrm>
        </p:spPr>
        <p:txBody>
          <a:bodyPr/>
          <a:lstStyle/>
          <a:p>
            <a:pPr algn="dist" eaLnBrk="1" hangingPunct="1">
              <a:lnSpc>
                <a:spcPct val="80000"/>
              </a:lnSpc>
            </a:pP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Click to edit company slogan .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F0CC02B-82B6-8907-0A2F-F7EE7976679C}"/>
              </a:ext>
            </a:extLst>
          </p:cNvPr>
          <p:cNvSpPr/>
          <p:nvPr/>
        </p:nvSpPr>
        <p:spPr>
          <a:xfrm>
            <a:off x="1003047" y="4652337"/>
            <a:ext cx="713790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dirty="0">
                <a:ln w="9525">
                  <a:solidFill>
                    <a:schemeClr val="bg1"/>
                  </a:solidFill>
                  <a:prstDash val="solid"/>
                </a:ln>
                <a:gradFill>
                  <a:gsLst>
                    <a:gs pos="100000">
                      <a:srgbClr val="9999FF"/>
                    </a:gs>
                    <a:gs pos="51000">
                      <a:srgbClr val="6B75D1"/>
                    </a:gs>
                    <a:gs pos="0">
                      <a:srgbClr val="213C87"/>
                    </a:gs>
                  </a:gsLst>
                  <a:lin ang="0" scaled="0"/>
                </a:gra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End of Section 5.4</a:t>
            </a:r>
            <a:endParaRPr lang="zh-CN" altLang="en-US" sz="6000" b="1" dirty="0">
              <a:ln w="9525">
                <a:solidFill>
                  <a:schemeClr val="bg1"/>
                </a:solidFill>
                <a:prstDash val="solid"/>
              </a:ln>
              <a:gradFill>
                <a:gsLst>
                  <a:gs pos="100000">
                    <a:srgbClr val="9999FF"/>
                  </a:gs>
                  <a:gs pos="51000">
                    <a:srgbClr val="6B75D1"/>
                  </a:gs>
                  <a:gs pos="0">
                    <a:srgbClr val="213C87"/>
                  </a:gs>
                </a:gsLst>
                <a:lin ang="0" scaled="0"/>
              </a:gra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13">
            <a:extLst>
              <a:ext uri="{FF2B5EF4-FFF2-40B4-BE49-F238E27FC236}">
                <a16:creationId xmlns:a16="http://schemas.microsoft.com/office/drawing/2014/main" id="{B04B6433-C9E9-4259-8C70-9A59419F1A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C56EAB5-1A4A-4487-B121-EEB21FB44EB6}" type="slidenum">
              <a:rPr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/>
              <a:t>5</a:t>
            </a:fld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CC27B44E-3BFE-7C8C-2DB8-2CB15C3EAF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Road System</a:t>
            </a:r>
          </a:p>
        </p:txBody>
      </p:sp>
      <p:sp>
        <p:nvSpPr>
          <p:cNvPr id="337923" name="Rectangle 3">
            <a:extLst>
              <a:ext uri="{FF2B5EF4-FFF2-40B4-BE49-F238E27FC236}">
                <a16:creationId xmlns:a16="http://schemas.microsoft.com/office/drawing/2014/main" id="{054898F4-8938-A28C-6B6F-437E11490A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4495800"/>
            <a:ext cx="9067800" cy="1981200"/>
          </a:xfrm>
        </p:spPr>
        <p:txBody>
          <a:bodyPr/>
          <a:lstStyle/>
          <a:p>
            <a:r>
              <a:rPr lang="en-US" altLang="zh-CN" sz="3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This problem was solved with a connected subgraph with the minimum number of edges containing all vertices of the original simple graph.</a:t>
            </a:r>
            <a:endParaRPr lang="el-GR" altLang="zh-CN" sz="3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9" name="Oval 5">
            <a:extLst>
              <a:ext uri="{FF2B5EF4-FFF2-40B4-BE49-F238E27FC236}">
                <a16:creationId xmlns:a16="http://schemas.microsoft.com/office/drawing/2014/main" id="{4C333DDA-1962-DF17-0DCD-9E6A4C12A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9812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1510" name="Line 6">
            <a:extLst>
              <a:ext uri="{FF2B5EF4-FFF2-40B4-BE49-F238E27FC236}">
                <a16:creationId xmlns:a16="http://schemas.microsoft.com/office/drawing/2014/main" id="{1F6A4222-620E-FE5A-03A9-F2A8919BE0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2133600"/>
            <a:ext cx="68580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1" name="Oval 7">
            <a:extLst>
              <a:ext uri="{FF2B5EF4-FFF2-40B4-BE49-F238E27FC236}">
                <a16:creationId xmlns:a16="http://schemas.microsoft.com/office/drawing/2014/main" id="{D1B7CB46-3FB4-0DC8-AC54-272E81605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5146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1512" name="Line 8">
            <a:extLst>
              <a:ext uri="{FF2B5EF4-FFF2-40B4-BE49-F238E27FC236}">
                <a16:creationId xmlns:a16="http://schemas.microsoft.com/office/drawing/2014/main" id="{54A77BFE-7F72-2840-502E-E3418D56647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14400" y="2667000"/>
            <a:ext cx="76200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3" name="Oval 9">
            <a:extLst>
              <a:ext uri="{FF2B5EF4-FFF2-40B4-BE49-F238E27FC236}">
                <a16:creationId xmlns:a16="http://schemas.microsoft.com/office/drawing/2014/main" id="{B2BA57B2-6064-D981-387E-3B0FFCA39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200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1514" name="Line 10">
            <a:extLst>
              <a:ext uri="{FF2B5EF4-FFF2-40B4-BE49-F238E27FC236}">
                <a16:creationId xmlns:a16="http://schemas.microsoft.com/office/drawing/2014/main" id="{F36EC262-8B43-0A1D-AEFC-39A62EDEB7C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00400" y="2057400"/>
            <a:ext cx="762000" cy="685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5" name="Oval 11">
            <a:extLst>
              <a:ext uri="{FF2B5EF4-FFF2-40B4-BE49-F238E27FC236}">
                <a16:creationId xmlns:a16="http://schemas.microsoft.com/office/drawing/2014/main" id="{CFE53620-55B6-A9FC-D5CD-5AC3E9D89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6670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1516" name="Line 12">
            <a:extLst>
              <a:ext uri="{FF2B5EF4-FFF2-40B4-BE49-F238E27FC236}">
                <a16:creationId xmlns:a16="http://schemas.microsoft.com/office/drawing/2014/main" id="{7931B6C3-F2C6-1F29-B004-B915280DAE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2895600"/>
            <a:ext cx="68580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7" name="Line 13">
            <a:extLst>
              <a:ext uri="{FF2B5EF4-FFF2-40B4-BE49-F238E27FC236}">
                <a16:creationId xmlns:a16="http://schemas.microsoft.com/office/drawing/2014/main" id="{EA77E3D2-BEF2-593A-1C9B-F47BD584DC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2057400"/>
            <a:ext cx="76200" cy="1219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8" name="Line 14">
            <a:extLst>
              <a:ext uri="{FF2B5EF4-FFF2-40B4-BE49-F238E27FC236}">
                <a16:creationId xmlns:a16="http://schemas.microsoft.com/office/drawing/2014/main" id="{E6693CAE-59B3-E0CB-CCD6-5F9C209406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2667000"/>
            <a:ext cx="1295400" cy="152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9" name="Oval 15">
            <a:extLst>
              <a:ext uri="{FF2B5EF4-FFF2-40B4-BE49-F238E27FC236}">
                <a16:creationId xmlns:a16="http://schemas.microsoft.com/office/drawing/2014/main" id="{713224F4-0319-1B34-9786-FC28F5EF9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9050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1520" name="Oval 16">
            <a:extLst>
              <a:ext uri="{FF2B5EF4-FFF2-40B4-BE49-F238E27FC236}">
                <a16:creationId xmlns:a16="http://schemas.microsoft.com/office/drawing/2014/main" id="{C1906A94-E7A6-2FD1-A2BA-82B066459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5146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1521" name="Line 17">
            <a:extLst>
              <a:ext uri="{FF2B5EF4-FFF2-40B4-BE49-F238E27FC236}">
                <a16:creationId xmlns:a16="http://schemas.microsoft.com/office/drawing/2014/main" id="{F3296B49-0757-D1FB-5D21-D1621AA41B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2057400"/>
            <a:ext cx="1371600" cy="76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2" name="Line 18">
            <a:extLst>
              <a:ext uri="{FF2B5EF4-FFF2-40B4-BE49-F238E27FC236}">
                <a16:creationId xmlns:a16="http://schemas.microsoft.com/office/drawing/2014/main" id="{89D13FFE-0597-B037-5C37-9C9FE79A65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52600" y="2133600"/>
            <a:ext cx="762000" cy="685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3" name="Line 19">
            <a:extLst>
              <a:ext uri="{FF2B5EF4-FFF2-40B4-BE49-F238E27FC236}">
                <a16:creationId xmlns:a16="http://schemas.microsoft.com/office/drawing/2014/main" id="{041073AB-825E-A227-0F7B-40D1C44EAF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2057400"/>
            <a:ext cx="838200" cy="762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4" name="Oval 20">
            <a:extLst>
              <a:ext uri="{FF2B5EF4-FFF2-40B4-BE49-F238E27FC236}">
                <a16:creationId xmlns:a16="http://schemas.microsoft.com/office/drawing/2014/main" id="{9FB1F62B-5563-8138-132B-7DE160CC8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9812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1525" name="Line 21">
            <a:extLst>
              <a:ext uri="{FF2B5EF4-FFF2-40B4-BE49-F238E27FC236}">
                <a16:creationId xmlns:a16="http://schemas.microsoft.com/office/drawing/2014/main" id="{FBA7CD53-81EA-990F-0E96-8E97A627A6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2133600"/>
            <a:ext cx="68580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6" name="Oval 22">
            <a:extLst>
              <a:ext uri="{FF2B5EF4-FFF2-40B4-BE49-F238E27FC236}">
                <a16:creationId xmlns:a16="http://schemas.microsoft.com/office/drawing/2014/main" id="{D9F2C2B1-85B4-09A0-5171-B1E562184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5146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1527" name="Oval 24">
            <a:extLst>
              <a:ext uri="{FF2B5EF4-FFF2-40B4-BE49-F238E27FC236}">
                <a16:creationId xmlns:a16="http://schemas.microsoft.com/office/drawing/2014/main" id="{5A48D294-20CC-E573-C13B-A909884EF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2004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1528" name="Line 25">
            <a:extLst>
              <a:ext uri="{FF2B5EF4-FFF2-40B4-BE49-F238E27FC236}">
                <a16:creationId xmlns:a16="http://schemas.microsoft.com/office/drawing/2014/main" id="{A2A145BC-8013-25CA-8AC8-CAB07CAEC7F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20000" y="2057400"/>
            <a:ext cx="762000" cy="685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9" name="Oval 26">
            <a:extLst>
              <a:ext uri="{FF2B5EF4-FFF2-40B4-BE49-F238E27FC236}">
                <a16:creationId xmlns:a16="http://schemas.microsoft.com/office/drawing/2014/main" id="{1AB2D7E4-078C-140B-BB7C-22083025B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6670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1530" name="Line 28">
            <a:extLst>
              <a:ext uri="{FF2B5EF4-FFF2-40B4-BE49-F238E27FC236}">
                <a16:creationId xmlns:a16="http://schemas.microsoft.com/office/drawing/2014/main" id="{A3969F14-1D06-EA8D-3783-EC93DB2A66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2057400"/>
            <a:ext cx="76200" cy="1219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1" name="Oval 30">
            <a:extLst>
              <a:ext uri="{FF2B5EF4-FFF2-40B4-BE49-F238E27FC236}">
                <a16:creationId xmlns:a16="http://schemas.microsoft.com/office/drawing/2014/main" id="{A8EBF34B-8893-E281-97A5-B4F0940EE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9050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1532" name="Oval 31">
            <a:extLst>
              <a:ext uri="{FF2B5EF4-FFF2-40B4-BE49-F238E27FC236}">
                <a16:creationId xmlns:a16="http://schemas.microsoft.com/office/drawing/2014/main" id="{FB490609-F4A9-3239-824B-82ECB6864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514600"/>
            <a:ext cx="304800" cy="3048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1533" name="Line 32">
            <a:extLst>
              <a:ext uri="{FF2B5EF4-FFF2-40B4-BE49-F238E27FC236}">
                <a16:creationId xmlns:a16="http://schemas.microsoft.com/office/drawing/2014/main" id="{3FEA86EB-8C28-D81F-067D-B299222869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2057400"/>
            <a:ext cx="1371600" cy="76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4" name="Line 34">
            <a:extLst>
              <a:ext uri="{FF2B5EF4-FFF2-40B4-BE49-F238E27FC236}">
                <a16:creationId xmlns:a16="http://schemas.microsoft.com/office/drawing/2014/main" id="{65B449A3-613D-9487-EA4A-C5D6BB79B4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2057400"/>
            <a:ext cx="838200" cy="762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5" name="Text Box 35">
            <a:extLst>
              <a:ext uri="{FF2B5EF4-FFF2-40B4-BE49-F238E27FC236}">
                <a16:creationId xmlns:a16="http://schemas.microsoft.com/office/drawing/2014/main" id="{74C92414-9FF3-84E8-2FA4-72666280B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5240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Etna</a:t>
            </a:r>
          </a:p>
        </p:txBody>
      </p:sp>
      <p:sp>
        <p:nvSpPr>
          <p:cNvPr id="21536" name="Text Box 36">
            <a:extLst>
              <a:ext uri="{FF2B5EF4-FFF2-40B4-BE49-F238E27FC236}">
                <a16:creationId xmlns:a16="http://schemas.microsoft.com/office/drawing/2014/main" id="{E3552341-E3F4-F542-1ED7-BBE335C29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812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Herman</a:t>
            </a:r>
          </a:p>
        </p:txBody>
      </p:sp>
      <p:sp>
        <p:nvSpPr>
          <p:cNvPr id="21537" name="Text Box 37">
            <a:extLst>
              <a:ext uri="{FF2B5EF4-FFF2-40B4-BE49-F238E27FC236}">
                <a16:creationId xmlns:a16="http://schemas.microsoft.com/office/drawing/2014/main" id="{6B441E5A-7426-D9BC-968E-1DD757942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5052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Hampden</a:t>
            </a:r>
          </a:p>
        </p:txBody>
      </p:sp>
      <p:sp>
        <p:nvSpPr>
          <p:cNvPr id="21538" name="Text Box 38">
            <a:extLst>
              <a:ext uri="{FF2B5EF4-FFF2-40B4-BE49-F238E27FC236}">
                <a16:creationId xmlns:a16="http://schemas.microsoft.com/office/drawing/2014/main" id="{062526E4-10B0-3DA7-802A-A38D40580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0480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Bangor</a:t>
            </a:r>
          </a:p>
        </p:txBody>
      </p:sp>
      <p:sp>
        <p:nvSpPr>
          <p:cNvPr id="21539" name="Text Box 39">
            <a:extLst>
              <a:ext uri="{FF2B5EF4-FFF2-40B4-BE49-F238E27FC236}">
                <a16:creationId xmlns:a16="http://schemas.microsoft.com/office/drawing/2014/main" id="{21DB36F4-4175-5B4E-F7C4-57D9ED6D0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3716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Old Town</a:t>
            </a:r>
          </a:p>
        </p:txBody>
      </p:sp>
      <p:sp>
        <p:nvSpPr>
          <p:cNvPr id="21540" name="Text Box 40">
            <a:extLst>
              <a:ext uri="{FF2B5EF4-FFF2-40B4-BE49-F238E27FC236}">
                <a16:creationId xmlns:a16="http://schemas.microsoft.com/office/drawing/2014/main" id="{52805B1E-F256-6600-C39B-8856C1430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8956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Orono</a:t>
            </a:r>
          </a:p>
        </p:txBody>
      </p:sp>
      <p:sp>
        <p:nvSpPr>
          <p:cNvPr id="21541" name="Text Box 41">
            <a:extLst>
              <a:ext uri="{FF2B5EF4-FFF2-40B4-BE49-F238E27FC236}">
                <a16:creationId xmlns:a16="http://schemas.microsoft.com/office/drawing/2014/main" id="{F9FF4964-BC9E-BD20-FE08-4230CB935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4478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Etna</a:t>
            </a:r>
          </a:p>
        </p:txBody>
      </p:sp>
      <p:sp>
        <p:nvSpPr>
          <p:cNvPr id="21542" name="Text Box 42">
            <a:extLst>
              <a:ext uri="{FF2B5EF4-FFF2-40B4-BE49-F238E27FC236}">
                <a16:creationId xmlns:a16="http://schemas.microsoft.com/office/drawing/2014/main" id="{7995FCD6-B02D-60D5-6F35-A91220572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9050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Herman</a:t>
            </a:r>
          </a:p>
        </p:txBody>
      </p:sp>
      <p:sp>
        <p:nvSpPr>
          <p:cNvPr id="21543" name="Text Box 43">
            <a:extLst>
              <a:ext uri="{FF2B5EF4-FFF2-40B4-BE49-F238E27FC236}">
                <a16:creationId xmlns:a16="http://schemas.microsoft.com/office/drawing/2014/main" id="{27709D2D-C812-2C75-F421-0F87C8222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4290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Hampden</a:t>
            </a:r>
          </a:p>
        </p:txBody>
      </p:sp>
      <p:sp>
        <p:nvSpPr>
          <p:cNvPr id="21544" name="Text Box 44">
            <a:extLst>
              <a:ext uri="{FF2B5EF4-FFF2-40B4-BE49-F238E27FC236}">
                <a16:creationId xmlns:a16="http://schemas.microsoft.com/office/drawing/2014/main" id="{B235E097-F453-2B83-8B61-A41ECDA32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9718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Bangor</a:t>
            </a:r>
          </a:p>
        </p:txBody>
      </p:sp>
      <p:sp>
        <p:nvSpPr>
          <p:cNvPr id="21545" name="Text Box 45">
            <a:extLst>
              <a:ext uri="{FF2B5EF4-FFF2-40B4-BE49-F238E27FC236}">
                <a16:creationId xmlns:a16="http://schemas.microsoft.com/office/drawing/2014/main" id="{7FAC828D-BF11-8C4B-9891-AB2ECF1D1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2954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Old Town</a:t>
            </a:r>
          </a:p>
        </p:txBody>
      </p:sp>
      <p:sp>
        <p:nvSpPr>
          <p:cNvPr id="21546" name="Text Box 46">
            <a:extLst>
              <a:ext uri="{FF2B5EF4-FFF2-40B4-BE49-F238E27FC236}">
                <a16:creationId xmlns:a16="http://schemas.microsoft.com/office/drawing/2014/main" id="{DA582598-19A6-FE28-2F13-9A753F06F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28194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Orono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3E250FDC-B55D-41A8-9E85-B7ED7C5B28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4427A87-944D-4506-A457-4497E46470AC}" type="slidenum">
              <a:rPr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/>
              <a:t>6</a:t>
            </a:fld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0E4E140E-35D6-B940-620B-C6BBEA562D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Definition 1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26E97A2A-CB98-1D22-E8A9-7D4FA6D8F3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Let G be a simple graph. A spanning tree of G is a subgraph of G that is  a tree containing every vertex of G.</a:t>
            </a:r>
          </a:p>
          <a:p>
            <a:pPr algn="just">
              <a:lnSpc>
                <a:spcPct val="90000"/>
              </a:lnSpc>
            </a:pP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simple graph with a spanning tree must be connected, since there is path in the spanning tree between any vertices. The converse is also true, that is, every connected simple graph has a spanning tree.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3">
            <a:extLst>
              <a:ext uri="{FF2B5EF4-FFF2-40B4-BE49-F238E27FC236}">
                <a16:creationId xmlns:a16="http://schemas.microsoft.com/office/drawing/2014/main" id="{9EA4C7F9-6D50-4BD5-95D2-A42796CEE2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699A79-D38E-467A-B70D-3B4AD98EB2C5}" type="slidenum">
              <a:rPr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/>
              <a:t>7</a:t>
            </a:fld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A164E0A5-89FD-8B59-7875-4D13A4367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Example 1 Find a spanning tree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A408C14C-144B-946F-561A-80B3B7754D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419225"/>
            <a:ext cx="8229600" cy="638175"/>
          </a:xfrm>
        </p:spPr>
        <p:txBody>
          <a:bodyPr/>
          <a:lstStyle/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Find a spanning tree of the simple graph G.</a:t>
            </a:r>
          </a:p>
        </p:txBody>
      </p:sp>
      <p:grpSp>
        <p:nvGrpSpPr>
          <p:cNvPr id="23557" name="Group 30">
            <a:extLst>
              <a:ext uri="{FF2B5EF4-FFF2-40B4-BE49-F238E27FC236}">
                <a16:creationId xmlns:a16="http://schemas.microsoft.com/office/drawing/2014/main" id="{049968D3-F061-E520-FFA0-EBE94223EE59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362200"/>
            <a:ext cx="5257800" cy="2705100"/>
            <a:chOff x="816" y="1488"/>
            <a:chExt cx="3312" cy="1704"/>
          </a:xfrm>
        </p:grpSpPr>
        <p:sp>
          <p:nvSpPr>
            <p:cNvPr id="23559" name="Oval 5">
              <a:extLst>
                <a:ext uri="{FF2B5EF4-FFF2-40B4-BE49-F238E27FC236}">
                  <a16:creationId xmlns:a16="http://schemas.microsoft.com/office/drawing/2014/main" id="{557789A7-368B-FAE6-D95B-6E9B6418F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728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23560" name="Oval 6">
              <a:extLst>
                <a:ext uri="{FF2B5EF4-FFF2-40B4-BE49-F238E27FC236}">
                  <a16:creationId xmlns:a16="http://schemas.microsoft.com/office/drawing/2014/main" id="{35B86410-28D2-A50E-F981-474894F0B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728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23561" name="Oval 7">
              <a:extLst>
                <a:ext uri="{FF2B5EF4-FFF2-40B4-BE49-F238E27FC236}">
                  <a16:creationId xmlns:a16="http://schemas.microsoft.com/office/drawing/2014/main" id="{3C8EC266-74CE-D689-88C7-A5983761B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23562" name="Oval 8">
              <a:extLst>
                <a:ext uri="{FF2B5EF4-FFF2-40B4-BE49-F238E27FC236}">
                  <a16:creationId xmlns:a16="http://schemas.microsoft.com/office/drawing/2014/main" id="{11690740-75B4-B92A-CE7E-A8BFB26CB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728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23563" name="Oval 9">
              <a:extLst>
                <a:ext uri="{FF2B5EF4-FFF2-40B4-BE49-F238E27FC236}">
                  <a16:creationId xmlns:a16="http://schemas.microsoft.com/office/drawing/2014/main" id="{ED83E85F-E111-4F3A-9FE7-697657136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544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23564" name="Oval 10">
              <a:extLst>
                <a:ext uri="{FF2B5EF4-FFF2-40B4-BE49-F238E27FC236}">
                  <a16:creationId xmlns:a16="http://schemas.microsoft.com/office/drawing/2014/main" id="{9EDF6058-372B-8765-E495-293FD8387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544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23565" name="Oval 11">
              <a:extLst>
                <a:ext uri="{FF2B5EF4-FFF2-40B4-BE49-F238E27FC236}">
                  <a16:creationId xmlns:a16="http://schemas.microsoft.com/office/drawing/2014/main" id="{5E33359B-B1A0-BB71-442A-3CAD6AA3C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728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23566" name="Line 12">
              <a:extLst>
                <a:ext uri="{FF2B5EF4-FFF2-40B4-BE49-F238E27FC236}">
                  <a16:creationId xmlns:a16="http://schemas.microsoft.com/office/drawing/2014/main" id="{3B4AE12E-F482-90BA-B73E-7E34E7967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824"/>
              <a:ext cx="91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Line 13">
              <a:extLst>
                <a:ext uri="{FF2B5EF4-FFF2-40B4-BE49-F238E27FC236}">
                  <a16:creationId xmlns:a16="http://schemas.microsoft.com/office/drawing/2014/main" id="{7DE380C9-C137-36DA-038F-2CD7E0ACA4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824"/>
              <a:ext cx="91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8" name="Line 14">
              <a:extLst>
                <a:ext uri="{FF2B5EF4-FFF2-40B4-BE49-F238E27FC236}">
                  <a16:creationId xmlns:a16="http://schemas.microsoft.com/office/drawing/2014/main" id="{34CE33EB-B8FD-9D9D-5A98-42DBB541F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640"/>
              <a:ext cx="91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9" name="Line 15">
              <a:extLst>
                <a:ext uri="{FF2B5EF4-FFF2-40B4-BE49-F238E27FC236}">
                  <a16:creationId xmlns:a16="http://schemas.microsoft.com/office/drawing/2014/main" id="{5FBFDA4E-7B19-8285-E866-90E8300F7C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640"/>
              <a:ext cx="91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0" name="Line 16">
              <a:extLst>
                <a:ext uri="{FF2B5EF4-FFF2-40B4-BE49-F238E27FC236}">
                  <a16:creationId xmlns:a16="http://schemas.microsoft.com/office/drawing/2014/main" id="{06F91175-1645-C74A-4912-816FE318F8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776"/>
              <a:ext cx="0" cy="86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1" name="Line 17">
              <a:extLst>
                <a:ext uri="{FF2B5EF4-FFF2-40B4-BE49-F238E27FC236}">
                  <a16:creationId xmlns:a16="http://schemas.microsoft.com/office/drawing/2014/main" id="{A2765E05-A305-262A-2114-F379E42101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1776"/>
              <a:ext cx="960" cy="86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2" name="Line 18">
              <a:extLst>
                <a:ext uri="{FF2B5EF4-FFF2-40B4-BE49-F238E27FC236}">
                  <a16:creationId xmlns:a16="http://schemas.microsoft.com/office/drawing/2014/main" id="{4227E147-6E24-E1BE-550E-E8607AE3C5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824"/>
              <a:ext cx="0" cy="8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3" name="Freeform 20">
              <a:extLst>
                <a:ext uri="{FF2B5EF4-FFF2-40B4-BE49-F238E27FC236}">
                  <a16:creationId xmlns:a16="http://schemas.microsoft.com/office/drawing/2014/main" id="{7D2C370C-072F-B9A7-E5AD-10649123D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640"/>
              <a:ext cx="1872" cy="552"/>
            </a:xfrm>
            <a:custGeom>
              <a:avLst/>
              <a:gdLst>
                <a:gd name="T0" fmla="*/ 0 w 1872"/>
                <a:gd name="T1" fmla="*/ 0 h 552"/>
                <a:gd name="T2" fmla="*/ 480 w 1872"/>
                <a:gd name="T3" fmla="*/ 432 h 552"/>
                <a:gd name="T4" fmla="*/ 1392 w 1872"/>
                <a:gd name="T5" fmla="*/ 480 h 552"/>
                <a:gd name="T6" fmla="*/ 1872 w 1872"/>
                <a:gd name="T7" fmla="*/ 0 h 5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72" h="552">
                  <a:moveTo>
                    <a:pt x="0" y="0"/>
                  </a:moveTo>
                  <a:cubicBezTo>
                    <a:pt x="124" y="176"/>
                    <a:pt x="248" y="352"/>
                    <a:pt x="480" y="432"/>
                  </a:cubicBezTo>
                  <a:cubicBezTo>
                    <a:pt x="712" y="512"/>
                    <a:pt x="1160" y="552"/>
                    <a:pt x="1392" y="480"/>
                  </a:cubicBezTo>
                  <a:cubicBezTo>
                    <a:pt x="1624" y="408"/>
                    <a:pt x="1792" y="80"/>
                    <a:pt x="1872" y="0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4" name="Text Box 21">
              <a:extLst>
                <a:ext uri="{FF2B5EF4-FFF2-40B4-BE49-F238E27FC236}">
                  <a16:creationId xmlns:a16="http://schemas.microsoft.com/office/drawing/2014/main" id="{675329B6-F994-1CBF-0AF2-B7C371189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48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3575" name="Text Box 22">
              <a:extLst>
                <a:ext uri="{FF2B5EF4-FFF2-40B4-BE49-F238E27FC236}">
                  <a16:creationId xmlns:a16="http://schemas.microsoft.com/office/drawing/2014/main" id="{0BDD512B-6D93-1027-DE1F-D76B0FB123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48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3576" name="Text Box 23">
              <a:extLst>
                <a:ext uri="{FF2B5EF4-FFF2-40B4-BE49-F238E27FC236}">
                  <a16:creationId xmlns:a16="http://schemas.microsoft.com/office/drawing/2014/main" id="{CEF78CEB-EAE5-D52F-E1AB-B74857E06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48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3577" name="Text Box 24">
              <a:extLst>
                <a:ext uri="{FF2B5EF4-FFF2-40B4-BE49-F238E27FC236}">
                  <a16:creationId xmlns:a16="http://schemas.microsoft.com/office/drawing/2014/main" id="{26A5CB93-0BF6-F68F-6655-E01E06A569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48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3578" name="Text Box 25">
              <a:extLst>
                <a:ext uri="{FF2B5EF4-FFF2-40B4-BE49-F238E27FC236}">
                  <a16:creationId xmlns:a16="http://schemas.microsoft.com/office/drawing/2014/main" id="{6A7F2D95-F445-13D7-0777-CAEF3B6731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30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3579" name="Text Box 26">
              <a:extLst>
                <a:ext uri="{FF2B5EF4-FFF2-40B4-BE49-F238E27FC236}">
                  <a16:creationId xmlns:a16="http://schemas.microsoft.com/office/drawing/2014/main" id="{5AEC44ED-8694-B212-734E-E7914A36B1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30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3580" name="Text Box 27">
              <a:extLst>
                <a:ext uri="{FF2B5EF4-FFF2-40B4-BE49-F238E27FC236}">
                  <a16:creationId xmlns:a16="http://schemas.microsoft.com/office/drawing/2014/main" id="{D19DF8D0-E3F5-FAD9-5412-C3AADAD79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30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581" name="Line 28">
              <a:extLst>
                <a:ext uri="{FF2B5EF4-FFF2-40B4-BE49-F238E27FC236}">
                  <a16:creationId xmlns:a16="http://schemas.microsoft.com/office/drawing/2014/main" id="{274B254A-B2FE-B00F-830B-F859E1712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824"/>
              <a:ext cx="0" cy="86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58" name="Rectangle 29">
            <a:extLst>
              <a:ext uri="{FF2B5EF4-FFF2-40B4-BE49-F238E27FC236}">
                <a16:creationId xmlns:a16="http://schemas.microsoft.com/office/drawing/2014/main" id="{D1BE983B-77AA-DA6E-2B34-574B84E2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305425"/>
            <a:ext cx="82296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Edges removed:  {a, e} {e, f} {c, g}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13">
            <a:extLst>
              <a:ext uri="{FF2B5EF4-FFF2-40B4-BE49-F238E27FC236}">
                <a16:creationId xmlns:a16="http://schemas.microsoft.com/office/drawing/2014/main" id="{CF9AE377-E6C0-4391-90CA-508D23ACCE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65BAD30-702F-447F-8769-A8888E30B529}" type="slidenum">
              <a:rPr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/>
              <a:t>8</a:t>
            </a:fld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4579" name="Oval 5">
            <a:extLst>
              <a:ext uri="{FF2B5EF4-FFF2-40B4-BE49-F238E27FC236}">
                <a16:creationId xmlns:a16="http://schemas.microsoft.com/office/drawing/2014/main" id="{8D74136E-14E6-DD8E-DCAD-8CE2F03D8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1866900"/>
            <a:ext cx="255587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4580" name="Oval 6">
            <a:extLst>
              <a:ext uri="{FF2B5EF4-FFF2-40B4-BE49-F238E27FC236}">
                <a16:creationId xmlns:a16="http://schemas.microsoft.com/office/drawing/2014/main" id="{E9078F0A-5762-410D-1944-7EC7E5316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00" y="1866900"/>
            <a:ext cx="255588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4581" name="Oval 7">
            <a:extLst>
              <a:ext uri="{FF2B5EF4-FFF2-40B4-BE49-F238E27FC236}">
                <a16:creationId xmlns:a16="http://schemas.microsoft.com/office/drawing/2014/main" id="{68452974-D2E5-98E1-DD0C-806FF2A20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00" y="3035300"/>
            <a:ext cx="255588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4582" name="Oval 8">
            <a:extLst>
              <a:ext uri="{FF2B5EF4-FFF2-40B4-BE49-F238E27FC236}">
                <a16:creationId xmlns:a16="http://schemas.microsoft.com/office/drawing/2014/main" id="{6D980A66-3E08-5C8E-D5EF-65EFB3E83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1866900"/>
            <a:ext cx="255587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4583" name="Oval 9">
            <a:extLst>
              <a:ext uri="{FF2B5EF4-FFF2-40B4-BE49-F238E27FC236}">
                <a16:creationId xmlns:a16="http://schemas.microsoft.com/office/drawing/2014/main" id="{A063B02D-EDA8-5562-2595-FF0B2AC88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3035300"/>
            <a:ext cx="255587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4584" name="Oval 10">
            <a:extLst>
              <a:ext uri="{FF2B5EF4-FFF2-40B4-BE49-F238E27FC236}">
                <a16:creationId xmlns:a16="http://schemas.microsoft.com/office/drawing/2014/main" id="{5D87B1E8-C7C2-6510-DEBF-BCC9EC489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3035300"/>
            <a:ext cx="255587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4585" name="Oval 11">
            <a:extLst>
              <a:ext uri="{FF2B5EF4-FFF2-40B4-BE49-F238E27FC236}">
                <a16:creationId xmlns:a16="http://schemas.microsoft.com/office/drawing/2014/main" id="{2121AA99-86A8-CAD2-328B-DC6A027AF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6413" y="1866900"/>
            <a:ext cx="255587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4586" name="Line 13">
            <a:extLst>
              <a:ext uri="{FF2B5EF4-FFF2-40B4-BE49-F238E27FC236}">
                <a16:creationId xmlns:a16="http://schemas.microsoft.com/office/drawing/2014/main" id="{90D2D6AB-83F4-83CA-B15D-94AD10056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8800" y="2005013"/>
            <a:ext cx="12176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7" name="Line 14">
            <a:extLst>
              <a:ext uri="{FF2B5EF4-FFF2-40B4-BE49-F238E27FC236}">
                <a16:creationId xmlns:a16="http://schemas.microsoft.com/office/drawing/2014/main" id="{AC1A5B08-0BB1-A5A3-07A3-8A7232B51C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" y="3171825"/>
            <a:ext cx="12160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8" name="Line 15">
            <a:extLst>
              <a:ext uri="{FF2B5EF4-FFF2-40B4-BE49-F238E27FC236}">
                <a16:creationId xmlns:a16="http://schemas.microsoft.com/office/drawing/2014/main" id="{2CF0FF10-32B5-71D5-ECF6-3C178841E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4188" y="3171825"/>
            <a:ext cx="12160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9" name="Line 16">
            <a:extLst>
              <a:ext uri="{FF2B5EF4-FFF2-40B4-BE49-F238E27FC236}">
                <a16:creationId xmlns:a16="http://schemas.microsoft.com/office/drawing/2014/main" id="{80194369-8C92-211D-1A2C-024408FB7C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9100" y="1936750"/>
            <a:ext cx="0" cy="1235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0" name="Line 18">
            <a:extLst>
              <a:ext uri="{FF2B5EF4-FFF2-40B4-BE49-F238E27FC236}">
                <a16:creationId xmlns:a16="http://schemas.microsoft.com/office/drawing/2014/main" id="{5342FE66-C2D2-FED0-FC08-03382D2D5F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0213" y="2005013"/>
            <a:ext cx="0" cy="11668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1" name="Text Box 20">
            <a:extLst>
              <a:ext uri="{FF2B5EF4-FFF2-40B4-BE49-F238E27FC236}">
                <a16:creationId xmlns:a16="http://schemas.microsoft.com/office/drawing/2014/main" id="{A3FD87EF-A0DF-BD51-D5EC-2A2794DDD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1524000"/>
            <a:ext cx="31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4592" name="Text Box 21">
            <a:extLst>
              <a:ext uri="{FF2B5EF4-FFF2-40B4-BE49-F238E27FC236}">
                <a16:creationId xmlns:a16="http://schemas.microsoft.com/office/drawing/2014/main" id="{3FA68E1E-0785-1589-F608-7F9F414E2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100" y="15240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4593" name="Text Box 22">
            <a:extLst>
              <a:ext uri="{FF2B5EF4-FFF2-40B4-BE49-F238E27FC236}">
                <a16:creationId xmlns:a16="http://schemas.microsoft.com/office/drawing/2014/main" id="{C29E60D6-0A74-8F1F-208F-611AEE8F1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15240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4594" name="Text Box 23">
            <a:extLst>
              <a:ext uri="{FF2B5EF4-FFF2-40B4-BE49-F238E27FC236}">
                <a16:creationId xmlns:a16="http://schemas.microsoft.com/office/drawing/2014/main" id="{8C9AA354-805B-AF74-E5D2-288748A91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5" y="1524000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24595" name="Text Box 24">
            <a:extLst>
              <a:ext uri="{FF2B5EF4-FFF2-40B4-BE49-F238E27FC236}">
                <a16:creationId xmlns:a16="http://schemas.microsoft.com/office/drawing/2014/main" id="{1E7F5243-1E85-C732-E5B0-C93E8A424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692400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4596" name="Text Box 25">
            <a:extLst>
              <a:ext uri="{FF2B5EF4-FFF2-40B4-BE49-F238E27FC236}">
                <a16:creationId xmlns:a16="http://schemas.microsoft.com/office/drawing/2014/main" id="{6B45C2EE-0D42-2E90-B6A4-3591B8EF7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3513" y="2692400"/>
            <a:ext cx="322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24597" name="Text Box 26">
            <a:extLst>
              <a:ext uri="{FF2B5EF4-FFF2-40B4-BE49-F238E27FC236}">
                <a16:creationId xmlns:a16="http://schemas.microsoft.com/office/drawing/2014/main" id="{B26405EA-72FE-BB96-FAAA-BC1385D04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3038" y="2692400"/>
            <a:ext cx="322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24598" name="Line 27">
            <a:extLst>
              <a:ext uri="{FF2B5EF4-FFF2-40B4-BE49-F238E27FC236}">
                <a16:creationId xmlns:a16="http://schemas.microsoft.com/office/drawing/2014/main" id="{89ECB0E9-5017-5F6E-C51B-46CB5D4956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" y="2005013"/>
            <a:ext cx="0" cy="12366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9" name="Oval 29">
            <a:extLst>
              <a:ext uri="{FF2B5EF4-FFF2-40B4-BE49-F238E27FC236}">
                <a16:creationId xmlns:a16="http://schemas.microsoft.com/office/drawing/2014/main" id="{B99A3006-C78B-0AAD-0E7C-03363567D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088" y="1866900"/>
            <a:ext cx="255587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4600" name="Oval 30">
            <a:extLst>
              <a:ext uri="{FF2B5EF4-FFF2-40B4-BE49-F238E27FC236}">
                <a16:creationId xmlns:a16="http://schemas.microsoft.com/office/drawing/2014/main" id="{BDE52F5D-E004-48B5-7AFB-73E3BE448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700" y="1866900"/>
            <a:ext cx="255588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4601" name="Oval 31">
            <a:extLst>
              <a:ext uri="{FF2B5EF4-FFF2-40B4-BE49-F238E27FC236}">
                <a16:creationId xmlns:a16="http://schemas.microsoft.com/office/drawing/2014/main" id="{A0E220AA-E72D-04A2-1466-9D67EB796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700" y="3035300"/>
            <a:ext cx="255588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4602" name="Oval 32">
            <a:extLst>
              <a:ext uri="{FF2B5EF4-FFF2-40B4-BE49-F238E27FC236}">
                <a16:creationId xmlns:a16="http://schemas.microsoft.com/office/drawing/2014/main" id="{86C85385-65FC-87A7-4AF7-38D054C82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813" y="1866900"/>
            <a:ext cx="255587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4603" name="Oval 33">
            <a:extLst>
              <a:ext uri="{FF2B5EF4-FFF2-40B4-BE49-F238E27FC236}">
                <a16:creationId xmlns:a16="http://schemas.microsoft.com/office/drawing/2014/main" id="{B1AE7462-87A9-252B-D4D4-8BBEAA47A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813" y="3035300"/>
            <a:ext cx="255587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4604" name="Oval 34">
            <a:extLst>
              <a:ext uri="{FF2B5EF4-FFF2-40B4-BE49-F238E27FC236}">
                <a16:creationId xmlns:a16="http://schemas.microsoft.com/office/drawing/2014/main" id="{A89A5B8E-7D5A-78F4-50AA-7C9DE8A6C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088" y="3035300"/>
            <a:ext cx="255587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4605" name="Oval 35">
            <a:extLst>
              <a:ext uri="{FF2B5EF4-FFF2-40B4-BE49-F238E27FC236}">
                <a16:creationId xmlns:a16="http://schemas.microsoft.com/office/drawing/2014/main" id="{A6611649-05CF-FAF5-D2B2-2CB063982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013" y="1866900"/>
            <a:ext cx="255587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4606" name="Line 37">
            <a:extLst>
              <a:ext uri="{FF2B5EF4-FFF2-40B4-BE49-F238E27FC236}">
                <a16:creationId xmlns:a16="http://schemas.microsoft.com/office/drawing/2014/main" id="{2653A663-592B-C4DC-5142-4A31CAAEB04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8400" y="2005013"/>
            <a:ext cx="12176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7" name="Line 38">
            <a:extLst>
              <a:ext uri="{FF2B5EF4-FFF2-40B4-BE49-F238E27FC236}">
                <a16:creationId xmlns:a16="http://schemas.microsoft.com/office/drawing/2014/main" id="{76F33590-CE44-BA47-92ED-0DABAFFDB7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2675" y="3171825"/>
            <a:ext cx="12160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8" name="Line 40">
            <a:extLst>
              <a:ext uri="{FF2B5EF4-FFF2-40B4-BE49-F238E27FC236}">
                <a16:creationId xmlns:a16="http://schemas.microsoft.com/office/drawing/2014/main" id="{1DC2266F-6DAD-464A-6B9A-A1406DEC79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8700" y="1936750"/>
            <a:ext cx="0" cy="1235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9" name="Line 41">
            <a:extLst>
              <a:ext uri="{FF2B5EF4-FFF2-40B4-BE49-F238E27FC236}">
                <a16:creationId xmlns:a16="http://schemas.microsoft.com/office/drawing/2014/main" id="{757EA46A-B49A-D7F2-B71F-AB50632128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08700" y="1936750"/>
            <a:ext cx="1281113" cy="1235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0" name="Freeform 43">
            <a:extLst>
              <a:ext uri="{FF2B5EF4-FFF2-40B4-BE49-F238E27FC236}">
                <a16:creationId xmlns:a16="http://schemas.microsoft.com/office/drawing/2014/main" id="{9B36916F-F2DC-399F-EFE0-6EA39E9EE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675" y="3171825"/>
            <a:ext cx="2497138" cy="790575"/>
          </a:xfrm>
          <a:custGeom>
            <a:avLst/>
            <a:gdLst>
              <a:gd name="T0" fmla="*/ 0 w 1872"/>
              <a:gd name="T1" fmla="*/ 0 h 552"/>
              <a:gd name="T2" fmla="*/ 2147483646 w 1872"/>
              <a:gd name="T3" fmla="*/ 2147483646 h 552"/>
              <a:gd name="T4" fmla="*/ 2147483646 w 1872"/>
              <a:gd name="T5" fmla="*/ 2147483646 h 552"/>
              <a:gd name="T6" fmla="*/ 2147483646 w 1872"/>
              <a:gd name="T7" fmla="*/ 0 h 55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72" h="552">
                <a:moveTo>
                  <a:pt x="0" y="0"/>
                </a:moveTo>
                <a:cubicBezTo>
                  <a:pt x="124" y="176"/>
                  <a:pt x="248" y="352"/>
                  <a:pt x="480" y="432"/>
                </a:cubicBezTo>
                <a:cubicBezTo>
                  <a:pt x="712" y="512"/>
                  <a:pt x="1160" y="552"/>
                  <a:pt x="1392" y="480"/>
                </a:cubicBezTo>
                <a:cubicBezTo>
                  <a:pt x="1624" y="408"/>
                  <a:pt x="1792" y="80"/>
                  <a:pt x="1872" y="0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1" name="Text Box 44">
            <a:extLst>
              <a:ext uri="{FF2B5EF4-FFF2-40B4-BE49-F238E27FC236}">
                <a16:creationId xmlns:a16="http://schemas.microsoft.com/office/drawing/2014/main" id="{AD16E0CD-2F20-EAF0-1FB5-5F5AAB428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175" y="1524000"/>
            <a:ext cx="31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4612" name="Text Box 45">
            <a:extLst>
              <a:ext uri="{FF2B5EF4-FFF2-40B4-BE49-F238E27FC236}">
                <a16:creationId xmlns:a16="http://schemas.microsoft.com/office/drawing/2014/main" id="{88CF445E-D124-E16B-D222-5E4A9E8A9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1700" y="15240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4613" name="Text Box 46">
            <a:extLst>
              <a:ext uri="{FF2B5EF4-FFF2-40B4-BE49-F238E27FC236}">
                <a16:creationId xmlns:a16="http://schemas.microsoft.com/office/drawing/2014/main" id="{C522C82D-E375-816B-54D0-2AAA70314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2813" y="15240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4614" name="Text Box 47">
            <a:extLst>
              <a:ext uri="{FF2B5EF4-FFF2-40B4-BE49-F238E27FC236}">
                <a16:creationId xmlns:a16="http://schemas.microsoft.com/office/drawing/2014/main" id="{81BF7CE0-1FA0-D016-D26B-08820FB01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0925" y="1524000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24615" name="Text Box 48">
            <a:extLst>
              <a:ext uri="{FF2B5EF4-FFF2-40B4-BE49-F238E27FC236}">
                <a16:creationId xmlns:a16="http://schemas.microsoft.com/office/drawing/2014/main" id="{A4C1B34D-3BF6-AA26-952F-E226F835C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692400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4616" name="Text Box 49">
            <a:extLst>
              <a:ext uri="{FF2B5EF4-FFF2-40B4-BE49-F238E27FC236}">
                <a16:creationId xmlns:a16="http://schemas.microsoft.com/office/drawing/2014/main" id="{68E566FC-734D-EE6C-8889-73F61127E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3113" y="2692400"/>
            <a:ext cx="322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24617" name="Text Box 50">
            <a:extLst>
              <a:ext uri="{FF2B5EF4-FFF2-40B4-BE49-F238E27FC236}">
                <a16:creationId xmlns:a16="http://schemas.microsoft.com/office/drawing/2014/main" id="{744C1336-B707-A644-433F-B7ACACBF6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2638" y="2692400"/>
            <a:ext cx="322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24618" name="Line 51">
            <a:extLst>
              <a:ext uri="{FF2B5EF4-FFF2-40B4-BE49-F238E27FC236}">
                <a16:creationId xmlns:a16="http://schemas.microsoft.com/office/drawing/2014/main" id="{46105408-321E-4059-8A8E-83F0C9AC27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2675" y="2005013"/>
            <a:ext cx="0" cy="12366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9" name="Oval 53">
            <a:extLst>
              <a:ext uri="{FF2B5EF4-FFF2-40B4-BE49-F238E27FC236}">
                <a16:creationId xmlns:a16="http://schemas.microsoft.com/office/drawing/2014/main" id="{9F2BDF21-3203-B098-56DF-654D0069D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4381500"/>
            <a:ext cx="255587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4620" name="Oval 54">
            <a:extLst>
              <a:ext uri="{FF2B5EF4-FFF2-40B4-BE49-F238E27FC236}">
                <a16:creationId xmlns:a16="http://schemas.microsoft.com/office/drawing/2014/main" id="{0629FF5A-0107-0729-DD79-B43EBAED4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00" y="4381500"/>
            <a:ext cx="255588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4621" name="Oval 55">
            <a:extLst>
              <a:ext uri="{FF2B5EF4-FFF2-40B4-BE49-F238E27FC236}">
                <a16:creationId xmlns:a16="http://schemas.microsoft.com/office/drawing/2014/main" id="{3C812C79-BD39-5457-3B00-37CA80A76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00" y="5549900"/>
            <a:ext cx="255588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4622" name="Oval 56">
            <a:extLst>
              <a:ext uri="{FF2B5EF4-FFF2-40B4-BE49-F238E27FC236}">
                <a16:creationId xmlns:a16="http://schemas.microsoft.com/office/drawing/2014/main" id="{9DCBE191-0146-BC28-3C72-7F126FDB6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4381500"/>
            <a:ext cx="255587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4623" name="Oval 57">
            <a:extLst>
              <a:ext uri="{FF2B5EF4-FFF2-40B4-BE49-F238E27FC236}">
                <a16:creationId xmlns:a16="http://schemas.microsoft.com/office/drawing/2014/main" id="{BE79242F-A205-97C8-02F8-598A80137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5549900"/>
            <a:ext cx="255587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4624" name="Oval 58">
            <a:extLst>
              <a:ext uri="{FF2B5EF4-FFF2-40B4-BE49-F238E27FC236}">
                <a16:creationId xmlns:a16="http://schemas.microsoft.com/office/drawing/2014/main" id="{B0C9D49A-B59C-375C-B257-06D60314E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5549900"/>
            <a:ext cx="255587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4625" name="Oval 59">
            <a:extLst>
              <a:ext uri="{FF2B5EF4-FFF2-40B4-BE49-F238E27FC236}">
                <a16:creationId xmlns:a16="http://schemas.microsoft.com/office/drawing/2014/main" id="{E0ABDDAE-F212-1E8C-5479-654C7E436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6413" y="4381500"/>
            <a:ext cx="255587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4626" name="Line 60">
            <a:extLst>
              <a:ext uri="{FF2B5EF4-FFF2-40B4-BE49-F238E27FC236}">
                <a16:creationId xmlns:a16="http://schemas.microsoft.com/office/drawing/2014/main" id="{07D7F6F8-7C22-2523-512A-9141CBD991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" y="4519613"/>
            <a:ext cx="12160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7" name="Line 61">
            <a:extLst>
              <a:ext uri="{FF2B5EF4-FFF2-40B4-BE49-F238E27FC236}">
                <a16:creationId xmlns:a16="http://schemas.microsoft.com/office/drawing/2014/main" id="{37894331-CE34-C1AB-3A21-6896B36C39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8800" y="4519613"/>
            <a:ext cx="12176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8" name="Line 62">
            <a:extLst>
              <a:ext uri="{FF2B5EF4-FFF2-40B4-BE49-F238E27FC236}">
                <a16:creationId xmlns:a16="http://schemas.microsoft.com/office/drawing/2014/main" id="{FFDF2B19-50FF-ED68-D210-33AC2F05A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" y="5686425"/>
            <a:ext cx="12160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9" name="Line 64">
            <a:extLst>
              <a:ext uri="{FF2B5EF4-FFF2-40B4-BE49-F238E27FC236}">
                <a16:creationId xmlns:a16="http://schemas.microsoft.com/office/drawing/2014/main" id="{39B9771F-7032-1420-0E95-39F1CEF462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9100" y="4451350"/>
            <a:ext cx="0" cy="1235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0" name="Line 65">
            <a:extLst>
              <a:ext uri="{FF2B5EF4-FFF2-40B4-BE49-F238E27FC236}">
                <a16:creationId xmlns:a16="http://schemas.microsoft.com/office/drawing/2014/main" id="{EBC8B953-1D25-CB6B-9960-6A31E9453F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89100" y="4451350"/>
            <a:ext cx="1281113" cy="1235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1" name="Line 66">
            <a:extLst>
              <a:ext uri="{FF2B5EF4-FFF2-40B4-BE49-F238E27FC236}">
                <a16:creationId xmlns:a16="http://schemas.microsoft.com/office/drawing/2014/main" id="{259A6EAC-E8FA-79CE-3AA3-137BD01790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0213" y="4519613"/>
            <a:ext cx="0" cy="11668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2" name="Text Box 68">
            <a:extLst>
              <a:ext uri="{FF2B5EF4-FFF2-40B4-BE49-F238E27FC236}">
                <a16:creationId xmlns:a16="http://schemas.microsoft.com/office/drawing/2014/main" id="{247A7C5C-132C-D3B5-1CF1-994C4D0A8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4038600"/>
            <a:ext cx="31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4633" name="Text Box 69">
            <a:extLst>
              <a:ext uri="{FF2B5EF4-FFF2-40B4-BE49-F238E27FC236}">
                <a16:creationId xmlns:a16="http://schemas.microsoft.com/office/drawing/2014/main" id="{5B859CC3-69E7-8B4E-219C-585F98549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100" y="40386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4634" name="Text Box 70">
            <a:extLst>
              <a:ext uri="{FF2B5EF4-FFF2-40B4-BE49-F238E27FC236}">
                <a16:creationId xmlns:a16="http://schemas.microsoft.com/office/drawing/2014/main" id="{83D4E692-34EB-8A9B-3D97-A23BD0B53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40386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4635" name="Text Box 71">
            <a:extLst>
              <a:ext uri="{FF2B5EF4-FFF2-40B4-BE49-F238E27FC236}">
                <a16:creationId xmlns:a16="http://schemas.microsoft.com/office/drawing/2014/main" id="{191F16F7-2FE9-A91C-A68C-A4FA6AD0F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5" y="4038600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24636" name="Text Box 72">
            <a:extLst>
              <a:ext uri="{FF2B5EF4-FFF2-40B4-BE49-F238E27FC236}">
                <a16:creationId xmlns:a16="http://schemas.microsoft.com/office/drawing/2014/main" id="{AA6F059A-5022-3FDC-920E-40F658630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207000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4637" name="Text Box 73">
            <a:extLst>
              <a:ext uri="{FF2B5EF4-FFF2-40B4-BE49-F238E27FC236}">
                <a16:creationId xmlns:a16="http://schemas.microsoft.com/office/drawing/2014/main" id="{DA484F56-0DC7-5521-92A9-EDB34D5E5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3513" y="5207000"/>
            <a:ext cx="322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24638" name="Text Box 74">
            <a:extLst>
              <a:ext uri="{FF2B5EF4-FFF2-40B4-BE49-F238E27FC236}">
                <a16:creationId xmlns:a16="http://schemas.microsoft.com/office/drawing/2014/main" id="{BB73CBA5-5C5C-6489-F1F0-DDF669DFD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3038" y="5207000"/>
            <a:ext cx="322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24639" name="Oval 77">
            <a:extLst>
              <a:ext uri="{FF2B5EF4-FFF2-40B4-BE49-F238E27FC236}">
                <a16:creationId xmlns:a16="http://schemas.microsoft.com/office/drawing/2014/main" id="{73DEC818-3BB0-8D81-FDCF-6583895D6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088" y="4381500"/>
            <a:ext cx="255587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4640" name="Oval 78">
            <a:extLst>
              <a:ext uri="{FF2B5EF4-FFF2-40B4-BE49-F238E27FC236}">
                <a16:creationId xmlns:a16="http://schemas.microsoft.com/office/drawing/2014/main" id="{779DBB37-612A-36AA-3072-86E19A50E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700" y="4381500"/>
            <a:ext cx="255588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4641" name="Oval 79">
            <a:extLst>
              <a:ext uri="{FF2B5EF4-FFF2-40B4-BE49-F238E27FC236}">
                <a16:creationId xmlns:a16="http://schemas.microsoft.com/office/drawing/2014/main" id="{69220EC7-DC97-F799-B106-8E328EC55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700" y="5549900"/>
            <a:ext cx="255588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4642" name="Oval 80">
            <a:extLst>
              <a:ext uri="{FF2B5EF4-FFF2-40B4-BE49-F238E27FC236}">
                <a16:creationId xmlns:a16="http://schemas.microsoft.com/office/drawing/2014/main" id="{393E057B-DB2E-2949-00B9-7D517598F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813" y="4381500"/>
            <a:ext cx="255587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4643" name="Oval 81">
            <a:extLst>
              <a:ext uri="{FF2B5EF4-FFF2-40B4-BE49-F238E27FC236}">
                <a16:creationId xmlns:a16="http://schemas.microsoft.com/office/drawing/2014/main" id="{766E13B4-280C-75D8-9D7C-3FF3056C9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813" y="5549900"/>
            <a:ext cx="255587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4644" name="Oval 82">
            <a:extLst>
              <a:ext uri="{FF2B5EF4-FFF2-40B4-BE49-F238E27FC236}">
                <a16:creationId xmlns:a16="http://schemas.microsoft.com/office/drawing/2014/main" id="{9C25EA00-4CDD-6542-B437-B41595AB9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088" y="5549900"/>
            <a:ext cx="255587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4645" name="Oval 83">
            <a:extLst>
              <a:ext uri="{FF2B5EF4-FFF2-40B4-BE49-F238E27FC236}">
                <a16:creationId xmlns:a16="http://schemas.microsoft.com/office/drawing/2014/main" id="{27145B59-A7C7-6DF6-BA28-6BF840788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013" y="4381500"/>
            <a:ext cx="255587" cy="27463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4646" name="Line 84">
            <a:extLst>
              <a:ext uri="{FF2B5EF4-FFF2-40B4-BE49-F238E27FC236}">
                <a16:creationId xmlns:a16="http://schemas.microsoft.com/office/drawing/2014/main" id="{DA1D3B36-2FF9-9986-8337-BF99CDF970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2675" y="4519613"/>
            <a:ext cx="12160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47" name="Line 85">
            <a:extLst>
              <a:ext uri="{FF2B5EF4-FFF2-40B4-BE49-F238E27FC236}">
                <a16:creationId xmlns:a16="http://schemas.microsoft.com/office/drawing/2014/main" id="{21110270-5BF4-42ED-4201-4117D99ACB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8400" y="4519613"/>
            <a:ext cx="12176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48" name="Line 88">
            <a:extLst>
              <a:ext uri="{FF2B5EF4-FFF2-40B4-BE49-F238E27FC236}">
                <a16:creationId xmlns:a16="http://schemas.microsoft.com/office/drawing/2014/main" id="{51BEE76C-0C11-80A7-ECCA-8CDB720B04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8700" y="4451350"/>
            <a:ext cx="0" cy="1235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49" name="Line 89">
            <a:extLst>
              <a:ext uri="{FF2B5EF4-FFF2-40B4-BE49-F238E27FC236}">
                <a16:creationId xmlns:a16="http://schemas.microsoft.com/office/drawing/2014/main" id="{25903A74-D5BE-8F90-6C2E-A90A9E5E5D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08700" y="4451350"/>
            <a:ext cx="1281113" cy="12350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50" name="Freeform 91">
            <a:extLst>
              <a:ext uri="{FF2B5EF4-FFF2-40B4-BE49-F238E27FC236}">
                <a16:creationId xmlns:a16="http://schemas.microsoft.com/office/drawing/2014/main" id="{5172B391-267B-86E4-9385-6CC2927B3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675" y="5686425"/>
            <a:ext cx="2497138" cy="790575"/>
          </a:xfrm>
          <a:custGeom>
            <a:avLst/>
            <a:gdLst>
              <a:gd name="T0" fmla="*/ 0 w 1872"/>
              <a:gd name="T1" fmla="*/ 0 h 552"/>
              <a:gd name="T2" fmla="*/ 2147483646 w 1872"/>
              <a:gd name="T3" fmla="*/ 2147483646 h 552"/>
              <a:gd name="T4" fmla="*/ 2147483646 w 1872"/>
              <a:gd name="T5" fmla="*/ 2147483646 h 552"/>
              <a:gd name="T6" fmla="*/ 2147483646 w 1872"/>
              <a:gd name="T7" fmla="*/ 0 h 55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72" h="552">
                <a:moveTo>
                  <a:pt x="0" y="0"/>
                </a:moveTo>
                <a:cubicBezTo>
                  <a:pt x="124" y="176"/>
                  <a:pt x="248" y="352"/>
                  <a:pt x="480" y="432"/>
                </a:cubicBezTo>
                <a:cubicBezTo>
                  <a:pt x="712" y="512"/>
                  <a:pt x="1160" y="552"/>
                  <a:pt x="1392" y="480"/>
                </a:cubicBezTo>
                <a:cubicBezTo>
                  <a:pt x="1624" y="408"/>
                  <a:pt x="1792" y="80"/>
                  <a:pt x="1872" y="0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51" name="Text Box 92">
            <a:extLst>
              <a:ext uri="{FF2B5EF4-FFF2-40B4-BE49-F238E27FC236}">
                <a16:creationId xmlns:a16="http://schemas.microsoft.com/office/drawing/2014/main" id="{FA2609F5-DEB3-01BE-2BC4-A31821FB4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175" y="4038600"/>
            <a:ext cx="31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4652" name="Text Box 93">
            <a:extLst>
              <a:ext uri="{FF2B5EF4-FFF2-40B4-BE49-F238E27FC236}">
                <a16:creationId xmlns:a16="http://schemas.microsoft.com/office/drawing/2014/main" id="{B82683EE-F11B-4838-4015-4CE08D40D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1700" y="4038600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4653" name="Text Box 94">
            <a:extLst>
              <a:ext uri="{FF2B5EF4-FFF2-40B4-BE49-F238E27FC236}">
                <a16:creationId xmlns:a16="http://schemas.microsoft.com/office/drawing/2014/main" id="{AA3165F0-8B25-DEC6-14B8-87B354BAE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2813" y="40386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4654" name="Text Box 95">
            <a:extLst>
              <a:ext uri="{FF2B5EF4-FFF2-40B4-BE49-F238E27FC236}">
                <a16:creationId xmlns:a16="http://schemas.microsoft.com/office/drawing/2014/main" id="{53A2861E-6918-F793-F3AB-5CA211343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0925" y="4038600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24655" name="Text Box 96">
            <a:extLst>
              <a:ext uri="{FF2B5EF4-FFF2-40B4-BE49-F238E27FC236}">
                <a16:creationId xmlns:a16="http://schemas.microsoft.com/office/drawing/2014/main" id="{B99538EF-06E2-583D-5782-7C71BB97E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207000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4656" name="Text Box 97">
            <a:extLst>
              <a:ext uri="{FF2B5EF4-FFF2-40B4-BE49-F238E27FC236}">
                <a16:creationId xmlns:a16="http://schemas.microsoft.com/office/drawing/2014/main" id="{034B36D8-A209-F5B6-EDC6-521A13BD4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3113" y="5207000"/>
            <a:ext cx="322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24657" name="Text Box 98">
            <a:extLst>
              <a:ext uri="{FF2B5EF4-FFF2-40B4-BE49-F238E27FC236}">
                <a16:creationId xmlns:a16="http://schemas.microsoft.com/office/drawing/2014/main" id="{CE60A05A-AAD8-0266-8B3F-AB123A23D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2638" y="5207000"/>
            <a:ext cx="322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24658" name="Line 99">
            <a:extLst>
              <a:ext uri="{FF2B5EF4-FFF2-40B4-BE49-F238E27FC236}">
                <a16:creationId xmlns:a16="http://schemas.microsoft.com/office/drawing/2014/main" id="{90EE5F53-3BD5-5893-293C-7DB4707B76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2675" y="4519613"/>
            <a:ext cx="0" cy="12366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59" name="Rectangle 100">
            <a:extLst>
              <a:ext uri="{FF2B5EF4-FFF2-40B4-BE49-F238E27FC236}">
                <a16:creationId xmlns:a16="http://schemas.microsoft.com/office/drawing/2014/main" id="{48426A44-9A19-2B81-EADC-DD8C71A1D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bg1"/>
                </a:solidFill>
                <a:latin typeface="Verdana" panose="020B0604030504040204" pitchFamily="34" charset="0"/>
              </a:rPr>
              <a:t>Spanning Trees of 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607D2781-B7CF-477B-8A9E-1E09CF6554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29636AF-9A28-4040-8246-1FFF5A6F3ECB}" type="slidenum">
              <a:rPr altLang="zh-CN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/>
              <a:t>9</a:t>
            </a:fld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122F783-BF7F-E88C-A47F-74E2AB8D2B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Theorem 1</a:t>
            </a:r>
          </a:p>
        </p:txBody>
      </p:sp>
      <p:sp>
        <p:nvSpPr>
          <p:cNvPr id="399363" name="Rectangle 3">
            <a:extLst>
              <a:ext uri="{FF2B5EF4-FFF2-40B4-BE49-F238E27FC236}">
                <a16:creationId xmlns:a16="http://schemas.microsoft.com/office/drawing/2014/main" id="{A1BB2B4A-DEFF-6FD7-D373-00D44369B4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419225"/>
            <a:ext cx="8763000" cy="4879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simple graph is connected if and only if it has a spanning tree.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 First, suppose that a simple graph G has a spanning tree T. 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 contains every vertex of G.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Furthermore, there is a path in T between any two of its vertices.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Since T is a subgraph of G, there is a path in G between any two of its vertices. Hence, G is connected.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/>
    </p:bld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顶级ppt模版1</Template>
  <TotalTime>345</TotalTime>
  <Pages>0</Pages>
  <Words>1751</Words>
  <Characters>0</Characters>
  <Application>Microsoft Office PowerPoint</Application>
  <DocSecurity>0</DocSecurity>
  <PresentationFormat>全屏显示(4:3)</PresentationFormat>
  <Lines>0</Lines>
  <Paragraphs>447</Paragraphs>
  <Slides>46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5" baseType="lpstr">
      <vt:lpstr>Euclid</vt:lpstr>
      <vt:lpstr>宋体</vt:lpstr>
      <vt:lpstr>Arial</vt:lpstr>
      <vt:lpstr>Arial Black</vt:lpstr>
      <vt:lpstr>Calibri</vt:lpstr>
      <vt:lpstr>Times New Roman</vt:lpstr>
      <vt:lpstr>Verdana</vt:lpstr>
      <vt:lpstr>Wingdings</vt:lpstr>
      <vt:lpstr>sample</vt:lpstr>
      <vt:lpstr>Discrete Mathematics</vt:lpstr>
      <vt:lpstr>PowerPoint 演示文稿</vt:lpstr>
      <vt:lpstr>Contents</vt:lpstr>
      <vt:lpstr>PowerPoint 演示文稿</vt:lpstr>
      <vt:lpstr>A Road System</vt:lpstr>
      <vt:lpstr>Definition 1</vt:lpstr>
      <vt:lpstr>Example 1 Find a spanning tree</vt:lpstr>
      <vt:lpstr>PowerPoint 演示文稿</vt:lpstr>
      <vt:lpstr>Theorem 1</vt:lpstr>
      <vt:lpstr>Proof of Theorem 1</vt:lpstr>
      <vt:lpstr>Proof of Theorem 1</vt:lpstr>
      <vt:lpstr>Proof of Theorem 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Exercises</vt:lpstr>
      <vt:lpstr>Exercises</vt:lpstr>
      <vt:lpstr>Exercises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CZ M</dc:creator>
  <cp:keywords/>
  <dc:description/>
  <cp:lastModifiedBy>同立 何</cp:lastModifiedBy>
  <cp:revision>744</cp:revision>
  <dcterms:created xsi:type="dcterms:W3CDTF">2015-12-15T13:09:22Z</dcterms:created>
  <dcterms:modified xsi:type="dcterms:W3CDTF">2024-11-28T08:30:16Z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2052-11.1.0.9098</vt:lpwstr>
  </property>
</Properties>
</file>