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4" r:id="rId2"/>
  </p:sldMasterIdLst>
  <p:notesMasterIdLst>
    <p:notesMasterId r:id="rId28"/>
  </p:notesMasterIdLst>
  <p:sldIdLst>
    <p:sldId id="257" r:id="rId3"/>
    <p:sldId id="258" r:id="rId4"/>
    <p:sldId id="360" r:id="rId5"/>
    <p:sldId id="361" r:id="rId6"/>
    <p:sldId id="362" r:id="rId7"/>
    <p:sldId id="363" r:id="rId8"/>
    <p:sldId id="364" r:id="rId9"/>
    <p:sldId id="365" r:id="rId10"/>
    <p:sldId id="366" r:id="rId11"/>
    <p:sldId id="368" r:id="rId12"/>
    <p:sldId id="369" r:id="rId13"/>
    <p:sldId id="373" r:id="rId14"/>
    <p:sldId id="370" r:id="rId15"/>
    <p:sldId id="371" r:id="rId16"/>
    <p:sldId id="374" r:id="rId17"/>
    <p:sldId id="372" r:id="rId18"/>
    <p:sldId id="381" r:id="rId19"/>
    <p:sldId id="382" r:id="rId20"/>
    <p:sldId id="410" r:id="rId21"/>
    <p:sldId id="409" r:id="rId22"/>
    <p:sldId id="412" r:id="rId23"/>
    <p:sldId id="411" r:id="rId24"/>
    <p:sldId id="415" r:id="rId25"/>
    <p:sldId id="416" r:id="rId26"/>
    <p:sldId id="303" r:id="rId2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1602"/>
    <a:srgbClr val="EF6FC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70" autoAdjust="0"/>
    <p:restoredTop sz="94660" autoAdjust="0"/>
  </p:normalViewPr>
  <p:slideViewPr>
    <p:cSldViewPr>
      <p:cViewPr varScale="1">
        <p:scale>
          <a:sx n="105" d="100"/>
          <a:sy n="105" d="100"/>
        </p:scale>
        <p:origin x="240" y="108"/>
      </p:cViewPr>
      <p:guideLst>
        <p:guide orient="horz" pos="2160"/>
        <p:guide pos="2918"/>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B89E060-0B40-433E-A5D0-1FA52A696292}"/>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latin typeface="Arial" panose="020B0604020202020204" pitchFamily="34" charset="0"/>
                <a:ea typeface="宋体" panose="02010600030101010101" pitchFamily="2" charset="-122"/>
                <a:cs typeface="+mn-cs"/>
              </a:defRPr>
            </a:lvl1pPr>
          </a:lstStyle>
          <a:p>
            <a:pPr>
              <a:defRPr/>
            </a:pPr>
            <a:endParaRPr lang="en-US" altLang="zh-CN"/>
          </a:p>
        </p:txBody>
      </p:sp>
      <p:sp>
        <p:nvSpPr>
          <p:cNvPr id="18435" name="Rectangle 3">
            <a:extLst>
              <a:ext uri="{FF2B5EF4-FFF2-40B4-BE49-F238E27FC236}">
                <a16:creationId xmlns:a16="http://schemas.microsoft.com/office/drawing/2014/main" id="{64D3BBC7-7333-45CA-B225-A2DD4E28A66B}"/>
              </a:ext>
            </a:extLst>
          </p:cNvPr>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latin typeface="Arial" panose="020B0604020202020204" pitchFamily="34" charset="0"/>
                <a:ea typeface="宋体" panose="02010600030101010101" pitchFamily="2" charset="-122"/>
                <a:cs typeface="+mn-cs"/>
              </a:defRPr>
            </a:lvl1pPr>
          </a:lstStyle>
          <a:p>
            <a:pPr>
              <a:defRPr/>
            </a:pPr>
            <a:endParaRPr lang="en-US" altLang="zh-CN"/>
          </a:p>
        </p:txBody>
      </p:sp>
      <p:sp>
        <p:nvSpPr>
          <p:cNvPr id="31748" name="Rectangle 4">
            <a:extLst>
              <a:ext uri="{FF2B5EF4-FFF2-40B4-BE49-F238E27FC236}">
                <a16:creationId xmlns:a16="http://schemas.microsoft.com/office/drawing/2014/main" id="{654DA496-0DE6-A4DD-0A53-53F58CDC72F9}"/>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a:extLst>
              <a:ext uri="{FF2B5EF4-FFF2-40B4-BE49-F238E27FC236}">
                <a16:creationId xmlns:a16="http://schemas.microsoft.com/office/drawing/2014/main" id="{E50338B8-983A-4046-A717-16DC9F0C0477}"/>
              </a:ext>
            </a:extLst>
          </p:cNvPr>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8438" name="Rectangle 6">
            <a:extLst>
              <a:ext uri="{FF2B5EF4-FFF2-40B4-BE49-F238E27FC236}">
                <a16:creationId xmlns:a16="http://schemas.microsoft.com/office/drawing/2014/main" id="{02593B74-45C0-4D59-9E45-DE660FBE4BA4}"/>
              </a:ext>
            </a:extLst>
          </p:cNvPr>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latin typeface="Arial" panose="020B0604020202020204" pitchFamily="34" charset="0"/>
                <a:ea typeface="宋体" panose="02010600030101010101" pitchFamily="2" charset="-122"/>
                <a:cs typeface="+mn-cs"/>
              </a:defRPr>
            </a:lvl1pPr>
          </a:lstStyle>
          <a:p>
            <a:pPr>
              <a:defRPr/>
            </a:pPr>
            <a:endParaRPr lang="en-US" altLang="zh-CN"/>
          </a:p>
        </p:txBody>
      </p:sp>
      <p:sp>
        <p:nvSpPr>
          <p:cNvPr id="18439" name="Rectangle 7">
            <a:extLst>
              <a:ext uri="{FF2B5EF4-FFF2-40B4-BE49-F238E27FC236}">
                <a16:creationId xmlns:a16="http://schemas.microsoft.com/office/drawing/2014/main" id="{ACEE5855-D596-462C-AF29-2F2A2CEE734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noProof="1"/>
            </a:lvl1pPr>
          </a:lstStyle>
          <a:p>
            <a:fld id="{5FAD9DBF-364F-449E-B85D-36E49A1FA88D}" type="slidenum">
              <a:rPr altLang="zh-CN"/>
              <a:pPr/>
              <a:t>‹#›</a:t>
            </a:fld>
            <a:endParaRPr lang="zh-CN" altLang="zh-CN">
              <a:cs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FAD9DBF-364F-449E-B85D-36E49A1FA88D}" type="slidenum">
              <a:rPr lang="en-US" altLang="zh-CN" smtClean="0"/>
              <a:pPr/>
              <a:t>7</a:t>
            </a:fld>
            <a:endParaRPr lang="zh-CN" altLang="en-US">
              <a:cs typeface="Arial" panose="020B0604020202020204" pitchFamily="34" charset="0"/>
            </a:endParaRPr>
          </a:p>
        </p:txBody>
      </p:sp>
    </p:spTree>
    <p:extLst>
      <p:ext uri="{BB962C8B-B14F-4D97-AF65-F5344CB8AC3E}">
        <p14:creationId xmlns:p14="http://schemas.microsoft.com/office/powerpoint/2010/main" val="4143116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FAD9DBF-364F-449E-B85D-36E49A1FA88D}" type="slidenum">
              <a:rPr lang="en-US" altLang="zh-CN" smtClean="0"/>
              <a:pPr/>
              <a:t>9</a:t>
            </a:fld>
            <a:endParaRPr lang="zh-CN" altLang="en-US">
              <a:cs typeface="Arial" panose="020B0604020202020204" pitchFamily="34" charset="0"/>
            </a:endParaRPr>
          </a:p>
        </p:txBody>
      </p:sp>
    </p:spTree>
    <p:extLst>
      <p:ext uri="{BB962C8B-B14F-4D97-AF65-F5344CB8AC3E}">
        <p14:creationId xmlns:p14="http://schemas.microsoft.com/office/powerpoint/2010/main" val="580485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FC9179FD-E6BE-AB25-2955-AAD229FFDE22}"/>
              </a:ext>
            </a:extLst>
          </p:cNvPr>
          <p:cNvSpPr>
            <a:spLocks noGrp="1" noRot="1" noChangeAspect="1" noChangeArrowheads="1" noTextEdit="1"/>
          </p:cNvSpPr>
          <p:nvPr>
            <p:ph type="sldImg"/>
          </p:nvPr>
        </p:nvSpPr>
        <p:spPr>
          <a:ln/>
        </p:spPr>
      </p:sp>
      <p:sp>
        <p:nvSpPr>
          <p:cNvPr id="52227" name="备注占位符 2">
            <a:extLst>
              <a:ext uri="{FF2B5EF4-FFF2-40B4-BE49-F238E27FC236}">
                <a16:creationId xmlns:a16="http://schemas.microsoft.com/office/drawing/2014/main" id="{8158FC6B-FD46-242B-FC25-9BEE85D18E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t>好像涉及树</a:t>
            </a:r>
            <a:endParaRPr lang="en-US" altLang="zh-CN"/>
          </a:p>
        </p:txBody>
      </p:sp>
      <p:sp>
        <p:nvSpPr>
          <p:cNvPr id="77828" name="灯片编号占位符 3">
            <a:extLst>
              <a:ext uri="{FF2B5EF4-FFF2-40B4-BE49-F238E27FC236}">
                <a16:creationId xmlns:a16="http://schemas.microsoft.com/office/drawing/2014/main" id="{6C057EEA-0805-421F-935E-87FF7EC31272}"/>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664B1EB-3A5E-4528-8BB0-7E3168395476}" type="slidenum">
              <a:rPr altLang="zh-CN"/>
              <a:pPr/>
              <a:t>19</a:t>
            </a:fld>
            <a:endParaRPr lang="zh-CN" altLang="zh-CN">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EF861847-9267-DEE3-73AD-BE4156C53070}"/>
              </a:ext>
            </a:extLst>
          </p:cNvPr>
          <p:cNvSpPr>
            <a:spLocks noGrp="1" noRot="1" noChangeAspect="1" noChangeArrowheads="1" noTextEdit="1"/>
          </p:cNvSpPr>
          <p:nvPr>
            <p:ph type="sldImg"/>
          </p:nvPr>
        </p:nvSpPr>
        <p:spPr>
          <a:ln/>
        </p:spPr>
      </p:sp>
      <p:sp>
        <p:nvSpPr>
          <p:cNvPr id="54275" name="备注占位符 2">
            <a:extLst>
              <a:ext uri="{FF2B5EF4-FFF2-40B4-BE49-F238E27FC236}">
                <a16:creationId xmlns:a16="http://schemas.microsoft.com/office/drawing/2014/main" id="{2AD51652-8629-76F0-ECC9-122D2F2EE5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t>好像涉及树</a:t>
            </a:r>
            <a:endParaRPr lang="en-US" altLang="zh-CN"/>
          </a:p>
        </p:txBody>
      </p:sp>
      <p:sp>
        <p:nvSpPr>
          <p:cNvPr id="77828" name="灯片编号占位符 3">
            <a:extLst>
              <a:ext uri="{FF2B5EF4-FFF2-40B4-BE49-F238E27FC236}">
                <a16:creationId xmlns:a16="http://schemas.microsoft.com/office/drawing/2014/main" id="{6C057EEA-0805-421F-935E-87FF7EC31272}"/>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D28C765-5464-45E3-BA8D-6813723BE94A}" type="slidenum">
              <a:rPr altLang="zh-CN"/>
              <a:pPr/>
              <a:t>20</a:t>
            </a:fld>
            <a:endParaRPr lang="zh-CN" altLang="zh-CN">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9F9DD1BA-8A1D-1612-1C96-1D8526A0D10F}"/>
              </a:ext>
            </a:extLst>
          </p:cNvPr>
          <p:cNvSpPr>
            <a:spLocks noGrp="1" noRot="1" noChangeAspect="1" noChangeArrowheads="1" noTextEdit="1"/>
          </p:cNvSpPr>
          <p:nvPr>
            <p:ph type="sldImg"/>
          </p:nvPr>
        </p:nvSpPr>
        <p:spPr>
          <a:ln/>
        </p:spPr>
      </p:sp>
      <p:sp>
        <p:nvSpPr>
          <p:cNvPr id="56323" name="备注占位符 2">
            <a:extLst>
              <a:ext uri="{FF2B5EF4-FFF2-40B4-BE49-F238E27FC236}">
                <a16:creationId xmlns:a16="http://schemas.microsoft.com/office/drawing/2014/main" id="{79D533E2-4CDC-63BF-207D-A70C2E47FB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t>好像涉及树</a:t>
            </a:r>
            <a:endParaRPr lang="en-US" altLang="zh-CN"/>
          </a:p>
        </p:txBody>
      </p:sp>
      <p:sp>
        <p:nvSpPr>
          <p:cNvPr id="77828" name="灯片编号占位符 3">
            <a:extLst>
              <a:ext uri="{FF2B5EF4-FFF2-40B4-BE49-F238E27FC236}">
                <a16:creationId xmlns:a16="http://schemas.microsoft.com/office/drawing/2014/main" id="{6C057EEA-0805-421F-935E-87FF7EC31272}"/>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68746E6-128A-4EEF-AAD7-42FED1D8EA5F}" type="slidenum">
              <a:rPr altLang="zh-CN"/>
              <a:pPr/>
              <a:t>21</a:t>
            </a:fld>
            <a:endParaRPr lang="zh-CN" altLang="zh-CN">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25B611E5-57D7-6F39-F6EB-E060CD483CB0}"/>
              </a:ext>
            </a:extLst>
          </p:cNvPr>
          <p:cNvSpPr>
            <a:spLocks noGrp="1" noRot="1" noChangeAspect="1" noChangeArrowheads="1" noTextEdit="1"/>
          </p:cNvSpPr>
          <p:nvPr>
            <p:ph type="sldImg"/>
          </p:nvPr>
        </p:nvSpPr>
        <p:spPr>
          <a:ln/>
        </p:spPr>
      </p:sp>
      <p:sp>
        <p:nvSpPr>
          <p:cNvPr id="58371" name="备注占位符 2">
            <a:extLst>
              <a:ext uri="{FF2B5EF4-FFF2-40B4-BE49-F238E27FC236}">
                <a16:creationId xmlns:a16="http://schemas.microsoft.com/office/drawing/2014/main" id="{AEA9DB1A-99AC-0B16-32F5-8AD28ACA63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t>好像涉及树</a:t>
            </a:r>
            <a:endParaRPr lang="en-US" altLang="zh-CN"/>
          </a:p>
        </p:txBody>
      </p:sp>
      <p:sp>
        <p:nvSpPr>
          <p:cNvPr id="77828" name="灯片编号占位符 3">
            <a:extLst>
              <a:ext uri="{FF2B5EF4-FFF2-40B4-BE49-F238E27FC236}">
                <a16:creationId xmlns:a16="http://schemas.microsoft.com/office/drawing/2014/main" id="{6C057EEA-0805-421F-935E-87FF7EC31272}"/>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46274A-A112-401A-81F1-A2D0D21D2B27}" type="slidenum">
              <a:rPr altLang="zh-CN"/>
              <a:pPr/>
              <a:t>22</a:t>
            </a:fld>
            <a:endParaRPr lang="zh-CN" altLang="zh-CN">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156F06E2-0DC6-5127-3E72-FA6B9318A91D}"/>
              </a:ext>
            </a:extLst>
          </p:cNvPr>
          <p:cNvSpPr>
            <a:spLocks noGrp="1" noRot="1" noChangeAspect="1" noChangeArrowheads="1" noTextEdit="1"/>
          </p:cNvSpPr>
          <p:nvPr>
            <p:ph type="sldImg"/>
          </p:nvPr>
        </p:nvSpPr>
        <p:spPr>
          <a:ln/>
        </p:spPr>
      </p:sp>
      <p:sp>
        <p:nvSpPr>
          <p:cNvPr id="60419" name="备注占位符 2">
            <a:extLst>
              <a:ext uri="{FF2B5EF4-FFF2-40B4-BE49-F238E27FC236}">
                <a16:creationId xmlns:a16="http://schemas.microsoft.com/office/drawing/2014/main" id="{4F8ABDED-7B22-5BB0-8000-892BC10DD9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t>好像涉及树</a:t>
            </a:r>
            <a:endParaRPr lang="en-US" altLang="zh-CN"/>
          </a:p>
        </p:txBody>
      </p:sp>
      <p:sp>
        <p:nvSpPr>
          <p:cNvPr id="77828" name="灯片编号占位符 3">
            <a:extLst>
              <a:ext uri="{FF2B5EF4-FFF2-40B4-BE49-F238E27FC236}">
                <a16:creationId xmlns:a16="http://schemas.microsoft.com/office/drawing/2014/main" id="{6C057EEA-0805-421F-935E-87FF7EC31272}"/>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2B64ED0-9E58-4788-9DF5-8BFC9D2AC297}" type="slidenum">
              <a:rPr altLang="zh-CN"/>
              <a:pPr/>
              <a:t>23</a:t>
            </a:fld>
            <a:endParaRPr lang="zh-CN" altLang="zh-CN">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21CE3B21-4263-DA73-8BCA-48283371A157}"/>
              </a:ext>
            </a:extLst>
          </p:cNvPr>
          <p:cNvSpPr>
            <a:spLocks noGrp="1" noRot="1" noChangeAspect="1" noChangeArrowheads="1" noTextEdit="1"/>
          </p:cNvSpPr>
          <p:nvPr>
            <p:ph type="sldImg"/>
          </p:nvPr>
        </p:nvSpPr>
        <p:spPr>
          <a:ln/>
        </p:spPr>
      </p:sp>
      <p:sp>
        <p:nvSpPr>
          <p:cNvPr id="62467" name="备注占位符 2">
            <a:extLst>
              <a:ext uri="{FF2B5EF4-FFF2-40B4-BE49-F238E27FC236}">
                <a16:creationId xmlns:a16="http://schemas.microsoft.com/office/drawing/2014/main" id="{C6D28A70-3436-246D-5561-32B977DE9C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t>好像涉及树</a:t>
            </a:r>
            <a:endParaRPr lang="en-US" altLang="zh-CN"/>
          </a:p>
        </p:txBody>
      </p:sp>
      <p:sp>
        <p:nvSpPr>
          <p:cNvPr id="77828" name="灯片编号占位符 3">
            <a:extLst>
              <a:ext uri="{FF2B5EF4-FFF2-40B4-BE49-F238E27FC236}">
                <a16:creationId xmlns:a16="http://schemas.microsoft.com/office/drawing/2014/main" id="{6C057EEA-0805-421F-935E-87FF7EC31272}"/>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5B577C7-5117-4E1B-B49F-A9E2D47877A1}" type="slidenum">
              <a:rPr altLang="zh-CN"/>
              <a:pPr/>
              <a:t>24</a:t>
            </a:fld>
            <a:endParaRPr lang="zh-CN" altLang="zh-CN">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2" descr="a1">
            <a:extLst>
              <a:ext uri="{FF2B5EF4-FFF2-40B4-BE49-F238E27FC236}">
                <a16:creationId xmlns:a16="http://schemas.microsoft.com/office/drawing/2014/main" id="{6D3D36DD-F5CE-14B5-98AA-5EE9A854F9A1}"/>
              </a:ext>
            </a:extLst>
          </p:cNvPr>
          <p:cNvSpPr>
            <a:spLocks noChangeArrowheads="1"/>
          </p:cNvSpPr>
          <p:nvPr/>
        </p:nvSpPr>
        <p:spPr bwMode="auto">
          <a:xfrm>
            <a:off x="2286000" y="0"/>
            <a:ext cx="2286000" cy="3124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 name="Rectangle 3">
            <a:extLst>
              <a:ext uri="{FF2B5EF4-FFF2-40B4-BE49-F238E27FC236}">
                <a16:creationId xmlns:a16="http://schemas.microsoft.com/office/drawing/2014/main" id="{FC77F6D3-746F-A1B2-66BC-F74281A8B87D}"/>
              </a:ext>
            </a:extLst>
          </p:cNvPr>
          <p:cNvSpPr>
            <a:spLocks noChangeArrowheads="1"/>
          </p:cNvSpPr>
          <p:nvPr/>
        </p:nvSpPr>
        <p:spPr bwMode="auto">
          <a:xfrm>
            <a:off x="0" y="0"/>
            <a:ext cx="2209800" cy="312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4" name="Rectangle 4">
            <a:extLst>
              <a:ext uri="{FF2B5EF4-FFF2-40B4-BE49-F238E27FC236}">
                <a16:creationId xmlns:a16="http://schemas.microsoft.com/office/drawing/2014/main" id="{3E966223-FD98-1FE8-4FF9-6815E12CCC55}"/>
              </a:ext>
            </a:extLst>
          </p:cNvPr>
          <p:cNvSpPr>
            <a:spLocks noChangeArrowheads="1"/>
          </p:cNvSpPr>
          <p:nvPr/>
        </p:nvSpPr>
        <p:spPr bwMode="auto">
          <a:xfrm>
            <a:off x="4648200" y="0"/>
            <a:ext cx="2209800" cy="3124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5" name="Rectangle 5" descr="a2">
            <a:extLst>
              <a:ext uri="{FF2B5EF4-FFF2-40B4-BE49-F238E27FC236}">
                <a16:creationId xmlns:a16="http://schemas.microsoft.com/office/drawing/2014/main" id="{EA125000-2BCF-70B0-59DD-A31CB26CEE40}"/>
              </a:ext>
            </a:extLst>
          </p:cNvPr>
          <p:cNvSpPr>
            <a:spLocks noChangeArrowheads="1"/>
          </p:cNvSpPr>
          <p:nvPr/>
        </p:nvSpPr>
        <p:spPr bwMode="auto">
          <a:xfrm>
            <a:off x="6934200" y="0"/>
            <a:ext cx="2209800" cy="31242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6" name="Rectangle 6">
            <a:extLst>
              <a:ext uri="{FF2B5EF4-FFF2-40B4-BE49-F238E27FC236}">
                <a16:creationId xmlns:a16="http://schemas.microsoft.com/office/drawing/2014/main" id="{004711A6-0BA2-EEBD-CCCD-DFD06482D52F}"/>
              </a:ext>
            </a:extLst>
          </p:cNvPr>
          <p:cNvSpPr>
            <a:spLocks noChangeArrowheads="1"/>
          </p:cNvSpPr>
          <p:nvPr/>
        </p:nvSpPr>
        <p:spPr bwMode="auto">
          <a:xfrm>
            <a:off x="2286000" y="3124200"/>
            <a:ext cx="6858000" cy="609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7" name="Rectangle 7">
            <a:extLst>
              <a:ext uri="{FF2B5EF4-FFF2-40B4-BE49-F238E27FC236}">
                <a16:creationId xmlns:a16="http://schemas.microsoft.com/office/drawing/2014/main" id="{A930DA13-2A32-227F-B948-DB83E67630EE}"/>
              </a:ext>
            </a:extLst>
          </p:cNvPr>
          <p:cNvSpPr>
            <a:spLocks noChangeArrowheads="1"/>
          </p:cNvSpPr>
          <p:nvPr/>
        </p:nvSpPr>
        <p:spPr bwMode="auto">
          <a:xfrm>
            <a:off x="0" y="3124200"/>
            <a:ext cx="9144000" cy="152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8" name="Text Box 13">
            <a:extLst>
              <a:ext uri="{FF2B5EF4-FFF2-40B4-BE49-F238E27FC236}">
                <a16:creationId xmlns:a16="http://schemas.microsoft.com/office/drawing/2014/main" id="{8EB94A08-E0A6-5563-9958-3B1CF061B16B}"/>
              </a:ext>
            </a:extLst>
          </p:cNvPr>
          <p:cNvSpPr txBox="1">
            <a:spLocks noChangeArrowheads="1"/>
          </p:cNvSpPr>
          <p:nvPr/>
        </p:nvSpPr>
        <p:spPr bwMode="auto">
          <a:xfrm>
            <a:off x="444500" y="2514600"/>
            <a:ext cx="1765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800" b="1">
                <a:solidFill>
                  <a:schemeClr val="bg1"/>
                </a:solidFill>
                <a:latin typeface="Arial Black" panose="020B0A04020102020204" pitchFamily="34" charset="0"/>
              </a:rPr>
              <a:t>L o g o</a:t>
            </a:r>
          </a:p>
        </p:txBody>
      </p:sp>
      <p:sp>
        <p:nvSpPr>
          <p:cNvPr id="12296" name="Rectangle 8"/>
          <p:cNvSpPr>
            <a:spLocks noGrp="1" noChangeArrowheads="1"/>
          </p:cNvSpPr>
          <p:nvPr>
            <p:ph type="ctrTitle"/>
          </p:nvPr>
        </p:nvSpPr>
        <p:spPr>
          <a:xfrm>
            <a:off x="2286000" y="3048000"/>
            <a:ext cx="6705600" cy="685800"/>
          </a:xfrm>
        </p:spPr>
        <p:txBody>
          <a:bodyPr/>
          <a:lstStyle>
            <a:lvl1pPr algn="ctr">
              <a:defRPr sz="3600"/>
            </a:lvl1pPr>
          </a:lstStyle>
          <a:p>
            <a:r>
              <a:rPr lang="zh-CN" altLang="en-US" noProof="1"/>
              <a:t>单击此处编辑母版标题样式</a:t>
            </a:r>
          </a:p>
        </p:txBody>
      </p:sp>
      <p:sp>
        <p:nvSpPr>
          <p:cNvPr id="12297" name="Rectangle 9"/>
          <p:cNvSpPr>
            <a:spLocks noGrp="1" noChangeArrowheads="1"/>
          </p:cNvSpPr>
          <p:nvPr>
            <p:ph type="subTitle" idx="1"/>
          </p:nvPr>
        </p:nvSpPr>
        <p:spPr bwMode="gray">
          <a:xfrm>
            <a:off x="2286000" y="3886200"/>
            <a:ext cx="6719888" cy="381000"/>
          </a:xfrm>
        </p:spPr>
        <p:txBody>
          <a:bodyPr/>
          <a:lstStyle>
            <a:lvl1pPr marL="0" indent="0">
              <a:buFont typeface="Wingdings" panose="05000000000000000000" pitchFamily="2" charset="2"/>
              <a:buNone/>
              <a:defRPr sz="2000">
                <a:latin typeface="Verdana" panose="020B0604030504040204" pitchFamily="34" charset="0"/>
              </a:defRPr>
            </a:lvl1pPr>
          </a:lstStyle>
          <a:p>
            <a:r>
              <a:rPr lang="zh-CN" altLang="en-US" noProof="1"/>
              <a:t>单击此处编辑母版副标题样式</a:t>
            </a:r>
          </a:p>
        </p:txBody>
      </p:sp>
      <p:sp>
        <p:nvSpPr>
          <p:cNvPr id="9" name="Rectangle 10">
            <a:extLst>
              <a:ext uri="{FF2B5EF4-FFF2-40B4-BE49-F238E27FC236}">
                <a16:creationId xmlns:a16="http://schemas.microsoft.com/office/drawing/2014/main" id="{12237487-0A7B-9BB6-F034-1931C580DEE5}"/>
              </a:ext>
            </a:extLst>
          </p:cNvPr>
          <p:cNvSpPr>
            <a:spLocks noGrp="1" noChangeArrowheads="1"/>
          </p:cNvSpPr>
          <p:nvPr>
            <p:ph type="dt" sz="half" idx="10"/>
          </p:nvPr>
        </p:nvSpPr>
        <p:spPr bwMode="gray">
          <a:xfrm>
            <a:off x="457200" y="6551613"/>
            <a:ext cx="2133600" cy="169862"/>
          </a:xfrm>
        </p:spPr>
        <p:txBody>
          <a:bodyPr/>
          <a:lstStyle>
            <a:lvl1pPr>
              <a:defRPr>
                <a:effectLst/>
                <a:latin typeface="Arial" panose="020B0604020202020204" pitchFamily="34" charset="0"/>
              </a:defRPr>
            </a:lvl1pPr>
          </a:lstStyle>
          <a:p>
            <a:pPr>
              <a:defRPr/>
            </a:pPr>
            <a:fld id="{B2D4054E-1555-4A65-94A7-C69B5593F69B}" type="datetime1">
              <a:rPr lang="zh-CN" altLang="en-US"/>
              <a:pPr>
                <a:defRPr/>
              </a:pPr>
              <a:t>2024/11/28</a:t>
            </a:fld>
            <a:endParaRPr lang="zh-CN" altLang="en-US"/>
          </a:p>
        </p:txBody>
      </p:sp>
      <p:sp>
        <p:nvSpPr>
          <p:cNvPr id="10" name="Rectangle 11">
            <a:extLst>
              <a:ext uri="{FF2B5EF4-FFF2-40B4-BE49-F238E27FC236}">
                <a16:creationId xmlns:a16="http://schemas.microsoft.com/office/drawing/2014/main" id="{FE76CB8B-B9E9-C0DC-F7CA-4186C03A6FA6}"/>
              </a:ext>
            </a:extLst>
          </p:cNvPr>
          <p:cNvSpPr>
            <a:spLocks noGrp="1" noChangeArrowheads="1"/>
          </p:cNvSpPr>
          <p:nvPr>
            <p:ph type="ftr" sz="quarter" idx="11"/>
          </p:nvPr>
        </p:nvSpPr>
        <p:spPr bwMode="gray">
          <a:xfrm>
            <a:off x="3124200" y="6553200"/>
            <a:ext cx="2895600" cy="168275"/>
          </a:xfrm>
        </p:spPr>
        <p:txBody>
          <a:bodyPr/>
          <a:lstStyle>
            <a:lvl1pPr algn="ctr">
              <a:defRPr>
                <a:effectLst/>
                <a:latin typeface="Arial" panose="020B0604020202020204" pitchFamily="34" charset="0"/>
              </a:defRPr>
            </a:lvl1pPr>
          </a:lstStyle>
          <a:p>
            <a:pPr>
              <a:defRPr/>
            </a:pPr>
            <a:endParaRPr lang="en-US" altLang="zh-CN"/>
          </a:p>
        </p:txBody>
      </p:sp>
      <p:sp>
        <p:nvSpPr>
          <p:cNvPr id="11" name="Rectangle 12">
            <a:extLst>
              <a:ext uri="{FF2B5EF4-FFF2-40B4-BE49-F238E27FC236}">
                <a16:creationId xmlns:a16="http://schemas.microsoft.com/office/drawing/2014/main" id="{7A8810D1-F612-A442-BDF1-718D969A2445}"/>
              </a:ext>
            </a:extLst>
          </p:cNvPr>
          <p:cNvSpPr>
            <a:spLocks noGrp="1" noChangeArrowheads="1"/>
          </p:cNvSpPr>
          <p:nvPr>
            <p:ph type="sldNum" sz="quarter" idx="12"/>
          </p:nvPr>
        </p:nvSpPr>
        <p:spPr bwMode="gray">
          <a:xfrm>
            <a:off x="6553200" y="6553200"/>
            <a:ext cx="2133600" cy="168275"/>
          </a:xfrm>
        </p:spPr>
        <p:txBody>
          <a:bodyPr/>
          <a:lstStyle>
            <a:lvl1pPr algn="r">
              <a:defRPr>
                <a:latin typeface="Arial" panose="020B0604020202020204" pitchFamily="34" charset="0"/>
              </a:defRPr>
            </a:lvl1pPr>
          </a:lstStyle>
          <a:p>
            <a:fld id="{3B6EA955-8F03-49A7-A6F2-13A96E185CC9}" type="slidenum">
              <a:rPr altLang="zh-CN"/>
              <a:pPr/>
              <a:t>‹#›</a:t>
            </a:fld>
            <a:endParaRPr lang="zh-CN" altLang="zh-CN">
              <a:latin typeface="Verdana" panose="020B0604030504040204" pitchFamily="34" charset="0"/>
            </a:endParaRPr>
          </a:p>
        </p:txBody>
      </p:sp>
    </p:spTree>
    <p:extLst>
      <p:ext uri="{BB962C8B-B14F-4D97-AF65-F5344CB8AC3E}">
        <p14:creationId xmlns:p14="http://schemas.microsoft.com/office/powerpoint/2010/main" val="3765056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a:extLst>
              <a:ext uri="{FF2B5EF4-FFF2-40B4-BE49-F238E27FC236}">
                <a16:creationId xmlns:a16="http://schemas.microsoft.com/office/drawing/2014/main" id="{0C17486C-BF0F-65C8-F8F3-31AA86C5B097}"/>
              </a:ext>
            </a:extLst>
          </p:cNvPr>
          <p:cNvSpPr>
            <a:spLocks noGrp="1" noChangeArrowheads="1"/>
          </p:cNvSpPr>
          <p:nvPr>
            <p:ph type="dt" sz="half" idx="10"/>
          </p:nvPr>
        </p:nvSpPr>
        <p:spPr/>
        <p:txBody>
          <a:bodyPr/>
          <a:lstStyle>
            <a:lvl1pPr>
              <a:defRPr/>
            </a:lvl1pPr>
          </a:lstStyle>
          <a:p>
            <a:pPr>
              <a:defRPr/>
            </a:pPr>
            <a:fld id="{8A185A00-7928-4C7E-AEB1-B8F4A9B5A388}" type="datetime1">
              <a:rPr lang="zh-CN" altLang="en-US"/>
              <a:pPr>
                <a:defRPr/>
              </a:pPr>
              <a:t>2024/11/28</a:t>
            </a:fld>
            <a:r>
              <a:rPr lang="en-US" altLang="zh-CN"/>
              <a:t>www.themegallery.com</a:t>
            </a:r>
          </a:p>
        </p:txBody>
      </p:sp>
      <p:sp>
        <p:nvSpPr>
          <p:cNvPr id="5" name="Rectangle 12">
            <a:extLst>
              <a:ext uri="{FF2B5EF4-FFF2-40B4-BE49-F238E27FC236}">
                <a16:creationId xmlns:a16="http://schemas.microsoft.com/office/drawing/2014/main" id="{173C42DB-23D6-012A-8ECF-1B174F25665E}"/>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84195602-6B24-CE45-F4E0-80F41D4A01D7}"/>
              </a:ext>
            </a:extLst>
          </p:cNvPr>
          <p:cNvSpPr>
            <a:spLocks noGrp="1" noChangeArrowheads="1"/>
          </p:cNvSpPr>
          <p:nvPr>
            <p:ph type="sldNum" sz="quarter" idx="12"/>
          </p:nvPr>
        </p:nvSpPr>
        <p:spPr/>
        <p:txBody>
          <a:bodyPr/>
          <a:lstStyle>
            <a:lvl1pPr>
              <a:defRPr/>
            </a:lvl1pPr>
          </a:lstStyle>
          <a:p>
            <a:fld id="{D884658F-6CE6-4879-9B80-959CEBC1EBC2}" type="slidenum">
              <a:rPr altLang="zh-CN"/>
              <a:pPr/>
              <a:t>‹#›</a:t>
            </a:fld>
            <a:endParaRPr lang="zh-CN" altLang="zh-CN"/>
          </a:p>
        </p:txBody>
      </p:sp>
    </p:spTree>
    <p:extLst>
      <p:ext uri="{BB962C8B-B14F-4D97-AF65-F5344CB8AC3E}">
        <p14:creationId xmlns:p14="http://schemas.microsoft.com/office/powerpoint/2010/main" val="1984473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a:extLst>
              <a:ext uri="{FF2B5EF4-FFF2-40B4-BE49-F238E27FC236}">
                <a16:creationId xmlns:a16="http://schemas.microsoft.com/office/drawing/2014/main" id="{C9406666-CE4E-0BCB-7D97-FD5FABE51C11}"/>
              </a:ext>
            </a:extLst>
          </p:cNvPr>
          <p:cNvSpPr>
            <a:spLocks noGrp="1" noChangeArrowheads="1"/>
          </p:cNvSpPr>
          <p:nvPr>
            <p:ph type="dt" sz="half" idx="10"/>
          </p:nvPr>
        </p:nvSpPr>
        <p:spPr/>
        <p:txBody>
          <a:bodyPr/>
          <a:lstStyle>
            <a:lvl1pPr>
              <a:defRPr/>
            </a:lvl1pPr>
          </a:lstStyle>
          <a:p>
            <a:pPr>
              <a:defRPr/>
            </a:pPr>
            <a:fld id="{7AB466D1-7381-4714-9B76-77A3BBC02261}" type="datetime1">
              <a:rPr lang="zh-CN" altLang="en-US"/>
              <a:pPr>
                <a:defRPr/>
              </a:pPr>
              <a:t>2024/11/28</a:t>
            </a:fld>
            <a:r>
              <a:rPr lang="en-US" altLang="zh-CN"/>
              <a:t>www.themegallery.com</a:t>
            </a:r>
          </a:p>
        </p:txBody>
      </p:sp>
      <p:sp>
        <p:nvSpPr>
          <p:cNvPr id="5" name="Rectangle 12">
            <a:extLst>
              <a:ext uri="{FF2B5EF4-FFF2-40B4-BE49-F238E27FC236}">
                <a16:creationId xmlns:a16="http://schemas.microsoft.com/office/drawing/2014/main" id="{749A5AEC-5594-8AE8-7705-59E03D6DB2A6}"/>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6AF5000B-AE3A-3B84-B332-0E5DA6DFF58F}"/>
              </a:ext>
            </a:extLst>
          </p:cNvPr>
          <p:cNvSpPr>
            <a:spLocks noGrp="1" noChangeArrowheads="1"/>
          </p:cNvSpPr>
          <p:nvPr>
            <p:ph type="sldNum" sz="quarter" idx="12"/>
          </p:nvPr>
        </p:nvSpPr>
        <p:spPr/>
        <p:txBody>
          <a:bodyPr/>
          <a:lstStyle>
            <a:lvl1pPr>
              <a:defRPr/>
            </a:lvl1pPr>
          </a:lstStyle>
          <a:p>
            <a:fld id="{EF96204E-A5BD-4036-AB9E-6FB59BEF6975}" type="slidenum">
              <a:rPr altLang="zh-CN"/>
              <a:pPr/>
              <a:t>‹#›</a:t>
            </a:fld>
            <a:endParaRPr lang="zh-CN" altLang="zh-CN"/>
          </a:p>
        </p:txBody>
      </p:sp>
    </p:spTree>
    <p:extLst>
      <p:ext uri="{BB962C8B-B14F-4D97-AF65-F5344CB8AC3E}">
        <p14:creationId xmlns:p14="http://schemas.microsoft.com/office/powerpoint/2010/main" val="4041533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419225"/>
            <a:ext cx="4038600" cy="48799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48200" y="1419225"/>
            <a:ext cx="4038600" cy="2363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48200" y="3935413"/>
            <a:ext cx="4038600" cy="23637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11">
            <a:extLst>
              <a:ext uri="{FF2B5EF4-FFF2-40B4-BE49-F238E27FC236}">
                <a16:creationId xmlns:a16="http://schemas.microsoft.com/office/drawing/2014/main" id="{FCC0ECFD-96FD-15CE-8811-9CDD13D4CF5F}"/>
              </a:ext>
            </a:extLst>
          </p:cNvPr>
          <p:cNvSpPr>
            <a:spLocks noGrp="1" noChangeArrowheads="1"/>
          </p:cNvSpPr>
          <p:nvPr>
            <p:ph type="dt" sz="half" idx="10"/>
          </p:nvPr>
        </p:nvSpPr>
        <p:spPr/>
        <p:txBody>
          <a:bodyPr/>
          <a:lstStyle>
            <a:lvl1pPr>
              <a:defRPr/>
            </a:lvl1pPr>
          </a:lstStyle>
          <a:p>
            <a:pPr>
              <a:defRPr/>
            </a:pPr>
            <a:fld id="{76EF3939-F38C-4F0B-B1E3-BE4A631EE084}" type="datetime1">
              <a:rPr lang="zh-CN" altLang="en-US"/>
              <a:pPr>
                <a:defRPr/>
              </a:pPr>
              <a:t>2024/11/28</a:t>
            </a:fld>
            <a:r>
              <a:rPr lang="en-US" altLang="zh-CN"/>
              <a:t>www.themegallery.com</a:t>
            </a:r>
          </a:p>
        </p:txBody>
      </p:sp>
      <p:sp>
        <p:nvSpPr>
          <p:cNvPr id="7" name="Rectangle 12">
            <a:extLst>
              <a:ext uri="{FF2B5EF4-FFF2-40B4-BE49-F238E27FC236}">
                <a16:creationId xmlns:a16="http://schemas.microsoft.com/office/drawing/2014/main" id="{906E61AA-CB83-691B-6934-6946C253976A}"/>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8" name="Rectangle 13">
            <a:extLst>
              <a:ext uri="{FF2B5EF4-FFF2-40B4-BE49-F238E27FC236}">
                <a16:creationId xmlns:a16="http://schemas.microsoft.com/office/drawing/2014/main" id="{41F3E495-5B32-E846-C403-156D1D9A5EA7}"/>
              </a:ext>
            </a:extLst>
          </p:cNvPr>
          <p:cNvSpPr>
            <a:spLocks noGrp="1" noChangeArrowheads="1"/>
          </p:cNvSpPr>
          <p:nvPr>
            <p:ph type="sldNum" sz="quarter" idx="12"/>
          </p:nvPr>
        </p:nvSpPr>
        <p:spPr/>
        <p:txBody>
          <a:bodyPr/>
          <a:lstStyle>
            <a:lvl1pPr>
              <a:defRPr/>
            </a:lvl1pPr>
          </a:lstStyle>
          <a:p>
            <a:fld id="{9C3E68D1-91C3-4C91-82C3-093447DA5002}" type="slidenum">
              <a:rPr altLang="zh-CN"/>
              <a:pPr/>
              <a:t>‹#›</a:t>
            </a:fld>
            <a:endParaRPr lang="zh-CN" altLang="zh-CN"/>
          </a:p>
        </p:txBody>
      </p:sp>
    </p:spTree>
    <p:extLst>
      <p:ext uri="{BB962C8B-B14F-4D97-AF65-F5344CB8AC3E}">
        <p14:creationId xmlns:p14="http://schemas.microsoft.com/office/powerpoint/2010/main" val="4056670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noProof="1"/>
              <a:t>单击此处编辑母版标题样式</a:t>
            </a:r>
          </a:p>
        </p:txBody>
      </p:sp>
      <p:sp>
        <p:nvSpPr>
          <p:cNvPr id="3" name="表格占位符 2"/>
          <p:cNvSpPr>
            <a:spLocks noGrp="1"/>
          </p:cNvSpPr>
          <p:nvPr>
            <p:ph type="tbl" idx="1"/>
          </p:nvPr>
        </p:nvSpPr>
        <p:spPr>
          <a:xfrm>
            <a:off x="457200" y="1419225"/>
            <a:ext cx="8229600" cy="4879975"/>
          </a:xfrm>
        </p:spPr>
        <p:txBody>
          <a:bodyPr/>
          <a:lstStyle/>
          <a:p>
            <a:pPr lvl="0"/>
            <a:endParaRPr lang="zh-CN" altLang="en-US" noProof="0"/>
          </a:p>
        </p:txBody>
      </p:sp>
      <p:sp>
        <p:nvSpPr>
          <p:cNvPr id="4" name="Rectangle 11">
            <a:extLst>
              <a:ext uri="{FF2B5EF4-FFF2-40B4-BE49-F238E27FC236}">
                <a16:creationId xmlns:a16="http://schemas.microsoft.com/office/drawing/2014/main" id="{CA2760C3-BC45-10B3-8297-D866F48DD8DE}"/>
              </a:ext>
            </a:extLst>
          </p:cNvPr>
          <p:cNvSpPr>
            <a:spLocks noGrp="1" noChangeArrowheads="1"/>
          </p:cNvSpPr>
          <p:nvPr>
            <p:ph type="dt" sz="half" idx="10"/>
          </p:nvPr>
        </p:nvSpPr>
        <p:spPr/>
        <p:txBody>
          <a:bodyPr/>
          <a:lstStyle>
            <a:lvl1pPr>
              <a:defRPr/>
            </a:lvl1pPr>
          </a:lstStyle>
          <a:p>
            <a:pPr>
              <a:defRPr/>
            </a:pPr>
            <a:fld id="{A33DA0DC-767A-42E4-AA8B-B58307547AB0}" type="datetime1">
              <a:rPr lang="zh-CN" altLang="en-US"/>
              <a:pPr>
                <a:defRPr/>
              </a:pPr>
              <a:t>2024/11/28</a:t>
            </a:fld>
            <a:r>
              <a:rPr lang="en-US" altLang="zh-CN"/>
              <a:t>www.themegallery.com</a:t>
            </a:r>
          </a:p>
        </p:txBody>
      </p:sp>
      <p:sp>
        <p:nvSpPr>
          <p:cNvPr id="5" name="Rectangle 12">
            <a:extLst>
              <a:ext uri="{FF2B5EF4-FFF2-40B4-BE49-F238E27FC236}">
                <a16:creationId xmlns:a16="http://schemas.microsoft.com/office/drawing/2014/main" id="{100E635B-952F-6A86-E3BA-50F24D4193CD}"/>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634AA978-11DB-D80F-F352-EC7A6B92DB27}"/>
              </a:ext>
            </a:extLst>
          </p:cNvPr>
          <p:cNvSpPr>
            <a:spLocks noGrp="1" noChangeArrowheads="1"/>
          </p:cNvSpPr>
          <p:nvPr>
            <p:ph type="sldNum" sz="quarter" idx="12"/>
          </p:nvPr>
        </p:nvSpPr>
        <p:spPr/>
        <p:txBody>
          <a:bodyPr/>
          <a:lstStyle>
            <a:lvl1pPr>
              <a:defRPr/>
            </a:lvl1pPr>
          </a:lstStyle>
          <a:p>
            <a:fld id="{3616A5FD-99D9-47F6-B725-C910BDC9932C}" type="slidenum">
              <a:rPr altLang="zh-CN"/>
              <a:pPr/>
              <a:t>‹#›</a:t>
            </a:fld>
            <a:endParaRPr lang="zh-CN" altLang="zh-CN"/>
          </a:p>
        </p:txBody>
      </p:sp>
    </p:spTree>
    <p:extLst>
      <p:ext uri="{BB962C8B-B14F-4D97-AF65-F5344CB8AC3E}">
        <p14:creationId xmlns:p14="http://schemas.microsoft.com/office/powerpoint/2010/main" val="4031058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noProof="1"/>
              <a:t>单击此处编辑母版标题样式</a:t>
            </a:r>
          </a:p>
        </p:txBody>
      </p:sp>
      <p:sp>
        <p:nvSpPr>
          <p:cNvPr id="3" name="图表占位符 2"/>
          <p:cNvSpPr>
            <a:spLocks noGrp="1"/>
          </p:cNvSpPr>
          <p:nvPr>
            <p:ph type="chart" idx="1"/>
          </p:nvPr>
        </p:nvSpPr>
        <p:spPr>
          <a:xfrm>
            <a:off x="457200" y="1419225"/>
            <a:ext cx="8229600" cy="4879975"/>
          </a:xfrm>
        </p:spPr>
        <p:txBody>
          <a:bodyPr/>
          <a:lstStyle/>
          <a:p>
            <a:pPr lvl="0"/>
            <a:endParaRPr lang="zh-CN" altLang="en-US" noProof="0"/>
          </a:p>
        </p:txBody>
      </p:sp>
      <p:sp>
        <p:nvSpPr>
          <p:cNvPr id="4" name="Rectangle 11">
            <a:extLst>
              <a:ext uri="{FF2B5EF4-FFF2-40B4-BE49-F238E27FC236}">
                <a16:creationId xmlns:a16="http://schemas.microsoft.com/office/drawing/2014/main" id="{0BB1BDD4-5326-E2C5-408F-B11F87328871}"/>
              </a:ext>
            </a:extLst>
          </p:cNvPr>
          <p:cNvSpPr>
            <a:spLocks noGrp="1" noChangeArrowheads="1"/>
          </p:cNvSpPr>
          <p:nvPr>
            <p:ph type="dt" sz="half" idx="10"/>
          </p:nvPr>
        </p:nvSpPr>
        <p:spPr/>
        <p:txBody>
          <a:bodyPr/>
          <a:lstStyle>
            <a:lvl1pPr>
              <a:defRPr/>
            </a:lvl1pPr>
          </a:lstStyle>
          <a:p>
            <a:pPr>
              <a:defRPr/>
            </a:pPr>
            <a:fld id="{67CB0AEB-9B8F-47DA-9335-BB9E21BB781F}" type="datetime1">
              <a:rPr lang="zh-CN" altLang="en-US"/>
              <a:pPr>
                <a:defRPr/>
              </a:pPr>
              <a:t>2024/11/28</a:t>
            </a:fld>
            <a:r>
              <a:rPr lang="en-US" altLang="zh-CN"/>
              <a:t>www.themegallery.com</a:t>
            </a:r>
          </a:p>
        </p:txBody>
      </p:sp>
      <p:sp>
        <p:nvSpPr>
          <p:cNvPr id="5" name="Rectangle 12">
            <a:extLst>
              <a:ext uri="{FF2B5EF4-FFF2-40B4-BE49-F238E27FC236}">
                <a16:creationId xmlns:a16="http://schemas.microsoft.com/office/drawing/2014/main" id="{E5E6960E-7209-8DE0-9C3C-6643BD814DD6}"/>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A1D204AB-44A6-908E-9F06-F77DFB9795D9}"/>
              </a:ext>
            </a:extLst>
          </p:cNvPr>
          <p:cNvSpPr>
            <a:spLocks noGrp="1" noChangeArrowheads="1"/>
          </p:cNvSpPr>
          <p:nvPr>
            <p:ph type="sldNum" sz="quarter" idx="12"/>
          </p:nvPr>
        </p:nvSpPr>
        <p:spPr/>
        <p:txBody>
          <a:bodyPr/>
          <a:lstStyle>
            <a:lvl1pPr>
              <a:defRPr/>
            </a:lvl1pPr>
          </a:lstStyle>
          <a:p>
            <a:fld id="{41C5FE99-B316-48FF-8C9D-0B5D9A41028B}" type="slidenum">
              <a:rPr altLang="zh-CN"/>
              <a:pPr/>
              <a:t>‹#›</a:t>
            </a:fld>
            <a:endParaRPr lang="zh-CN" altLang="zh-CN"/>
          </a:p>
        </p:txBody>
      </p:sp>
    </p:spTree>
    <p:extLst>
      <p:ext uri="{BB962C8B-B14F-4D97-AF65-F5344CB8AC3E}">
        <p14:creationId xmlns:p14="http://schemas.microsoft.com/office/powerpoint/2010/main" val="1424554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2" descr="a1">
            <a:extLst>
              <a:ext uri="{FF2B5EF4-FFF2-40B4-BE49-F238E27FC236}">
                <a16:creationId xmlns:a16="http://schemas.microsoft.com/office/drawing/2014/main" id="{0B41336F-F265-926F-F646-01B07B6C7B11}"/>
              </a:ext>
            </a:extLst>
          </p:cNvPr>
          <p:cNvSpPr>
            <a:spLocks noChangeArrowheads="1"/>
          </p:cNvSpPr>
          <p:nvPr/>
        </p:nvSpPr>
        <p:spPr bwMode="auto">
          <a:xfrm>
            <a:off x="2286000" y="0"/>
            <a:ext cx="2286000" cy="3124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 name="Rectangle 3">
            <a:extLst>
              <a:ext uri="{FF2B5EF4-FFF2-40B4-BE49-F238E27FC236}">
                <a16:creationId xmlns:a16="http://schemas.microsoft.com/office/drawing/2014/main" id="{B86C0D27-891B-0E68-F4A9-C8FDE563096F}"/>
              </a:ext>
            </a:extLst>
          </p:cNvPr>
          <p:cNvSpPr>
            <a:spLocks noChangeArrowheads="1"/>
          </p:cNvSpPr>
          <p:nvPr/>
        </p:nvSpPr>
        <p:spPr bwMode="auto">
          <a:xfrm>
            <a:off x="0" y="0"/>
            <a:ext cx="2209800" cy="312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4" name="Rectangle 4">
            <a:extLst>
              <a:ext uri="{FF2B5EF4-FFF2-40B4-BE49-F238E27FC236}">
                <a16:creationId xmlns:a16="http://schemas.microsoft.com/office/drawing/2014/main" id="{5DA1048A-1AB1-0E79-7CCC-72181155308A}"/>
              </a:ext>
            </a:extLst>
          </p:cNvPr>
          <p:cNvSpPr>
            <a:spLocks noChangeArrowheads="1"/>
          </p:cNvSpPr>
          <p:nvPr/>
        </p:nvSpPr>
        <p:spPr bwMode="auto">
          <a:xfrm>
            <a:off x="4648200" y="0"/>
            <a:ext cx="2209800" cy="3124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5" name="Rectangle 5" descr="a2">
            <a:extLst>
              <a:ext uri="{FF2B5EF4-FFF2-40B4-BE49-F238E27FC236}">
                <a16:creationId xmlns:a16="http://schemas.microsoft.com/office/drawing/2014/main" id="{9BA43C32-E0D5-270F-CF23-EE163F5E5833}"/>
              </a:ext>
            </a:extLst>
          </p:cNvPr>
          <p:cNvSpPr>
            <a:spLocks noChangeArrowheads="1"/>
          </p:cNvSpPr>
          <p:nvPr/>
        </p:nvSpPr>
        <p:spPr bwMode="auto">
          <a:xfrm>
            <a:off x="6934200" y="0"/>
            <a:ext cx="2209800" cy="31242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6" name="Rectangle 6">
            <a:extLst>
              <a:ext uri="{FF2B5EF4-FFF2-40B4-BE49-F238E27FC236}">
                <a16:creationId xmlns:a16="http://schemas.microsoft.com/office/drawing/2014/main" id="{CD1DC495-1235-C17F-F8B8-BDB934093CA4}"/>
              </a:ext>
            </a:extLst>
          </p:cNvPr>
          <p:cNvSpPr>
            <a:spLocks noChangeArrowheads="1"/>
          </p:cNvSpPr>
          <p:nvPr/>
        </p:nvSpPr>
        <p:spPr bwMode="auto">
          <a:xfrm>
            <a:off x="2286000" y="3124200"/>
            <a:ext cx="6858000" cy="609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7" name="Rectangle 7">
            <a:extLst>
              <a:ext uri="{FF2B5EF4-FFF2-40B4-BE49-F238E27FC236}">
                <a16:creationId xmlns:a16="http://schemas.microsoft.com/office/drawing/2014/main" id="{2991F537-ABCB-86A4-E118-5FC37EB447B1}"/>
              </a:ext>
            </a:extLst>
          </p:cNvPr>
          <p:cNvSpPr>
            <a:spLocks noChangeArrowheads="1"/>
          </p:cNvSpPr>
          <p:nvPr/>
        </p:nvSpPr>
        <p:spPr bwMode="auto">
          <a:xfrm>
            <a:off x="0" y="3124200"/>
            <a:ext cx="9144000" cy="152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8" name="Text Box 13">
            <a:extLst>
              <a:ext uri="{FF2B5EF4-FFF2-40B4-BE49-F238E27FC236}">
                <a16:creationId xmlns:a16="http://schemas.microsoft.com/office/drawing/2014/main" id="{6E72BD2A-9963-3C39-CDCD-09EC07729447}"/>
              </a:ext>
            </a:extLst>
          </p:cNvPr>
          <p:cNvSpPr txBox="1">
            <a:spLocks noChangeArrowheads="1"/>
          </p:cNvSpPr>
          <p:nvPr/>
        </p:nvSpPr>
        <p:spPr bwMode="auto">
          <a:xfrm>
            <a:off x="444500" y="2514600"/>
            <a:ext cx="1765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800" b="1">
                <a:solidFill>
                  <a:schemeClr val="bg1"/>
                </a:solidFill>
                <a:latin typeface="Arial Black" panose="020B0A04020102020204" pitchFamily="34" charset="0"/>
              </a:rPr>
              <a:t>L o g o</a:t>
            </a:r>
          </a:p>
        </p:txBody>
      </p:sp>
      <p:sp>
        <p:nvSpPr>
          <p:cNvPr id="12296" name="Rectangle 8"/>
          <p:cNvSpPr>
            <a:spLocks noGrp="1" noChangeArrowheads="1"/>
          </p:cNvSpPr>
          <p:nvPr>
            <p:ph type="ctrTitle"/>
          </p:nvPr>
        </p:nvSpPr>
        <p:spPr>
          <a:xfrm>
            <a:off x="2286000" y="3048000"/>
            <a:ext cx="6705600" cy="685800"/>
          </a:xfrm>
        </p:spPr>
        <p:txBody>
          <a:bodyPr/>
          <a:lstStyle>
            <a:lvl1pPr algn="ctr">
              <a:defRPr sz="3600"/>
            </a:lvl1pPr>
          </a:lstStyle>
          <a:p>
            <a:r>
              <a:rPr lang="zh-CN" altLang="en-US" noProof="1"/>
              <a:t>单击此处编辑母版标题样式</a:t>
            </a:r>
          </a:p>
        </p:txBody>
      </p:sp>
      <p:sp>
        <p:nvSpPr>
          <p:cNvPr id="12297" name="Rectangle 9"/>
          <p:cNvSpPr>
            <a:spLocks noGrp="1" noChangeArrowheads="1"/>
          </p:cNvSpPr>
          <p:nvPr>
            <p:ph type="subTitle" idx="1"/>
          </p:nvPr>
        </p:nvSpPr>
        <p:spPr bwMode="gray">
          <a:xfrm>
            <a:off x="2286000" y="3886200"/>
            <a:ext cx="6719888" cy="381000"/>
          </a:xfrm>
        </p:spPr>
        <p:txBody>
          <a:bodyPr/>
          <a:lstStyle>
            <a:lvl1pPr marL="0" indent="0">
              <a:buFont typeface="Wingdings" panose="05000000000000000000" pitchFamily="2" charset="2"/>
              <a:buNone/>
              <a:defRPr sz="2000">
                <a:latin typeface="Verdana" panose="020B0604030504040204" pitchFamily="34" charset="0"/>
              </a:defRPr>
            </a:lvl1pPr>
          </a:lstStyle>
          <a:p>
            <a:r>
              <a:rPr lang="zh-CN" altLang="en-US" noProof="1"/>
              <a:t>单击此处编辑母版副标题样式</a:t>
            </a:r>
          </a:p>
        </p:txBody>
      </p:sp>
      <p:sp>
        <p:nvSpPr>
          <p:cNvPr id="9" name="Rectangle 10">
            <a:extLst>
              <a:ext uri="{FF2B5EF4-FFF2-40B4-BE49-F238E27FC236}">
                <a16:creationId xmlns:a16="http://schemas.microsoft.com/office/drawing/2014/main" id="{2631B100-9E5D-1F79-E5AB-74A53043961C}"/>
              </a:ext>
            </a:extLst>
          </p:cNvPr>
          <p:cNvSpPr>
            <a:spLocks noGrp="1" noChangeArrowheads="1"/>
          </p:cNvSpPr>
          <p:nvPr>
            <p:ph type="dt" sz="half" idx="10"/>
          </p:nvPr>
        </p:nvSpPr>
        <p:spPr bwMode="gray">
          <a:xfrm>
            <a:off x="457200" y="6551613"/>
            <a:ext cx="2133600" cy="169862"/>
          </a:xfrm>
        </p:spPr>
        <p:txBody>
          <a:bodyPr/>
          <a:lstStyle>
            <a:lvl1pPr>
              <a:defRPr>
                <a:effectLst/>
                <a:latin typeface="Arial" panose="020B0604020202020204" pitchFamily="34" charset="0"/>
              </a:defRPr>
            </a:lvl1pPr>
          </a:lstStyle>
          <a:p>
            <a:pPr>
              <a:defRPr/>
            </a:pPr>
            <a:fld id="{D2B97F71-85A7-429A-BF90-6F6E37FA1463}" type="datetime1">
              <a:rPr lang="zh-CN" altLang="en-US"/>
              <a:pPr>
                <a:defRPr/>
              </a:pPr>
              <a:t>2024/11/28</a:t>
            </a:fld>
            <a:endParaRPr lang="zh-CN" altLang="en-US"/>
          </a:p>
        </p:txBody>
      </p:sp>
      <p:sp>
        <p:nvSpPr>
          <p:cNvPr id="10" name="Rectangle 11">
            <a:extLst>
              <a:ext uri="{FF2B5EF4-FFF2-40B4-BE49-F238E27FC236}">
                <a16:creationId xmlns:a16="http://schemas.microsoft.com/office/drawing/2014/main" id="{AD404BB8-2996-63DE-47EC-8688B2E60859}"/>
              </a:ext>
            </a:extLst>
          </p:cNvPr>
          <p:cNvSpPr>
            <a:spLocks noGrp="1" noChangeArrowheads="1"/>
          </p:cNvSpPr>
          <p:nvPr>
            <p:ph type="ftr" sz="quarter" idx="11"/>
          </p:nvPr>
        </p:nvSpPr>
        <p:spPr bwMode="gray">
          <a:xfrm>
            <a:off x="3124200" y="6553200"/>
            <a:ext cx="2895600" cy="168275"/>
          </a:xfrm>
        </p:spPr>
        <p:txBody>
          <a:bodyPr/>
          <a:lstStyle>
            <a:lvl1pPr algn="ctr">
              <a:defRPr>
                <a:effectLst/>
                <a:latin typeface="Arial" panose="020B0604020202020204" pitchFamily="34" charset="0"/>
              </a:defRPr>
            </a:lvl1pPr>
          </a:lstStyle>
          <a:p>
            <a:pPr>
              <a:defRPr/>
            </a:pPr>
            <a:endParaRPr lang="en-US" altLang="zh-CN"/>
          </a:p>
        </p:txBody>
      </p:sp>
      <p:sp>
        <p:nvSpPr>
          <p:cNvPr id="11" name="Rectangle 12">
            <a:extLst>
              <a:ext uri="{FF2B5EF4-FFF2-40B4-BE49-F238E27FC236}">
                <a16:creationId xmlns:a16="http://schemas.microsoft.com/office/drawing/2014/main" id="{F4492528-0F32-21C0-8863-C0B34FB69CCE}"/>
              </a:ext>
            </a:extLst>
          </p:cNvPr>
          <p:cNvSpPr>
            <a:spLocks noGrp="1" noChangeArrowheads="1"/>
          </p:cNvSpPr>
          <p:nvPr>
            <p:ph type="sldNum" sz="quarter" idx="12"/>
          </p:nvPr>
        </p:nvSpPr>
        <p:spPr bwMode="gray">
          <a:xfrm>
            <a:off x="6553200" y="6553200"/>
            <a:ext cx="2133600" cy="168275"/>
          </a:xfrm>
        </p:spPr>
        <p:txBody>
          <a:bodyPr/>
          <a:lstStyle>
            <a:lvl1pPr algn="r">
              <a:defRPr>
                <a:latin typeface="Arial" panose="020B0604020202020204" pitchFamily="34" charset="0"/>
              </a:defRPr>
            </a:lvl1pPr>
          </a:lstStyle>
          <a:p>
            <a:fld id="{BE591347-B5D9-4DAC-82AB-DC2900ED3E5B}" type="slidenum">
              <a:rPr altLang="zh-CN"/>
              <a:pPr/>
              <a:t>‹#›</a:t>
            </a:fld>
            <a:endParaRPr lang="zh-CN" altLang="zh-CN">
              <a:latin typeface="Verdana" panose="020B0604030504040204" pitchFamily="34" charset="0"/>
            </a:endParaRPr>
          </a:p>
        </p:txBody>
      </p:sp>
    </p:spTree>
    <p:extLst>
      <p:ext uri="{BB962C8B-B14F-4D97-AF65-F5344CB8AC3E}">
        <p14:creationId xmlns:p14="http://schemas.microsoft.com/office/powerpoint/2010/main" val="1932501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a:extLst>
              <a:ext uri="{FF2B5EF4-FFF2-40B4-BE49-F238E27FC236}">
                <a16:creationId xmlns:a16="http://schemas.microsoft.com/office/drawing/2014/main" id="{AC7D84C4-E36C-B7C6-3BB4-5A396D4D619E}"/>
              </a:ext>
            </a:extLst>
          </p:cNvPr>
          <p:cNvSpPr>
            <a:spLocks noGrp="1" noChangeArrowheads="1"/>
          </p:cNvSpPr>
          <p:nvPr>
            <p:ph type="dt" sz="half" idx="10"/>
          </p:nvPr>
        </p:nvSpPr>
        <p:spPr/>
        <p:txBody>
          <a:bodyPr/>
          <a:lstStyle>
            <a:lvl1pPr>
              <a:defRPr/>
            </a:lvl1pPr>
          </a:lstStyle>
          <a:p>
            <a:pPr>
              <a:defRPr/>
            </a:pPr>
            <a:fld id="{94F7BB80-73F6-4CEB-A0F4-B5203E0320B6}" type="datetime1">
              <a:rPr lang="zh-CN" altLang="en-US"/>
              <a:pPr>
                <a:defRPr/>
              </a:pPr>
              <a:t>2024/11/28</a:t>
            </a:fld>
            <a:r>
              <a:rPr lang="en-US" altLang="zh-CN"/>
              <a:t>www.themegallery.com</a:t>
            </a:r>
          </a:p>
        </p:txBody>
      </p:sp>
      <p:sp>
        <p:nvSpPr>
          <p:cNvPr id="5" name="Rectangle 12">
            <a:extLst>
              <a:ext uri="{FF2B5EF4-FFF2-40B4-BE49-F238E27FC236}">
                <a16:creationId xmlns:a16="http://schemas.microsoft.com/office/drawing/2014/main" id="{4168B6BC-9680-B3E8-759C-BD455A49F118}"/>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56817046-9E6F-8A1C-61E8-D70E1A617E2A}"/>
              </a:ext>
            </a:extLst>
          </p:cNvPr>
          <p:cNvSpPr>
            <a:spLocks noGrp="1" noChangeArrowheads="1"/>
          </p:cNvSpPr>
          <p:nvPr>
            <p:ph type="sldNum" sz="quarter" idx="12"/>
          </p:nvPr>
        </p:nvSpPr>
        <p:spPr/>
        <p:txBody>
          <a:bodyPr/>
          <a:lstStyle>
            <a:lvl1pPr>
              <a:defRPr/>
            </a:lvl1pPr>
          </a:lstStyle>
          <a:p>
            <a:fld id="{A40CC2EA-1986-4894-8807-FEC05B9C8007}" type="slidenum">
              <a:rPr altLang="zh-CN"/>
              <a:pPr/>
              <a:t>‹#›</a:t>
            </a:fld>
            <a:endParaRPr lang="zh-CN" altLang="zh-CN"/>
          </a:p>
        </p:txBody>
      </p:sp>
    </p:spTree>
    <p:extLst>
      <p:ext uri="{BB962C8B-B14F-4D97-AF65-F5344CB8AC3E}">
        <p14:creationId xmlns:p14="http://schemas.microsoft.com/office/powerpoint/2010/main" val="32093446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1">
            <a:extLst>
              <a:ext uri="{FF2B5EF4-FFF2-40B4-BE49-F238E27FC236}">
                <a16:creationId xmlns:a16="http://schemas.microsoft.com/office/drawing/2014/main" id="{CFAF93CB-AB95-93D1-2237-FA08CA92052A}"/>
              </a:ext>
            </a:extLst>
          </p:cNvPr>
          <p:cNvSpPr>
            <a:spLocks noGrp="1" noChangeArrowheads="1"/>
          </p:cNvSpPr>
          <p:nvPr>
            <p:ph type="dt" sz="half" idx="10"/>
          </p:nvPr>
        </p:nvSpPr>
        <p:spPr/>
        <p:txBody>
          <a:bodyPr/>
          <a:lstStyle>
            <a:lvl1pPr>
              <a:defRPr/>
            </a:lvl1pPr>
          </a:lstStyle>
          <a:p>
            <a:pPr>
              <a:defRPr/>
            </a:pPr>
            <a:fld id="{AAEA1996-8DC4-433A-B838-AD6B7F96CB68}" type="datetime1">
              <a:rPr lang="zh-CN" altLang="en-US"/>
              <a:pPr>
                <a:defRPr/>
              </a:pPr>
              <a:t>2024/11/28</a:t>
            </a:fld>
            <a:r>
              <a:rPr lang="en-US" altLang="zh-CN"/>
              <a:t>www.themegallery.com</a:t>
            </a:r>
          </a:p>
        </p:txBody>
      </p:sp>
      <p:sp>
        <p:nvSpPr>
          <p:cNvPr id="5" name="Rectangle 12">
            <a:extLst>
              <a:ext uri="{FF2B5EF4-FFF2-40B4-BE49-F238E27FC236}">
                <a16:creationId xmlns:a16="http://schemas.microsoft.com/office/drawing/2014/main" id="{DB4C8BD4-0214-AAF3-4BBF-F669456D1354}"/>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FACA78A7-51E3-F998-45DF-0E14A8B2275F}"/>
              </a:ext>
            </a:extLst>
          </p:cNvPr>
          <p:cNvSpPr>
            <a:spLocks noGrp="1" noChangeArrowheads="1"/>
          </p:cNvSpPr>
          <p:nvPr>
            <p:ph type="sldNum" sz="quarter" idx="12"/>
          </p:nvPr>
        </p:nvSpPr>
        <p:spPr/>
        <p:txBody>
          <a:bodyPr/>
          <a:lstStyle>
            <a:lvl1pPr>
              <a:defRPr/>
            </a:lvl1pPr>
          </a:lstStyle>
          <a:p>
            <a:fld id="{C6EFD38E-69FF-4361-B2BC-4AF2F6E6B1D7}" type="slidenum">
              <a:rPr altLang="zh-CN"/>
              <a:pPr/>
              <a:t>‹#›</a:t>
            </a:fld>
            <a:endParaRPr lang="zh-CN" altLang="zh-CN"/>
          </a:p>
        </p:txBody>
      </p:sp>
    </p:spTree>
    <p:extLst>
      <p:ext uri="{BB962C8B-B14F-4D97-AF65-F5344CB8AC3E}">
        <p14:creationId xmlns:p14="http://schemas.microsoft.com/office/powerpoint/2010/main" val="38144595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1">
            <a:extLst>
              <a:ext uri="{FF2B5EF4-FFF2-40B4-BE49-F238E27FC236}">
                <a16:creationId xmlns:a16="http://schemas.microsoft.com/office/drawing/2014/main" id="{E48C09C1-070A-89D0-2E56-0F9E4DC470F4}"/>
              </a:ext>
            </a:extLst>
          </p:cNvPr>
          <p:cNvSpPr>
            <a:spLocks noGrp="1" noChangeArrowheads="1"/>
          </p:cNvSpPr>
          <p:nvPr>
            <p:ph type="dt" sz="half" idx="10"/>
          </p:nvPr>
        </p:nvSpPr>
        <p:spPr/>
        <p:txBody>
          <a:bodyPr/>
          <a:lstStyle>
            <a:lvl1pPr>
              <a:defRPr/>
            </a:lvl1pPr>
          </a:lstStyle>
          <a:p>
            <a:pPr>
              <a:defRPr/>
            </a:pPr>
            <a:fld id="{E7F95919-5B3B-4DE1-B7C3-6D6F67DF96DC}" type="datetime1">
              <a:rPr lang="zh-CN" altLang="en-US"/>
              <a:pPr>
                <a:defRPr/>
              </a:pPr>
              <a:t>2024/11/28</a:t>
            </a:fld>
            <a:r>
              <a:rPr lang="en-US" altLang="zh-CN"/>
              <a:t>www.themegallery.com</a:t>
            </a:r>
          </a:p>
        </p:txBody>
      </p:sp>
      <p:sp>
        <p:nvSpPr>
          <p:cNvPr id="6" name="Rectangle 12">
            <a:extLst>
              <a:ext uri="{FF2B5EF4-FFF2-40B4-BE49-F238E27FC236}">
                <a16:creationId xmlns:a16="http://schemas.microsoft.com/office/drawing/2014/main" id="{5A53FBD5-0659-1E76-247F-8D6EAE699A76}"/>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7" name="Rectangle 13">
            <a:extLst>
              <a:ext uri="{FF2B5EF4-FFF2-40B4-BE49-F238E27FC236}">
                <a16:creationId xmlns:a16="http://schemas.microsoft.com/office/drawing/2014/main" id="{F74395D6-9D62-1F3C-5D72-596A11BD6C58}"/>
              </a:ext>
            </a:extLst>
          </p:cNvPr>
          <p:cNvSpPr>
            <a:spLocks noGrp="1" noChangeArrowheads="1"/>
          </p:cNvSpPr>
          <p:nvPr>
            <p:ph type="sldNum" sz="quarter" idx="12"/>
          </p:nvPr>
        </p:nvSpPr>
        <p:spPr/>
        <p:txBody>
          <a:bodyPr/>
          <a:lstStyle>
            <a:lvl1pPr>
              <a:defRPr/>
            </a:lvl1pPr>
          </a:lstStyle>
          <a:p>
            <a:fld id="{B8614A54-14F9-400F-88A1-312669007FF6}" type="slidenum">
              <a:rPr altLang="zh-CN"/>
              <a:pPr/>
              <a:t>‹#›</a:t>
            </a:fld>
            <a:endParaRPr lang="zh-CN" altLang="zh-CN"/>
          </a:p>
        </p:txBody>
      </p:sp>
    </p:spTree>
    <p:extLst>
      <p:ext uri="{BB962C8B-B14F-4D97-AF65-F5344CB8AC3E}">
        <p14:creationId xmlns:p14="http://schemas.microsoft.com/office/powerpoint/2010/main" val="692491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1">
            <a:extLst>
              <a:ext uri="{FF2B5EF4-FFF2-40B4-BE49-F238E27FC236}">
                <a16:creationId xmlns:a16="http://schemas.microsoft.com/office/drawing/2014/main" id="{F3F49659-59F5-121D-6E68-C73CD32CC8A6}"/>
              </a:ext>
            </a:extLst>
          </p:cNvPr>
          <p:cNvSpPr>
            <a:spLocks noGrp="1" noChangeArrowheads="1"/>
          </p:cNvSpPr>
          <p:nvPr>
            <p:ph type="dt" sz="half" idx="10"/>
          </p:nvPr>
        </p:nvSpPr>
        <p:spPr/>
        <p:txBody>
          <a:bodyPr/>
          <a:lstStyle>
            <a:lvl1pPr>
              <a:defRPr/>
            </a:lvl1pPr>
          </a:lstStyle>
          <a:p>
            <a:pPr>
              <a:defRPr/>
            </a:pPr>
            <a:fld id="{017FB4F0-80F2-4D22-9B9A-A4AA2A9D86AE}" type="datetime1">
              <a:rPr lang="zh-CN" altLang="en-US"/>
              <a:pPr>
                <a:defRPr/>
              </a:pPr>
              <a:t>2024/11/28</a:t>
            </a:fld>
            <a:r>
              <a:rPr lang="en-US" altLang="zh-CN"/>
              <a:t>www.themegallery.com</a:t>
            </a:r>
          </a:p>
        </p:txBody>
      </p:sp>
      <p:sp>
        <p:nvSpPr>
          <p:cNvPr id="8" name="Rectangle 12">
            <a:extLst>
              <a:ext uri="{FF2B5EF4-FFF2-40B4-BE49-F238E27FC236}">
                <a16:creationId xmlns:a16="http://schemas.microsoft.com/office/drawing/2014/main" id="{86AA4B60-2061-FBB9-6724-AA2743A55B51}"/>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9" name="Rectangle 13">
            <a:extLst>
              <a:ext uri="{FF2B5EF4-FFF2-40B4-BE49-F238E27FC236}">
                <a16:creationId xmlns:a16="http://schemas.microsoft.com/office/drawing/2014/main" id="{2C3EF702-CA4A-DC0B-A77E-DEA082FD6B86}"/>
              </a:ext>
            </a:extLst>
          </p:cNvPr>
          <p:cNvSpPr>
            <a:spLocks noGrp="1" noChangeArrowheads="1"/>
          </p:cNvSpPr>
          <p:nvPr>
            <p:ph type="sldNum" sz="quarter" idx="12"/>
          </p:nvPr>
        </p:nvSpPr>
        <p:spPr/>
        <p:txBody>
          <a:bodyPr/>
          <a:lstStyle>
            <a:lvl1pPr>
              <a:defRPr/>
            </a:lvl1pPr>
          </a:lstStyle>
          <a:p>
            <a:fld id="{2149DD99-3289-4EDB-9645-D91325C7102E}" type="slidenum">
              <a:rPr altLang="zh-CN"/>
              <a:pPr/>
              <a:t>‹#›</a:t>
            </a:fld>
            <a:endParaRPr lang="zh-CN" altLang="zh-CN"/>
          </a:p>
        </p:txBody>
      </p:sp>
    </p:spTree>
    <p:extLst>
      <p:ext uri="{BB962C8B-B14F-4D97-AF65-F5344CB8AC3E}">
        <p14:creationId xmlns:p14="http://schemas.microsoft.com/office/powerpoint/2010/main" val="183035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a:extLst>
              <a:ext uri="{FF2B5EF4-FFF2-40B4-BE49-F238E27FC236}">
                <a16:creationId xmlns:a16="http://schemas.microsoft.com/office/drawing/2014/main" id="{2BF874FF-4197-2AE3-F31A-08AFF57CF898}"/>
              </a:ext>
            </a:extLst>
          </p:cNvPr>
          <p:cNvSpPr>
            <a:spLocks noGrp="1" noChangeArrowheads="1"/>
          </p:cNvSpPr>
          <p:nvPr>
            <p:ph type="dt" sz="half" idx="10"/>
          </p:nvPr>
        </p:nvSpPr>
        <p:spPr/>
        <p:txBody>
          <a:bodyPr/>
          <a:lstStyle>
            <a:lvl1pPr>
              <a:defRPr/>
            </a:lvl1pPr>
          </a:lstStyle>
          <a:p>
            <a:pPr>
              <a:defRPr/>
            </a:pPr>
            <a:fld id="{F223C12C-AE93-4945-AED1-9912872ED405}" type="datetime1">
              <a:rPr lang="zh-CN" altLang="en-US"/>
              <a:pPr>
                <a:defRPr/>
              </a:pPr>
              <a:t>2024/11/28</a:t>
            </a:fld>
            <a:r>
              <a:rPr lang="en-US" altLang="zh-CN"/>
              <a:t>www.themegallery.com</a:t>
            </a:r>
          </a:p>
        </p:txBody>
      </p:sp>
      <p:sp>
        <p:nvSpPr>
          <p:cNvPr id="5" name="Rectangle 12">
            <a:extLst>
              <a:ext uri="{FF2B5EF4-FFF2-40B4-BE49-F238E27FC236}">
                <a16:creationId xmlns:a16="http://schemas.microsoft.com/office/drawing/2014/main" id="{01330256-9473-06F5-6A09-ECD5776D1ECF}"/>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1394F1D3-9071-25F7-581F-D6C7ACCAF153}"/>
              </a:ext>
            </a:extLst>
          </p:cNvPr>
          <p:cNvSpPr>
            <a:spLocks noGrp="1" noChangeArrowheads="1"/>
          </p:cNvSpPr>
          <p:nvPr>
            <p:ph type="sldNum" sz="quarter" idx="12"/>
          </p:nvPr>
        </p:nvSpPr>
        <p:spPr/>
        <p:txBody>
          <a:bodyPr/>
          <a:lstStyle>
            <a:lvl1pPr>
              <a:defRPr/>
            </a:lvl1pPr>
          </a:lstStyle>
          <a:p>
            <a:fld id="{8DEEFEBB-93A7-4343-8432-A64E644FF70C}" type="slidenum">
              <a:rPr altLang="zh-CN"/>
              <a:pPr/>
              <a:t>‹#›</a:t>
            </a:fld>
            <a:endParaRPr lang="zh-CN" altLang="zh-CN"/>
          </a:p>
        </p:txBody>
      </p:sp>
    </p:spTree>
    <p:extLst>
      <p:ext uri="{BB962C8B-B14F-4D97-AF65-F5344CB8AC3E}">
        <p14:creationId xmlns:p14="http://schemas.microsoft.com/office/powerpoint/2010/main" val="22415451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1">
            <a:extLst>
              <a:ext uri="{FF2B5EF4-FFF2-40B4-BE49-F238E27FC236}">
                <a16:creationId xmlns:a16="http://schemas.microsoft.com/office/drawing/2014/main" id="{87DDE748-6960-1B91-F4D5-34E7C5832007}"/>
              </a:ext>
            </a:extLst>
          </p:cNvPr>
          <p:cNvSpPr>
            <a:spLocks noGrp="1" noChangeArrowheads="1"/>
          </p:cNvSpPr>
          <p:nvPr>
            <p:ph type="dt" sz="half" idx="10"/>
          </p:nvPr>
        </p:nvSpPr>
        <p:spPr/>
        <p:txBody>
          <a:bodyPr/>
          <a:lstStyle>
            <a:lvl1pPr>
              <a:defRPr/>
            </a:lvl1pPr>
          </a:lstStyle>
          <a:p>
            <a:pPr>
              <a:defRPr/>
            </a:pPr>
            <a:fld id="{A84E3299-3458-44D4-A85E-D8147CA00797}" type="datetime1">
              <a:rPr lang="zh-CN" altLang="en-US"/>
              <a:pPr>
                <a:defRPr/>
              </a:pPr>
              <a:t>2024/11/28</a:t>
            </a:fld>
            <a:r>
              <a:rPr lang="en-US" altLang="zh-CN"/>
              <a:t>www.themegallery.com</a:t>
            </a:r>
          </a:p>
        </p:txBody>
      </p:sp>
      <p:sp>
        <p:nvSpPr>
          <p:cNvPr id="4" name="Rectangle 12">
            <a:extLst>
              <a:ext uri="{FF2B5EF4-FFF2-40B4-BE49-F238E27FC236}">
                <a16:creationId xmlns:a16="http://schemas.microsoft.com/office/drawing/2014/main" id="{EED687AC-3FB8-668C-AA5F-235B0DBA92FA}"/>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5" name="Rectangle 13">
            <a:extLst>
              <a:ext uri="{FF2B5EF4-FFF2-40B4-BE49-F238E27FC236}">
                <a16:creationId xmlns:a16="http://schemas.microsoft.com/office/drawing/2014/main" id="{B0CB9AB0-324F-F9BD-118A-A8F0E332A505}"/>
              </a:ext>
            </a:extLst>
          </p:cNvPr>
          <p:cNvSpPr>
            <a:spLocks noGrp="1" noChangeArrowheads="1"/>
          </p:cNvSpPr>
          <p:nvPr>
            <p:ph type="sldNum" sz="quarter" idx="12"/>
          </p:nvPr>
        </p:nvSpPr>
        <p:spPr/>
        <p:txBody>
          <a:bodyPr/>
          <a:lstStyle>
            <a:lvl1pPr>
              <a:defRPr/>
            </a:lvl1pPr>
          </a:lstStyle>
          <a:p>
            <a:fld id="{CD278065-96AE-49F5-A0A7-3434AF4CAD81}" type="slidenum">
              <a:rPr altLang="zh-CN"/>
              <a:pPr/>
              <a:t>‹#›</a:t>
            </a:fld>
            <a:endParaRPr lang="zh-CN" altLang="zh-CN"/>
          </a:p>
        </p:txBody>
      </p:sp>
    </p:spTree>
    <p:extLst>
      <p:ext uri="{BB962C8B-B14F-4D97-AF65-F5344CB8AC3E}">
        <p14:creationId xmlns:p14="http://schemas.microsoft.com/office/powerpoint/2010/main" val="30718089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A9AF456E-47FE-70FB-4117-F5CED68A471B}"/>
              </a:ext>
            </a:extLst>
          </p:cNvPr>
          <p:cNvSpPr>
            <a:spLocks noGrp="1" noChangeArrowheads="1"/>
          </p:cNvSpPr>
          <p:nvPr>
            <p:ph type="dt" sz="half" idx="10"/>
          </p:nvPr>
        </p:nvSpPr>
        <p:spPr/>
        <p:txBody>
          <a:bodyPr/>
          <a:lstStyle>
            <a:lvl1pPr>
              <a:defRPr/>
            </a:lvl1pPr>
          </a:lstStyle>
          <a:p>
            <a:pPr>
              <a:defRPr/>
            </a:pPr>
            <a:fld id="{2FFC0617-765E-4F15-8FE3-8E483F77A2E8}" type="datetime1">
              <a:rPr lang="zh-CN" altLang="en-US"/>
              <a:pPr>
                <a:defRPr/>
              </a:pPr>
              <a:t>2024/11/28</a:t>
            </a:fld>
            <a:r>
              <a:rPr lang="en-US" altLang="zh-CN"/>
              <a:t>www.themegallery.com</a:t>
            </a:r>
          </a:p>
        </p:txBody>
      </p:sp>
      <p:sp>
        <p:nvSpPr>
          <p:cNvPr id="3" name="Rectangle 12">
            <a:extLst>
              <a:ext uri="{FF2B5EF4-FFF2-40B4-BE49-F238E27FC236}">
                <a16:creationId xmlns:a16="http://schemas.microsoft.com/office/drawing/2014/main" id="{2160673D-F7D5-6249-DE27-564855FFB351}"/>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4" name="Rectangle 13">
            <a:extLst>
              <a:ext uri="{FF2B5EF4-FFF2-40B4-BE49-F238E27FC236}">
                <a16:creationId xmlns:a16="http://schemas.microsoft.com/office/drawing/2014/main" id="{0F801171-AD75-22E9-FA51-156B3AF196E6}"/>
              </a:ext>
            </a:extLst>
          </p:cNvPr>
          <p:cNvSpPr>
            <a:spLocks noGrp="1" noChangeArrowheads="1"/>
          </p:cNvSpPr>
          <p:nvPr>
            <p:ph type="sldNum" sz="quarter" idx="12"/>
          </p:nvPr>
        </p:nvSpPr>
        <p:spPr/>
        <p:txBody>
          <a:bodyPr/>
          <a:lstStyle>
            <a:lvl1pPr>
              <a:defRPr/>
            </a:lvl1pPr>
          </a:lstStyle>
          <a:p>
            <a:fld id="{884120A7-AC2F-4F8A-BA70-0FC74E5DE120}" type="slidenum">
              <a:rPr altLang="zh-CN"/>
              <a:pPr/>
              <a:t>‹#›</a:t>
            </a:fld>
            <a:endParaRPr lang="zh-CN" altLang="zh-CN"/>
          </a:p>
        </p:txBody>
      </p:sp>
    </p:spTree>
    <p:extLst>
      <p:ext uri="{BB962C8B-B14F-4D97-AF65-F5344CB8AC3E}">
        <p14:creationId xmlns:p14="http://schemas.microsoft.com/office/powerpoint/2010/main" val="32167426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1">
            <a:extLst>
              <a:ext uri="{FF2B5EF4-FFF2-40B4-BE49-F238E27FC236}">
                <a16:creationId xmlns:a16="http://schemas.microsoft.com/office/drawing/2014/main" id="{FC1535AA-E9E6-AE72-EF06-4E0637223D75}"/>
              </a:ext>
            </a:extLst>
          </p:cNvPr>
          <p:cNvSpPr>
            <a:spLocks noGrp="1" noChangeArrowheads="1"/>
          </p:cNvSpPr>
          <p:nvPr>
            <p:ph type="dt" sz="half" idx="10"/>
          </p:nvPr>
        </p:nvSpPr>
        <p:spPr/>
        <p:txBody>
          <a:bodyPr/>
          <a:lstStyle>
            <a:lvl1pPr>
              <a:defRPr/>
            </a:lvl1pPr>
          </a:lstStyle>
          <a:p>
            <a:pPr>
              <a:defRPr/>
            </a:pPr>
            <a:fld id="{55D92431-E814-4C12-8BE6-0FC92787A534}" type="datetime1">
              <a:rPr lang="zh-CN" altLang="en-US"/>
              <a:pPr>
                <a:defRPr/>
              </a:pPr>
              <a:t>2024/11/28</a:t>
            </a:fld>
            <a:r>
              <a:rPr lang="en-US" altLang="zh-CN"/>
              <a:t>www.themegallery.com</a:t>
            </a:r>
          </a:p>
        </p:txBody>
      </p:sp>
      <p:sp>
        <p:nvSpPr>
          <p:cNvPr id="6" name="Rectangle 12">
            <a:extLst>
              <a:ext uri="{FF2B5EF4-FFF2-40B4-BE49-F238E27FC236}">
                <a16:creationId xmlns:a16="http://schemas.microsoft.com/office/drawing/2014/main" id="{6CAF6B36-56A8-D3B3-F39B-274E78095260}"/>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7" name="Rectangle 13">
            <a:extLst>
              <a:ext uri="{FF2B5EF4-FFF2-40B4-BE49-F238E27FC236}">
                <a16:creationId xmlns:a16="http://schemas.microsoft.com/office/drawing/2014/main" id="{BA41DFAF-7031-18B5-DA20-14B9465FED75}"/>
              </a:ext>
            </a:extLst>
          </p:cNvPr>
          <p:cNvSpPr>
            <a:spLocks noGrp="1" noChangeArrowheads="1"/>
          </p:cNvSpPr>
          <p:nvPr>
            <p:ph type="sldNum" sz="quarter" idx="12"/>
          </p:nvPr>
        </p:nvSpPr>
        <p:spPr/>
        <p:txBody>
          <a:bodyPr/>
          <a:lstStyle>
            <a:lvl1pPr>
              <a:defRPr/>
            </a:lvl1pPr>
          </a:lstStyle>
          <a:p>
            <a:fld id="{B63670FE-A171-4706-929E-B45BC5994D0F}" type="slidenum">
              <a:rPr altLang="zh-CN"/>
              <a:pPr/>
              <a:t>‹#›</a:t>
            </a:fld>
            <a:endParaRPr lang="zh-CN" altLang="zh-CN"/>
          </a:p>
        </p:txBody>
      </p:sp>
    </p:spTree>
    <p:extLst>
      <p:ext uri="{BB962C8B-B14F-4D97-AF65-F5344CB8AC3E}">
        <p14:creationId xmlns:p14="http://schemas.microsoft.com/office/powerpoint/2010/main" val="23073915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1">
            <a:extLst>
              <a:ext uri="{FF2B5EF4-FFF2-40B4-BE49-F238E27FC236}">
                <a16:creationId xmlns:a16="http://schemas.microsoft.com/office/drawing/2014/main" id="{2B2401F4-3A45-7DB0-9A0E-EF014BB37C59}"/>
              </a:ext>
            </a:extLst>
          </p:cNvPr>
          <p:cNvSpPr>
            <a:spLocks noGrp="1" noChangeArrowheads="1"/>
          </p:cNvSpPr>
          <p:nvPr>
            <p:ph type="dt" sz="half" idx="10"/>
          </p:nvPr>
        </p:nvSpPr>
        <p:spPr/>
        <p:txBody>
          <a:bodyPr/>
          <a:lstStyle>
            <a:lvl1pPr>
              <a:defRPr/>
            </a:lvl1pPr>
          </a:lstStyle>
          <a:p>
            <a:pPr>
              <a:defRPr/>
            </a:pPr>
            <a:fld id="{DEC45AD9-D5EA-4B56-BE68-18418EE082AF}" type="datetime1">
              <a:rPr lang="zh-CN" altLang="en-US"/>
              <a:pPr>
                <a:defRPr/>
              </a:pPr>
              <a:t>2024/11/28</a:t>
            </a:fld>
            <a:r>
              <a:rPr lang="en-US" altLang="zh-CN"/>
              <a:t>www.themegallery.com</a:t>
            </a:r>
          </a:p>
        </p:txBody>
      </p:sp>
      <p:sp>
        <p:nvSpPr>
          <p:cNvPr id="6" name="Rectangle 12">
            <a:extLst>
              <a:ext uri="{FF2B5EF4-FFF2-40B4-BE49-F238E27FC236}">
                <a16:creationId xmlns:a16="http://schemas.microsoft.com/office/drawing/2014/main" id="{10938843-09C6-6FD2-50DA-71CD1CEBBD92}"/>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7" name="Rectangle 13">
            <a:extLst>
              <a:ext uri="{FF2B5EF4-FFF2-40B4-BE49-F238E27FC236}">
                <a16:creationId xmlns:a16="http://schemas.microsoft.com/office/drawing/2014/main" id="{FEC8934B-4594-5CA0-4E3B-2884F392B00E}"/>
              </a:ext>
            </a:extLst>
          </p:cNvPr>
          <p:cNvSpPr>
            <a:spLocks noGrp="1" noChangeArrowheads="1"/>
          </p:cNvSpPr>
          <p:nvPr>
            <p:ph type="sldNum" sz="quarter" idx="12"/>
          </p:nvPr>
        </p:nvSpPr>
        <p:spPr/>
        <p:txBody>
          <a:bodyPr/>
          <a:lstStyle>
            <a:lvl1pPr>
              <a:defRPr/>
            </a:lvl1pPr>
          </a:lstStyle>
          <a:p>
            <a:fld id="{529D8027-1929-4978-A5AD-257EFCF7CA3A}" type="slidenum">
              <a:rPr altLang="zh-CN"/>
              <a:pPr/>
              <a:t>‹#›</a:t>
            </a:fld>
            <a:endParaRPr lang="zh-CN" altLang="zh-CN"/>
          </a:p>
        </p:txBody>
      </p:sp>
    </p:spTree>
    <p:extLst>
      <p:ext uri="{BB962C8B-B14F-4D97-AF65-F5344CB8AC3E}">
        <p14:creationId xmlns:p14="http://schemas.microsoft.com/office/powerpoint/2010/main" val="35502868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a:extLst>
              <a:ext uri="{FF2B5EF4-FFF2-40B4-BE49-F238E27FC236}">
                <a16:creationId xmlns:a16="http://schemas.microsoft.com/office/drawing/2014/main" id="{C1D81E40-4F01-BDB8-8FC2-30BEDB8CA24B}"/>
              </a:ext>
            </a:extLst>
          </p:cNvPr>
          <p:cNvSpPr>
            <a:spLocks noGrp="1" noChangeArrowheads="1"/>
          </p:cNvSpPr>
          <p:nvPr>
            <p:ph type="dt" sz="half" idx="10"/>
          </p:nvPr>
        </p:nvSpPr>
        <p:spPr/>
        <p:txBody>
          <a:bodyPr/>
          <a:lstStyle>
            <a:lvl1pPr>
              <a:defRPr/>
            </a:lvl1pPr>
          </a:lstStyle>
          <a:p>
            <a:pPr>
              <a:defRPr/>
            </a:pPr>
            <a:fld id="{88F22275-E351-408F-9803-30A37A7F6058}" type="datetime1">
              <a:rPr lang="zh-CN" altLang="en-US"/>
              <a:pPr>
                <a:defRPr/>
              </a:pPr>
              <a:t>2024/11/28</a:t>
            </a:fld>
            <a:r>
              <a:rPr lang="en-US" altLang="zh-CN"/>
              <a:t>www.themegallery.com</a:t>
            </a:r>
          </a:p>
        </p:txBody>
      </p:sp>
      <p:sp>
        <p:nvSpPr>
          <p:cNvPr id="5" name="Rectangle 12">
            <a:extLst>
              <a:ext uri="{FF2B5EF4-FFF2-40B4-BE49-F238E27FC236}">
                <a16:creationId xmlns:a16="http://schemas.microsoft.com/office/drawing/2014/main" id="{94CC847B-CFAF-B05F-8A8E-8C6F28FA71A9}"/>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EFB13FDC-6A9B-1156-3AAA-F26ED138D39B}"/>
              </a:ext>
            </a:extLst>
          </p:cNvPr>
          <p:cNvSpPr>
            <a:spLocks noGrp="1" noChangeArrowheads="1"/>
          </p:cNvSpPr>
          <p:nvPr>
            <p:ph type="sldNum" sz="quarter" idx="12"/>
          </p:nvPr>
        </p:nvSpPr>
        <p:spPr/>
        <p:txBody>
          <a:bodyPr/>
          <a:lstStyle>
            <a:lvl1pPr>
              <a:defRPr/>
            </a:lvl1pPr>
          </a:lstStyle>
          <a:p>
            <a:fld id="{41325A33-B650-4248-AEF0-00E49F9ED1AE}" type="slidenum">
              <a:rPr altLang="zh-CN"/>
              <a:pPr/>
              <a:t>‹#›</a:t>
            </a:fld>
            <a:endParaRPr lang="zh-CN" altLang="zh-CN"/>
          </a:p>
        </p:txBody>
      </p:sp>
    </p:spTree>
    <p:extLst>
      <p:ext uri="{BB962C8B-B14F-4D97-AF65-F5344CB8AC3E}">
        <p14:creationId xmlns:p14="http://schemas.microsoft.com/office/powerpoint/2010/main" val="2025240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a:extLst>
              <a:ext uri="{FF2B5EF4-FFF2-40B4-BE49-F238E27FC236}">
                <a16:creationId xmlns:a16="http://schemas.microsoft.com/office/drawing/2014/main" id="{78B92408-3840-4D0E-F5BD-37963BB85890}"/>
              </a:ext>
            </a:extLst>
          </p:cNvPr>
          <p:cNvSpPr>
            <a:spLocks noGrp="1" noChangeArrowheads="1"/>
          </p:cNvSpPr>
          <p:nvPr>
            <p:ph type="dt" sz="half" idx="10"/>
          </p:nvPr>
        </p:nvSpPr>
        <p:spPr/>
        <p:txBody>
          <a:bodyPr/>
          <a:lstStyle>
            <a:lvl1pPr>
              <a:defRPr/>
            </a:lvl1pPr>
          </a:lstStyle>
          <a:p>
            <a:pPr>
              <a:defRPr/>
            </a:pPr>
            <a:fld id="{5522742D-C660-4294-9C86-2E25849C986C}" type="datetime1">
              <a:rPr lang="zh-CN" altLang="en-US"/>
              <a:pPr>
                <a:defRPr/>
              </a:pPr>
              <a:t>2024/11/28</a:t>
            </a:fld>
            <a:r>
              <a:rPr lang="en-US" altLang="zh-CN"/>
              <a:t>www.themegallery.com</a:t>
            </a:r>
          </a:p>
        </p:txBody>
      </p:sp>
      <p:sp>
        <p:nvSpPr>
          <p:cNvPr id="5" name="Rectangle 12">
            <a:extLst>
              <a:ext uri="{FF2B5EF4-FFF2-40B4-BE49-F238E27FC236}">
                <a16:creationId xmlns:a16="http://schemas.microsoft.com/office/drawing/2014/main" id="{96A842DE-1A71-AD0E-0A5B-9D25DF2AC37D}"/>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89A68C10-7C98-1795-D159-AC513383C5D5}"/>
              </a:ext>
            </a:extLst>
          </p:cNvPr>
          <p:cNvSpPr>
            <a:spLocks noGrp="1" noChangeArrowheads="1"/>
          </p:cNvSpPr>
          <p:nvPr>
            <p:ph type="sldNum" sz="quarter" idx="12"/>
          </p:nvPr>
        </p:nvSpPr>
        <p:spPr/>
        <p:txBody>
          <a:bodyPr/>
          <a:lstStyle>
            <a:lvl1pPr>
              <a:defRPr/>
            </a:lvl1pPr>
          </a:lstStyle>
          <a:p>
            <a:fld id="{94CD76F7-B5CF-429A-8AEA-121D8164DA50}" type="slidenum">
              <a:rPr altLang="zh-CN"/>
              <a:pPr/>
              <a:t>‹#›</a:t>
            </a:fld>
            <a:endParaRPr lang="zh-CN" altLang="zh-CN"/>
          </a:p>
        </p:txBody>
      </p:sp>
    </p:spTree>
    <p:extLst>
      <p:ext uri="{BB962C8B-B14F-4D97-AF65-F5344CB8AC3E}">
        <p14:creationId xmlns:p14="http://schemas.microsoft.com/office/powerpoint/2010/main" val="22951254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419225"/>
            <a:ext cx="4038600" cy="48799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48200" y="1419225"/>
            <a:ext cx="4038600" cy="2363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48200" y="3935413"/>
            <a:ext cx="4038600" cy="23637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11">
            <a:extLst>
              <a:ext uri="{FF2B5EF4-FFF2-40B4-BE49-F238E27FC236}">
                <a16:creationId xmlns:a16="http://schemas.microsoft.com/office/drawing/2014/main" id="{B46A91FA-AE7A-B779-6E26-541095EDE550}"/>
              </a:ext>
            </a:extLst>
          </p:cNvPr>
          <p:cNvSpPr>
            <a:spLocks noGrp="1" noChangeArrowheads="1"/>
          </p:cNvSpPr>
          <p:nvPr>
            <p:ph type="dt" sz="half" idx="10"/>
          </p:nvPr>
        </p:nvSpPr>
        <p:spPr/>
        <p:txBody>
          <a:bodyPr/>
          <a:lstStyle>
            <a:lvl1pPr>
              <a:defRPr/>
            </a:lvl1pPr>
          </a:lstStyle>
          <a:p>
            <a:pPr>
              <a:defRPr/>
            </a:pPr>
            <a:fld id="{F86B02A0-9F53-45D3-AF0E-7C85019B784A}" type="datetime1">
              <a:rPr lang="zh-CN" altLang="en-US"/>
              <a:pPr>
                <a:defRPr/>
              </a:pPr>
              <a:t>2024/11/28</a:t>
            </a:fld>
            <a:r>
              <a:rPr lang="en-US" altLang="zh-CN"/>
              <a:t>www.themegallery.com</a:t>
            </a:r>
          </a:p>
        </p:txBody>
      </p:sp>
      <p:sp>
        <p:nvSpPr>
          <p:cNvPr id="7" name="Rectangle 12">
            <a:extLst>
              <a:ext uri="{FF2B5EF4-FFF2-40B4-BE49-F238E27FC236}">
                <a16:creationId xmlns:a16="http://schemas.microsoft.com/office/drawing/2014/main" id="{FF504D19-D985-AE16-97E8-3F4E45833766}"/>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8" name="Rectangle 13">
            <a:extLst>
              <a:ext uri="{FF2B5EF4-FFF2-40B4-BE49-F238E27FC236}">
                <a16:creationId xmlns:a16="http://schemas.microsoft.com/office/drawing/2014/main" id="{6D16AE8B-3342-3BC4-2EF7-3CC42C1732F4}"/>
              </a:ext>
            </a:extLst>
          </p:cNvPr>
          <p:cNvSpPr>
            <a:spLocks noGrp="1" noChangeArrowheads="1"/>
          </p:cNvSpPr>
          <p:nvPr>
            <p:ph type="sldNum" sz="quarter" idx="12"/>
          </p:nvPr>
        </p:nvSpPr>
        <p:spPr/>
        <p:txBody>
          <a:bodyPr/>
          <a:lstStyle>
            <a:lvl1pPr>
              <a:defRPr/>
            </a:lvl1pPr>
          </a:lstStyle>
          <a:p>
            <a:fld id="{698CF1AD-9E30-4553-BBFE-E420CEF35793}" type="slidenum">
              <a:rPr altLang="zh-CN"/>
              <a:pPr/>
              <a:t>‹#›</a:t>
            </a:fld>
            <a:endParaRPr lang="zh-CN" altLang="zh-CN"/>
          </a:p>
        </p:txBody>
      </p:sp>
    </p:spTree>
    <p:extLst>
      <p:ext uri="{BB962C8B-B14F-4D97-AF65-F5344CB8AC3E}">
        <p14:creationId xmlns:p14="http://schemas.microsoft.com/office/powerpoint/2010/main" val="35276793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noProof="1"/>
              <a:t>单击此处编辑母版标题样式</a:t>
            </a:r>
          </a:p>
        </p:txBody>
      </p:sp>
      <p:sp>
        <p:nvSpPr>
          <p:cNvPr id="3" name="表格占位符 2"/>
          <p:cNvSpPr>
            <a:spLocks noGrp="1"/>
          </p:cNvSpPr>
          <p:nvPr>
            <p:ph type="tbl" idx="1"/>
          </p:nvPr>
        </p:nvSpPr>
        <p:spPr>
          <a:xfrm>
            <a:off x="457200" y="1419225"/>
            <a:ext cx="8229600" cy="4879975"/>
          </a:xfrm>
        </p:spPr>
        <p:txBody>
          <a:bodyPr/>
          <a:lstStyle/>
          <a:p>
            <a:pPr lvl="0"/>
            <a:endParaRPr lang="zh-CN" altLang="en-US" noProof="0"/>
          </a:p>
        </p:txBody>
      </p:sp>
      <p:sp>
        <p:nvSpPr>
          <p:cNvPr id="4" name="Rectangle 11">
            <a:extLst>
              <a:ext uri="{FF2B5EF4-FFF2-40B4-BE49-F238E27FC236}">
                <a16:creationId xmlns:a16="http://schemas.microsoft.com/office/drawing/2014/main" id="{DA17DD1F-3709-AFA1-8714-E0AB44B661AB}"/>
              </a:ext>
            </a:extLst>
          </p:cNvPr>
          <p:cNvSpPr>
            <a:spLocks noGrp="1" noChangeArrowheads="1"/>
          </p:cNvSpPr>
          <p:nvPr>
            <p:ph type="dt" sz="half" idx="10"/>
          </p:nvPr>
        </p:nvSpPr>
        <p:spPr/>
        <p:txBody>
          <a:bodyPr/>
          <a:lstStyle>
            <a:lvl1pPr>
              <a:defRPr/>
            </a:lvl1pPr>
          </a:lstStyle>
          <a:p>
            <a:pPr>
              <a:defRPr/>
            </a:pPr>
            <a:fld id="{64EE484B-BDAC-45FF-84BA-0A74A0B6A11D}" type="datetime1">
              <a:rPr lang="zh-CN" altLang="en-US"/>
              <a:pPr>
                <a:defRPr/>
              </a:pPr>
              <a:t>2024/11/28</a:t>
            </a:fld>
            <a:r>
              <a:rPr lang="en-US" altLang="zh-CN"/>
              <a:t>www.themegallery.com</a:t>
            </a:r>
          </a:p>
        </p:txBody>
      </p:sp>
      <p:sp>
        <p:nvSpPr>
          <p:cNvPr id="5" name="Rectangle 12">
            <a:extLst>
              <a:ext uri="{FF2B5EF4-FFF2-40B4-BE49-F238E27FC236}">
                <a16:creationId xmlns:a16="http://schemas.microsoft.com/office/drawing/2014/main" id="{8D642505-597E-4918-E2D2-73A32EBA9886}"/>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75F1A36E-9DF6-0ABE-F44D-0AA046A5BC1A}"/>
              </a:ext>
            </a:extLst>
          </p:cNvPr>
          <p:cNvSpPr>
            <a:spLocks noGrp="1" noChangeArrowheads="1"/>
          </p:cNvSpPr>
          <p:nvPr>
            <p:ph type="sldNum" sz="quarter" idx="12"/>
          </p:nvPr>
        </p:nvSpPr>
        <p:spPr/>
        <p:txBody>
          <a:bodyPr/>
          <a:lstStyle>
            <a:lvl1pPr>
              <a:defRPr/>
            </a:lvl1pPr>
          </a:lstStyle>
          <a:p>
            <a:fld id="{94D0D546-8671-48E8-BC54-E1762D8C26F0}" type="slidenum">
              <a:rPr altLang="zh-CN"/>
              <a:pPr/>
              <a:t>‹#›</a:t>
            </a:fld>
            <a:endParaRPr lang="zh-CN" altLang="zh-CN"/>
          </a:p>
        </p:txBody>
      </p:sp>
    </p:spTree>
    <p:extLst>
      <p:ext uri="{BB962C8B-B14F-4D97-AF65-F5344CB8AC3E}">
        <p14:creationId xmlns:p14="http://schemas.microsoft.com/office/powerpoint/2010/main" val="26652148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noProof="1"/>
              <a:t>单击此处编辑母版标题样式</a:t>
            </a:r>
          </a:p>
        </p:txBody>
      </p:sp>
      <p:sp>
        <p:nvSpPr>
          <p:cNvPr id="3" name="图表占位符 2"/>
          <p:cNvSpPr>
            <a:spLocks noGrp="1"/>
          </p:cNvSpPr>
          <p:nvPr>
            <p:ph type="chart" idx="1"/>
          </p:nvPr>
        </p:nvSpPr>
        <p:spPr>
          <a:xfrm>
            <a:off x="457200" y="1419225"/>
            <a:ext cx="8229600" cy="4879975"/>
          </a:xfrm>
        </p:spPr>
        <p:txBody>
          <a:bodyPr/>
          <a:lstStyle/>
          <a:p>
            <a:pPr lvl="0"/>
            <a:endParaRPr lang="zh-CN" altLang="en-US" noProof="0"/>
          </a:p>
        </p:txBody>
      </p:sp>
      <p:sp>
        <p:nvSpPr>
          <p:cNvPr id="4" name="Rectangle 11">
            <a:extLst>
              <a:ext uri="{FF2B5EF4-FFF2-40B4-BE49-F238E27FC236}">
                <a16:creationId xmlns:a16="http://schemas.microsoft.com/office/drawing/2014/main" id="{89D82821-BAD7-564E-DF0D-544F7FAEB1AC}"/>
              </a:ext>
            </a:extLst>
          </p:cNvPr>
          <p:cNvSpPr>
            <a:spLocks noGrp="1" noChangeArrowheads="1"/>
          </p:cNvSpPr>
          <p:nvPr>
            <p:ph type="dt" sz="half" idx="10"/>
          </p:nvPr>
        </p:nvSpPr>
        <p:spPr/>
        <p:txBody>
          <a:bodyPr/>
          <a:lstStyle>
            <a:lvl1pPr>
              <a:defRPr/>
            </a:lvl1pPr>
          </a:lstStyle>
          <a:p>
            <a:pPr>
              <a:defRPr/>
            </a:pPr>
            <a:fld id="{93AE1E46-2CAB-4206-9E96-2B753957C37C}" type="datetime1">
              <a:rPr lang="zh-CN" altLang="en-US"/>
              <a:pPr>
                <a:defRPr/>
              </a:pPr>
              <a:t>2024/11/28</a:t>
            </a:fld>
            <a:r>
              <a:rPr lang="en-US" altLang="zh-CN"/>
              <a:t>www.themegallery.com</a:t>
            </a:r>
          </a:p>
        </p:txBody>
      </p:sp>
      <p:sp>
        <p:nvSpPr>
          <p:cNvPr id="5" name="Rectangle 12">
            <a:extLst>
              <a:ext uri="{FF2B5EF4-FFF2-40B4-BE49-F238E27FC236}">
                <a16:creationId xmlns:a16="http://schemas.microsoft.com/office/drawing/2014/main" id="{0D114E02-43A4-1200-43D9-74BD1403DC52}"/>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D8E165B3-33B0-7EDC-9E8A-9EA983303E7B}"/>
              </a:ext>
            </a:extLst>
          </p:cNvPr>
          <p:cNvSpPr>
            <a:spLocks noGrp="1" noChangeArrowheads="1"/>
          </p:cNvSpPr>
          <p:nvPr>
            <p:ph type="sldNum" sz="quarter" idx="12"/>
          </p:nvPr>
        </p:nvSpPr>
        <p:spPr/>
        <p:txBody>
          <a:bodyPr/>
          <a:lstStyle>
            <a:lvl1pPr>
              <a:defRPr/>
            </a:lvl1pPr>
          </a:lstStyle>
          <a:p>
            <a:fld id="{2A82F08F-1806-47B4-91A9-739189A8E100}" type="slidenum">
              <a:rPr altLang="zh-CN"/>
              <a:pPr/>
              <a:t>‹#›</a:t>
            </a:fld>
            <a:endParaRPr lang="zh-CN" altLang="zh-CN"/>
          </a:p>
        </p:txBody>
      </p:sp>
    </p:spTree>
    <p:extLst>
      <p:ext uri="{BB962C8B-B14F-4D97-AF65-F5344CB8AC3E}">
        <p14:creationId xmlns:p14="http://schemas.microsoft.com/office/powerpoint/2010/main" val="3134370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1">
            <a:extLst>
              <a:ext uri="{FF2B5EF4-FFF2-40B4-BE49-F238E27FC236}">
                <a16:creationId xmlns:a16="http://schemas.microsoft.com/office/drawing/2014/main" id="{A43D4924-7F2F-6749-C701-67E167EE8DD6}"/>
              </a:ext>
            </a:extLst>
          </p:cNvPr>
          <p:cNvSpPr>
            <a:spLocks noGrp="1" noChangeArrowheads="1"/>
          </p:cNvSpPr>
          <p:nvPr>
            <p:ph type="dt" sz="half" idx="10"/>
          </p:nvPr>
        </p:nvSpPr>
        <p:spPr/>
        <p:txBody>
          <a:bodyPr/>
          <a:lstStyle>
            <a:lvl1pPr>
              <a:defRPr/>
            </a:lvl1pPr>
          </a:lstStyle>
          <a:p>
            <a:pPr>
              <a:defRPr/>
            </a:pPr>
            <a:fld id="{96BD20A5-1A8E-4A52-A603-81A60879A865}" type="datetime1">
              <a:rPr lang="zh-CN" altLang="en-US"/>
              <a:pPr>
                <a:defRPr/>
              </a:pPr>
              <a:t>2024/11/28</a:t>
            </a:fld>
            <a:r>
              <a:rPr lang="en-US" altLang="zh-CN"/>
              <a:t>www.themegallery.com</a:t>
            </a:r>
          </a:p>
        </p:txBody>
      </p:sp>
      <p:sp>
        <p:nvSpPr>
          <p:cNvPr id="5" name="Rectangle 12">
            <a:extLst>
              <a:ext uri="{FF2B5EF4-FFF2-40B4-BE49-F238E27FC236}">
                <a16:creationId xmlns:a16="http://schemas.microsoft.com/office/drawing/2014/main" id="{1C16C013-8B8D-711A-98BC-DBDFB4CF9765}"/>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0C5C7EAF-0046-675A-AE28-F3A38E7F2ED8}"/>
              </a:ext>
            </a:extLst>
          </p:cNvPr>
          <p:cNvSpPr>
            <a:spLocks noGrp="1" noChangeArrowheads="1"/>
          </p:cNvSpPr>
          <p:nvPr>
            <p:ph type="sldNum" sz="quarter" idx="12"/>
          </p:nvPr>
        </p:nvSpPr>
        <p:spPr/>
        <p:txBody>
          <a:bodyPr/>
          <a:lstStyle>
            <a:lvl1pPr>
              <a:defRPr/>
            </a:lvl1pPr>
          </a:lstStyle>
          <a:p>
            <a:fld id="{9A741365-DE6E-478B-91AC-6C1581DCEB89}" type="slidenum">
              <a:rPr altLang="zh-CN"/>
              <a:pPr/>
              <a:t>‹#›</a:t>
            </a:fld>
            <a:endParaRPr lang="zh-CN" altLang="zh-CN"/>
          </a:p>
        </p:txBody>
      </p:sp>
    </p:spTree>
    <p:extLst>
      <p:ext uri="{BB962C8B-B14F-4D97-AF65-F5344CB8AC3E}">
        <p14:creationId xmlns:p14="http://schemas.microsoft.com/office/powerpoint/2010/main" val="3723245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1">
            <a:extLst>
              <a:ext uri="{FF2B5EF4-FFF2-40B4-BE49-F238E27FC236}">
                <a16:creationId xmlns:a16="http://schemas.microsoft.com/office/drawing/2014/main" id="{D039FFF7-0E45-B48A-F02F-CA7CC433545A}"/>
              </a:ext>
            </a:extLst>
          </p:cNvPr>
          <p:cNvSpPr>
            <a:spLocks noGrp="1" noChangeArrowheads="1"/>
          </p:cNvSpPr>
          <p:nvPr>
            <p:ph type="dt" sz="half" idx="10"/>
          </p:nvPr>
        </p:nvSpPr>
        <p:spPr/>
        <p:txBody>
          <a:bodyPr/>
          <a:lstStyle>
            <a:lvl1pPr>
              <a:defRPr/>
            </a:lvl1pPr>
          </a:lstStyle>
          <a:p>
            <a:pPr>
              <a:defRPr/>
            </a:pPr>
            <a:fld id="{FC1CA09D-495F-4A9E-BB80-B0CB297A1B6D}" type="datetime1">
              <a:rPr lang="zh-CN" altLang="en-US"/>
              <a:pPr>
                <a:defRPr/>
              </a:pPr>
              <a:t>2024/11/28</a:t>
            </a:fld>
            <a:r>
              <a:rPr lang="en-US" altLang="zh-CN"/>
              <a:t>www.themegallery.com</a:t>
            </a:r>
          </a:p>
        </p:txBody>
      </p:sp>
      <p:sp>
        <p:nvSpPr>
          <p:cNvPr id="6" name="Rectangle 12">
            <a:extLst>
              <a:ext uri="{FF2B5EF4-FFF2-40B4-BE49-F238E27FC236}">
                <a16:creationId xmlns:a16="http://schemas.microsoft.com/office/drawing/2014/main" id="{0E0DF99C-A39D-C599-7830-78799D1DA9E7}"/>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7" name="Rectangle 13">
            <a:extLst>
              <a:ext uri="{FF2B5EF4-FFF2-40B4-BE49-F238E27FC236}">
                <a16:creationId xmlns:a16="http://schemas.microsoft.com/office/drawing/2014/main" id="{0ACEE4EC-F76D-DB8D-91BA-DD5D0D16BA51}"/>
              </a:ext>
            </a:extLst>
          </p:cNvPr>
          <p:cNvSpPr>
            <a:spLocks noGrp="1" noChangeArrowheads="1"/>
          </p:cNvSpPr>
          <p:nvPr>
            <p:ph type="sldNum" sz="quarter" idx="12"/>
          </p:nvPr>
        </p:nvSpPr>
        <p:spPr/>
        <p:txBody>
          <a:bodyPr/>
          <a:lstStyle>
            <a:lvl1pPr>
              <a:defRPr/>
            </a:lvl1pPr>
          </a:lstStyle>
          <a:p>
            <a:fld id="{6061CDC1-E7CD-4C1C-9DE8-E077EEE9BB8D}" type="slidenum">
              <a:rPr altLang="zh-CN"/>
              <a:pPr/>
              <a:t>‹#›</a:t>
            </a:fld>
            <a:endParaRPr lang="zh-CN" altLang="zh-CN"/>
          </a:p>
        </p:txBody>
      </p:sp>
    </p:spTree>
    <p:extLst>
      <p:ext uri="{BB962C8B-B14F-4D97-AF65-F5344CB8AC3E}">
        <p14:creationId xmlns:p14="http://schemas.microsoft.com/office/powerpoint/2010/main" val="3857541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1">
            <a:extLst>
              <a:ext uri="{FF2B5EF4-FFF2-40B4-BE49-F238E27FC236}">
                <a16:creationId xmlns:a16="http://schemas.microsoft.com/office/drawing/2014/main" id="{E73E5D6B-5541-397E-FD8A-C654A0E133BF}"/>
              </a:ext>
            </a:extLst>
          </p:cNvPr>
          <p:cNvSpPr>
            <a:spLocks noGrp="1" noChangeArrowheads="1"/>
          </p:cNvSpPr>
          <p:nvPr>
            <p:ph type="dt" sz="half" idx="10"/>
          </p:nvPr>
        </p:nvSpPr>
        <p:spPr/>
        <p:txBody>
          <a:bodyPr/>
          <a:lstStyle>
            <a:lvl1pPr>
              <a:defRPr/>
            </a:lvl1pPr>
          </a:lstStyle>
          <a:p>
            <a:pPr>
              <a:defRPr/>
            </a:pPr>
            <a:fld id="{DFA01F99-7E32-4CBC-A9E2-E744888A1EE3}" type="datetime1">
              <a:rPr lang="zh-CN" altLang="en-US"/>
              <a:pPr>
                <a:defRPr/>
              </a:pPr>
              <a:t>2024/11/28</a:t>
            </a:fld>
            <a:r>
              <a:rPr lang="en-US" altLang="zh-CN"/>
              <a:t>www.themegallery.com</a:t>
            </a:r>
          </a:p>
        </p:txBody>
      </p:sp>
      <p:sp>
        <p:nvSpPr>
          <p:cNvPr id="8" name="Rectangle 12">
            <a:extLst>
              <a:ext uri="{FF2B5EF4-FFF2-40B4-BE49-F238E27FC236}">
                <a16:creationId xmlns:a16="http://schemas.microsoft.com/office/drawing/2014/main" id="{358A20E8-CEA0-9BA9-0EAD-FA5AC816435B}"/>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9" name="Rectangle 13">
            <a:extLst>
              <a:ext uri="{FF2B5EF4-FFF2-40B4-BE49-F238E27FC236}">
                <a16:creationId xmlns:a16="http://schemas.microsoft.com/office/drawing/2014/main" id="{06E41347-B0F9-1E5D-F8A2-4BFB479349C5}"/>
              </a:ext>
            </a:extLst>
          </p:cNvPr>
          <p:cNvSpPr>
            <a:spLocks noGrp="1" noChangeArrowheads="1"/>
          </p:cNvSpPr>
          <p:nvPr>
            <p:ph type="sldNum" sz="quarter" idx="12"/>
          </p:nvPr>
        </p:nvSpPr>
        <p:spPr/>
        <p:txBody>
          <a:bodyPr/>
          <a:lstStyle>
            <a:lvl1pPr>
              <a:defRPr/>
            </a:lvl1pPr>
          </a:lstStyle>
          <a:p>
            <a:fld id="{A230134D-7A7E-493A-BFC2-F41BD3E750BF}" type="slidenum">
              <a:rPr altLang="zh-CN"/>
              <a:pPr/>
              <a:t>‹#›</a:t>
            </a:fld>
            <a:endParaRPr lang="zh-CN" altLang="zh-CN"/>
          </a:p>
        </p:txBody>
      </p:sp>
    </p:spTree>
    <p:extLst>
      <p:ext uri="{BB962C8B-B14F-4D97-AF65-F5344CB8AC3E}">
        <p14:creationId xmlns:p14="http://schemas.microsoft.com/office/powerpoint/2010/main" val="979379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1">
            <a:extLst>
              <a:ext uri="{FF2B5EF4-FFF2-40B4-BE49-F238E27FC236}">
                <a16:creationId xmlns:a16="http://schemas.microsoft.com/office/drawing/2014/main" id="{4EF3726E-FAAE-D893-A744-C7541114F0F8}"/>
              </a:ext>
            </a:extLst>
          </p:cNvPr>
          <p:cNvSpPr>
            <a:spLocks noGrp="1" noChangeArrowheads="1"/>
          </p:cNvSpPr>
          <p:nvPr>
            <p:ph type="dt" sz="half" idx="10"/>
          </p:nvPr>
        </p:nvSpPr>
        <p:spPr/>
        <p:txBody>
          <a:bodyPr/>
          <a:lstStyle>
            <a:lvl1pPr>
              <a:defRPr/>
            </a:lvl1pPr>
          </a:lstStyle>
          <a:p>
            <a:pPr>
              <a:defRPr/>
            </a:pPr>
            <a:fld id="{8C94064A-465C-4625-A699-44A36D1C8D37}" type="datetime1">
              <a:rPr lang="zh-CN" altLang="en-US"/>
              <a:pPr>
                <a:defRPr/>
              </a:pPr>
              <a:t>2024/11/28</a:t>
            </a:fld>
            <a:r>
              <a:rPr lang="en-US" altLang="zh-CN"/>
              <a:t>www.themegallery.com</a:t>
            </a:r>
          </a:p>
        </p:txBody>
      </p:sp>
      <p:sp>
        <p:nvSpPr>
          <p:cNvPr id="4" name="Rectangle 12">
            <a:extLst>
              <a:ext uri="{FF2B5EF4-FFF2-40B4-BE49-F238E27FC236}">
                <a16:creationId xmlns:a16="http://schemas.microsoft.com/office/drawing/2014/main" id="{92267768-7D43-8F32-C822-43B43B314832}"/>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5" name="Rectangle 13">
            <a:extLst>
              <a:ext uri="{FF2B5EF4-FFF2-40B4-BE49-F238E27FC236}">
                <a16:creationId xmlns:a16="http://schemas.microsoft.com/office/drawing/2014/main" id="{8F05BB29-930F-F224-8D71-467D72EE972D}"/>
              </a:ext>
            </a:extLst>
          </p:cNvPr>
          <p:cNvSpPr>
            <a:spLocks noGrp="1" noChangeArrowheads="1"/>
          </p:cNvSpPr>
          <p:nvPr>
            <p:ph type="sldNum" sz="quarter" idx="12"/>
          </p:nvPr>
        </p:nvSpPr>
        <p:spPr/>
        <p:txBody>
          <a:bodyPr/>
          <a:lstStyle>
            <a:lvl1pPr>
              <a:defRPr/>
            </a:lvl1pPr>
          </a:lstStyle>
          <a:p>
            <a:fld id="{A123919B-D71D-4262-BDA6-E330B464E41D}" type="slidenum">
              <a:rPr altLang="zh-CN"/>
              <a:pPr/>
              <a:t>‹#›</a:t>
            </a:fld>
            <a:endParaRPr lang="zh-CN" altLang="zh-CN"/>
          </a:p>
        </p:txBody>
      </p:sp>
    </p:spTree>
    <p:extLst>
      <p:ext uri="{BB962C8B-B14F-4D97-AF65-F5344CB8AC3E}">
        <p14:creationId xmlns:p14="http://schemas.microsoft.com/office/powerpoint/2010/main" val="1087826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7C20E380-4D46-975E-D7B9-BF8CDF1E6E27}"/>
              </a:ext>
            </a:extLst>
          </p:cNvPr>
          <p:cNvSpPr>
            <a:spLocks noGrp="1" noChangeArrowheads="1"/>
          </p:cNvSpPr>
          <p:nvPr>
            <p:ph type="dt" sz="half" idx="10"/>
          </p:nvPr>
        </p:nvSpPr>
        <p:spPr/>
        <p:txBody>
          <a:bodyPr/>
          <a:lstStyle>
            <a:lvl1pPr>
              <a:defRPr/>
            </a:lvl1pPr>
          </a:lstStyle>
          <a:p>
            <a:pPr>
              <a:defRPr/>
            </a:pPr>
            <a:fld id="{239ECAFB-429C-46DE-B9DF-76F21593A2DC}" type="datetime1">
              <a:rPr lang="zh-CN" altLang="en-US"/>
              <a:pPr>
                <a:defRPr/>
              </a:pPr>
              <a:t>2024/11/28</a:t>
            </a:fld>
            <a:r>
              <a:rPr lang="en-US" altLang="zh-CN"/>
              <a:t>www.themegallery.com</a:t>
            </a:r>
          </a:p>
        </p:txBody>
      </p:sp>
      <p:sp>
        <p:nvSpPr>
          <p:cNvPr id="3" name="Rectangle 12">
            <a:extLst>
              <a:ext uri="{FF2B5EF4-FFF2-40B4-BE49-F238E27FC236}">
                <a16:creationId xmlns:a16="http://schemas.microsoft.com/office/drawing/2014/main" id="{E91A2B8A-5B8F-CCE5-079C-B454651A5213}"/>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4" name="Rectangle 13">
            <a:extLst>
              <a:ext uri="{FF2B5EF4-FFF2-40B4-BE49-F238E27FC236}">
                <a16:creationId xmlns:a16="http://schemas.microsoft.com/office/drawing/2014/main" id="{192C52F9-5F2C-23C3-B623-5279C25DAC81}"/>
              </a:ext>
            </a:extLst>
          </p:cNvPr>
          <p:cNvSpPr>
            <a:spLocks noGrp="1" noChangeArrowheads="1"/>
          </p:cNvSpPr>
          <p:nvPr>
            <p:ph type="sldNum" sz="quarter" idx="12"/>
          </p:nvPr>
        </p:nvSpPr>
        <p:spPr/>
        <p:txBody>
          <a:bodyPr/>
          <a:lstStyle>
            <a:lvl1pPr>
              <a:defRPr/>
            </a:lvl1pPr>
          </a:lstStyle>
          <a:p>
            <a:fld id="{9732D71B-23C8-4979-89BB-2477F1E713A4}" type="slidenum">
              <a:rPr altLang="zh-CN"/>
              <a:pPr/>
              <a:t>‹#›</a:t>
            </a:fld>
            <a:endParaRPr lang="zh-CN" altLang="zh-CN"/>
          </a:p>
        </p:txBody>
      </p:sp>
    </p:spTree>
    <p:extLst>
      <p:ext uri="{BB962C8B-B14F-4D97-AF65-F5344CB8AC3E}">
        <p14:creationId xmlns:p14="http://schemas.microsoft.com/office/powerpoint/2010/main" val="2943103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1">
            <a:extLst>
              <a:ext uri="{FF2B5EF4-FFF2-40B4-BE49-F238E27FC236}">
                <a16:creationId xmlns:a16="http://schemas.microsoft.com/office/drawing/2014/main" id="{96F65D28-AAB6-8F2B-47B2-4CB491BC9F7E}"/>
              </a:ext>
            </a:extLst>
          </p:cNvPr>
          <p:cNvSpPr>
            <a:spLocks noGrp="1" noChangeArrowheads="1"/>
          </p:cNvSpPr>
          <p:nvPr>
            <p:ph type="dt" sz="half" idx="10"/>
          </p:nvPr>
        </p:nvSpPr>
        <p:spPr/>
        <p:txBody>
          <a:bodyPr/>
          <a:lstStyle>
            <a:lvl1pPr>
              <a:defRPr/>
            </a:lvl1pPr>
          </a:lstStyle>
          <a:p>
            <a:pPr>
              <a:defRPr/>
            </a:pPr>
            <a:fld id="{A330659A-E0F6-47B5-A9C2-612418279406}" type="datetime1">
              <a:rPr lang="zh-CN" altLang="en-US"/>
              <a:pPr>
                <a:defRPr/>
              </a:pPr>
              <a:t>2024/11/28</a:t>
            </a:fld>
            <a:r>
              <a:rPr lang="en-US" altLang="zh-CN"/>
              <a:t>www.themegallery.com</a:t>
            </a:r>
          </a:p>
        </p:txBody>
      </p:sp>
      <p:sp>
        <p:nvSpPr>
          <p:cNvPr id="6" name="Rectangle 12">
            <a:extLst>
              <a:ext uri="{FF2B5EF4-FFF2-40B4-BE49-F238E27FC236}">
                <a16:creationId xmlns:a16="http://schemas.microsoft.com/office/drawing/2014/main" id="{9CEC25AC-19A6-4AA2-EDA7-8B47DE56E2D3}"/>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7" name="Rectangle 13">
            <a:extLst>
              <a:ext uri="{FF2B5EF4-FFF2-40B4-BE49-F238E27FC236}">
                <a16:creationId xmlns:a16="http://schemas.microsoft.com/office/drawing/2014/main" id="{34B0B81E-2451-D5F2-8D9B-606B2A10F21F}"/>
              </a:ext>
            </a:extLst>
          </p:cNvPr>
          <p:cNvSpPr>
            <a:spLocks noGrp="1" noChangeArrowheads="1"/>
          </p:cNvSpPr>
          <p:nvPr>
            <p:ph type="sldNum" sz="quarter" idx="12"/>
          </p:nvPr>
        </p:nvSpPr>
        <p:spPr/>
        <p:txBody>
          <a:bodyPr/>
          <a:lstStyle>
            <a:lvl1pPr>
              <a:defRPr/>
            </a:lvl1pPr>
          </a:lstStyle>
          <a:p>
            <a:fld id="{FD663DE1-8510-45A0-9620-CCA4194E4798}" type="slidenum">
              <a:rPr altLang="zh-CN"/>
              <a:pPr/>
              <a:t>‹#›</a:t>
            </a:fld>
            <a:endParaRPr lang="zh-CN" altLang="zh-CN"/>
          </a:p>
        </p:txBody>
      </p:sp>
    </p:spTree>
    <p:extLst>
      <p:ext uri="{BB962C8B-B14F-4D97-AF65-F5344CB8AC3E}">
        <p14:creationId xmlns:p14="http://schemas.microsoft.com/office/powerpoint/2010/main" val="3835549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1">
            <a:extLst>
              <a:ext uri="{FF2B5EF4-FFF2-40B4-BE49-F238E27FC236}">
                <a16:creationId xmlns:a16="http://schemas.microsoft.com/office/drawing/2014/main" id="{CC873986-2F84-FA40-DBC2-08107F08A49E}"/>
              </a:ext>
            </a:extLst>
          </p:cNvPr>
          <p:cNvSpPr>
            <a:spLocks noGrp="1" noChangeArrowheads="1"/>
          </p:cNvSpPr>
          <p:nvPr>
            <p:ph type="dt" sz="half" idx="10"/>
          </p:nvPr>
        </p:nvSpPr>
        <p:spPr/>
        <p:txBody>
          <a:bodyPr/>
          <a:lstStyle>
            <a:lvl1pPr>
              <a:defRPr/>
            </a:lvl1pPr>
          </a:lstStyle>
          <a:p>
            <a:pPr>
              <a:defRPr/>
            </a:pPr>
            <a:fld id="{328E1634-F1E3-4265-99CB-E676830BEAB9}" type="datetime1">
              <a:rPr lang="zh-CN" altLang="en-US"/>
              <a:pPr>
                <a:defRPr/>
              </a:pPr>
              <a:t>2024/11/28</a:t>
            </a:fld>
            <a:r>
              <a:rPr lang="en-US" altLang="zh-CN"/>
              <a:t>www.themegallery.com</a:t>
            </a:r>
          </a:p>
        </p:txBody>
      </p:sp>
      <p:sp>
        <p:nvSpPr>
          <p:cNvPr id="6" name="Rectangle 12">
            <a:extLst>
              <a:ext uri="{FF2B5EF4-FFF2-40B4-BE49-F238E27FC236}">
                <a16:creationId xmlns:a16="http://schemas.microsoft.com/office/drawing/2014/main" id="{0E0B42F2-A207-3CE0-3C9D-38DF440DB0BE}"/>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7" name="Rectangle 13">
            <a:extLst>
              <a:ext uri="{FF2B5EF4-FFF2-40B4-BE49-F238E27FC236}">
                <a16:creationId xmlns:a16="http://schemas.microsoft.com/office/drawing/2014/main" id="{72C2D915-0A5A-94D2-F715-ED70250F2C95}"/>
              </a:ext>
            </a:extLst>
          </p:cNvPr>
          <p:cNvSpPr>
            <a:spLocks noGrp="1" noChangeArrowheads="1"/>
          </p:cNvSpPr>
          <p:nvPr>
            <p:ph type="sldNum" sz="quarter" idx="12"/>
          </p:nvPr>
        </p:nvSpPr>
        <p:spPr/>
        <p:txBody>
          <a:bodyPr/>
          <a:lstStyle>
            <a:lvl1pPr>
              <a:defRPr/>
            </a:lvl1pPr>
          </a:lstStyle>
          <a:p>
            <a:fld id="{E38DC2BC-6393-41F8-970C-B423D4A147BB}" type="slidenum">
              <a:rPr altLang="zh-CN"/>
              <a:pPr/>
              <a:t>‹#›</a:t>
            </a:fld>
            <a:endParaRPr lang="zh-CN" altLang="zh-CN"/>
          </a:p>
        </p:txBody>
      </p:sp>
    </p:spTree>
    <p:extLst>
      <p:ext uri="{BB962C8B-B14F-4D97-AF65-F5344CB8AC3E}">
        <p14:creationId xmlns:p14="http://schemas.microsoft.com/office/powerpoint/2010/main" val="4053952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2.jpeg"/><Relationship Id="rId2" Type="http://schemas.openxmlformats.org/officeDocument/2006/relationships/slideLayout" Target="../slideLayouts/slideLayout16.xml"/><Relationship Id="rId16" Type="http://schemas.openxmlformats.org/officeDocument/2006/relationships/image" Target="../media/image1.jpe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descr="a1">
            <a:extLst>
              <a:ext uri="{FF2B5EF4-FFF2-40B4-BE49-F238E27FC236}">
                <a16:creationId xmlns:a16="http://schemas.microsoft.com/office/drawing/2014/main" id="{C411EE97-3A5C-41DB-80E5-1DF9B12DA169}"/>
              </a:ext>
            </a:extLst>
          </p:cNvPr>
          <p:cNvSpPr>
            <a:spLocks noChangeArrowheads="1"/>
          </p:cNvSpPr>
          <p:nvPr/>
        </p:nvSpPr>
        <p:spPr bwMode="auto">
          <a:xfrm>
            <a:off x="592138" y="0"/>
            <a:ext cx="2066925" cy="838200"/>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27" name="Rectangle 3">
            <a:extLst>
              <a:ext uri="{FF2B5EF4-FFF2-40B4-BE49-F238E27FC236}">
                <a16:creationId xmlns:a16="http://schemas.microsoft.com/office/drawing/2014/main" id="{EAE0AFF3-6D73-44D9-9952-5139EB45C4F9}"/>
              </a:ext>
            </a:extLst>
          </p:cNvPr>
          <p:cNvSpPr>
            <a:spLocks noChangeArrowheads="1"/>
          </p:cNvSpPr>
          <p:nvPr/>
        </p:nvSpPr>
        <p:spPr bwMode="auto">
          <a:xfrm>
            <a:off x="2730500" y="0"/>
            <a:ext cx="2138363" cy="838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28" name="Rectangle 4" descr="a2">
            <a:extLst>
              <a:ext uri="{FF2B5EF4-FFF2-40B4-BE49-F238E27FC236}">
                <a16:creationId xmlns:a16="http://schemas.microsoft.com/office/drawing/2014/main" id="{3137FFDD-A3BD-4854-BA3B-26F7B946C627}"/>
              </a:ext>
            </a:extLst>
          </p:cNvPr>
          <p:cNvSpPr>
            <a:spLocks noChangeArrowheads="1"/>
          </p:cNvSpPr>
          <p:nvPr/>
        </p:nvSpPr>
        <p:spPr bwMode="auto">
          <a:xfrm>
            <a:off x="4938713" y="0"/>
            <a:ext cx="2066925" cy="838200"/>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29" name="Rectangle 5">
            <a:extLst>
              <a:ext uri="{FF2B5EF4-FFF2-40B4-BE49-F238E27FC236}">
                <a16:creationId xmlns:a16="http://schemas.microsoft.com/office/drawing/2014/main" id="{9C4955DF-FD74-486C-BDB7-E29401A8E6BC}"/>
              </a:ext>
            </a:extLst>
          </p:cNvPr>
          <p:cNvSpPr>
            <a:spLocks noChangeArrowheads="1"/>
          </p:cNvSpPr>
          <p:nvPr/>
        </p:nvSpPr>
        <p:spPr bwMode="auto">
          <a:xfrm>
            <a:off x="7077075" y="0"/>
            <a:ext cx="2066925"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0" name="Rectangle 6">
            <a:extLst>
              <a:ext uri="{FF2B5EF4-FFF2-40B4-BE49-F238E27FC236}">
                <a16:creationId xmlns:a16="http://schemas.microsoft.com/office/drawing/2014/main" id="{D1A6ECFF-14E9-4114-884A-23260FA4066D}"/>
              </a:ext>
            </a:extLst>
          </p:cNvPr>
          <p:cNvSpPr>
            <a:spLocks noChangeArrowheads="1"/>
          </p:cNvSpPr>
          <p:nvPr/>
        </p:nvSpPr>
        <p:spPr bwMode="auto">
          <a:xfrm>
            <a:off x="457200" y="6477000"/>
            <a:ext cx="86868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nvGrpSpPr>
          <p:cNvPr id="1031" name="Group 7">
            <a:extLst>
              <a:ext uri="{FF2B5EF4-FFF2-40B4-BE49-F238E27FC236}">
                <a16:creationId xmlns:a16="http://schemas.microsoft.com/office/drawing/2014/main" id="{BFA8C26B-D0A4-9EB7-FE73-F48F8235A8D5}"/>
              </a:ext>
            </a:extLst>
          </p:cNvPr>
          <p:cNvGrpSpPr>
            <a:grpSpLocks/>
          </p:cNvGrpSpPr>
          <p:nvPr/>
        </p:nvGrpSpPr>
        <p:grpSpPr bwMode="auto">
          <a:xfrm>
            <a:off x="0" y="685800"/>
            <a:ext cx="9144000" cy="609600"/>
            <a:chOff x="0" y="432"/>
            <a:chExt cx="5760" cy="384"/>
          </a:xfrm>
        </p:grpSpPr>
        <p:sp>
          <p:nvSpPr>
            <p:cNvPr id="1038" name="Rectangle 8">
              <a:extLst>
                <a:ext uri="{FF2B5EF4-FFF2-40B4-BE49-F238E27FC236}">
                  <a16:creationId xmlns:a16="http://schemas.microsoft.com/office/drawing/2014/main" id="{5D9F7008-E4F7-4241-A23A-AB7BAF39A109}"/>
                </a:ext>
              </a:extLst>
            </p:cNvPr>
            <p:cNvSpPr>
              <a:spLocks noChangeArrowheads="1"/>
            </p:cNvSpPr>
            <p:nvPr/>
          </p:nvSpPr>
          <p:spPr bwMode="auto">
            <a:xfrm>
              <a:off x="0" y="432"/>
              <a:ext cx="5760" cy="9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9" name="Rectangle 9">
              <a:extLst>
                <a:ext uri="{FF2B5EF4-FFF2-40B4-BE49-F238E27FC236}">
                  <a16:creationId xmlns:a16="http://schemas.microsoft.com/office/drawing/2014/main" id="{0B307ED7-68FF-40F2-8D6D-B99AFCE03412}"/>
                </a:ext>
              </a:extLst>
            </p:cNvPr>
            <p:cNvSpPr>
              <a:spLocks noChangeArrowheads="1"/>
            </p:cNvSpPr>
            <p:nvPr/>
          </p:nvSpPr>
          <p:spPr bwMode="auto">
            <a:xfrm>
              <a:off x="362" y="432"/>
              <a:ext cx="5398" cy="3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
        <p:nvSpPr>
          <p:cNvPr id="1032" name="Rectangle 10">
            <a:extLst>
              <a:ext uri="{FF2B5EF4-FFF2-40B4-BE49-F238E27FC236}">
                <a16:creationId xmlns:a16="http://schemas.microsoft.com/office/drawing/2014/main" id="{FE54F0D7-4386-86C1-7FB9-275B6A5BD83A}"/>
              </a:ext>
            </a:extLst>
          </p:cNvPr>
          <p:cNvSpPr>
            <a:spLocks noGrp="1" noChangeArrowheads="1"/>
          </p:cNvSpPr>
          <p:nvPr>
            <p:ph type="body" idx="4294967295"/>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275" name="Rectangle 11">
            <a:extLst>
              <a:ext uri="{FF2B5EF4-FFF2-40B4-BE49-F238E27FC236}">
                <a16:creationId xmlns:a16="http://schemas.microsoft.com/office/drawing/2014/main" id="{D8855EF5-6C3E-41AD-8C77-7ADC1C14D25E}"/>
              </a:ext>
            </a:extLst>
          </p:cNvPr>
          <p:cNvSpPr>
            <a:spLocks noGrp="1" noChangeArrowheads="1"/>
          </p:cNvSpPr>
          <p:nvPr>
            <p:ph type="dt" sz="half" idx="2"/>
          </p:nvPr>
        </p:nvSpPr>
        <p:spPr bwMode="auto">
          <a:xfrm>
            <a:off x="457200" y="6461125"/>
            <a:ext cx="2133600" cy="320675"/>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effectLst>
                  <a:outerShdw blurRad="38100" dist="38100" dir="2700000" algn="tl">
                    <a:srgbClr val="C0C0C0"/>
                  </a:outerShdw>
                </a:effectLst>
                <a:latin typeface="Verdana" panose="020B0604030504040204" pitchFamily="34" charset="0"/>
                <a:ea typeface="宋体" panose="02010600030101010101" pitchFamily="2" charset="-122"/>
                <a:cs typeface="+mn-cs"/>
              </a:defRPr>
            </a:lvl1pPr>
          </a:lstStyle>
          <a:p>
            <a:pPr>
              <a:defRPr/>
            </a:pPr>
            <a:fld id="{BFF2F914-C878-4CFC-8B76-D1F9A810BA3A}" type="datetime1">
              <a:rPr lang="zh-CN" altLang="en-US"/>
              <a:pPr>
                <a:defRPr/>
              </a:pPr>
              <a:t>2024/11/28</a:t>
            </a:fld>
            <a:r>
              <a:rPr lang="en-US" altLang="zh-CN"/>
              <a:t>www.themegallery.com</a:t>
            </a:r>
          </a:p>
        </p:txBody>
      </p:sp>
      <p:sp>
        <p:nvSpPr>
          <p:cNvPr id="11276" name="Rectangle 12">
            <a:extLst>
              <a:ext uri="{FF2B5EF4-FFF2-40B4-BE49-F238E27FC236}">
                <a16:creationId xmlns:a16="http://schemas.microsoft.com/office/drawing/2014/main" id="{73F69B1C-6B88-4D8A-86E6-5EBEEBE21F32}"/>
              </a:ext>
            </a:extLst>
          </p:cNvPr>
          <p:cNvSpPr>
            <a:spLocks noGrp="1" noChangeArrowheads="1"/>
          </p:cNvSpPr>
          <p:nvPr>
            <p:ph type="ftr" sz="quarter" idx="3"/>
          </p:nvPr>
        </p:nvSpPr>
        <p:spPr bwMode="auto">
          <a:xfrm>
            <a:off x="5867400" y="6477000"/>
            <a:ext cx="2895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effectLst>
                  <a:outerShdw blurRad="38100" dist="38100" dir="2700000" algn="tl">
                    <a:srgbClr val="C0C0C0"/>
                  </a:outerShdw>
                </a:effectLst>
                <a:latin typeface="Verdana" panose="020B0604030504040204" pitchFamily="34" charset="0"/>
                <a:ea typeface="宋体" panose="02010600030101010101" pitchFamily="2" charset="-122"/>
                <a:cs typeface="+mn-cs"/>
              </a:defRPr>
            </a:lvl1pPr>
          </a:lstStyle>
          <a:p>
            <a:pPr>
              <a:defRPr/>
            </a:pPr>
            <a:r>
              <a:rPr lang="en-US" altLang="zh-CN"/>
              <a:t>Company Logo</a:t>
            </a:r>
          </a:p>
        </p:txBody>
      </p:sp>
      <p:sp>
        <p:nvSpPr>
          <p:cNvPr id="11277" name="Rectangle 13">
            <a:extLst>
              <a:ext uri="{FF2B5EF4-FFF2-40B4-BE49-F238E27FC236}">
                <a16:creationId xmlns:a16="http://schemas.microsoft.com/office/drawing/2014/main" id="{E6C33458-C5B5-4F03-BE06-145402B145F3}"/>
              </a:ext>
            </a:extLst>
          </p:cNvPr>
          <p:cNvSpPr>
            <a:spLocks noGrp="1" noChangeArrowheads="1"/>
          </p:cNvSpPr>
          <p:nvPr>
            <p:ph type="sldNum" sz="quarter" idx="4"/>
          </p:nvPr>
        </p:nvSpPr>
        <p:spPr bwMode="auto">
          <a:xfrm>
            <a:off x="3124200" y="6477000"/>
            <a:ext cx="2133600" cy="320675"/>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200" noProof="1">
                <a:latin typeface="Verdana" panose="020B0604030504040204" pitchFamily="34" charset="0"/>
              </a:defRPr>
            </a:lvl1pPr>
          </a:lstStyle>
          <a:p>
            <a:fld id="{70959A20-2B3B-41A6-80A5-46ED359DA73C}" type="slidenum">
              <a:rPr altLang="zh-CN"/>
              <a:pPr/>
              <a:t>‹#›</a:t>
            </a:fld>
            <a:endParaRPr lang="zh-CN" altLang="zh-CN">
              <a:cs typeface="Arial" panose="020B0604020202020204" pitchFamily="34" charset="0"/>
            </a:endParaRPr>
          </a:p>
        </p:txBody>
      </p:sp>
      <p:sp>
        <p:nvSpPr>
          <p:cNvPr id="1036" name="Rectangle 14">
            <a:extLst>
              <a:ext uri="{FF2B5EF4-FFF2-40B4-BE49-F238E27FC236}">
                <a16:creationId xmlns:a16="http://schemas.microsoft.com/office/drawing/2014/main" id="{E0CFFD3A-2731-963B-8EE8-F20C90985B1F}"/>
              </a:ext>
            </a:extLst>
          </p:cNvPr>
          <p:cNvSpPr>
            <a:spLocks noGrp="1" noChangeArrowheads="1"/>
          </p:cNvSpPr>
          <p:nvPr>
            <p:ph type="title" idx="4294967295"/>
          </p:nvPr>
        </p:nvSpPr>
        <p:spPr bwMode="auto">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7" name="Text Box 15">
            <a:extLst>
              <a:ext uri="{FF2B5EF4-FFF2-40B4-BE49-F238E27FC236}">
                <a16:creationId xmlns:a16="http://schemas.microsoft.com/office/drawing/2014/main" id="{3F8EE4A2-5B14-4DCA-BB92-385DF551D2EA}"/>
              </a:ext>
            </a:extLst>
          </p:cNvPr>
          <p:cNvSpPr txBox="1">
            <a:spLocks noChangeArrowheads="1"/>
          </p:cNvSpPr>
          <p:nvPr/>
        </p:nvSpPr>
        <p:spPr bwMode="auto">
          <a:xfrm>
            <a:off x="7391400" y="76200"/>
            <a:ext cx="1765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800" b="1">
                <a:solidFill>
                  <a:schemeClr val="bg1"/>
                </a:solidFill>
                <a:latin typeface="Arial Black" panose="020B0A04020102020204" pitchFamily="34" charset="0"/>
              </a:rPr>
              <a:t>L o g o</a:t>
            </a:r>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 id="2147483985" r:id="rId13"/>
    <p:sldLayoutId id="2147483986" r:id="rId14"/>
  </p:sldLayoutIdLst>
  <p:txStyles>
    <p:titleStyle>
      <a:lvl1pPr algn="l" rtl="0" eaLnBrk="0" fontAlgn="base" hangingPunct="0">
        <a:spcBef>
          <a:spcPct val="0"/>
        </a:spcBef>
        <a:spcAft>
          <a:spcPct val="0"/>
        </a:spcAft>
        <a:defRPr sz="3200" b="1">
          <a:solidFill>
            <a:schemeClr val="bg1"/>
          </a:solidFill>
          <a:latin typeface="+mj-lt"/>
          <a:ea typeface="Arial" panose="020B0604020202020204" pitchFamily="34" charset="0"/>
          <a:cs typeface="Arial" panose="020B0604020202020204" pitchFamily="34" charset="0"/>
        </a:defRPr>
      </a:lvl1pPr>
      <a:lvl2pPr algn="l" rtl="0" eaLnBrk="0" fontAlgn="base" hangingPunct="0">
        <a:spcBef>
          <a:spcPct val="0"/>
        </a:spcBef>
        <a:spcAft>
          <a:spcPct val="0"/>
        </a:spcAft>
        <a:defRPr sz="3200" b="1">
          <a:solidFill>
            <a:schemeClr val="bg1"/>
          </a:solidFill>
          <a:latin typeface="Verdana" panose="020B0604030504040204" pitchFamily="34" charset="0"/>
          <a:cs typeface="Arial" panose="020B0604020202020204" pitchFamily="34" charset="0"/>
        </a:defRPr>
      </a:lvl2pPr>
      <a:lvl3pPr algn="l" rtl="0" eaLnBrk="0" fontAlgn="base" hangingPunct="0">
        <a:spcBef>
          <a:spcPct val="0"/>
        </a:spcBef>
        <a:spcAft>
          <a:spcPct val="0"/>
        </a:spcAft>
        <a:defRPr sz="3200" b="1">
          <a:solidFill>
            <a:schemeClr val="bg1"/>
          </a:solidFill>
          <a:latin typeface="Verdana" panose="020B0604030504040204" pitchFamily="34" charset="0"/>
          <a:cs typeface="Arial" panose="020B0604020202020204" pitchFamily="34" charset="0"/>
        </a:defRPr>
      </a:lvl3pPr>
      <a:lvl4pPr algn="l" rtl="0" eaLnBrk="0" fontAlgn="base" hangingPunct="0">
        <a:spcBef>
          <a:spcPct val="0"/>
        </a:spcBef>
        <a:spcAft>
          <a:spcPct val="0"/>
        </a:spcAft>
        <a:defRPr sz="3200" b="1">
          <a:solidFill>
            <a:schemeClr val="bg1"/>
          </a:solidFill>
          <a:latin typeface="Verdana" panose="020B0604030504040204" pitchFamily="34" charset="0"/>
          <a:cs typeface="Arial" panose="020B0604020202020204" pitchFamily="34" charset="0"/>
        </a:defRPr>
      </a:lvl4pPr>
      <a:lvl5pPr algn="l" rtl="0" eaLnBrk="0" fontAlgn="base" hangingPunct="0">
        <a:spcBef>
          <a:spcPct val="0"/>
        </a:spcBef>
        <a:spcAft>
          <a:spcPct val="0"/>
        </a:spcAft>
        <a:defRPr sz="3200" b="1">
          <a:solidFill>
            <a:schemeClr val="bg1"/>
          </a:solidFill>
          <a:latin typeface="Verdana" panose="020B0604030504040204" pitchFamily="34" charset="0"/>
          <a:cs typeface="Arial" panose="020B0604020202020204" pitchFamily="34" charset="0"/>
        </a:defRPr>
      </a:lvl5pPr>
      <a:lvl6pPr marL="457200" algn="l" rtl="0" fontAlgn="base">
        <a:spcBef>
          <a:spcPct val="0"/>
        </a:spcBef>
        <a:spcAft>
          <a:spcPct val="0"/>
        </a:spcAft>
        <a:defRPr sz="3200" b="1">
          <a:solidFill>
            <a:schemeClr val="bg1"/>
          </a:solidFill>
          <a:latin typeface="Verdana" panose="020B0604030504040204" pitchFamily="34" charset="0"/>
        </a:defRPr>
      </a:lvl6pPr>
      <a:lvl7pPr marL="914400" algn="l" rtl="0" fontAlgn="base">
        <a:spcBef>
          <a:spcPct val="0"/>
        </a:spcBef>
        <a:spcAft>
          <a:spcPct val="0"/>
        </a:spcAft>
        <a:defRPr sz="3200" b="1">
          <a:solidFill>
            <a:schemeClr val="bg1"/>
          </a:solidFill>
          <a:latin typeface="Verdana" panose="020B0604030504040204" pitchFamily="34" charset="0"/>
        </a:defRPr>
      </a:lvl7pPr>
      <a:lvl8pPr marL="1371600" algn="l" rtl="0" fontAlgn="base">
        <a:spcBef>
          <a:spcPct val="0"/>
        </a:spcBef>
        <a:spcAft>
          <a:spcPct val="0"/>
        </a:spcAft>
        <a:defRPr sz="3200" b="1">
          <a:solidFill>
            <a:schemeClr val="bg1"/>
          </a:solidFill>
          <a:latin typeface="Verdana" panose="020B0604030504040204" pitchFamily="34" charset="0"/>
        </a:defRPr>
      </a:lvl8pPr>
      <a:lvl9pPr marL="1828800" algn="l"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mn-lt"/>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descr="a1">
            <a:extLst>
              <a:ext uri="{FF2B5EF4-FFF2-40B4-BE49-F238E27FC236}">
                <a16:creationId xmlns:a16="http://schemas.microsoft.com/office/drawing/2014/main" id="{AB58275C-1FDB-4FD7-8AB0-C188386B3C1F}"/>
              </a:ext>
            </a:extLst>
          </p:cNvPr>
          <p:cNvSpPr>
            <a:spLocks noChangeArrowheads="1"/>
          </p:cNvSpPr>
          <p:nvPr/>
        </p:nvSpPr>
        <p:spPr bwMode="auto">
          <a:xfrm>
            <a:off x="592138" y="0"/>
            <a:ext cx="2066925" cy="838200"/>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51" name="Rectangle 3">
            <a:extLst>
              <a:ext uri="{FF2B5EF4-FFF2-40B4-BE49-F238E27FC236}">
                <a16:creationId xmlns:a16="http://schemas.microsoft.com/office/drawing/2014/main" id="{78C9A928-B751-4684-915C-0AE621257959}"/>
              </a:ext>
            </a:extLst>
          </p:cNvPr>
          <p:cNvSpPr>
            <a:spLocks noChangeArrowheads="1"/>
          </p:cNvSpPr>
          <p:nvPr/>
        </p:nvSpPr>
        <p:spPr bwMode="auto">
          <a:xfrm>
            <a:off x="2730500" y="0"/>
            <a:ext cx="2138363" cy="838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52" name="Rectangle 4" descr="a2">
            <a:extLst>
              <a:ext uri="{FF2B5EF4-FFF2-40B4-BE49-F238E27FC236}">
                <a16:creationId xmlns:a16="http://schemas.microsoft.com/office/drawing/2014/main" id="{48289E14-15E5-43AF-B15E-8BED13FFBC70}"/>
              </a:ext>
            </a:extLst>
          </p:cNvPr>
          <p:cNvSpPr>
            <a:spLocks noChangeArrowheads="1"/>
          </p:cNvSpPr>
          <p:nvPr/>
        </p:nvSpPr>
        <p:spPr bwMode="auto">
          <a:xfrm>
            <a:off x="4938713" y="0"/>
            <a:ext cx="2066925" cy="838200"/>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53" name="Rectangle 5">
            <a:extLst>
              <a:ext uri="{FF2B5EF4-FFF2-40B4-BE49-F238E27FC236}">
                <a16:creationId xmlns:a16="http://schemas.microsoft.com/office/drawing/2014/main" id="{0EC7F04F-F3AF-4738-9CCF-B099BEAD4B97}"/>
              </a:ext>
            </a:extLst>
          </p:cNvPr>
          <p:cNvSpPr>
            <a:spLocks noChangeArrowheads="1"/>
          </p:cNvSpPr>
          <p:nvPr/>
        </p:nvSpPr>
        <p:spPr bwMode="auto">
          <a:xfrm>
            <a:off x="7077075" y="0"/>
            <a:ext cx="2066925"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54" name="Rectangle 6">
            <a:extLst>
              <a:ext uri="{FF2B5EF4-FFF2-40B4-BE49-F238E27FC236}">
                <a16:creationId xmlns:a16="http://schemas.microsoft.com/office/drawing/2014/main" id="{3C908841-C525-4287-962A-AF8F5770ED5E}"/>
              </a:ext>
            </a:extLst>
          </p:cNvPr>
          <p:cNvSpPr>
            <a:spLocks noChangeArrowheads="1"/>
          </p:cNvSpPr>
          <p:nvPr/>
        </p:nvSpPr>
        <p:spPr bwMode="auto">
          <a:xfrm>
            <a:off x="457200" y="6477000"/>
            <a:ext cx="86868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nvGrpSpPr>
          <p:cNvPr id="2055" name="Group 7">
            <a:extLst>
              <a:ext uri="{FF2B5EF4-FFF2-40B4-BE49-F238E27FC236}">
                <a16:creationId xmlns:a16="http://schemas.microsoft.com/office/drawing/2014/main" id="{9A313683-9DCE-0979-2A0D-CF5878532184}"/>
              </a:ext>
            </a:extLst>
          </p:cNvPr>
          <p:cNvGrpSpPr>
            <a:grpSpLocks/>
          </p:cNvGrpSpPr>
          <p:nvPr/>
        </p:nvGrpSpPr>
        <p:grpSpPr bwMode="auto">
          <a:xfrm>
            <a:off x="0" y="685800"/>
            <a:ext cx="9144000" cy="609600"/>
            <a:chOff x="0" y="432"/>
            <a:chExt cx="5760" cy="384"/>
          </a:xfrm>
        </p:grpSpPr>
        <p:sp>
          <p:nvSpPr>
            <p:cNvPr id="2062" name="Rectangle 8">
              <a:extLst>
                <a:ext uri="{FF2B5EF4-FFF2-40B4-BE49-F238E27FC236}">
                  <a16:creationId xmlns:a16="http://schemas.microsoft.com/office/drawing/2014/main" id="{8881AAEC-62E2-4C3F-B960-69BAB19ADB53}"/>
                </a:ext>
              </a:extLst>
            </p:cNvPr>
            <p:cNvSpPr>
              <a:spLocks noChangeArrowheads="1"/>
            </p:cNvSpPr>
            <p:nvPr/>
          </p:nvSpPr>
          <p:spPr bwMode="auto">
            <a:xfrm>
              <a:off x="0" y="432"/>
              <a:ext cx="5760" cy="9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63" name="Rectangle 9">
              <a:extLst>
                <a:ext uri="{FF2B5EF4-FFF2-40B4-BE49-F238E27FC236}">
                  <a16:creationId xmlns:a16="http://schemas.microsoft.com/office/drawing/2014/main" id="{FB710DCD-6EAD-4B67-BAB2-89C671E5B09E}"/>
                </a:ext>
              </a:extLst>
            </p:cNvPr>
            <p:cNvSpPr>
              <a:spLocks noChangeArrowheads="1"/>
            </p:cNvSpPr>
            <p:nvPr/>
          </p:nvSpPr>
          <p:spPr bwMode="auto">
            <a:xfrm>
              <a:off x="362" y="432"/>
              <a:ext cx="5398" cy="3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
        <p:nvSpPr>
          <p:cNvPr id="2056" name="Rectangle 10">
            <a:extLst>
              <a:ext uri="{FF2B5EF4-FFF2-40B4-BE49-F238E27FC236}">
                <a16:creationId xmlns:a16="http://schemas.microsoft.com/office/drawing/2014/main" id="{9912EB8A-E057-48E0-39B7-C48A14C68758}"/>
              </a:ext>
            </a:extLst>
          </p:cNvPr>
          <p:cNvSpPr>
            <a:spLocks noGrp="1" noChangeArrowheads="1"/>
          </p:cNvSpPr>
          <p:nvPr>
            <p:ph type="body" idx="4294967295"/>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275" name="Rectangle 11">
            <a:extLst>
              <a:ext uri="{FF2B5EF4-FFF2-40B4-BE49-F238E27FC236}">
                <a16:creationId xmlns:a16="http://schemas.microsoft.com/office/drawing/2014/main" id="{00769422-0F79-40B7-A406-FA03B0071A4C}"/>
              </a:ext>
            </a:extLst>
          </p:cNvPr>
          <p:cNvSpPr>
            <a:spLocks noGrp="1" noChangeArrowheads="1"/>
          </p:cNvSpPr>
          <p:nvPr>
            <p:ph type="dt" sz="half" idx="2"/>
          </p:nvPr>
        </p:nvSpPr>
        <p:spPr bwMode="auto">
          <a:xfrm>
            <a:off x="457200" y="6461125"/>
            <a:ext cx="2133600" cy="320675"/>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effectLst>
                  <a:outerShdw blurRad="38100" dist="38100" dir="2700000" algn="tl">
                    <a:srgbClr val="C0C0C0"/>
                  </a:outerShdw>
                </a:effectLst>
                <a:latin typeface="Verdana" panose="020B0604030504040204" pitchFamily="34" charset="0"/>
                <a:ea typeface="宋体" panose="02010600030101010101" pitchFamily="2" charset="-122"/>
                <a:cs typeface="+mn-cs"/>
              </a:defRPr>
            </a:lvl1pPr>
          </a:lstStyle>
          <a:p>
            <a:pPr>
              <a:defRPr/>
            </a:pPr>
            <a:fld id="{3A89DC34-A800-4523-A07F-FEEDE89CE1AD}" type="datetime1">
              <a:rPr lang="zh-CN" altLang="en-US"/>
              <a:pPr>
                <a:defRPr/>
              </a:pPr>
              <a:t>2024/11/28</a:t>
            </a:fld>
            <a:r>
              <a:rPr lang="en-US" altLang="zh-CN"/>
              <a:t>www.themegallery.com</a:t>
            </a:r>
          </a:p>
        </p:txBody>
      </p:sp>
      <p:sp>
        <p:nvSpPr>
          <p:cNvPr id="11276" name="Rectangle 12">
            <a:extLst>
              <a:ext uri="{FF2B5EF4-FFF2-40B4-BE49-F238E27FC236}">
                <a16:creationId xmlns:a16="http://schemas.microsoft.com/office/drawing/2014/main" id="{4455EFF1-281A-43B2-AF15-02AFD3ED82DF}"/>
              </a:ext>
            </a:extLst>
          </p:cNvPr>
          <p:cNvSpPr>
            <a:spLocks noGrp="1" noChangeArrowheads="1"/>
          </p:cNvSpPr>
          <p:nvPr>
            <p:ph type="ftr" sz="quarter" idx="3"/>
          </p:nvPr>
        </p:nvSpPr>
        <p:spPr bwMode="auto">
          <a:xfrm>
            <a:off x="5867400" y="6477000"/>
            <a:ext cx="2895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effectLst>
                  <a:outerShdw blurRad="38100" dist="38100" dir="2700000" algn="tl">
                    <a:srgbClr val="C0C0C0"/>
                  </a:outerShdw>
                </a:effectLst>
                <a:latin typeface="Verdana" panose="020B0604030504040204" pitchFamily="34" charset="0"/>
                <a:ea typeface="宋体" panose="02010600030101010101" pitchFamily="2" charset="-122"/>
                <a:cs typeface="+mn-cs"/>
              </a:defRPr>
            </a:lvl1pPr>
          </a:lstStyle>
          <a:p>
            <a:pPr>
              <a:defRPr/>
            </a:pPr>
            <a:r>
              <a:rPr lang="en-US" altLang="zh-CN"/>
              <a:t>Company Logo</a:t>
            </a:r>
          </a:p>
        </p:txBody>
      </p:sp>
      <p:sp>
        <p:nvSpPr>
          <p:cNvPr id="11277" name="Rectangle 13">
            <a:extLst>
              <a:ext uri="{FF2B5EF4-FFF2-40B4-BE49-F238E27FC236}">
                <a16:creationId xmlns:a16="http://schemas.microsoft.com/office/drawing/2014/main" id="{96CA161A-14BF-485A-B97B-7DCD70DEC913}"/>
              </a:ext>
            </a:extLst>
          </p:cNvPr>
          <p:cNvSpPr>
            <a:spLocks noGrp="1" noChangeArrowheads="1"/>
          </p:cNvSpPr>
          <p:nvPr>
            <p:ph type="sldNum" sz="quarter" idx="4"/>
          </p:nvPr>
        </p:nvSpPr>
        <p:spPr bwMode="auto">
          <a:xfrm>
            <a:off x="3124200" y="6477000"/>
            <a:ext cx="2133600" cy="320675"/>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200" noProof="1">
                <a:latin typeface="Verdana" panose="020B0604030504040204" pitchFamily="34" charset="0"/>
              </a:defRPr>
            </a:lvl1pPr>
          </a:lstStyle>
          <a:p>
            <a:fld id="{F023BD9F-6567-4A41-A48C-4918D22942A4}" type="slidenum">
              <a:rPr altLang="zh-CN"/>
              <a:pPr/>
              <a:t>‹#›</a:t>
            </a:fld>
            <a:endParaRPr lang="zh-CN" altLang="zh-CN">
              <a:cs typeface="Arial" panose="020B0604020202020204" pitchFamily="34" charset="0"/>
            </a:endParaRPr>
          </a:p>
        </p:txBody>
      </p:sp>
      <p:sp>
        <p:nvSpPr>
          <p:cNvPr id="2060" name="Rectangle 14">
            <a:extLst>
              <a:ext uri="{FF2B5EF4-FFF2-40B4-BE49-F238E27FC236}">
                <a16:creationId xmlns:a16="http://schemas.microsoft.com/office/drawing/2014/main" id="{9BEA4866-6AF1-5CC5-631D-84A1FB5BD1DE}"/>
              </a:ext>
            </a:extLst>
          </p:cNvPr>
          <p:cNvSpPr>
            <a:spLocks noGrp="1" noChangeArrowheads="1"/>
          </p:cNvSpPr>
          <p:nvPr>
            <p:ph type="title" idx="4294967295"/>
          </p:nvPr>
        </p:nvSpPr>
        <p:spPr bwMode="auto">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61" name="Text Box 15">
            <a:extLst>
              <a:ext uri="{FF2B5EF4-FFF2-40B4-BE49-F238E27FC236}">
                <a16:creationId xmlns:a16="http://schemas.microsoft.com/office/drawing/2014/main" id="{1E8D1848-7575-4365-B6B9-BFA1B8C758C6}"/>
              </a:ext>
            </a:extLst>
          </p:cNvPr>
          <p:cNvSpPr txBox="1">
            <a:spLocks noChangeArrowheads="1"/>
          </p:cNvSpPr>
          <p:nvPr/>
        </p:nvSpPr>
        <p:spPr bwMode="auto">
          <a:xfrm>
            <a:off x="7391400" y="76200"/>
            <a:ext cx="1765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800" b="1">
                <a:solidFill>
                  <a:schemeClr val="bg1"/>
                </a:solidFill>
                <a:latin typeface="Arial Black" panose="020B0A04020102020204" pitchFamily="34" charset="0"/>
              </a:rPr>
              <a:t>L o g o</a:t>
            </a:r>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 id="2147483999" r:id="rId13"/>
    <p:sldLayoutId id="2147484000" r:id="rId14"/>
  </p:sldLayoutIdLst>
  <p:txStyles>
    <p:titleStyle>
      <a:lvl1pPr algn="l" rtl="0" eaLnBrk="0" fontAlgn="base" hangingPunct="0">
        <a:spcBef>
          <a:spcPct val="0"/>
        </a:spcBef>
        <a:spcAft>
          <a:spcPct val="0"/>
        </a:spcAft>
        <a:defRPr sz="3200" b="1">
          <a:solidFill>
            <a:schemeClr val="bg1"/>
          </a:solidFill>
          <a:latin typeface="+mj-lt"/>
          <a:ea typeface="Arial" panose="020B0604020202020204" pitchFamily="34" charset="0"/>
          <a:cs typeface="Arial" panose="020B0604020202020204" pitchFamily="34" charset="0"/>
        </a:defRPr>
      </a:lvl1pPr>
      <a:lvl2pPr algn="l" rtl="0" eaLnBrk="0" fontAlgn="base" hangingPunct="0">
        <a:spcBef>
          <a:spcPct val="0"/>
        </a:spcBef>
        <a:spcAft>
          <a:spcPct val="0"/>
        </a:spcAft>
        <a:defRPr sz="3200" b="1">
          <a:solidFill>
            <a:schemeClr val="bg1"/>
          </a:solidFill>
          <a:latin typeface="Verdana" panose="020B0604030504040204" pitchFamily="34" charset="0"/>
          <a:cs typeface="Arial" panose="020B0604020202020204" pitchFamily="34" charset="0"/>
        </a:defRPr>
      </a:lvl2pPr>
      <a:lvl3pPr algn="l" rtl="0" eaLnBrk="0" fontAlgn="base" hangingPunct="0">
        <a:spcBef>
          <a:spcPct val="0"/>
        </a:spcBef>
        <a:spcAft>
          <a:spcPct val="0"/>
        </a:spcAft>
        <a:defRPr sz="3200" b="1">
          <a:solidFill>
            <a:schemeClr val="bg1"/>
          </a:solidFill>
          <a:latin typeface="Verdana" panose="020B0604030504040204" pitchFamily="34" charset="0"/>
          <a:cs typeface="Arial" panose="020B0604020202020204" pitchFamily="34" charset="0"/>
        </a:defRPr>
      </a:lvl3pPr>
      <a:lvl4pPr algn="l" rtl="0" eaLnBrk="0" fontAlgn="base" hangingPunct="0">
        <a:spcBef>
          <a:spcPct val="0"/>
        </a:spcBef>
        <a:spcAft>
          <a:spcPct val="0"/>
        </a:spcAft>
        <a:defRPr sz="3200" b="1">
          <a:solidFill>
            <a:schemeClr val="bg1"/>
          </a:solidFill>
          <a:latin typeface="Verdana" panose="020B0604030504040204" pitchFamily="34" charset="0"/>
          <a:cs typeface="Arial" panose="020B0604020202020204" pitchFamily="34" charset="0"/>
        </a:defRPr>
      </a:lvl4pPr>
      <a:lvl5pPr algn="l" rtl="0" eaLnBrk="0" fontAlgn="base" hangingPunct="0">
        <a:spcBef>
          <a:spcPct val="0"/>
        </a:spcBef>
        <a:spcAft>
          <a:spcPct val="0"/>
        </a:spcAft>
        <a:defRPr sz="3200" b="1">
          <a:solidFill>
            <a:schemeClr val="bg1"/>
          </a:solidFill>
          <a:latin typeface="Verdana" panose="020B0604030504040204" pitchFamily="34" charset="0"/>
          <a:cs typeface="Arial" panose="020B0604020202020204" pitchFamily="34" charset="0"/>
        </a:defRPr>
      </a:lvl5pPr>
      <a:lvl6pPr marL="457200" algn="l" rtl="0" fontAlgn="base">
        <a:spcBef>
          <a:spcPct val="0"/>
        </a:spcBef>
        <a:spcAft>
          <a:spcPct val="0"/>
        </a:spcAft>
        <a:defRPr sz="3200" b="1">
          <a:solidFill>
            <a:schemeClr val="bg1"/>
          </a:solidFill>
          <a:latin typeface="Verdana" panose="020B0604030504040204" pitchFamily="34" charset="0"/>
        </a:defRPr>
      </a:lvl6pPr>
      <a:lvl7pPr marL="914400" algn="l" rtl="0" fontAlgn="base">
        <a:spcBef>
          <a:spcPct val="0"/>
        </a:spcBef>
        <a:spcAft>
          <a:spcPct val="0"/>
        </a:spcAft>
        <a:defRPr sz="3200" b="1">
          <a:solidFill>
            <a:schemeClr val="bg1"/>
          </a:solidFill>
          <a:latin typeface="Verdana" panose="020B0604030504040204" pitchFamily="34" charset="0"/>
        </a:defRPr>
      </a:lvl7pPr>
      <a:lvl8pPr marL="1371600" algn="l" rtl="0" fontAlgn="base">
        <a:spcBef>
          <a:spcPct val="0"/>
        </a:spcBef>
        <a:spcAft>
          <a:spcPct val="0"/>
        </a:spcAft>
        <a:defRPr sz="3200" b="1">
          <a:solidFill>
            <a:schemeClr val="bg1"/>
          </a:solidFill>
          <a:latin typeface="Verdana" panose="020B0604030504040204" pitchFamily="34" charset="0"/>
        </a:defRPr>
      </a:lvl8pPr>
      <a:lvl9pPr marL="1828800" algn="l"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mn-lt"/>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21.x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10.png"/><Relationship Id="rId5" Type="http://schemas.openxmlformats.org/officeDocument/2006/relationships/oleObject" Target="../embeddings/oleObject5.bin"/><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2">
            <a:extLst>
              <a:ext uri="{FF2B5EF4-FFF2-40B4-BE49-F238E27FC236}">
                <a16:creationId xmlns:a16="http://schemas.microsoft.com/office/drawing/2014/main" id="{1166166C-CC4B-45C1-9F36-A11706C9529E}"/>
              </a:ext>
            </a:extLst>
          </p:cNvPr>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35F03A9-B8B3-41DA-814E-41E41A5BE54D}" type="slidenum">
              <a:rPr altLang="zh-CN"/>
              <a:pPr/>
              <a:t>1</a:t>
            </a:fld>
            <a:endParaRPr lang="zh-CN" altLang="zh-CN"/>
          </a:p>
        </p:txBody>
      </p:sp>
      <p:sp>
        <p:nvSpPr>
          <p:cNvPr id="32771" name="Rectangle 12">
            <a:extLst>
              <a:ext uri="{FF2B5EF4-FFF2-40B4-BE49-F238E27FC236}">
                <a16:creationId xmlns:a16="http://schemas.microsoft.com/office/drawing/2014/main" id="{7D683C39-09CE-F485-E01E-11B52BAF1C83}"/>
              </a:ext>
            </a:extLst>
          </p:cNvPr>
          <p:cNvSpPr txBox="1">
            <a:spLocks noGrp="1" noChangeArrowheads="1"/>
          </p:cNvSpPr>
          <p:nvPr/>
        </p:nvSpPr>
        <p:spPr bwMode="auto">
          <a:xfrm>
            <a:off x="6553200" y="6553200"/>
            <a:ext cx="2133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ClrTx/>
              <a:buFont typeface="Arial" panose="020B0604020202020204" pitchFamily="34" charset="0"/>
              <a:buNone/>
            </a:pPr>
            <a:fld id="{BB68DB93-417C-4E83-B4C9-0522CA082D11}" type="slidenum">
              <a:rPr lang="en-US" altLang="zh-CN" sz="1200"/>
              <a:pPr algn="r" eaLnBrk="1" hangingPunct="1">
                <a:spcBef>
                  <a:spcPct val="0"/>
                </a:spcBef>
                <a:buClrTx/>
                <a:buFont typeface="Arial" panose="020B0604020202020204" pitchFamily="34" charset="0"/>
                <a:buNone/>
              </a:pPr>
              <a:t>1</a:t>
            </a:fld>
            <a:endParaRPr lang="en-US" altLang="zh-CN" sz="1200"/>
          </a:p>
        </p:txBody>
      </p:sp>
      <p:sp>
        <p:nvSpPr>
          <p:cNvPr id="32772" name="Rectangle 2">
            <a:extLst>
              <a:ext uri="{FF2B5EF4-FFF2-40B4-BE49-F238E27FC236}">
                <a16:creationId xmlns:a16="http://schemas.microsoft.com/office/drawing/2014/main" id="{AAC8E60F-96B0-B0A1-9C79-D0698E0E9F07}"/>
              </a:ext>
            </a:extLst>
          </p:cNvPr>
          <p:cNvSpPr>
            <a:spLocks noGrp="1" noChangeArrowheads="1"/>
          </p:cNvSpPr>
          <p:nvPr>
            <p:ph type="ctrTitle"/>
          </p:nvPr>
        </p:nvSpPr>
        <p:spPr>
          <a:xfrm>
            <a:off x="2286000" y="2743200"/>
            <a:ext cx="6705600" cy="990600"/>
          </a:xfrm>
        </p:spPr>
        <p:txBody>
          <a:bodyPr anchor="b"/>
          <a:lstStyle/>
          <a:p>
            <a:pPr eaLnBrk="1" hangingPunct="1"/>
            <a:r>
              <a:rPr lang="en-US" altLang="zh-CN">
                <a:ea typeface="宋体" panose="02010600030101010101" pitchFamily="2" charset="-122"/>
              </a:rPr>
              <a:t>Discrete Mathematics</a:t>
            </a:r>
          </a:p>
        </p:txBody>
      </p:sp>
      <p:sp>
        <p:nvSpPr>
          <p:cNvPr id="32773" name="Rectangle 3">
            <a:extLst>
              <a:ext uri="{FF2B5EF4-FFF2-40B4-BE49-F238E27FC236}">
                <a16:creationId xmlns:a16="http://schemas.microsoft.com/office/drawing/2014/main" id="{53A4792F-EE68-5833-B47A-CC84BB114CC8}"/>
              </a:ext>
            </a:extLst>
          </p:cNvPr>
          <p:cNvSpPr>
            <a:spLocks noGrp="1" noChangeArrowheads="1"/>
          </p:cNvSpPr>
          <p:nvPr>
            <p:ph type="subTitle" idx="1"/>
          </p:nvPr>
        </p:nvSpPr>
        <p:spPr bwMode="auto">
          <a:xfrm>
            <a:off x="1295400" y="5715000"/>
            <a:ext cx="6719888" cy="381000"/>
          </a:xfrm>
        </p:spPr>
        <p:txBody>
          <a:bodyPr/>
          <a:lstStyle/>
          <a:p>
            <a:pPr algn="ctr" eaLnBrk="1" hangingPunct="1">
              <a:lnSpc>
                <a:spcPct val="90000"/>
              </a:lnSpc>
            </a:pPr>
            <a:r>
              <a:rPr lang="en-US" altLang="zh-CN" b="1">
                <a:ea typeface="宋体" panose="02010600030101010101" pitchFamily="2" charset="-122"/>
              </a:rPr>
              <a:t>South China University of Technology</a:t>
            </a:r>
          </a:p>
        </p:txBody>
      </p:sp>
      <p:sp>
        <p:nvSpPr>
          <p:cNvPr id="32774" name="Text Box 4">
            <a:extLst>
              <a:ext uri="{FF2B5EF4-FFF2-40B4-BE49-F238E27FC236}">
                <a16:creationId xmlns:a16="http://schemas.microsoft.com/office/drawing/2014/main" id="{C6768155-8A14-07EF-8BED-6A1DBEB2CED3}"/>
              </a:ext>
            </a:extLst>
          </p:cNvPr>
          <p:cNvSpPr txBox="1">
            <a:spLocks noChangeArrowheads="1"/>
          </p:cNvSpPr>
          <p:nvPr/>
        </p:nvSpPr>
        <p:spPr bwMode="auto">
          <a:xfrm>
            <a:off x="3200400" y="449580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Dr. Han Huang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3">
            <a:extLst>
              <a:ext uri="{FF2B5EF4-FFF2-40B4-BE49-F238E27FC236}">
                <a16:creationId xmlns:a16="http://schemas.microsoft.com/office/drawing/2014/main" id="{40DDE8D3-1881-4E21-9926-C21623FC524F}"/>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459DC2D-658B-464C-8A81-1D03E3116F20}" type="slidenum">
              <a:rPr altLang="zh-CN">
                <a:effectLst>
                  <a:outerShdw blurRad="38100" dist="38100" dir="2700000" algn="tl">
                    <a:srgbClr val="C0C0C0"/>
                  </a:outerShdw>
                </a:effectLst>
                <a:latin typeface="Verdana" panose="020B0604030504040204" pitchFamily="34" charset="0"/>
              </a:rPr>
              <a:pPr/>
              <a:t>10</a:t>
            </a:fld>
            <a:endParaRPr lang="zh-CN" altLang="zh-CN">
              <a:effectLst>
                <a:outerShdw blurRad="38100" dist="38100" dir="2700000" algn="tl">
                  <a:srgbClr val="C0C0C0"/>
                </a:outerShdw>
              </a:effectLst>
              <a:latin typeface="Verdana" panose="020B0604030504040204" pitchFamily="34" charset="0"/>
            </a:endParaRPr>
          </a:p>
        </p:txBody>
      </p:sp>
      <p:sp>
        <p:nvSpPr>
          <p:cNvPr id="12" name="灯片编号占位符 5">
            <a:extLst>
              <a:ext uri="{FF2B5EF4-FFF2-40B4-BE49-F238E27FC236}">
                <a16:creationId xmlns:a16="http://schemas.microsoft.com/office/drawing/2014/main" id="{ECC59F13-7346-4CDD-BCF3-5A63D149BF0A}"/>
              </a:ext>
            </a:extLst>
          </p:cNvPr>
          <p:cNvSpPr txBox="1">
            <a:spLocks noGrp="1"/>
          </p:cNvSpPr>
          <p:nvPr/>
        </p:nvSpPr>
        <p:spPr bwMode="auto">
          <a:xfrm>
            <a:off x="3124200" y="6477000"/>
            <a:ext cx="2133600" cy="320675"/>
          </a:xfrm>
          <a:prstGeom prst="rect">
            <a:avLst/>
          </a:prstGeom>
          <a:noFill/>
          <a:ln>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66FD82D7-591F-4FA9-9FB3-22158C24DC8D}" type="slidenum">
              <a:rPr altLang="zh-CN" sz="1200" noProof="1">
                <a:effectLst>
                  <a:outerShdw blurRad="38100" dist="38100" dir="2700000" algn="tl">
                    <a:srgbClr val="C0C0C0"/>
                  </a:outerShdw>
                </a:effectLst>
                <a:latin typeface="Verdana" panose="020B0604030504040204" pitchFamily="34" charset="0"/>
              </a:rPr>
              <a:pPr algn="ctr" eaLnBrk="1" hangingPunct="1">
                <a:buFont typeface="Arial" panose="020B0604020202020204" pitchFamily="34" charset="0"/>
                <a:buNone/>
              </a:pPr>
              <a:t>10</a:t>
            </a:fld>
            <a:endParaRPr lang="zh-CN" altLang="zh-CN" sz="1200" noProof="1">
              <a:effectLst>
                <a:outerShdw blurRad="38100" dist="38100" dir="2700000" algn="tl">
                  <a:srgbClr val="C0C0C0"/>
                </a:outerShdw>
              </a:effectLst>
              <a:latin typeface="Verdana" panose="020B0604030504040204" pitchFamily="34" charset="0"/>
              <a:cs typeface="Arial" panose="020B0604020202020204" pitchFamily="34" charset="0"/>
            </a:endParaRPr>
          </a:p>
        </p:txBody>
      </p:sp>
      <p:sp>
        <p:nvSpPr>
          <p:cNvPr id="41988" name="Rectangle 2">
            <a:extLst>
              <a:ext uri="{FF2B5EF4-FFF2-40B4-BE49-F238E27FC236}">
                <a16:creationId xmlns:a16="http://schemas.microsoft.com/office/drawing/2014/main" id="{E0530977-7FB4-A30C-AA47-2DC11B9E8D5F}"/>
              </a:ext>
            </a:extLst>
          </p:cNvPr>
          <p:cNvSpPr>
            <a:spLocks noGrp="1" noChangeArrowheads="1"/>
          </p:cNvSpPr>
          <p:nvPr>
            <p:ph type="title" idx="4294967295"/>
          </p:nvPr>
        </p:nvSpPr>
        <p:spPr/>
        <p:txBody>
          <a:bodyPr/>
          <a:lstStyle/>
          <a:p>
            <a:pPr eaLnBrk="1" hangingPunct="1"/>
            <a:endParaRPr lang="zh-CN" altLang="zh-CN">
              <a:ea typeface="宋体" panose="02010600030101010101" pitchFamily="2" charset="-122"/>
            </a:endParaRPr>
          </a:p>
        </p:txBody>
      </p:sp>
      <p:grpSp>
        <p:nvGrpSpPr>
          <p:cNvPr id="41989" name="Group 4">
            <a:extLst>
              <a:ext uri="{FF2B5EF4-FFF2-40B4-BE49-F238E27FC236}">
                <a16:creationId xmlns:a16="http://schemas.microsoft.com/office/drawing/2014/main" id="{985E7511-DAFD-5C0E-8994-7BCD4BFF4CDB}"/>
              </a:ext>
            </a:extLst>
          </p:cNvPr>
          <p:cNvGrpSpPr>
            <a:grpSpLocks/>
          </p:cNvGrpSpPr>
          <p:nvPr/>
        </p:nvGrpSpPr>
        <p:grpSpPr bwMode="auto">
          <a:xfrm>
            <a:off x="1981200" y="2819400"/>
            <a:ext cx="5029200" cy="2438400"/>
            <a:chOff x="1997" y="1314"/>
            <a:chExt cx="1889" cy="1009"/>
          </a:xfrm>
        </p:grpSpPr>
        <p:grpSp>
          <p:nvGrpSpPr>
            <p:cNvPr id="41991" name="Group 5">
              <a:extLst>
                <a:ext uri="{FF2B5EF4-FFF2-40B4-BE49-F238E27FC236}">
                  <a16:creationId xmlns:a16="http://schemas.microsoft.com/office/drawing/2014/main" id="{A6ADEF55-62C4-FB1E-DFA6-13492951CE21}"/>
                </a:ext>
              </a:extLst>
            </p:cNvPr>
            <p:cNvGrpSpPr>
              <a:grpSpLocks/>
            </p:cNvGrpSpPr>
            <p:nvPr/>
          </p:nvGrpSpPr>
          <p:grpSpPr bwMode="auto">
            <a:xfrm>
              <a:off x="1997" y="1404"/>
              <a:ext cx="1889" cy="919"/>
              <a:chOff x="1973" y="1027"/>
              <a:chExt cx="1926" cy="937"/>
            </a:xfrm>
          </p:grpSpPr>
          <p:sp>
            <p:nvSpPr>
              <p:cNvPr id="55302" name="Oval 6">
                <a:extLst>
                  <a:ext uri="{FF2B5EF4-FFF2-40B4-BE49-F238E27FC236}">
                    <a16:creationId xmlns:a16="http://schemas.microsoft.com/office/drawing/2014/main" id="{047C3137-7098-4DE8-A2CC-D645AC917E3D}"/>
                  </a:ext>
                </a:extLst>
              </p:cNvPr>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ln>
              <a:effectLst/>
            </p:spPr>
            <p:txBody>
              <a:bodyPr wrap="none" anchor="ctr"/>
              <a:lstStyle/>
              <a:p>
                <a:pPr eaLnBrk="1" hangingPunct="1">
                  <a:defRPr/>
                </a:pPr>
                <a:endParaRPr lang="zh-CN" altLang="en-US"/>
              </a:p>
            </p:txBody>
          </p:sp>
          <p:sp>
            <p:nvSpPr>
              <p:cNvPr id="55303" name="Oval 7">
                <a:extLst>
                  <a:ext uri="{FF2B5EF4-FFF2-40B4-BE49-F238E27FC236}">
                    <a16:creationId xmlns:a16="http://schemas.microsoft.com/office/drawing/2014/main" id="{0519FCA7-3F14-4778-B501-3E803BEE6FBA}"/>
                  </a:ext>
                </a:extLst>
              </p:cNvPr>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ln>
              <a:effectLst/>
            </p:spPr>
            <p:txBody>
              <a:bodyPr wrap="none" anchor="ctr"/>
              <a:lstStyle/>
              <a:p>
                <a:pPr eaLnBrk="1" hangingPunct="1">
                  <a:defRPr/>
                </a:pPr>
                <a:endParaRPr lang="zh-CN" altLang="en-US"/>
              </a:p>
            </p:txBody>
          </p:sp>
        </p:grpSp>
        <p:sp>
          <p:nvSpPr>
            <p:cNvPr id="55304" name="Oval 8">
              <a:extLst>
                <a:ext uri="{FF2B5EF4-FFF2-40B4-BE49-F238E27FC236}">
                  <a16:creationId xmlns:a16="http://schemas.microsoft.com/office/drawing/2014/main" id="{DCE0AAC2-B658-4A5D-AAD9-3BBB75230E1B}"/>
                </a:ext>
              </a:extLst>
            </p:cNvPr>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ln>
            <a:effectLst/>
          </p:spPr>
          <p:txBody>
            <a:bodyPr vert="eaVert" wrap="none" anchor="ctr"/>
            <a:lstStyle/>
            <a:p>
              <a:pPr eaLnBrk="1" hangingPunct="1">
                <a:defRPr/>
              </a:pPr>
              <a:endParaRPr lang="zh-CN" altLang="en-US"/>
            </a:p>
          </p:txBody>
        </p:sp>
        <p:sp>
          <p:nvSpPr>
            <p:cNvPr id="55305" name="Oval 9">
              <a:extLst>
                <a:ext uri="{FF2B5EF4-FFF2-40B4-BE49-F238E27FC236}">
                  <a16:creationId xmlns:a16="http://schemas.microsoft.com/office/drawing/2014/main" id="{F8C9336F-BF39-432F-A02C-11E2467DCC2F}"/>
                </a:ext>
              </a:extLst>
            </p:cNvPr>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ln>
            <a:effectLst/>
          </p:spPr>
          <p:txBody>
            <a:bodyPr vert="eaVert" wrap="none" anchor="ctr"/>
            <a:lstStyle/>
            <a:p>
              <a:pPr eaLnBrk="1" hangingPunct="1">
                <a:defRPr/>
              </a:pPr>
              <a:endParaRPr lang="zh-CN" altLang="en-US"/>
            </a:p>
          </p:txBody>
        </p:sp>
        <p:sp>
          <p:nvSpPr>
            <p:cNvPr id="55306" name="Oval 10">
              <a:extLst>
                <a:ext uri="{FF2B5EF4-FFF2-40B4-BE49-F238E27FC236}">
                  <a16:creationId xmlns:a16="http://schemas.microsoft.com/office/drawing/2014/main" id="{4D5FDBD3-7C47-4EC8-9DEA-F35F7DC2A4E4}"/>
                </a:ext>
              </a:extLst>
            </p:cNvPr>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ln>
            <a:effectLst/>
          </p:spPr>
          <p:txBody>
            <a:bodyPr vert="eaVert" wrap="none" anchor="ctr"/>
            <a:lstStyle/>
            <a:p>
              <a:pPr eaLnBrk="1" hangingPunct="1">
                <a:defRPr/>
              </a:pPr>
              <a:endParaRPr lang="zh-CN" altLang="en-US"/>
            </a:p>
          </p:txBody>
        </p:sp>
        <p:sp>
          <p:nvSpPr>
            <p:cNvPr id="55307" name="Oval 11">
              <a:extLst>
                <a:ext uri="{FF2B5EF4-FFF2-40B4-BE49-F238E27FC236}">
                  <a16:creationId xmlns:a16="http://schemas.microsoft.com/office/drawing/2014/main" id="{515E559F-4E85-42BC-BC3D-DF3CDCE40E21}"/>
                </a:ext>
              </a:extLst>
            </p:cNvPr>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ln>
            <a:effectLst/>
          </p:spPr>
          <p:txBody>
            <a:bodyPr vert="eaVert" wrap="none" anchor="ctr"/>
            <a:lstStyle/>
            <a:p>
              <a:pPr eaLnBrk="1" hangingPunct="1">
                <a:defRPr/>
              </a:pPr>
              <a:endParaRPr lang="zh-CN" altLang="en-US"/>
            </a:p>
          </p:txBody>
        </p:sp>
      </p:grpSp>
      <p:sp>
        <p:nvSpPr>
          <p:cNvPr id="41990" name="Rectangle 3">
            <a:extLst>
              <a:ext uri="{FF2B5EF4-FFF2-40B4-BE49-F238E27FC236}">
                <a16:creationId xmlns:a16="http://schemas.microsoft.com/office/drawing/2014/main" id="{BD413D8D-D2FE-C607-5F0E-D70CD667E61F}"/>
              </a:ext>
            </a:extLst>
          </p:cNvPr>
          <p:cNvSpPr>
            <a:spLocks noGrp="1" noChangeArrowheads="1"/>
          </p:cNvSpPr>
          <p:nvPr>
            <p:ph type="body" idx="4294967295"/>
          </p:nvPr>
        </p:nvSpPr>
        <p:spPr>
          <a:xfrm>
            <a:off x="3124200" y="3352800"/>
            <a:ext cx="3124200" cy="838200"/>
          </a:xfrm>
        </p:spPr>
        <p:txBody>
          <a:bodyPr/>
          <a:lstStyle/>
          <a:p>
            <a:pPr eaLnBrk="1" hangingPunct="1">
              <a:lnSpc>
                <a:spcPct val="80000"/>
              </a:lnSpc>
              <a:buFont typeface="Wingdings" panose="05000000000000000000" pitchFamily="2" charset="2"/>
              <a:buNone/>
            </a:pPr>
            <a:r>
              <a:rPr lang="en-US" altLang="zh-CN" sz="2800" b="1">
                <a:ea typeface="宋体" panose="02010600030101010101" pitchFamily="2" charset="-122"/>
              </a:rPr>
              <a:t>Applications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49C4E51-948F-4638-8D2D-63FF45B894A7}"/>
              </a:ext>
            </a:extLst>
          </p:cNvPr>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470EB49-C1B1-4F2D-A4BD-4DFCD00218E5}" type="slidenum">
              <a:rPr altLang="zh-CN">
                <a:effectLst>
                  <a:outerShdw blurRad="38100" dist="38100" dir="2700000" algn="tl">
                    <a:srgbClr val="C0C0C0"/>
                  </a:outerShdw>
                </a:effectLst>
                <a:latin typeface="Verdana" panose="020B0604030504040204" pitchFamily="34" charset="0"/>
              </a:rPr>
              <a:pPr/>
              <a:t>11</a:t>
            </a:fld>
            <a:endParaRPr lang="zh-CN" altLang="zh-CN">
              <a:effectLst>
                <a:outerShdw blurRad="38100" dist="38100" dir="2700000" algn="tl">
                  <a:srgbClr val="C0C0C0"/>
                </a:outerShdw>
              </a:effectLst>
              <a:latin typeface="Verdana" panose="020B0604030504040204" pitchFamily="34" charset="0"/>
            </a:endParaRPr>
          </a:p>
        </p:txBody>
      </p:sp>
      <p:sp>
        <p:nvSpPr>
          <p:cNvPr id="43011" name="Rectangle 2">
            <a:extLst>
              <a:ext uri="{FF2B5EF4-FFF2-40B4-BE49-F238E27FC236}">
                <a16:creationId xmlns:a16="http://schemas.microsoft.com/office/drawing/2014/main" id="{2FC7066C-005B-2AEA-1FAA-04ECD92B218B}"/>
              </a:ext>
            </a:extLst>
          </p:cNvPr>
          <p:cNvSpPr txBox="1">
            <a:spLocks noChangeArrowheads="1"/>
          </p:cNvSpPr>
          <p:nvPr/>
        </p:nvSpPr>
        <p:spPr bwMode="auto">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b="1">
                <a:solidFill>
                  <a:schemeClr val="bg1"/>
                </a:solidFill>
                <a:latin typeface="Verdana" panose="020B0604030504040204" pitchFamily="34" charset="0"/>
              </a:rPr>
              <a:t>Applications</a:t>
            </a:r>
          </a:p>
        </p:txBody>
      </p:sp>
      <p:grpSp>
        <p:nvGrpSpPr>
          <p:cNvPr id="43012" name="组合 29">
            <a:extLst>
              <a:ext uri="{FF2B5EF4-FFF2-40B4-BE49-F238E27FC236}">
                <a16:creationId xmlns:a16="http://schemas.microsoft.com/office/drawing/2014/main" id="{ABA4A90B-6030-C003-4867-D2722418BDFF}"/>
              </a:ext>
            </a:extLst>
          </p:cNvPr>
          <p:cNvGrpSpPr>
            <a:grpSpLocks/>
          </p:cNvGrpSpPr>
          <p:nvPr/>
        </p:nvGrpSpPr>
        <p:grpSpPr bwMode="auto">
          <a:xfrm>
            <a:off x="2362200" y="2286000"/>
            <a:ext cx="4152900" cy="3622675"/>
            <a:chOff x="2514600" y="2133600"/>
            <a:chExt cx="4152900" cy="3622675"/>
          </a:xfrm>
        </p:grpSpPr>
        <p:sp>
          <p:nvSpPr>
            <p:cNvPr id="43014" name="Line 5">
              <a:extLst>
                <a:ext uri="{FF2B5EF4-FFF2-40B4-BE49-F238E27FC236}">
                  <a16:creationId xmlns:a16="http://schemas.microsoft.com/office/drawing/2014/main" id="{3DF2DC67-2965-14F7-16C2-16FE0F39CCCF}"/>
                </a:ext>
              </a:extLst>
            </p:cNvPr>
            <p:cNvSpPr>
              <a:spLocks noChangeShapeType="1"/>
            </p:cNvSpPr>
            <p:nvPr/>
          </p:nvSpPr>
          <p:spPr bwMode="auto">
            <a:xfrm>
              <a:off x="3200400" y="2819400"/>
              <a:ext cx="2819400" cy="76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5" name="Oval 6">
              <a:extLst>
                <a:ext uri="{FF2B5EF4-FFF2-40B4-BE49-F238E27FC236}">
                  <a16:creationId xmlns:a16="http://schemas.microsoft.com/office/drawing/2014/main" id="{B2124E3A-1BCC-D1C3-DAB1-D6EB33D86E77}"/>
                </a:ext>
              </a:extLst>
            </p:cNvPr>
            <p:cNvSpPr>
              <a:spLocks noChangeArrowheads="1"/>
            </p:cNvSpPr>
            <p:nvPr/>
          </p:nvSpPr>
          <p:spPr bwMode="auto">
            <a:xfrm>
              <a:off x="2971800" y="2667000"/>
              <a:ext cx="277812"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3016" name="Rectangle 12">
              <a:extLst>
                <a:ext uri="{FF2B5EF4-FFF2-40B4-BE49-F238E27FC236}">
                  <a16:creationId xmlns:a16="http://schemas.microsoft.com/office/drawing/2014/main" id="{A7C43B05-B214-B55E-360C-D9825E2C8BED}"/>
                </a:ext>
              </a:extLst>
            </p:cNvPr>
            <p:cNvSpPr>
              <a:spLocks noChangeArrowheads="1"/>
            </p:cNvSpPr>
            <p:nvPr/>
          </p:nvSpPr>
          <p:spPr bwMode="auto">
            <a:xfrm>
              <a:off x="2667000" y="21336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a</a:t>
              </a:r>
            </a:p>
          </p:txBody>
        </p:sp>
        <p:sp>
          <p:nvSpPr>
            <p:cNvPr id="43017" name="Oval 6">
              <a:extLst>
                <a:ext uri="{FF2B5EF4-FFF2-40B4-BE49-F238E27FC236}">
                  <a16:creationId xmlns:a16="http://schemas.microsoft.com/office/drawing/2014/main" id="{791E0ED8-9441-C8E5-2245-903FF4612A7F}"/>
                </a:ext>
              </a:extLst>
            </p:cNvPr>
            <p:cNvSpPr>
              <a:spLocks noChangeArrowheads="1"/>
            </p:cNvSpPr>
            <p:nvPr/>
          </p:nvSpPr>
          <p:spPr bwMode="auto">
            <a:xfrm>
              <a:off x="5943600" y="2743200"/>
              <a:ext cx="277812"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3018" name="Oval 6">
              <a:extLst>
                <a:ext uri="{FF2B5EF4-FFF2-40B4-BE49-F238E27FC236}">
                  <a16:creationId xmlns:a16="http://schemas.microsoft.com/office/drawing/2014/main" id="{DB7C565B-F946-0292-4F15-65F3BC41CDC4}"/>
                </a:ext>
              </a:extLst>
            </p:cNvPr>
            <p:cNvSpPr>
              <a:spLocks noChangeArrowheads="1"/>
            </p:cNvSpPr>
            <p:nvPr/>
          </p:nvSpPr>
          <p:spPr bwMode="auto">
            <a:xfrm>
              <a:off x="2971800" y="4953000"/>
              <a:ext cx="277812"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3019" name="Oval 6">
              <a:extLst>
                <a:ext uri="{FF2B5EF4-FFF2-40B4-BE49-F238E27FC236}">
                  <a16:creationId xmlns:a16="http://schemas.microsoft.com/office/drawing/2014/main" id="{9BBAD216-A7C9-6B23-FE55-03B6DD25C2E5}"/>
                </a:ext>
              </a:extLst>
            </p:cNvPr>
            <p:cNvSpPr>
              <a:spLocks noChangeArrowheads="1"/>
            </p:cNvSpPr>
            <p:nvPr/>
          </p:nvSpPr>
          <p:spPr bwMode="auto">
            <a:xfrm>
              <a:off x="4419600" y="3886200"/>
              <a:ext cx="277812"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3020" name="Oval 6">
              <a:extLst>
                <a:ext uri="{FF2B5EF4-FFF2-40B4-BE49-F238E27FC236}">
                  <a16:creationId xmlns:a16="http://schemas.microsoft.com/office/drawing/2014/main" id="{5F354737-ADC8-66DA-D527-CA53F5EB231C}"/>
                </a:ext>
              </a:extLst>
            </p:cNvPr>
            <p:cNvSpPr>
              <a:spLocks noChangeArrowheads="1"/>
            </p:cNvSpPr>
            <p:nvPr/>
          </p:nvSpPr>
          <p:spPr bwMode="auto">
            <a:xfrm>
              <a:off x="6019800" y="5029200"/>
              <a:ext cx="277812"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3021" name="Line 5">
              <a:extLst>
                <a:ext uri="{FF2B5EF4-FFF2-40B4-BE49-F238E27FC236}">
                  <a16:creationId xmlns:a16="http://schemas.microsoft.com/office/drawing/2014/main" id="{9417E3E2-5BF7-8506-6DD4-0DE7BADE7F30}"/>
                </a:ext>
              </a:extLst>
            </p:cNvPr>
            <p:cNvSpPr>
              <a:spLocks noChangeShapeType="1"/>
            </p:cNvSpPr>
            <p:nvPr/>
          </p:nvSpPr>
          <p:spPr bwMode="auto">
            <a:xfrm>
              <a:off x="3124200" y="2819400"/>
              <a:ext cx="1371600" cy="1143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2" name="Line 5">
              <a:extLst>
                <a:ext uri="{FF2B5EF4-FFF2-40B4-BE49-F238E27FC236}">
                  <a16:creationId xmlns:a16="http://schemas.microsoft.com/office/drawing/2014/main" id="{158C2AF3-D867-E991-FA39-0352F1C58166}"/>
                </a:ext>
              </a:extLst>
            </p:cNvPr>
            <p:cNvSpPr>
              <a:spLocks noChangeShapeType="1"/>
            </p:cNvSpPr>
            <p:nvPr/>
          </p:nvSpPr>
          <p:spPr bwMode="auto">
            <a:xfrm flipV="1">
              <a:off x="4572000" y="3017519"/>
              <a:ext cx="1524000" cy="102108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3" name="Line 5">
              <a:extLst>
                <a:ext uri="{FF2B5EF4-FFF2-40B4-BE49-F238E27FC236}">
                  <a16:creationId xmlns:a16="http://schemas.microsoft.com/office/drawing/2014/main" id="{0E04990D-8E44-46E4-B6AF-6B33F9F0989A}"/>
                </a:ext>
              </a:extLst>
            </p:cNvPr>
            <p:cNvSpPr>
              <a:spLocks noChangeShapeType="1"/>
            </p:cNvSpPr>
            <p:nvPr/>
          </p:nvSpPr>
          <p:spPr bwMode="auto">
            <a:xfrm flipH="1">
              <a:off x="3048001" y="2895600"/>
              <a:ext cx="76200" cy="2133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4" name="Line 5">
              <a:extLst>
                <a:ext uri="{FF2B5EF4-FFF2-40B4-BE49-F238E27FC236}">
                  <a16:creationId xmlns:a16="http://schemas.microsoft.com/office/drawing/2014/main" id="{2F029106-4626-4AED-734A-2110C8DD917F}"/>
                </a:ext>
              </a:extLst>
            </p:cNvPr>
            <p:cNvSpPr>
              <a:spLocks noChangeShapeType="1"/>
            </p:cNvSpPr>
            <p:nvPr/>
          </p:nvSpPr>
          <p:spPr bwMode="auto">
            <a:xfrm>
              <a:off x="3200400" y="5105400"/>
              <a:ext cx="2819400" cy="76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5" name="Line 5">
              <a:extLst>
                <a:ext uri="{FF2B5EF4-FFF2-40B4-BE49-F238E27FC236}">
                  <a16:creationId xmlns:a16="http://schemas.microsoft.com/office/drawing/2014/main" id="{BE355F89-F316-A472-95B8-92D9E2873B62}"/>
                </a:ext>
              </a:extLst>
            </p:cNvPr>
            <p:cNvSpPr>
              <a:spLocks noChangeShapeType="1"/>
            </p:cNvSpPr>
            <p:nvPr/>
          </p:nvSpPr>
          <p:spPr bwMode="auto">
            <a:xfrm>
              <a:off x="6096000" y="2971800"/>
              <a:ext cx="76200" cy="2133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6" name="Line 5">
              <a:extLst>
                <a:ext uri="{FF2B5EF4-FFF2-40B4-BE49-F238E27FC236}">
                  <a16:creationId xmlns:a16="http://schemas.microsoft.com/office/drawing/2014/main" id="{D9C4B53C-82C7-2B67-E3FE-B12A931C44AD}"/>
                </a:ext>
              </a:extLst>
            </p:cNvPr>
            <p:cNvSpPr>
              <a:spLocks noChangeShapeType="1"/>
            </p:cNvSpPr>
            <p:nvPr/>
          </p:nvSpPr>
          <p:spPr bwMode="auto">
            <a:xfrm flipV="1">
              <a:off x="3124200" y="4114800"/>
              <a:ext cx="1371600" cy="914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7" name="Line 5">
              <a:extLst>
                <a:ext uri="{FF2B5EF4-FFF2-40B4-BE49-F238E27FC236}">
                  <a16:creationId xmlns:a16="http://schemas.microsoft.com/office/drawing/2014/main" id="{FB1BF40F-8FBC-2DDC-B2D4-4F461D1E7749}"/>
                </a:ext>
              </a:extLst>
            </p:cNvPr>
            <p:cNvSpPr>
              <a:spLocks noChangeShapeType="1"/>
            </p:cNvSpPr>
            <p:nvPr/>
          </p:nvSpPr>
          <p:spPr bwMode="auto">
            <a:xfrm>
              <a:off x="4648200" y="4114800"/>
              <a:ext cx="1447800" cy="1066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8" name="Rectangle 12">
              <a:extLst>
                <a:ext uri="{FF2B5EF4-FFF2-40B4-BE49-F238E27FC236}">
                  <a16:creationId xmlns:a16="http://schemas.microsoft.com/office/drawing/2014/main" id="{44D1F43C-1160-4365-78C8-FB24B7545A3F}"/>
                </a:ext>
              </a:extLst>
            </p:cNvPr>
            <p:cNvSpPr>
              <a:spLocks noChangeArrowheads="1"/>
            </p:cNvSpPr>
            <p:nvPr/>
          </p:nvSpPr>
          <p:spPr bwMode="auto">
            <a:xfrm>
              <a:off x="5791200" y="22098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b</a:t>
              </a:r>
            </a:p>
          </p:txBody>
        </p:sp>
        <p:sp>
          <p:nvSpPr>
            <p:cNvPr id="43029" name="Rectangle 12">
              <a:extLst>
                <a:ext uri="{FF2B5EF4-FFF2-40B4-BE49-F238E27FC236}">
                  <a16:creationId xmlns:a16="http://schemas.microsoft.com/office/drawing/2014/main" id="{C489A102-9224-AD6F-DED5-D7F90D1FFEB4}"/>
                </a:ext>
              </a:extLst>
            </p:cNvPr>
            <p:cNvSpPr>
              <a:spLocks noChangeArrowheads="1"/>
            </p:cNvSpPr>
            <p:nvPr/>
          </p:nvSpPr>
          <p:spPr bwMode="auto">
            <a:xfrm>
              <a:off x="2514600" y="46482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c</a:t>
              </a:r>
            </a:p>
          </p:txBody>
        </p:sp>
        <p:sp>
          <p:nvSpPr>
            <p:cNvPr id="43030" name="Rectangle 12">
              <a:extLst>
                <a:ext uri="{FF2B5EF4-FFF2-40B4-BE49-F238E27FC236}">
                  <a16:creationId xmlns:a16="http://schemas.microsoft.com/office/drawing/2014/main" id="{3D666703-F3DF-7BD0-85A8-4A239893D7CD}"/>
                </a:ext>
              </a:extLst>
            </p:cNvPr>
            <p:cNvSpPr>
              <a:spLocks noChangeArrowheads="1"/>
            </p:cNvSpPr>
            <p:nvPr/>
          </p:nvSpPr>
          <p:spPr bwMode="auto">
            <a:xfrm>
              <a:off x="6172200" y="46482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d</a:t>
              </a:r>
            </a:p>
          </p:txBody>
        </p:sp>
        <p:sp>
          <p:nvSpPr>
            <p:cNvPr id="43031" name="Rectangle 12">
              <a:extLst>
                <a:ext uri="{FF2B5EF4-FFF2-40B4-BE49-F238E27FC236}">
                  <a16:creationId xmlns:a16="http://schemas.microsoft.com/office/drawing/2014/main" id="{A277CFDE-6B12-9F7F-22C2-D51B5B4F0E16}"/>
                </a:ext>
              </a:extLst>
            </p:cNvPr>
            <p:cNvSpPr>
              <a:spLocks noChangeArrowheads="1"/>
            </p:cNvSpPr>
            <p:nvPr/>
          </p:nvSpPr>
          <p:spPr bwMode="auto">
            <a:xfrm>
              <a:off x="4343400" y="32766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e</a:t>
              </a:r>
            </a:p>
          </p:txBody>
        </p:sp>
        <p:sp>
          <p:nvSpPr>
            <p:cNvPr id="43032" name="Rectangle 12">
              <a:extLst>
                <a:ext uri="{FF2B5EF4-FFF2-40B4-BE49-F238E27FC236}">
                  <a16:creationId xmlns:a16="http://schemas.microsoft.com/office/drawing/2014/main" id="{9198532A-F680-9522-0650-F69AE6234BEF}"/>
                </a:ext>
              </a:extLst>
            </p:cNvPr>
            <p:cNvSpPr>
              <a:spLocks noChangeArrowheads="1"/>
            </p:cNvSpPr>
            <p:nvPr/>
          </p:nvSpPr>
          <p:spPr bwMode="auto">
            <a:xfrm>
              <a:off x="4343400" y="22098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1</a:t>
              </a:r>
            </a:p>
          </p:txBody>
        </p:sp>
        <p:sp>
          <p:nvSpPr>
            <p:cNvPr id="43033" name="Rectangle 12">
              <a:extLst>
                <a:ext uri="{FF2B5EF4-FFF2-40B4-BE49-F238E27FC236}">
                  <a16:creationId xmlns:a16="http://schemas.microsoft.com/office/drawing/2014/main" id="{A4ABDD78-78D8-C860-EBEF-39CBA2BEB4BD}"/>
                </a:ext>
              </a:extLst>
            </p:cNvPr>
            <p:cNvSpPr>
              <a:spLocks noChangeArrowheads="1"/>
            </p:cNvSpPr>
            <p:nvPr/>
          </p:nvSpPr>
          <p:spPr bwMode="auto">
            <a:xfrm>
              <a:off x="4343400" y="51054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1</a:t>
              </a:r>
            </a:p>
          </p:txBody>
        </p:sp>
        <p:sp>
          <p:nvSpPr>
            <p:cNvPr id="43034" name="Rectangle 12">
              <a:extLst>
                <a:ext uri="{FF2B5EF4-FFF2-40B4-BE49-F238E27FC236}">
                  <a16:creationId xmlns:a16="http://schemas.microsoft.com/office/drawing/2014/main" id="{E20E3C5C-2D07-DB1D-BF91-45AE2B877F51}"/>
                </a:ext>
              </a:extLst>
            </p:cNvPr>
            <p:cNvSpPr>
              <a:spLocks noChangeArrowheads="1"/>
            </p:cNvSpPr>
            <p:nvPr/>
          </p:nvSpPr>
          <p:spPr bwMode="auto">
            <a:xfrm>
              <a:off x="3733800" y="29718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2</a:t>
              </a:r>
            </a:p>
          </p:txBody>
        </p:sp>
        <p:sp>
          <p:nvSpPr>
            <p:cNvPr id="43035" name="Rectangle 12">
              <a:extLst>
                <a:ext uri="{FF2B5EF4-FFF2-40B4-BE49-F238E27FC236}">
                  <a16:creationId xmlns:a16="http://schemas.microsoft.com/office/drawing/2014/main" id="{A9405EED-A5F3-35C6-4B89-311967D0DE45}"/>
                </a:ext>
              </a:extLst>
            </p:cNvPr>
            <p:cNvSpPr>
              <a:spLocks noChangeArrowheads="1"/>
            </p:cNvSpPr>
            <p:nvPr/>
          </p:nvSpPr>
          <p:spPr bwMode="auto">
            <a:xfrm>
              <a:off x="5181600" y="41148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2</a:t>
              </a:r>
            </a:p>
          </p:txBody>
        </p:sp>
        <p:sp>
          <p:nvSpPr>
            <p:cNvPr id="43036" name="Rectangle 12">
              <a:extLst>
                <a:ext uri="{FF2B5EF4-FFF2-40B4-BE49-F238E27FC236}">
                  <a16:creationId xmlns:a16="http://schemas.microsoft.com/office/drawing/2014/main" id="{14E3E9B6-AA08-2D1A-4388-3E96E79C1DBB}"/>
                </a:ext>
              </a:extLst>
            </p:cNvPr>
            <p:cNvSpPr>
              <a:spLocks noChangeArrowheads="1"/>
            </p:cNvSpPr>
            <p:nvPr/>
          </p:nvSpPr>
          <p:spPr bwMode="auto">
            <a:xfrm>
              <a:off x="6096000" y="35814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3</a:t>
              </a:r>
            </a:p>
          </p:txBody>
        </p:sp>
        <p:sp>
          <p:nvSpPr>
            <p:cNvPr id="43037" name="Rectangle 12">
              <a:extLst>
                <a:ext uri="{FF2B5EF4-FFF2-40B4-BE49-F238E27FC236}">
                  <a16:creationId xmlns:a16="http://schemas.microsoft.com/office/drawing/2014/main" id="{7FC2CF6D-EB8A-51DB-3CAB-9F3CA845103E}"/>
                </a:ext>
              </a:extLst>
            </p:cNvPr>
            <p:cNvSpPr>
              <a:spLocks noChangeArrowheads="1"/>
            </p:cNvSpPr>
            <p:nvPr/>
          </p:nvSpPr>
          <p:spPr bwMode="auto">
            <a:xfrm>
              <a:off x="4953000" y="31242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3</a:t>
              </a:r>
            </a:p>
          </p:txBody>
        </p:sp>
        <p:sp>
          <p:nvSpPr>
            <p:cNvPr id="43038" name="Rectangle 12">
              <a:extLst>
                <a:ext uri="{FF2B5EF4-FFF2-40B4-BE49-F238E27FC236}">
                  <a16:creationId xmlns:a16="http://schemas.microsoft.com/office/drawing/2014/main" id="{460C3391-E872-8ED0-64F1-838C5A8EBBFE}"/>
                </a:ext>
              </a:extLst>
            </p:cNvPr>
            <p:cNvSpPr>
              <a:spLocks noChangeArrowheads="1"/>
            </p:cNvSpPr>
            <p:nvPr/>
          </p:nvSpPr>
          <p:spPr bwMode="auto">
            <a:xfrm>
              <a:off x="3505200" y="40386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3</a:t>
              </a:r>
            </a:p>
          </p:txBody>
        </p:sp>
        <p:sp>
          <p:nvSpPr>
            <p:cNvPr id="43039" name="Rectangle 12">
              <a:extLst>
                <a:ext uri="{FF2B5EF4-FFF2-40B4-BE49-F238E27FC236}">
                  <a16:creationId xmlns:a16="http://schemas.microsoft.com/office/drawing/2014/main" id="{676415FC-3B34-9B8A-1D88-8D037D0791D0}"/>
                </a:ext>
              </a:extLst>
            </p:cNvPr>
            <p:cNvSpPr>
              <a:spLocks noChangeArrowheads="1"/>
            </p:cNvSpPr>
            <p:nvPr/>
          </p:nvSpPr>
          <p:spPr bwMode="auto">
            <a:xfrm>
              <a:off x="2667000" y="35814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4</a:t>
              </a:r>
            </a:p>
          </p:txBody>
        </p:sp>
      </p:grpSp>
      <p:sp>
        <p:nvSpPr>
          <p:cNvPr id="43013" name="TextBox 30">
            <a:extLst>
              <a:ext uri="{FF2B5EF4-FFF2-40B4-BE49-F238E27FC236}">
                <a16:creationId xmlns:a16="http://schemas.microsoft.com/office/drawing/2014/main" id="{2312FC91-2466-DE42-137C-BA371715415C}"/>
              </a:ext>
            </a:extLst>
          </p:cNvPr>
          <p:cNvSpPr txBox="1">
            <a:spLocks noChangeArrowheads="1"/>
          </p:cNvSpPr>
          <p:nvPr/>
        </p:nvSpPr>
        <p:spPr bwMode="auto">
          <a:xfrm>
            <a:off x="533400" y="1600200"/>
            <a:ext cx="655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800"/>
              <a:t>1.Apply Prim’s algorithm to find MST.</a:t>
            </a:r>
            <a:endParaRPr lang="zh-CN" alt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C4A42B-CD62-49C1-9346-A06F0F4DE98E}"/>
              </a:ext>
            </a:extLst>
          </p:cNvPr>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C70588D-7798-4601-9C77-B79EDB49FE98}" type="slidenum">
              <a:rPr altLang="zh-CN">
                <a:effectLst>
                  <a:outerShdw blurRad="38100" dist="38100" dir="2700000" algn="tl">
                    <a:srgbClr val="C0C0C0"/>
                  </a:outerShdw>
                </a:effectLst>
                <a:latin typeface="Verdana" panose="020B0604030504040204" pitchFamily="34" charset="0"/>
              </a:rPr>
              <a:pPr/>
              <a:t>12</a:t>
            </a:fld>
            <a:endParaRPr lang="zh-CN" altLang="zh-CN">
              <a:effectLst>
                <a:outerShdw blurRad="38100" dist="38100" dir="2700000" algn="tl">
                  <a:srgbClr val="C0C0C0"/>
                </a:outerShdw>
              </a:effectLst>
              <a:latin typeface="Verdana" panose="020B0604030504040204" pitchFamily="34" charset="0"/>
            </a:endParaRPr>
          </a:p>
        </p:txBody>
      </p:sp>
      <p:sp>
        <p:nvSpPr>
          <p:cNvPr id="44035" name="Rectangle 2">
            <a:extLst>
              <a:ext uri="{FF2B5EF4-FFF2-40B4-BE49-F238E27FC236}">
                <a16:creationId xmlns:a16="http://schemas.microsoft.com/office/drawing/2014/main" id="{D3F96567-3878-06F4-E567-00C31B45B5E0}"/>
              </a:ext>
            </a:extLst>
          </p:cNvPr>
          <p:cNvSpPr txBox="1">
            <a:spLocks noChangeArrowheads="1"/>
          </p:cNvSpPr>
          <p:nvPr/>
        </p:nvSpPr>
        <p:spPr bwMode="auto">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b="1">
                <a:solidFill>
                  <a:schemeClr val="bg1"/>
                </a:solidFill>
                <a:latin typeface="Verdana" panose="020B0604030504040204" pitchFamily="34" charset="0"/>
              </a:rPr>
              <a:t>Applications</a:t>
            </a:r>
          </a:p>
        </p:txBody>
      </p:sp>
      <p:sp>
        <p:nvSpPr>
          <p:cNvPr id="44036" name="Line 5">
            <a:extLst>
              <a:ext uri="{FF2B5EF4-FFF2-40B4-BE49-F238E27FC236}">
                <a16:creationId xmlns:a16="http://schemas.microsoft.com/office/drawing/2014/main" id="{69A4A4ED-BD80-44E4-13E3-146E4845C8DF}"/>
              </a:ext>
            </a:extLst>
          </p:cNvPr>
          <p:cNvSpPr>
            <a:spLocks noChangeShapeType="1"/>
          </p:cNvSpPr>
          <p:nvPr/>
        </p:nvSpPr>
        <p:spPr bwMode="auto">
          <a:xfrm>
            <a:off x="3048000" y="2971800"/>
            <a:ext cx="2819400" cy="76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37" name="Oval 6">
            <a:extLst>
              <a:ext uri="{FF2B5EF4-FFF2-40B4-BE49-F238E27FC236}">
                <a16:creationId xmlns:a16="http://schemas.microsoft.com/office/drawing/2014/main" id="{5FCBF057-DD59-CDE9-1A81-0FA0A60E4C5A}"/>
              </a:ext>
            </a:extLst>
          </p:cNvPr>
          <p:cNvSpPr>
            <a:spLocks noChangeArrowheads="1"/>
          </p:cNvSpPr>
          <p:nvPr/>
        </p:nvSpPr>
        <p:spPr bwMode="auto">
          <a:xfrm>
            <a:off x="2819400" y="28194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4038" name="Rectangle 12">
            <a:extLst>
              <a:ext uri="{FF2B5EF4-FFF2-40B4-BE49-F238E27FC236}">
                <a16:creationId xmlns:a16="http://schemas.microsoft.com/office/drawing/2014/main" id="{F6C45F56-D3AA-8763-7B36-B2024CF6D830}"/>
              </a:ext>
            </a:extLst>
          </p:cNvPr>
          <p:cNvSpPr>
            <a:spLocks noChangeArrowheads="1"/>
          </p:cNvSpPr>
          <p:nvPr/>
        </p:nvSpPr>
        <p:spPr bwMode="auto">
          <a:xfrm>
            <a:off x="2514600" y="22860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a</a:t>
            </a:r>
          </a:p>
        </p:txBody>
      </p:sp>
      <p:sp>
        <p:nvSpPr>
          <p:cNvPr id="44039" name="Oval 6">
            <a:extLst>
              <a:ext uri="{FF2B5EF4-FFF2-40B4-BE49-F238E27FC236}">
                <a16:creationId xmlns:a16="http://schemas.microsoft.com/office/drawing/2014/main" id="{78B81E0A-65AE-9881-2F10-56040C76ED6A}"/>
              </a:ext>
            </a:extLst>
          </p:cNvPr>
          <p:cNvSpPr>
            <a:spLocks noChangeArrowheads="1"/>
          </p:cNvSpPr>
          <p:nvPr/>
        </p:nvSpPr>
        <p:spPr bwMode="auto">
          <a:xfrm>
            <a:off x="5791200" y="28956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4040" name="Oval 6">
            <a:extLst>
              <a:ext uri="{FF2B5EF4-FFF2-40B4-BE49-F238E27FC236}">
                <a16:creationId xmlns:a16="http://schemas.microsoft.com/office/drawing/2014/main" id="{742D8AB9-902C-B1C8-D6BC-7293F973890F}"/>
              </a:ext>
            </a:extLst>
          </p:cNvPr>
          <p:cNvSpPr>
            <a:spLocks noChangeArrowheads="1"/>
          </p:cNvSpPr>
          <p:nvPr/>
        </p:nvSpPr>
        <p:spPr bwMode="auto">
          <a:xfrm>
            <a:off x="2819400" y="51054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4041" name="Oval 6">
            <a:extLst>
              <a:ext uri="{FF2B5EF4-FFF2-40B4-BE49-F238E27FC236}">
                <a16:creationId xmlns:a16="http://schemas.microsoft.com/office/drawing/2014/main" id="{5773F603-27CD-C258-DCCF-2F05ECC4CC3B}"/>
              </a:ext>
            </a:extLst>
          </p:cNvPr>
          <p:cNvSpPr>
            <a:spLocks noChangeArrowheads="1"/>
          </p:cNvSpPr>
          <p:nvPr/>
        </p:nvSpPr>
        <p:spPr bwMode="auto">
          <a:xfrm>
            <a:off x="4267200" y="40386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4042" name="Oval 6">
            <a:extLst>
              <a:ext uri="{FF2B5EF4-FFF2-40B4-BE49-F238E27FC236}">
                <a16:creationId xmlns:a16="http://schemas.microsoft.com/office/drawing/2014/main" id="{5D3490A0-A60B-322D-D8EA-16A703B8C9B2}"/>
              </a:ext>
            </a:extLst>
          </p:cNvPr>
          <p:cNvSpPr>
            <a:spLocks noChangeArrowheads="1"/>
          </p:cNvSpPr>
          <p:nvPr/>
        </p:nvSpPr>
        <p:spPr bwMode="auto">
          <a:xfrm>
            <a:off x="5867400" y="51816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4043" name="Line 5">
            <a:extLst>
              <a:ext uri="{FF2B5EF4-FFF2-40B4-BE49-F238E27FC236}">
                <a16:creationId xmlns:a16="http://schemas.microsoft.com/office/drawing/2014/main" id="{7803BA54-840B-A471-589F-D23633BDAA0E}"/>
              </a:ext>
            </a:extLst>
          </p:cNvPr>
          <p:cNvSpPr>
            <a:spLocks noChangeShapeType="1"/>
          </p:cNvSpPr>
          <p:nvPr/>
        </p:nvSpPr>
        <p:spPr bwMode="auto">
          <a:xfrm>
            <a:off x="2971800" y="2971800"/>
            <a:ext cx="1371600" cy="1143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4" name="Line 5">
            <a:extLst>
              <a:ext uri="{FF2B5EF4-FFF2-40B4-BE49-F238E27FC236}">
                <a16:creationId xmlns:a16="http://schemas.microsoft.com/office/drawing/2014/main" id="{A4B427BE-A7BF-0C8C-C15D-073933B97B7D}"/>
              </a:ext>
            </a:extLst>
          </p:cNvPr>
          <p:cNvSpPr>
            <a:spLocks noChangeShapeType="1"/>
          </p:cNvSpPr>
          <p:nvPr/>
        </p:nvSpPr>
        <p:spPr bwMode="auto">
          <a:xfrm flipV="1">
            <a:off x="4419600" y="3170238"/>
            <a:ext cx="1524000" cy="102076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5" name="Line 5">
            <a:extLst>
              <a:ext uri="{FF2B5EF4-FFF2-40B4-BE49-F238E27FC236}">
                <a16:creationId xmlns:a16="http://schemas.microsoft.com/office/drawing/2014/main" id="{19C5D1B0-80EF-1B99-B372-340515BB6775}"/>
              </a:ext>
            </a:extLst>
          </p:cNvPr>
          <p:cNvSpPr>
            <a:spLocks noChangeShapeType="1"/>
          </p:cNvSpPr>
          <p:nvPr/>
        </p:nvSpPr>
        <p:spPr bwMode="auto">
          <a:xfrm flipH="1">
            <a:off x="2895600" y="3048000"/>
            <a:ext cx="76200" cy="2133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6" name="Line 5">
            <a:extLst>
              <a:ext uri="{FF2B5EF4-FFF2-40B4-BE49-F238E27FC236}">
                <a16:creationId xmlns:a16="http://schemas.microsoft.com/office/drawing/2014/main" id="{9783AA7E-47D8-4A4E-67DF-A1E4426B192F}"/>
              </a:ext>
            </a:extLst>
          </p:cNvPr>
          <p:cNvSpPr>
            <a:spLocks noChangeShapeType="1"/>
          </p:cNvSpPr>
          <p:nvPr/>
        </p:nvSpPr>
        <p:spPr bwMode="auto">
          <a:xfrm>
            <a:off x="3048000" y="5257800"/>
            <a:ext cx="2819400" cy="76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7" name="Line 5">
            <a:extLst>
              <a:ext uri="{FF2B5EF4-FFF2-40B4-BE49-F238E27FC236}">
                <a16:creationId xmlns:a16="http://schemas.microsoft.com/office/drawing/2014/main" id="{9BFC2050-EEC7-8253-8C4B-7E6B6A8C59EF}"/>
              </a:ext>
            </a:extLst>
          </p:cNvPr>
          <p:cNvSpPr>
            <a:spLocks noChangeShapeType="1"/>
          </p:cNvSpPr>
          <p:nvPr/>
        </p:nvSpPr>
        <p:spPr bwMode="auto">
          <a:xfrm>
            <a:off x="5943600" y="3124200"/>
            <a:ext cx="76200" cy="2133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8" name="Line 5">
            <a:extLst>
              <a:ext uri="{FF2B5EF4-FFF2-40B4-BE49-F238E27FC236}">
                <a16:creationId xmlns:a16="http://schemas.microsoft.com/office/drawing/2014/main" id="{2A425CA6-A7CC-D250-3AC7-EF23DFB86D6C}"/>
              </a:ext>
            </a:extLst>
          </p:cNvPr>
          <p:cNvSpPr>
            <a:spLocks noChangeShapeType="1"/>
          </p:cNvSpPr>
          <p:nvPr/>
        </p:nvSpPr>
        <p:spPr bwMode="auto">
          <a:xfrm flipV="1">
            <a:off x="2971800" y="4267200"/>
            <a:ext cx="1371600" cy="914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9" name="Line 5">
            <a:extLst>
              <a:ext uri="{FF2B5EF4-FFF2-40B4-BE49-F238E27FC236}">
                <a16:creationId xmlns:a16="http://schemas.microsoft.com/office/drawing/2014/main" id="{047D70EC-91BF-21AD-4DF1-98BD8BDA857C}"/>
              </a:ext>
            </a:extLst>
          </p:cNvPr>
          <p:cNvSpPr>
            <a:spLocks noChangeShapeType="1"/>
          </p:cNvSpPr>
          <p:nvPr/>
        </p:nvSpPr>
        <p:spPr bwMode="auto">
          <a:xfrm>
            <a:off x="4495800" y="4267200"/>
            <a:ext cx="1447800" cy="1066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0" name="Rectangle 12">
            <a:extLst>
              <a:ext uri="{FF2B5EF4-FFF2-40B4-BE49-F238E27FC236}">
                <a16:creationId xmlns:a16="http://schemas.microsoft.com/office/drawing/2014/main" id="{88C846D0-45CB-45F1-5CE8-022092295540}"/>
              </a:ext>
            </a:extLst>
          </p:cNvPr>
          <p:cNvSpPr>
            <a:spLocks noChangeArrowheads="1"/>
          </p:cNvSpPr>
          <p:nvPr/>
        </p:nvSpPr>
        <p:spPr bwMode="auto">
          <a:xfrm>
            <a:off x="5638800" y="23622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b</a:t>
            </a:r>
          </a:p>
        </p:txBody>
      </p:sp>
      <p:sp>
        <p:nvSpPr>
          <p:cNvPr id="44051" name="Rectangle 12">
            <a:extLst>
              <a:ext uri="{FF2B5EF4-FFF2-40B4-BE49-F238E27FC236}">
                <a16:creationId xmlns:a16="http://schemas.microsoft.com/office/drawing/2014/main" id="{86D4544A-7862-1DEB-EC1F-1541B9EEE677}"/>
              </a:ext>
            </a:extLst>
          </p:cNvPr>
          <p:cNvSpPr>
            <a:spLocks noChangeArrowheads="1"/>
          </p:cNvSpPr>
          <p:nvPr/>
        </p:nvSpPr>
        <p:spPr bwMode="auto">
          <a:xfrm>
            <a:off x="2362200" y="48006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c</a:t>
            </a:r>
          </a:p>
        </p:txBody>
      </p:sp>
      <p:sp>
        <p:nvSpPr>
          <p:cNvPr id="44052" name="Rectangle 12">
            <a:extLst>
              <a:ext uri="{FF2B5EF4-FFF2-40B4-BE49-F238E27FC236}">
                <a16:creationId xmlns:a16="http://schemas.microsoft.com/office/drawing/2014/main" id="{FE2DF618-75DC-D96D-E4FF-EC4620E82D60}"/>
              </a:ext>
            </a:extLst>
          </p:cNvPr>
          <p:cNvSpPr>
            <a:spLocks noChangeArrowheads="1"/>
          </p:cNvSpPr>
          <p:nvPr/>
        </p:nvSpPr>
        <p:spPr bwMode="auto">
          <a:xfrm>
            <a:off x="6019800" y="48006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d</a:t>
            </a:r>
          </a:p>
        </p:txBody>
      </p:sp>
      <p:sp>
        <p:nvSpPr>
          <p:cNvPr id="44053" name="Rectangle 12">
            <a:extLst>
              <a:ext uri="{FF2B5EF4-FFF2-40B4-BE49-F238E27FC236}">
                <a16:creationId xmlns:a16="http://schemas.microsoft.com/office/drawing/2014/main" id="{5525C31D-63DC-B0AE-5018-3039C05A3DB2}"/>
              </a:ext>
            </a:extLst>
          </p:cNvPr>
          <p:cNvSpPr>
            <a:spLocks noChangeArrowheads="1"/>
          </p:cNvSpPr>
          <p:nvPr/>
        </p:nvSpPr>
        <p:spPr bwMode="auto">
          <a:xfrm>
            <a:off x="4191000" y="34290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e</a:t>
            </a:r>
          </a:p>
        </p:txBody>
      </p:sp>
      <p:sp>
        <p:nvSpPr>
          <p:cNvPr id="44054" name="Rectangle 12">
            <a:extLst>
              <a:ext uri="{FF2B5EF4-FFF2-40B4-BE49-F238E27FC236}">
                <a16:creationId xmlns:a16="http://schemas.microsoft.com/office/drawing/2014/main" id="{7BF32B61-80F9-64BB-EFA0-CDA19DC86760}"/>
              </a:ext>
            </a:extLst>
          </p:cNvPr>
          <p:cNvSpPr>
            <a:spLocks noChangeArrowheads="1"/>
          </p:cNvSpPr>
          <p:nvPr/>
        </p:nvSpPr>
        <p:spPr bwMode="auto">
          <a:xfrm>
            <a:off x="4191000" y="23622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1</a:t>
            </a:r>
          </a:p>
        </p:txBody>
      </p:sp>
      <p:sp>
        <p:nvSpPr>
          <p:cNvPr id="44055" name="Rectangle 12">
            <a:extLst>
              <a:ext uri="{FF2B5EF4-FFF2-40B4-BE49-F238E27FC236}">
                <a16:creationId xmlns:a16="http://schemas.microsoft.com/office/drawing/2014/main" id="{549BBFAD-3C33-3851-8BD1-A3746B130C3F}"/>
              </a:ext>
            </a:extLst>
          </p:cNvPr>
          <p:cNvSpPr>
            <a:spLocks noChangeArrowheads="1"/>
          </p:cNvSpPr>
          <p:nvPr/>
        </p:nvSpPr>
        <p:spPr bwMode="auto">
          <a:xfrm>
            <a:off x="4191000" y="52578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1</a:t>
            </a:r>
          </a:p>
        </p:txBody>
      </p:sp>
      <p:sp>
        <p:nvSpPr>
          <p:cNvPr id="44056" name="Rectangle 12">
            <a:extLst>
              <a:ext uri="{FF2B5EF4-FFF2-40B4-BE49-F238E27FC236}">
                <a16:creationId xmlns:a16="http://schemas.microsoft.com/office/drawing/2014/main" id="{8B7C2DDF-6E77-E776-6A82-5DC440D8ECCF}"/>
              </a:ext>
            </a:extLst>
          </p:cNvPr>
          <p:cNvSpPr>
            <a:spLocks noChangeArrowheads="1"/>
          </p:cNvSpPr>
          <p:nvPr/>
        </p:nvSpPr>
        <p:spPr bwMode="auto">
          <a:xfrm>
            <a:off x="3581400" y="31242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2</a:t>
            </a:r>
          </a:p>
        </p:txBody>
      </p:sp>
      <p:sp>
        <p:nvSpPr>
          <p:cNvPr id="44057" name="Rectangle 12">
            <a:extLst>
              <a:ext uri="{FF2B5EF4-FFF2-40B4-BE49-F238E27FC236}">
                <a16:creationId xmlns:a16="http://schemas.microsoft.com/office/drawing/2014/main" id="{C18DC82B-43F1-5BFE-C7B4-F637199BD03E}"/>
              </a:ext>
            </a:extLst>
          </p:cNvPr>
          <p:cNvSpPr>
            <a:spLocks noChangeArrowheads="1"/>
          </p:cNvSpPr>
          <p:nvPr/>
        </p:nvSpPr>
        <p:spPr bwMode="auto">
          <a:xfrm>
            <a:off x="5029200" y="42672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2</a:t>
            </a:r>
          </a:p>
        </p:txBody>
      </p:sp>
      <p:sp>
        <p:nvSpPr>
          <p:cNvPr id="44058" name="Rectangle 12">
            <a:extLst>
              <a:ext uri="{FF2B5EF4-FFF2-40B4-BE49-F238E27FC236}">
                <a16:creationId xmlns:a16="http://schemas.microsoft.com/office/drawing/2014/main" id="{2E3BD590-20BF-8992-4565-0791B530B6FE}"/>
              </a:ext>
            </a:extLst>
          </p:cNvPr>
          <p:cNvSpPr>
            <a:spLocks noChangeArrowheads="1"/>
          </p:cNvSpPr>
          <p:nvPr/>
        </p:nvSpPr>
        <p:spPr bwMode="auto">
          <a:xfrm>
            <a:off x="5943600" y="37338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3</a:t>
            </a:r>
          </a:p>
        </p:txBody>
      </p:sp>
      <p:sp>
        <p:nvSpPr>
          <p:cNvPr id="44059" name="Rectangle 12">
            <a:extLst>
              <a:ext uri="{FF2B5EF4-FFF2-40B4-BE49-F238E27FC236}">
                <a16:creationId xmlns:a16="http://schemas.microsoft.com/office/drawing/2014/main" id="{0B3017AE-E330-CCDA-6F57-24CD9A0CF1BB}"/>
              </a:ext>
            </a:extLst>
          </p:cNvPr>
          <p:cNvSpPr>
            <a:spLocks noChangeArrowheads="1"/>
          </p:cNvSpPr>
          <p:nvPr/>
        </p:nvSpPr>
        <p:spPr bwMode="auto">
          <a:xfrm>
            <a:off x="4800600" y="32766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3</a:t>
            </a:r>
          </a:p>
        </p:txBody>
      </p:sp>
      <p:sp>
        <p:nvSpPr>
          <p:cNvPr id="44060" name="Rectangle 12">
            <a:extLst>
              <a:ext uri="{FF2B5EF4-FFF2-40B4-BE49-F238E27FC236}">
                <a16:creationId xmlns:a16="http://schemas.microsoft.com/office/drawing/2014/main" id="{F4D5D08E-5566-984F-CA1B-5887FD6BDB20}"/>
              </a:ext>
            </a:extLst>
          </p:cNvPr>
          <p:cNvSpPr>
            <a:spLocks noChangeArrowheads="1"/>
          </p:cNvSpPr>
          <p:nvPr/>
        </p:nvSpPr>
        <p:spPr bwMode="auto">
          <a:xfrm>
            <a:off x="3352800" y="41910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3</a:t>
            </a:r>
          </a:p>
        </p:txBody>
      </p:sp>
      <p:sp>
        <p:nvSpPr>
          <p:cNvPr id="44061" name="Rectangle 12">
            <a:extLst>
              <a:ext uri="{FF2B5EF4-FFF2-40B4-BE49-F238E27FC236}">
                <a16:creationId xmlns:a16="http://schemas.microsoft.com/office/drawing/2014/main" id="{616F0A18-C3BD-C51C-3341-05F130D9CDE3}"/>
              </a:ext>
            </a:extLst>
          </p:cNvPr>
          <p:cNvSpPr>
            <a:spLocks noChangeArrowheads="1"/>
          </p:cNvSpPr>
          <p:nvPr/>
        </p:nvSpPr>
        <p:spPr bwMode="auto">
          <a:xfrm>
            <a:off x="2514600" y="37338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4</a:t>
            </a:r>
          </a:p>
        </p:txBody>
      </p:sp>
      <p:sp>
        <p:nvSpPr>
          <p:cNvPr id="44062" name="TextBox 30">
            <a:extLst>
              <a:ext uri="{FF2B5EF4-FFF2-40B4-BE49-F238E27FC236}">
                <a16:creationId xmlns:a16="http://schemas.microsoft.com/office/drawing/2014/main" id="{5E9C4224-9B1E-8F2A-8472-A6B71A0CC4F2}"/>
              </a:ext>
            </a:extLst>
          </p:cNvPr>
          <p:cNvSpPr txBox="1">
            <a:spLocks noChangeArrowheads="1"/>
          </p:cNvSpPr>
          <p:nvPr/>
        </p:nvSpPr>
        <p:spPr bwMode="auto">
          <a:xfrm>
            <a:off x="533400" y="1600200"/>
            <a:ext cx="655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800"/>
              <a:t>1.Apply Prim’s algorithm to find MST.</a:t>
            </a:r>
            <a:endParaRPr lang="zh-CN" altLang="en-US" sz="2800"/>
          </a:p>
        </p:txBody>
      </p:sp>
      <p:sp>
        <p:nvSpPr>
          <p:cNvPr id="32" name="Line 5">
            <a:extLst>
              <a:ext uri="{FF2B5EF4-FFF2-40B4-BE49-F238E27FC236}">
                <a16:creationId xmlns:a16="http://schemas.microsoft.com/office/drawing/2014/main" id="{3B3CD865-19C5-0FF5-1489-6ECA0FE92BCD}"/>
              </a:ext>
            </a:extLst>
          </p:cNvPr>
          <p:cNvSpPr>
            <a:spLocks noChangeShapeType="1"/>
          </p:cNvSpPr>
          <p:nvPr/>
        </p:nvSpPr>
        <p:spPr bwMode="auto">
          <a:xfrm>
            <a:off x="3048000" y="2971800"/>
            <a:ext cx="2819400" cy="762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5">
            <a:extLst>
              <a:ext uri="{FF2B5EF4-FFF2-40B4-BE49-F238E27FC236}">
                <a16:creationId xmlns:a16="http://schemas.microsoft.com/office/drawing/2014/main" id="{45B1BE8B-990E-0589-7212-577237D4B8EC}"/>
              </a:ext>
            </a:extLst>
          </p:cNvPr>
          <p:cNvSpPr>
            <a:spLocks noChangeShapeType="1"/>
          </p:cNvSpPr>
          <p:nvPr/>
        </p:nvSpPr>
        <p:spPr bwMode="auto">
          <a:xfrm>
            <a:off x="2971800" y="2971800"/>
            <a:ext cx="1371600" cy="1143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5">
            <a:extLst>
              <a:ext uri="{FF2B5EF4-FFF2-40B4-BE49-F238E27FC236}">
                <a16:creationId xmlns:a16="http://schemas.microsoft.com/office/drawing/2014/main" id="{D748F3A7-513A-5FDA-EF1D-53459DF0BB20}"/>
              </a:ext>
            </a:extLst>
          </p:cNvPr>
          <p:cNvSpPr>
            <a:spLocks noChangeShapeType="1"/>
          </p:cNvSpPr>
          <p:nvPr/>
        </p:nvSpPr>
        <p:spPr bwMode="auto">
          <a:xfrm>
            <a:off x="4419600" y="4191000"/>
            <a:ext cx="1447800" cy="10668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5">
            <a:extLst>
              <a:ext uri="{FF2B5EF4-FFF2-40B4-BE49-F238E27FC236}">
                <a16:creationId xmlns:a16="http://schemas.microsoft.com/office/drawing/2014/main" id="{F4661C6C-506E-8237-A87D-C732AC066126}"/>
              </a:ext>
            </a:extLst>
          </p:cNvPr>
          <p:cNvSpPr>
            <a:spLocks noChangeShapeType="1"/>
          </p:cNvSpPr>
          <p:nvPr/>
        </p:nvSpPr>
        <p:spPr bwMode="auto">
          <a:xfrm>
            <a:off x="3048000" y="5257800"/>
            <a:ext cx="2819400" cy="762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文本框 3">
            <a:extLst>
              <a:ext uri="{FF2B5EF4-FFF2-40B4-BE49-F238E27FC236}">
                <a16:creationId xmlns:a16="http://schemas.microsoft.com/office/drawing/2014/main" id="{D014AAFF-1DB0-52B2-338E-874C8B67358E}"/>
              </a:ext>
            </a:extLst>
          </p:cNvPr>
          <p:cNvSpPr txBox="1"/>
          <p:nvPr/>
        </p:nvSpPr>
        <p:spPr>
          <a:xfrm>
            <a:off x="7238930" y="2983470"/>
            <a:ext cx="1371564" cy="369332"/>
          </a:xfrm>
          <a:prstGeom prst="rect">
            <a:avLst/>
          </a:prstGeom>
          <a:noFill/>
        </p:spPr>
        <p:txBody>
          <a:bodyPr wrap="square" rtlCol="0">
            <a:spAutoFit/>
          </a:bodyPr>
          <a:lstStyle/>
          <a:p>
            <a:r>
              <a:rPr lang="en-US" altLang="zh-CN" dirty="0"/>
              <a:t>{</a:t>
            </a:r>
            <a:r>
              <a:rPr lang="en-US" altLang="zh-CN" dirty="0" err="1"/>
              <a:t>a,b</a:t>
            </a:r>
            <a:r>
              <a:rPr lang="en-US" altLang="zh-CN" dirty="0"/>
              <a:t>}     1  </a:t>
            </a:r>
            <a:endParaRPr lang="zh-CN" altLang="en-US" dirty="0"/>
          </a:p>
        </p:txBody>
      </p:sp>
      <p:sp>
        <p:nvSpPr>
          <p:cNvPr id="5" name="文本框 4">
            <a:extLst>
              <a:ext uri="{FF2B5EF4-FFF2-40B4-BE49-F238E27FC236}">
                <a16:creationId xmlns:a16="http://schemas.microsoft.com/office/drawing/2014/main" id="{B5C9FEBD-D328-A0DF-EC7E-C3B97CE960ED}"/>
              </a:ext>
            </a:extLst>
          </p:cNvPr>
          <p:cNvSpPr txBox="1"/>
          <p:nvPr/>
        </p:nvSpPr>
        <p:spPr>
          <a:xfrm>
            <a:off x="7238930" y="3516856"/>
            <a:ext cx="1219168" cy="369332"/>
          </a:xfrm>
          <a:prstGeom prst="rect">
            <a:avLst/>
          </a:prstGeom>
          <a:noFill/>
        </p:spPr>
        <p:txBody>
          <a:bodyPr wrap="square" rtlCol="0">
            <a:spAutoFit/>
          </a:bodyPr>
          <a:lstStyle/>
          <a:p>
            <a:r>
              <a:rPr lang="en-US" altLang="zh-CN" dirty="0"/>
              <a:t>{</a:t>
            </a:r>
            <a:r>
              <a:rPr lang="en-US" altLang="zh-CN" dirty="0" err="1"/>
              <a:t>a,e</a:t>
            </a:r>
            <a:r>
              <a:rPr lang="en-US" altLang="zh-CN" dirty="0"/>
              <a:t>}      2</a:t>
            </a:r>
            <a:endParaRPr lang="zh-CN" altLang="en-US" dirty="0"/>
          </a:p>
        </p:txBody>
      </p:sp>
      <p:sp>
        <p:nvSpPr>
          <p:cNvPr id="6" name="文本框 5">
            <a:extLst>
              <a:ext uri="{FF2B5EF4-FFF2-40B4-BE49-F238E27FC236}">
                <a16:creationId xmlns:a16="http://schemas.microsoft.com/office/drawing/2014/main" id="{ECF29596-BE38-0350-97A9-48874C7F7DBE}"/>
              </a:ext>
            </a:extLst>
          </p:cNvPr>
          <p:cNvSpPr txBox="1"/>
          <p:nvPr/>
        </p:nvSpPr>
        <p:spPr>
          <a:xfrm>
            <a:off x="7238930" y="4050242"/>
            <a:ext cx="1142970" cy="369332"/>
          </a:xfrm>
          <a:prstGeom prst="rect">
            <a:avLst/>
          </a:prstGeom>
          <a:noFill/>
        </p:spPr>
        <p:txBody>
          <a:bodyPr wrap="square" rtlCol="0">
            <a:spAutoFit/>
          </a:bodyPr>
          <a:lstStyle/>
          <a:p>
            <a:r>
              <a:rPr lang="en-US" altLang="zh-CN" dirty="0"/>
              <a:t>{</a:t>
            </a:r>
            <a:r>
              <a:rPr lang="en-US" altLang="zh-CN" dirty="0" err="1"/>
              <a:t>e,d</a:t>
            </a:r>
            <a:r>
              <a:rPr lang="en-US" altLang="zh-CN" dirty="0"/>
              <a:t>}    2</a:t>
            </a:r>
            <a:endParaRPr lang="zh-CN" altLang="en-US" dirty="0"/>
          </a:p>
        </p:txBody>
      </p:sp>
      <p:sp>
        <p:nvSpPr>
          <p:cNvPr id="7" name="文本框 6">
            <a:extLst>
              <a:ext uri="{FF2B5EF4-FFF2-40B4-BE49-F238E27FC236}">
                <a16:creationId xmlns:a16="http://schemas.microsoft.com/office/drawing/2014/main" id="{A243FB31-7197-A068-2F03-ECAE03A5D324}"/>
              </a:ext>
            </a:extLst>
          </p:cNvPr>
          <p:cNvSpPr txBox="1"/>
          <p:nvPr/>
        </p:nvSpPr>
        <p:spPr>
          <a:xfrm>
            <a:off x="7238930" y="4583628"/>
            <a:ext cx="1142970" cy="369332"/>
          </a:xfrm>
          <a:prstGeom prst="rect">
            <a:avLst/>
          </a:prstGeom>
          <a:noFill/>
        </p:spPr>
        <p:txBody>
          <a:bodyPr wrap="square" rtlCol="0">
            <a:spAutoFit/>
          </a:bodyPr>
          <a:lstStyle/>
          <a:p>
            <a:r>
              <a:rPr lang="en-US" altLang="zh-CN" dirty="0"/>
              <a:t>{</a:t>
            </a:r>
            <a:r>
              <a:rPr lang="en-US" altLang="zh-CN" dirty="0" err="1"/>
              <a:t>d,c</a:t>
            </a:r>
            <a:r>
              <a:rPr lang="en-US" altLang="zh-CN" dirty="0"/>
              <a:t>}     1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blinds(horizontal)">
                                      <p:cBhvr>
                                        <p:cTn id="14" dur="500"/>
                                        <p:tgtEl>
                                          <p:spTgt spid="33"/>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blinds(horizontal)">
                                      <p:cBhvr>
                                        <p:cTn id="22" dur="500"/>
                                        <p:tgtEl>
                                          <p:spTgt spid="34"/>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blinds(horizontal)">
                                      <p:cBhvr>
                                        <p:cTn id="29" dur="500"/>
                                        <p:tgtEl>
                                          <p:spTgt spid="35"/>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937EE6C-267B-4619-B69F-B3E72D54D30D}"/>
              </a:ext>
            </a:extLst>
          </p:cNvPr>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1B813EB-E7DA-40D5-8E07-728453313BD7}" type="slidenum">
              <a:rPr altLang="zh-CN">
                <a:effectLst>
                  <a:outerShdw blurRad="38100" dist="38100" dir="2700000" algn="tl">
                    <a:srgbClr val="C0C0C0"/>
                  </a:outerShdw>
                </a:effectLst>
                <a:latin typeface="Verdana" panose="020B0604030504040204" pitchFamily="34" charset="0"/>
              </a:rPr>
              <a:pPr/>
              <a:t>13</a:t>
            </a:fld>
            <a:endParaRPr lang="zh-CN" altLang="zh-CN">
              <a:effectLst>
                <a:outerShdw blurRad="38100" dist="38100" dir="2700000" algn="tl">
                  <a:srgbClr val="C0C0C0"/>
                </a:outerShdw>
              </a:effectLst>
              <a:latin typeface="Verdana" panose="020B0604030504040204" pitchFamily="34" charset="0"/>
            </a:endParaRPr>
          </a:p>
        </p:txBody>
      </p:sp>
      <p:sp>
        <p:nvSpPr>
          <p:cNvPr id="45059" name="Rectangle 2">
            <a:extLst>
              <a:ext uri="{FF2B5EF4-FFF2-40B4-BE49-F238E27FC236}">
                <a16:creationId xmlns:a16="http://schemas.microsoft.com/office/drawing/2014/main" id="{2DD3C74B-EDB9-92BA-2DCE-615EC37D0444}"/>
              </a:ext>
            </a:extLst>
          </p:cNvPr>
          <p:cNvSpPr txBox="1">
            <a:spLocks noChangeArrowheads="1"/>
          </p:cNvSpPr>
          <p:nvPr/>
        </p:nvSpPr>
        <p:spPr bwMode="auto">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b="1">
                <a:solidFill>
                  <a:schemeClr val="bg1"/>
                </a:solidFill>
                <a:latin typeface="Verdana" panose="020B0604030504040204" pitchFamily="34" charset="0"/>
              </a:rPr>
              <a:t>Applications</a:t>
            </a:r>
          </a:p>
        </p:txBody>
      </p:sp>
      <p:sp>
        <p:nvSpPr>
          <p:cNvPr id="45060" name="Line 5">
            <a:extLst>
              <a:ext uri="{FF2B5EF4-FFF2-40B4-BE49-F238E27FC236}">
                <a16:creationId xmlns:a16="http://schemas.microsoft.com/office/drawing/2014/main" id="{C84DF16E-1B4C-E316-1794-EA799DE4D3EA}"/>
              </a:ext>
            </a:extLst>
          </p:cNvPr>
          <p:cNvSpPr>
            <a:spLocks noChangeShapeType="1"/>
          </p:cNvSpPr>
          <p:nvPr/>
        </p:nvSpPr>
        <p:spPr bwMode="auto">
          <a:xfrm>
            <a:off x="3048000" y="2971800"/>
            <a:ext cx="2819400" cy="76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1" name="Oval 6">
            <a:extLst>
              <a:ext uri="{FF2B5EF4-FFF2-40B4-BE49-F238E27FC236}">
                <a16:creationId xmlns:a16="http://schemas.microsoft.com/office/drawing/2014/main" id="{1A7DD455-707D-DE1F-F4C5-37B549BB44BD}"/>
              </a:ext>
            </a:extLst>
          </p:cNvPr>
          <p:cNvSpPr>
            <a:spLocks noChangeArrowheads="1"/>
          </p:cNvSpPr>
          <p:nvPr/>
        </p:nvSpPr>
        <p:spPr bwMode="auto">
          <a:xfrm>
            <a:off x="2819400" y="28194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5062" name="Rectangle 12">
            <a:extLst>
              <a:ext uri="{FF2B5EF4-FFF2-40B4-BE49-F238E27FC236}">
                <a16:creationId xmlns:a16="http://schemas.microsoft.com/office/drawing/2014/main" id="{887D7F40-F8A0-1AE8-A199-D4A5FF726149}"/>
              </a:ext>
            </a:extLst>
          </p:cNvPr>
          <p:cNvSpPr>
            <a:spLocks noChangeArrowheads="1"/>
          </p:cNvSpPr>
          <p:nvPr/>
        </p:nvSpPr>
        <p:spPr bwMode="auto">
          <a:xfrm>
            <a:off x="2514600" y="22860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a</a:t>
            </a:r>
          </a:p>
        </p:txBody>
      </p:sp>
      <p:sp>
        <p:nvSpPr>
          <p:cNvPr id="45063" name="Oval 6">
            <a:extLst>
              <a:ext uri="{FF2B5EF4-FFF2-40B4-BE49-F238E27FC236}">
                <a16:creationId xmlns:a16="http://schemas.microsoft.com/office/drawing/2014/main" id="{3931D60D-6C84-5591-3DCC-0B5AF28C203D}"/>
              </a:ext>
            </a:extLst>
          </p:cNvPr>
          <p:cNvSpPr>
            <a:spLocks noChangeArrowheads="1"/>
          </p:cNvSpPr>
          <p:nvPr/>
        </p:nvSpPr>
        <p:spPr bwMode="auto">
          <a:xfrm>
            <a:off x="5791200" y="28956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5064" name="Oval 6">
            <a:extLst>
              <a:ext uri="{FF2B5EF4-FFF2-40B4-BE49-F238E27FC236}">
                <a16:creationId xmlns:a16="http://schemas.microsoft.com/office/drawing/2014/main" id="{C9DCADF2-93B6-B1DC-34D4-2A5A1D0709CC}"/>
              </a:ext>
            </a:extLst>
          </p:cNvPr>
          <p:cNvSpPr>
            <a:spLocks noChangeArrowheads="1"/>
          </p:cNvSpPr>
          <p:nvPr/>
        </p:nvSpPr>
        <p:spPr bwMode="auto">
          <a:xfrm>
            <a:off x="2819400" y="51054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5065" name="Oval 6">
            <a:extLst>
              <a:ext uri="{FF2B5EF4-FFF2-40B4-BE49-F238E27FC236}">
                <a16:creationId xmlns:a16="http://schemas.microsoft.com/office/drawing/2014/main" id="{DD87B011-6944-42FD-90DB-2D24BEDB19C3}"/>
              </a:ext>
            </a:extLst>
          </p:cNvPr>
          <p:cNvSpPr>
            <a:spLocks noChangeArrowheads="1"/>
          </p:cNvSpPr>
          <p:nvPr/>
        </p:nvSpPr>
        <p:spPr bwMode="auto">
          <a:xfrm>
            <a:off x="4267200" y="40386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5066" name="Oval 6">
            <a:extLst>
              <a:ext uri="{FF2B5EF4-FFF2-40B4-BE49-F238E27FC236}">
                <a16:creationId xmlns:a16="http://schemas.microsoft.com/office/drawing/2014/main" id="{73425E3E-AFC6-78BF-BE33-90C36C0E14B6}"/>
              </a:ext>
            </a:extLst>
          </p:cNvPr>
          <p:cNvSpPr>
            <a:spLocks noChangeArrowheads="1"/>
          </p:cNvSpPr>
          <p:nvPr/>
        </p:nvSpPr>
        <p:spPr bwMode="auto">
          <a:xfrm>
            <a:off x="5867400" y="51816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5067" name="Line 5">
            <a:extLst>
              <a:ext uri="{FF2B5EF4-FFF2-40B4-BE49-F238E27FC236}">
                <a16:creationId xmlns:a16="http://schemas.microsoft.com/office/drawing/2014/main" id="{621B7176-D4F0-4E7F-B1BD-320E318A001E}"/>
              </a:ext>
            </a:extLst>
          </p:cNvPr>
          <p:cNvSpPr>
            <a:spLocks noChangeShapeType="1"/>
          </p:cNvSpPr>
          <p:nvPr/>
        </p:nvSpPr>
        <p:spPr bwMode="auto">
          <a:xfrm>
            <a:off x="2971800" y="2971800"/>
            <a:ext cx="1371600" cy="1143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8" name="Line 5">
            <a:extLst>
              <a:ext uri="{FF2B5EF4-FFF2-40B4-BE49-F238E27FC236}">
                <a16:creationId xmlns:a16="http://schemas.microsoft.com/office/drawing/2014/main" id="{E93930E9-B0EF-23CF-3B60-B6FFEC825FB2}"/>
              </a:ext>
            </a:extLst>
          </p:cNvPr>
          <p:cNvSpPr>
            <a:spLocks noChangeShapeType="1"/>
          </p:cNvSpPr>
          <p:nvPr/>
        </p:nvSpPr>
        <p:spPr bwMode="auto">
          <a:xfrm>
            <a:off x="3048000" y="5257800"/>
            <a:ext cx="2819400" cy="76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9" name="Line 5">
            <a:extLst>
              <a:ext uri="{FF2B5EF4-FFF2-40B4-BE49-F238E27FC236}">
                <a16:creationId xmlns:a16="http://schemas.microsoft.com/office/drawing/2014/main" id="{D9F235DD-B3BB-E2B1-C0DB-E6D0E91BC2A9}"/>
              </a:ext>
            </a:extLst>
          </p:cNvPr>
          <p:cNvSpPr>
            <a:spLocks noChangeShapeType="1"/>
          </p:cNvSpPr>
          <p:nvPr/>
        </p:nvSpPr>
        <p:spPr bwMode="auto">
          <a:xfrm>
            <a:off x="4495800" y="4267200"/>
            <a:ext cx="1447800" cy="1066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0" name="Rectangle 12">
            <a:extLst>
              <a:ext uri="{FF2B5EF4-FFF2-40B4-BE49-F238E27FC236}">
                <a16:creationId xmlns:a16="http://schemas.microsoft.com/office/drawing/2014/main" id="{BBE66EE6-F6C9-3287-5702-22A752BC2FA5}"/>
              </a:ext>
            </a:extLst>
          </p:cNvPr>
          <p:cNvSpPr>
            <a:spLocks noChangeArrowheads="1"/>
          </p:cNvSpPr>
          <p:nvPr/>
        </p:nvSpPr>
        <p:spPr bwMode="auto">
          <a:xfrm>
            <a:off x="5638800" y="23622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b</a:t>
            </a:r>
          </a:p>
        </p:txBody>
      </p:sp>
      <p:sp>
        <p:nvSpPr>
          <p:cNvPr id="45071" name="Rectangle 12">
            <a:extLst>
              <a:ext uri="{FF2B5EF4-FFF2-40B4-BE49-F238E27FC236}">
                <a16:creationId xmlns:a16="http://schemas.microsoft.com/office/drawing/2014/main" id="{82FD7195-F2D9-2215-2C3F-9866EF60FEBD}"/>
              </a:ext>
            </a:extLst>
          </p:cNvPr>
          <p:cNvSpPr>
            <a:spLocks noChangeArrowheads="1"/>
          </p:cNvSpPr>
          <p:nvPr/>
        </p:nvSpPr>
        <p:spPr bwMode="auto">
          <a:xfrm>
            <a:off x="2362200" y="48006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c</a:t>
            </a:r>
          </a:p>
        </p:txBody>
      </p:sp>
      <p:sp>
        <p:nvSpPr>
          <p:cNvPr id="45072" name="Rectangle 12">
            <a:extLst>
              <a:ext uri="{FF2B5EF4-FFF2-40B4-BE49-F238E27FC236}">
                <a16:creationId xmlns:a16="http://schemas.microsoft.com/office/drawing/2014/main" id="{237B1D15-124A-B9DA-5F6F-4702767A1A3A}"/>
              </a:ext>
            </a:extLst>
          </p:cNvPr>
          <p:cNvSpPr>
            <a:spLocks noChangeArrowheads="1"/>
          </p:cNvSpPr>
          <p:nvPr/>
        </p:nvSpPr>
        <p:spPr bwMode="auto">
          <a:xfrm>
            <a:off x="6019800" y="48006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d</a:t>
            </a:r>
          </a:p>
        </p:txBody>
      </p:sp>
      <p:sp>
        <p:nvSpPr>
          <p:cNvPr id="45073" name="Rectangle 12">
            <a:extLst>
              <a:ext uri="{FF2B5EF4-FFF2-40B4-BE49-F238E27FC236}">
                <a16:creationId xmlns:a16="http://schemas.microsoft.com/office/drawing/2014/main" id="{6901BA2D-AD94-7089-5E64-650815E43BE0}"/>
              </a:ext>
            </a:extLst>
          </p:cNvPr>
          <p:cNvSpPr>
            <a:spLocks noChangeArrowheads="1"/>
          </p:cNvSpPr>
          <p:nvPr/>
        </p:nvSpPr>
        <p:spPr bwMode="auto">
          <a:xfrm>
            <a:off x="4191000" y="34290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e</a:t>
            </a:r>
          </a:p>
        </p:txBody>
      </p:sp>
      <p:sp>
        <p:nvSpPr>
          <p:cNvPr id="45074" name="Rectangle 12">
            <a:extLst>
              <a:ext uri="{FF2B5EF4-FFF2-40B4-BE49-F238E27FC236}">
                <a16:creationId xmlns:a16="http://schemas.microsoft.com/office/drawing/2014/main" id="{5D034BCC-8BA4-0DF4-45DE-061BA2852336}"/>
              </a:ext>
            </a:extLst>
          </p:cNvPr>
          <p:cNvSpPr>
            <a:spLocks noChangeArrowheads="1"/>
          </p:cNvSpPr>
          <p:nvPr/>
        </p:nvSpPr>
        <p:spPr bwMode="auto">
          <a:xfrm>
            <a:off x="4191000" y="23622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1</a:t>
            </a:r>
          </a:p>
        </p:txBody>
      </p:sp>
      <p:sp>
        <p:nvSpPr>
          <p:cNvPr id="45075" name="Rectangle 12">
            <a:extLst>
              <a:ext uri="{FF2B5EF4-FFF2-40B4-BE49-F238E27FC236}">
                <a16:creationId xmlns:a16="http://schemas.microsoft.com/office/drawing/2014/main" id="{C9AEB175-3C7B-8D20-0F8A-A732A15E1F68}"/>
              </a:ext>
            </a:extLst>
          </p:cNvPr>
          <p:cNvSpPr>
            <a:spLocks noChangeArrowheads="1"/>
          </p:cNvSpPr>
          <p:nvPr/>
        </p:nvSpPr>
        <p:spPr bwMode="auto">
          <a:xfrm>
            <a:off x="4191000" y="52578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1</a:t>
            </a:r>
          </a:p>
        </p:txBody>
      </p:sp>
      <p:sp>
        <p:nvSpPr>
          <p:cNvPr id="45076" name="Rectangle 12">
            <a:extLst>
              <a:ext uri="{FF2B5EF4-FFF2-40B4-BE49-F238E27FC236}">
                <a16:creationId xmlns:a16="http://schemas.microsoft.com/office/drawing/2014/main" id="{1581BC41-E949-A98F-7B99-8FB218D8A200}"/>
              </a:ext>
            </a:extLst>
          </p:cNvPr>
          <p:cNvSpPr>
            <a:spLocks noChangeArrowheads="1"/>
          </p:cNvSpPr>
          <p:nvPr/>
        </p:nvSpPr>
        <p:spPr bwMode="auto">
          <a:xfrm>
            <a:off x="3581400" y="31242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2</a:t>
            </a:r>
          </a:p>
        </p:txBody>
      </p:sp>
      <p:sp>
        <p:nvSpPr>
          <p:cNvPr id="45077" name="Rectangle 12">
            <a:extLst>
              <a:ext uri="{FF2B5EF4-FFF2-40B4-BE49-F238E27FC236}">
                <a16:creationId xmlns:a16="http://schemas.microsoft.com/office/drawing/2014/main" id="{466DE884-AB1F-EF85-9ABC-C29A520F8D57}"/>
              </a:ext>
            </a:extLst>
          </p:cNvPr>
          <p:cNvSpPr>
            <a:spLocks noChangeArrowheads="1"/>
          </p:cNvSpPr>
          <p:nvPr/>
        </p:nvSpPr>
        <p:spPr bwMode="auto">
          <a:xfrm>
            <a:off x="5029200" y="42672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2</a:t>
            </a:r>
          </a:p>
        </p:txBody>
      </p:sp>
      <p:sp>
        <p:nvSpPr>
          <p:cNvPr id="45078" name="TextBox 30">
            <a:extLst>
              <a:ext uri="{FF2B5EF4-FFF2-40B4-BE49-F238E27FC236}">
                <a16:creationId xmlns:a16="http://schemas.microsoft.com/office/drawing/2014/main" id="{BAF33AFC-794F-9638-33CF-1BC8C53AEBE1}"/>
              </a:ext>
            </a:extLst>
          </p:cNvPr>
          <p:cNvSpPr txBox="1">
            <a:spLocks noChangeArrowheads="1"/>
          </p:cNvSpPr>
          <p:nvPr/>
        </p:nvSpPr>
        <p:spPr bwMode="auto">
          <a:xfrm>
            <a:off x="533400" y="1600200"/>
            <a:ext cx="655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800"/>
              <a:t>1.Apply Prim’s algorithm to find MST.</a:t>
            </a:r>
            <a:endParaRPr lang="zh-CN" alt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90BD444-4E41-4054-A0F1-227FEB9175CB}"/>
              </a:ext>
            </a:extLst>
          </p:cNvPr>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4A4EC0A-A8C3-4AF0-A1B6-F77E54BAAC7D}" type="slidenum">
              <a:rPr altLang="zh-CN">
                <a:effectLst>
                  <a:outerShdw blurRad="38100" dist="38100" dir="2700000" algn="tl">
                    <a:srgbClr val="C0C0C0"/>
                  </a:outerShdw>
                </a:effectLst>
                <a:latin typeface="Verdana" panose="020B0604030504040204" pitchFamily="34" charset="0"/>
              </a:rPr>
              <a:pPr/>
              <a:t>14</a:t>
            </a:fld>
            <a:endParaRPr lang="zh-CN" altLang="zh-CN">
              <a:effectLst>
                <a:outerShdw blurRad="38100" dist="38100" dir="2700000" algn="tl">
                  <a:srgbClr val="C0C0C0"/>
                </a:outerShdw>
              </a:effectLst>
              <a:latin typeface="Verdana" panose="020B0604030504040204" pitchFamily="34" charset="0"/>
            </a:endParaRPr>
          </a:p>
        </p:txBody>
      </p:sp>
      <p:sp>
        <p:nvSpPr>
          <p:cNvPr id="46083" name="Rectangle 2">
            <a:extLst>
              <a:ext uri="{FF2B5EF4-FFF2-40B4-BE49-F238E27FC236}">
                <a16:creationId xmlns:a16="http://schemas.microsoft.com/office/drawing/2014/main" id="{725AB1AE-F04A-92A0-4788-46A5DB24C8D7}"/>
              </a:ext>
            </a:extLst>
          </p:cNvPr>
          <p:cNvSpPr txBox="1">
            <a:spLocks noChangeArrowheads="1"/>
          </p:cNvSpPr>
          <p:nvPr/>
        </p:nvSpPr>
        <p:spPr bwMode="auto">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b="1">
                <a:solidFill>
                  <a:schemeClr val="bg1"/>
                </a:solidFill>
                <a:latin typeface="Verdana" panose="020B0604030504040204" pitchFamily="34" charset="0"/>
              </a:rPr>
              <a:t>Applications</a:t>
            </a:r>
          </a:p>
        </p:txBody>
      </p:sp>
      <p:sp>
        <p:nvSpPr>
          <p:cNvPr id="46084" name="Line 5">
            <a:extLst>
              <a:ext uri="{FF2B5EF4-FFF2-40B4-BE49-F238E27FC236}">
                <a16:creationId xmlns:a16="http://schemas.microsoft.com/office/drawing/2014/main" id="{49D73FF0-6ABA-9118-9E36-22F388C5D2B3}"/>
              </a:ext>
            </a:extLst>
          </p:cNvPr>
          <p:cNvSpPr>
            <a:spLocks noChangeShapeType="1"/>
          </p:cNvSpPr>
          <p:nvPr/>
        </p:nvSpPr>
        <p:spPr bwMode="auto">
          <a:xfrm>
            <a:off x="2115160" y="2940843"/>
            <a:ext cx="1542440" cy="4206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5" name="Oval 6">
            <a:extLst>
              <a:ext uri="{FF2B5EF4-FFF2-40B4-BE49-F238E27FC236}">
                <a16:creationId xmlns:a16="http://schemas.microsoft.com/office/drawing/2014/main" id="{ACB75340-2918-DE93-8C4A-68512612E74C}"/>
              </a:ext>
            </a:extLst>
          </p:cNvPr>
          <p:cNvSpPr>
            <a:spLocks noChangeArrowheads="1"/>
          </p:cNvSpPr>
          <p:nvPr/>
        </p:nvSpPr>
        <p:spPr bwMode="auto">
          <a:xfrm>
            <a:off x="1905000" y="28194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6086" name="Rectangle 12">
            <a:extLst>
              <a:ext uri="{FF2B5EF4-FFF2-40B4-BE49-F238E27FC236}">
                <a16:creationId xmlns:a16="http://schemas.microsoft.com/office/drawing/2014/main" id="{AE9A92C4-7C7A-787F-A8D1-60E295F86AA2}"/>
              </a:ext>
            </a:extLst>
          </p:cNvPr>
          <p:cNvSpPr>
            <a:spLocks noChangeArrowheads="1"/>
          </p:cNvSpPr>
          <p:nvPr/>
        </p:nvSpPr>
        <p:spPr bwMode="auto">
          <a:xfrm>
            <a:off x="1371600" y="22860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a</a:t>
            </a:r>
          </a:p>
        </p:txBody>
      </p:sp>
      <p:sp>
        <p:nvSpPr>
          <p:cNvPr id="46087" name="Oval 6">
            <a:extLst>
              <a:ext uri="{FF2B5EF4-FFF2-40B4-BE49-F238E27FC236}">
                <a16:creationId xmlns:a16="http://schemas.microsoft.com/office/drawing/2014/main" id="{7467F1A5-3AD2-54AB-1380-890602728077}"/>
              </a:ext>
            </a:extLst>
          </p:cNvPr>
          <p:cNvSpPr>
            <a:spLocks noChangeArrowheads="1"/>
          </p:cNvSpPr>
          <p:nvPr/>
        </p:nvSpPr>
        <p:spPr bwMode="auto">
          <a:xfrm>
            <a:off x="3581400" y="28194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6088" name="Oval 6">
            <a:extLst>
              <a:ext uri="{FF2B5EF4-FFF2-40B4-BE49-F238E27FC236}">
                <a16:creationId xmlns:a16="http://schemas.microsoft.com/office/drawing/2014/main" id="{5921B591-765F-B4CB-21FA-FD7D2F3869AF}"/>
              </a:ext>
            </a:extLst>
          </p:cNvPr>
          <p:cNvSpPr>
            <a:spLocks noChangeArrowheads="1"/>
          </p:cNvSpPr>
          <p:nvPr/>
        </p:nvSpPr>
        <p:spPr bwMode="auto">
          <a:xfrm>
            <a:off x="1905000" y="41148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6089" name="Oval 6">
            <a:extLst>
              <a:ext uri="{FF2B5EF4-FFF2-40B4-BE49-F238E27FC236}">
                <a16:creationId xmlns:a16="http://schemas.microsoft.com/office/drawing/2014/main" id="{A2C47F9D-92A8-362E-A71F-28676ADA4264}"/>
              </a:ext>
            </a:extLst>
          </p:cNvPr>
          <p:cNvSpPr>
            <a:spLocks noChangeArrowheads="1"/>
          </p:cNvSpPr>
          <p:nvPr/>
        </p:nvSpPr>
        <p:spPr bwMode="auto">
          <a:xfrm>
            <a:off x="1837347" y="54102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6090" name="Rectangle 12">
            <a:extLst>
              <a:ext uri="{FF2B5EF4-FFF2-40B4-BE49-F238E27FC236}">
                <a16:creationId xmlns:a16="http://schemas.microsoft.com/office/drawing/2014/main" id="{46174B64-A12F-AF55-CDC4-DB6638D5936F}"/>
              </a:ext>
            </a:extLst>
          </p:cNvPr>
          <p:cNvSpPr>
            <a:spLocks noChangeArrowheads="1"/>
          </p:cNvSpPr>
          <p:nvPr/>
        </p:nvSpPr>
        <p:spPr bwMode="auto">
          <a:xfrm>
            <a:off x="3276600" y="22860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b</a:t>
            </a:r>
          </a:p>
        </p:txBody>
      </p:sp>
      <p:sp>
        <p:nvSpPr>
          <p:cNvPr id="46091" name="Rectangle 12">
            <a:extLst>
              <a:ext uri="{FF2B5EF4-FFF2-40B4-BE49-F238E27FC236}">
                <a16:creationId xmlns:a16="http://schemas.microsoft.com/office/drawing/2014/main" id="{ECB478C3-DB91-51A2-6443-A45941F4E8FA}"/>
              </a:ext>
            </a:extLst>
          </p:cNvPr>
          <p:cNvSpPr>
            <a:spLocks noChangeArrowheads="1"/>
          </p:cNvSpPr>
          <p:nvPr/>
        </p:nvSpPr>
        <p:spPr bwMode="auto">
          <a:xfrm>
            <a:off x="5486400" y="22860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c</a:t>
            </a:r>
          </a:p>
        </p:txBody>
      </p:sp>
      <p:sp>
        <p:nvSpPr>
          <p:cNvPr id="46092" name="Rectangle 12">
            <a:extLst>
              <a:ext uri="{FF2B5EF4-FFF2-40B4-BE49-F238E27FC236}">
                <a16:creationId xmlns:a16="http://schemas.microsoft.com/office/drawing/2014/main" id="{389E5E34-0894-3030-2143-38AE18650AEC}"/>
              </a:ext>
            </a:extLst>
          </p:cNvPr>
          <p:cNvSpPr>
            <a:spLocks noChangeArrowheads="1"/>
          </p:cNvSpPr>
          <p:nvPr/>
        </p:nvSpPr>
        <p:spPr bwMode="auto">
          <a:xfrm>
            <a:off x="1447800" y="38862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d</a:t>
            </a:r>
          </a:p>
        </p:txBody>
      </p:sp>
      <p:sp>
        <p:nvSpPr>
          <p:cNvPr id="46093" name="TextBox 30">
            <a:extLst>
              <a:ext uri="{FF2B5EF4-FFF2-40B4-BE49-F238E27FC236}">
                <a16:creationId xmlns:a16="http://schemas.microsoft.com/office/drawing/2014/main" id="{571616CE-CBD4-C197-EA58-0D3ADC66F444}"/>
              </a:ext>
            </a:extLst>
          </p:cNvPr>
          <p:cNvSpPr txBox="1">
            <a:spLocks noChangeArrowheads="1"/>
          </p:cNvSpPr>
          <p:nvPr/>
        </p:nvSpPr>
        <p:spPr bwMode="auto">
          <a:xfrm>
            <a:off x="533400" y="1600200"/>
            <a:ext cx="655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800"/>
              <a:t>2.Apply Kruskal’s algorithm to find MST.</a:t>
            </a:r>
            <a:endParaRPr lang="zh-CN" altLang="en-US" sz="2800"/>
          </a:p>
        </p:txBody>
      </p:sp>
      <p:sp>
        <p:nvSpPr>
          <p:cNvPr id="46094" name="Line 5">
            <a:extLst>
              <a:ext uri="{FF2B5EF4-FFF2-40B4-BE49-F238E27FC236}">
                <a16:creationId xmlns:a16="http://schemas.microsoft.com/office/drawing/2014/main" id="{23092FD3-AAFA-CBDE-5731-4B3559C9BDC1}"/>
              </a:ext>
            </a:extLst>
          </p:cNvPr>
          <p:cNvSpPr>
            <a:spLocks noChangeShapeType="1"/>
          </p:cNvSpPr>
          <p:nvPr/>
        </p:nvSpPr>
        <p:spPr bwMode="auto">
          <a:xfrm>
            <a:off x="3810000" y="2971800"/>
            <a:ext cx="1447800" cy="4603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5" name="Oval 6">
            <a:extLst>
              <a:ext uri="{FF2B5EF4-FFF2-40B4-BE49-F238E27FC236}">
                <a16:creationId xmlns:a16="http://schemas.microsoft.com/office/drawing/2014/main" id="{2A0D767A-E908-6A1B-2D66-7AE47A933E44}"/>
              </a:ext>
            </a:extLst>
          </p:cNvPr>
          <p:cNvSpPr>
            <a:spLocks noChangeArrowheads="1"/>
          </p:cNvSpPr>
          <p:nvPr/>
        </p:nvSpPr>
        <p:spPr bwMode="auto">
          <a:xfrm>
            <a:off x="5257800" y="28194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6096" name="Oval 6">
            <a:extLst>
              <a:ext uri="{FF2B5EF4-FFF2-40B4-BE49-F238E27FC236}">
                <a16:creationId xmlns:a16="http://schemas.microsoft.com/office/drawing/2014/main" id="{49919C50-0C09-A21F-901E-B5A68E9566B8}"/>
              </a:ext>
            </a:extLst>
          </p:cNvPr>
          <p:cNvSpPr>
            <a:spLocks noChangeArrowheads="1"/>
          </p:cNvSpPr>
          <p:nvPr/>
        </p:nvSpPr>
        <p:spPr bwMode="auto">
          <a:xfrm>
            <a:off x="3581400" y="41148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6097" name="Oval 6">
            <a:extLst>
              <a:ext uri="{FF2B5EF4-FFF2-40B4-BE49-F238E27FC236}">
                <a16:creationId xmlns:a16="http://schemas.microsoft.com/office/drawing/2014/main" id="{E413F2BD-4131-8CEF-3F65-C87C9245938F}"/>
              </a:ext>
            </a:extLst>
          </p:cNvPr>
          <p:cNvSpPr>
            <a:spLocks noChangeArrowheads="1"/>
          </p:cNvSpPr>
          <p:nvPr/>
        </p:nvSpPr>
        <p:spPr bwMode="auto">
          <a:xfrm>
            <a:off x="5257800" y="41148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6098" name="Oval 6">
            <a:extLst>
              <a:ext uri="{FF2B5EF4-FFF2-40B4-BE49-F238E27FC236}">
                <a16:creationId xmlns:a16="http://schemas.microsoft.com/office/drawing/2014/main" id="{0F86FBD4-76BD-312C-BEB9-8004395C0C84}"/>
              </a:ext>
            </a:extLst>
          </p:cNvPr>
          <p:cNvSpPr>
            <a:spLocks noChangeArrowheads="1"/>
          </p:cNvSpPr>
          <p:nvPr/>
        </p:nvSpPr>
        <p:spPr bwMode="auto">
          <a:xfrm>
            <a:off x="3581400" y="54864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6099" name="Oval 6">
            <a:extLst>
              <a:ext uri="{FF2B5EF4-FFF2-40B4-BE49-F238E27FC236}">
                <a16:creationId xmlns:a16="http://schemas.microsoft.com/office/drawing/2014/main" id="{3202C0D6-7676-16BA-6044-8B7FC553E22B}"/>
              </a:ext>
            </a:extLst>
          </p:cNvPr>
          <p:cNvSpPr>
            <a:spLocks noChangeArrowheads="1"/>
          </p:cNvSpPr>
          <p:nvPr/>
        </p:nvSpPr>
        <p:spPr bwMode="auto">
          <a:xfrm>
            <a:off x="5257800" y="54864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6100" name="Line 5">
            <a:extLst>
              <a:ext uri="{FF2B5EF4-FFF2-40B4-BE49-F238E27FC236}">
                <a16:creationId xmlns:a16="http://schemas.microsoft.com/office/drawing/2014/main" id="{5E0BBCB5-4BF2-0DAE-5012-2DE956254F66}"/>
              </a:ext>
            </a:extLst>
          </p:cNvPr>
          <p:cNvSpPr>
            <a:spLocks noChangeShapeType="1"/>
          </p:cNvSpPr>
          <p:nvPr/>
        </p:nvSpPr>
        <p:spPr bwMode="auto">
          <a:xfrm>
            <a:off x="2133600" y="4267200"/>
            <a:ext cx="1447800" cy="1111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1" name="Line 5">
            <a:extLst>
              <a:ext uri="{FF2B5EF4-FFF2-40B4-BE49-F238E27FC236}">
                <a16:creationId xmlns:a16="http://schemas.microsoft.com/office/drawing/2014/main" id="{1302DAF4-059E-F0E7-98CC-35377B1C938B}"/>
              </a:ext>
            </a:extLst>
          </p:cNvPr>
          <p:cNvSpPr>
            <a:spLocks noChangeShapeType="1"/>
          </p:cNvSpPr>
          <p:nvPr/>
        </p:nvSpPr>
        <p:spPr bwMode="auto">
          <a:xfrm>
            <a:off x="3810000" y="4278312"/>
            <a:ext cx="1524000" cy="3492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2" name="Line 5">
            <a:extLst>
              <a:ext uri="{FF2B5EF4-FFF2-40B4-BE49-F238E27FC236}">
                <a16:creationId xmlns:a16="http://schemas.microsoft.com/office/drawing/2014/main" id="{F52E6D7E-3393-D4CE-D268-C2B40E395140}"/>
              </a:ext>
            </a:extLst>
          </p:cNvPr>
          <p:cNvSpPr>
            <a:spLocks noChangeShapeType="1"/>
          </p:cNvSpPr>
          <p:nvPr/>
        </p:nvSpPr>
        <p:spPr bwMode="auto">
          <a:xfrm>
            <a:off x="2133600" y="5562600"/>
            <a:ext cx="1447800" cy="4603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3" name="Line 5">
            <a:extLst>
              <a:ext uri="{FF2B5EF4-FFF2-40B4-BE49-F238E27FC236}">
                <a16:creationId xmlns:a16="http://schemas.microsoft.com/office/drawing/2014/main" id="{3C331024-5BCF-DB0C-DF3B-EF54BA4906E6}"/>
              </a:ext>
            </a:extLst>
          </p:cNvPr>
          <p:cNvSpPr>
            <a:spLocks noChangeShapeType="1"/>
          </p:cNvSpPr>
          <p:nvPr/>
        </p:nvSpPr>
        <p:spPr bwMode="auto">
          <a:xfrm>
            <a:off x="3836798" y="5610224"/>
            <a:ext cx="1447800" cy="4603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4" name="Line 5">
            <a:extLst>
              <a:ext uri="{FF2B5EF4-FFF2-40B4-BE49-F238E27FC236}">
                <a16:creationId xmlns:a16="http://schemas.microsoft.com/office/drawing/2014/main" id="{DADB2C2D-5477-F0A0-C9F5-0B6DC8FD7355}"/>
              </a:ext>
            </a:extLst>
          </p:cNvPr>
          <p:cNvSpPr>
            <a:spLocks noChangeShapeType="1"/>
          </p:cNvSpPr>
          <p:nvPr/>
        </p:nvSpPr>
        <p:spPr bwMode="auto">
          <a:xfrm flipH="1">
            <a:off x="2008186" y="3124200"/>
            <a:ext cx="49214" cy="1066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5" name="Line 5">
            <a:extLst>
              <a:ext uri="{FF2B5EF4-FFF2-40B4-BE49-F238E27FC236}">
                <a16:creationId xmlns:a16="http://schemas.microsoft.com/office/drawing/2014/main" id="{30E8A502-50F5-00DD-261F-6E63C98E4883}"/>
              </a:ext>
            </a:extLst>
          </p:cNvPr>
          <p:cNvSpPr>
            <a:spLocks noChangeShapeType="1"/>
          </p:cNvSpPr>
          <p:nvPr/>
        </p:nvSpPr>
        <p:spPr bwMode="auto">
          <a:xfrm flipH="1">
            <a:off x="1981200" y="4378325"/>
            <a:ext cx="18440" cy="107212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6" name="Line 5">
            <a:extLst>
              <a:ext uri="{FF2B5EF4-FFF2-40B4-BE49-F238E27FC236}">
                <a16:creationId xmlns:a16="http://schemas.microsoft.com/office/drawing/2014/main" id="{8A2FB3E7-09B4-0998-5D09-82F3EAA7B3CB}"/>
              </a:ext>
            </a:extLst>
          </p:cNvPr>
          <p:cNvSpPr>
            <a:spLocks noChangeShapeType="1"/>
          </p:cNvSpPr>
          <p:nvPr/>
        </p:nvSpPr>
        <p:spPr bwMode="auto">
          <a:xfrm flipH="1">
            <a:off x="3706811" y="3047999"/>
            <a:ext cx="26987" cy="114299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7" name="Line 5">
            <a:extLst>
              <a:ext uri="{FF2B5EF4-FFF2-40B4-BE49-F238E27FC236}">
                <a16:creationId xmlns:a16="http://schemas.microsoft.com/office/drawing/2014/main" id="{54001922-A92E-C8BC-D1E6-36DFEC85DE43}"/>
              </a:ext>
            </a:extLst>
          </p:cNvPr>
          <p:cNvSpPr>
            <a:spLocks noChangeShapeType="1"/>
          </p:cNvSpPr>
          <p:nvPr/>
        </p:nvSpPr>
        <p:spPr bwMode="auto">
          <a:xfrm flipH="1">
            <a:off x="3695700" y="4343400"/>
            <a:ext cx="11112" cy="117316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8" name="Line 5">
            <a:extLst>
              <a:ext uri="{FF2B5EF4-FFF2-40B4-BE49-F238E27FC236}">
                <a16:creationId xmlns:a16="http://schemas.microsoft.com/office/drawing/2014/main" id="{B5C010CF-2579-9AF4-9EDB-6268845EE84F}"/>
              </a:ext>
            </a:extLst>
          </p:cNvPr>
          <p:cNvSpPr>
            <a:spLocks noChangeShapeType="1"/>
          </p:cNvSpPr>
          <p:nvPr/>
        </p:nvSpPr>
        <p:spPr bwMode="auto">
          <a:xfrm flipH="1">
            <a:off x="5410200" y="3124199"/>
            <a:ext cx="0" cy="11191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9" name="Line 5">
            <a:extLst>
              <a:ext uri="{FF2B5EF4-FFF2-40B4-BE49-F238E27FC236}">
                <a16:creationId xmlns:a16="http://schemas.microsoft.com/office/drawing/2014/main" id="{2954DCEA-7ACB-31C8-7BB8-1BEF4658F377}"/>
              </a:ext>
            </a:extLst>
          </p:cNvPr>
          <p:cNvSpPr>
            <a:spLocks noChangeShapeType="1"/>
          </p:cNvSpPr>
          <p:nvPr/>
        </p:nvSpPr>
        <p:spPr bwMode="auto">
          <a:xfrm flipH="1">
            <a:off x="5383212" y="4354512"/>
            <a:ext cx="26987" cy="12080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0" name="Rectangle 12">
            <a:extLst>
              <a:ext uri="{FF2B5EF4-FFF2-40B4-BE49-F238E27FC236}">
                <a16:creationId xmlns:a16="http://schemas.microsoft.com/office/drawing/2014/main" id="{18A344D0-8AD5-ED6C-B58C-B318D2058AAD}"/>
              </a:ext>
            </a:extLst>
          </p:cNvPr>
          <p:cNvSpPr>
            <a:spLocks noChangeArrowheads="1"/>
          </p:cNvSpPr>
          <p:nvPr/>
        </p:nvSpPr>
        <p:spPr bwMode="auto">
          <a:xfrm>
            <a:off x="3733800" y="37338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e</a:t>
            </a:r>
          </a:p>
        </p:txBody>
      </p:sp>
      <p:sp>
        <p:nvSpPr>
          <p:cNvPr id="46111" name="Rectangle 12">
            <a:extLst>
              <a:ext uri="{FF2B5EF4-FFF2-40B4-BE49-F238E27FC236}">
                <a16:creationId xmlns:a16="http://schemas.microsoft.com/office/drawing/2014/main" id="{1A1277D4-DD7B-7F44-6345-7EE0D758A529}"/>
              </a:ext>
            </a:extLst>
          </p:cNvPr>
          <p:cNvSpPr>
            <a:spLocks noChangeArrowheads="1"/>
          </p:cNvSpPr>
          <p:nvPr/>
        </p:nvSpPr>
        <p:spPr bwMode="auto">
          <a:xfrm>
            <a:off x="5486400" y="38100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f</a:t>
            </a:r>
          </a:p>
        </p:txBody>
      </p:sp>
      <p:sp>
        <p:nvSpPr>
          <p:cNvPr id="46112" name="Rectangle 12">
            <a:extLst>
              <a:ext uri="{FF2B5EF4-FFF2-40B4-BE49-F238E27FC236}">
                <a16:creationId xmlns:a16="http://schemas.microsoft.com/office/drawing/2014/main" id="{141301E3-ED9B-BBAE-89A9-4D9E6248F32C}"/>
              </a:ext>
            </a:extLst>
          </p:cNvPr>
          <p:cNvSpPr>
            <a:spLocks noChangeArrowheads="1"/>
          </p:cNvSpPr>
          <p:nvPr/>
        </p:nvSpPr>
        <p:spPr bwMode="auto">
          <a:xfrm>
            <a:off x="1524000" y="51816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g</a:t>
            </a:r>
          </a:p>
        </p:txBody>
      </p:sp>
      <p:sp>
        <p:nvSpPr>
          <p:cNvPr id="46113" name="Rectangle 12">
            <a:extLst>
              <a:ext uri="{FF2B5EF4-FFF2-40B4-BE49-F238E27FC236}">
                <a16:creationId xmlns:a16="http://schemas.microsoft.com/office/drawing/2014/main" id="{4BB31D6E-15A2-0399-9D0C-E0BAF863AB08}"/>
              </a:ext>
            </a:extLst>
          </p:cNvPr>
          <p:cNvSpPr>
            <a:spLocks noChangeArrowheads="1"/>
          </p:cNvSpPr>
          <p:nvPr/>
        </p:nvSpPr>
        <p:spPr bwMode="auto">
          <a:xfrm>
            <a:off x="3810000" y="56388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h</a:t>
            </a:r>
          </a:p>
        </p:txBody>
      </p:sp>
      <p:sp>
        <p:nvSpPr>
          <p:cNvPr id="46114" name="Rectangle 12">
            <a:extLst>
              <a:ext uri="{FF2B5EF4-FFF2-40B4-BE49-F238E27FC236}">
                <a16:creationId xmlns:a16="http://schemas.microsoft.com/office/drawing/2014/main" id="{68510AB5-F54E-3C26-3E20-0FCEC3EF005D}"/>
              </a:ext>
            </a:extLst>
          </p:cNvPr>
          <p:cNvSpPr>
            <a:spLocks noChangeArrowheads="1"/>
          </p:cNvSpPr>
          <p:nvPr/>
        </p:nvSpPr>
        <p:spPr bwMode="auto">
          <a:xfrm>
            <a:off x="5410200" y="49530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i</a:t>
            </a:r>
          </a:p>
        </p:txBody>
      </p:sp>
      <p:sp>
        <p:nvSpPr>
          <p:cNvPr id="46115" name="Line 5">
            <a:extLst>
              <a:ext uri="{FF2B5EF4-FFF2-40B4-BE49-F238E27FC236}">
                <a16:creationId xmlns:a16="http://schemas.microsoft.com/office/drawing/2014/main" id="{2ACB6194-4EA3-D293-5D04-FCAD285AC1EA}"/>
              </a:ext>
            </a:extLst>
          </p:cNvPr>
          <p:cNvSpPr>
            <a:spLocks noChangeShapeType="1"/>
          </p:cNvSpPr>
          <p:nvPr/>
        </p:nvSpPr>
        <p:spPr bwMode="auto">
          <a:xfrm flipV="1">
            <a:off x="2133600" y="3048000"/>
            <a:ext cx="1524000" cy="1143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6" name="Line 5">
            <a:extLst>
              <a:ext uri="{FF2B5EF4-FFF2-40B4-BE49-F238E27FC236}">
                <a16:creationId xmlns:a16="http://schemas.microsoft.com/office/drawing/2014/main" id="{F3791A2A-74D3-E928-E4DE-FD171B605C80}"/>
              </a:ext>
            </a:extLst>
          </p:cNvPr>
          <p:cNvSpPr>
            <a:spLocks noChangeShapeType="1"/>
          </p:cNvSpPr>
          <p:nvPr/>
        </p:nvSpPr>
        <p:spPr bwMode="auto">
          <a:xfrm>
            <a:off x="3809999" y="3047999"/>
            <a:ext cx="1523999" cy="118903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7" name="Line 5">
            <a:extLst>
              <a:ext uri="{FF2B5EF4-FFF2-40B4-BE49-F238E27FC236}">
                <a16:creationId xmlns:a16="http://schemas.microsoft.com/office/drawing/2014/main" id="{D18B559F-271F-2955-3BDE-2EFAE651B73D}"/>
              </a:ext>
            </a:extLst>
          </p:cNvPr>
          <p:cNvSpPr>
            <a:spLocks noChangeShapeType="1"/>
          </p:cNvSpPr>
          <p:nvPr/>
        </p:nvSpPr>
        <p:spPr bwMode="auto">
          <a:xfrm>
            <a:off x="2133600" y="4343400"/>
            <a:ext cx="1600200" cy="1219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8" name="Line 5">
            <a:extLst>
              <a:ext uri="{FF2B5EF4-FFF2-40B4-BE49-F238E27FC236}">
                <a16:creationId xmlns:a16="http://schemas.microsoft.com/office/drawing/2014/main" id="{DE8BB65E-2398-DDF0-C113-F805D674D106}"/>
              </a:ext>
            </a:extLst>
          </p:cNvPr>
          <p:cNvSpPr>
            <a:spLocks noChangeShapeType="1"/>
          </p:cNvSpPr>
          <p:nvPr/>
        </p:nvSpPr>
        <p:spPr bwMode="auto">
          <a:xfrm flipV="1">
            <a:off x="3733800" y="4343400"/>
            <a:ext cx="1676400" cy="1219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9" name="Rectangle 12">
            <a:extLst>
              <a:ext uri="{FF2B5EF4-FFF2-40B4-BE49-F238E27FC236}">
                <a16:creationId xmlns:a16="http://schemas.microsoft.com/office/drawing/2014/main" id="{03AE12FF-4F3C-3965-DC18-BC1CABE4267D}"/>
              </a:ext>
            </a:extLst>
          </p:cNvPr>
          <p:cNvSpPr>
            <a:spLocks noChangeArrowheads="1"/>
          </p:cNvSpPr>
          <p:nvPr/>
        </p:nvSpPr>
        <p:spPr bwMode="auto">
          <a:xfrm>
            <a:off x="5410200" y="46482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4</a:t>
            </a:r>
          </a:p>
        </p:txBody>
      </p:sp>
      <p:sp>
        <p:nvSpPr>
          <p:cNvPr id="46120" name="Rectangle 12">
            <a:extLst>
              <a:ext uri="{FF2B5EF4-FFF2-40B4-BE49-F238E27FC236}">
                <a16:creationId xmlns:a16="http://schemas.microsoft.com/office/drawing/2014/main" id="{E84E1509-9096-32B3-256D-81FAF77E5203}"/>
              </a:ext>
            </a:extLst>
          </p:cNvPr>
          <p:cNvSpPr>
            <a:spLocks noChangeArrowheads="1"/>
          </p:cNvSpPr>
          <p:nvPr/>
        </p:nvSpPr>
        <p:spPr bwMode="auto">
          <a:xfrm>
            <a:off x="4419600" y="26670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4</a:t>
            </a:r>
          </a:p>
        </p:txBody>
      </p:sp>
      <p:sp>
        <p:nvSpPr>
          <p:cNvPr id="46121" name="Rectangle 12">
            <a:extLst>
              <a:ext uri="{FF2B5EF4-FFF2-40B4-BE49-F238E27FC236}">
                <a16:creationId xmlns:a16="http://schemas.microsoft.com/office/drawing/2014/main" id="{7E8AF336-C80E-B727-77E1-A98714C92C2D}"/>
              </a:ext>
            </a:extLst>
          </p:cNvPr>
          <p:cNvSpPr>
            <a:spLocks noChangeArrowheads="1"/>
          </p:cNvSpPr>
          <p:nvPr/>
        </p:nvSpPr>
        <p:spPr bwMode="auto">
          <a:xfrm>
            <a:off x="1600200" y="33528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2</a:t>
            </a:r>
          </a:p>
        </p:txBody>
      </p:sp>
      <p:sp>
        <p:nvSpPr>
          <p:cNvPr id="46122" name="Rectangle 12">
            <a:extLst>
              <a:ext uri="{FF2B5EF4-FFF2-40B4-BE49-F238E27FC236}">
                <a16:creationId xmlns:a16="http://schemas.microsoft.com/office/drawing/2014/main" id="{4432B6F7-5DAE-D16F-C729-F04776CA954F}"/>
              </a:ext>
            </a:extLst>
          </p:cNvPr>
          <p:cNvSpPr>
            <a:spLocks noChangeArrowheads="1"/>
          </p:cNvSpPr>
          <p:nvPr/>
        </p:nvSpPr>
        <p:spPr bwMode="auto">
          <a:xfrm>
            <a:off x="2514600" y="33528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3</a:t>
            </a:r>
          </a:p>
        </p:txBody>
      </p:sp>
      <p:sp>
        <p:nvSpPr>
          <p:cNvPr id="46123" name="Rectangle 12">
            <a:extLst>
              <a:ext uri="{FF2B5EF4-FFF2-40B4-BE49-F238E27FC236}">
                <a16:creationId xmlns:a16="http://schemas.microsoft.com/office/drawing/2014/main" id="{7A4D63A7-23AD-7C96-872B-FC23DA51F83C}"/>
              </a:ext>
            </a:extLst>
          </p:cNvPr>
          <p:cNvSpPr>
            <a:spLocks noChangeArrowheads="1"/>
          </p:cNvSpPr>
          <p:nvPr/>
        </p:nvSpPr>
        <p:spPr bwMode="auto">
          <a:xfrm>
            <a:off x="3352800" y="34290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5</a:t>
            </a:r>
          </a:p>
        </p:txBody>
      </p:sp>
      <p:sp>
        <p:nvSpPr>
          <p:cNvPr id="46124" name="Rectangle 12">
            <a:extLst>
              <a:ext uri="{FF2B5EF4-FFF2-40B4-BE49-F238E27FC236}">
                <a16:creationId xmlns:a16="http://schemas.microsoft.com/office/drawing/2014/main" id="{1A4D688A-4333-5400-31E6-330FAC849A11}"/>
              </a:ext>
            </a:extLst>
          </p:cNvPr>
          <p:cNvSpPr>
            <a:spLocks noChangeArrowheads="1"/>
          </p:cNvSpPr>
          <p:nvPr/>
        </p:nvSpPr>
        <p:spPr bwMode="auto">
          <a:xfrm>
            <a:off x="4495800" y="33528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6</a:t>
            </a:r>
          </a:p>
        </p:txBody>
      </p:sp>
      <p:sp>
        <p:nvSpPr>
          <p:cNvPr id="46125" name="Rectangle 12">
            <a:extLst>
              <a:ext uri="{FF2B5EF4-FFF2-40B4-BE49-F238E27FC236}">
                <a16:creationId xmlns:a16="http://schemas.microsoft.com/office/drawing/2014/main" id="{CF7D7688-1B0F-7878-D657-52DB9E33DCC7}"/>
              </a:ext>
            </a:extLst>
          </p:cNvPr>
          <p:cNvSpPr>
            <a:spLocks noChangeArrowheads="1"/>
          </p:cNvSpPr>
          <p:nvPr/>
        </p:nvSpPr>
        <p:spPr bwMode="auto">
          <a:xfrm>
            <a:off x="5334000" y="33528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3</a:t>
            </a:r>
          </a:p>
        </p:txBody>
      </p:sp>
      <p:sp>
        <p:nvSpPr>
          <p:cNvPr id="46126" name="Rectangle 12">
            <a:extLst>
              <a:ext uri="{FF2B5EF4-FFF2-40B4-BE49-F238E27FC236}">
                <a16:creationId xmlns:a16="http://schemas.microsoft.com/office/drawing/2014/main" id="{CA8B7F8B-40A0-3667-B1E3-A77343C50C58}"/>
              </a:ext>
            </a:extLst>
          </p:cNvPr>
          <p:cNvSpPr>
            <a:spLocks noChangeArrowheads="1"/>
          </p:cNvSpPr>
          <p:nvPr/>
        </p:nvSpPr>
        <p:spPr bwMode="auto">
          <a:xfrm>
            <a:off x="2895600" y="38862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7</a:t>
            </a:r>
          </a:p>
        </p:txBody>
      </p:sp>
      <p:sp>
        <p:nvSpPr>
          <p:cNvPr id="46127" name="Rectangle 12">
            <a:extLst>
              <a:ext uri="{FF2B5EF4-FFF2-40B4-BE49-F238E27FC236}">
                <a16:creationId xmlns:a16="http://schemas.microsoft.com/office/drawing/2014/main" id="{7ADF7F99-9D53-2CE0-BA00-1AC2D6F4AD48}"/>
              </a:ext>
            </a:extLst>
          </p:cNvPr>
          <p:cNvSpPr>
            <a:spLocks noChangeArrowheads="1"/>
          </p:cNvSpPr>
          <p:nvPr/>
        </p:nvSpPr>
        <p:spPr bwMode="auto">
          <a:xfrm>
            <a:off x="4191000" y="38862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1</a:t>
            </a:r>
          </a:p>
        </p:txBody>
      </p:sp>
      <p:sp>
        <p:nvSpPr>
          <p:cNvPr id="46128" name="Rectangle 12">
            <a:extLst>
              <a:ext uri="{FF2B5EF4-FFF2-40B4-BE49-F238E27FC236}">
                <a16:creationId xmlns:a16="http://schemas.microsoft.com/office/drawing/2014/main" id="{3450B990-0976-79A0-4E02-7935E81009E9}"/>
              </a:ext>
            </a:extLst>
          </p:cNvPr>
          <p:cNvSpPr>
            <a:spLocks noChangeArrowheads="1"/>
          </p:cNvSpPr>
          <p:nvPr/>
        </p:nvSpPr>
        <p:spPr bwMode="auto">
          <a:xfrm>
            <a:off x="1600200" y="47244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6</a:t>
            </a:r>
          </a:p>
        </p:txBody>
      </p:sp>
      <p:sp>
        <p:nvSpPr>
          <p:cNvPr id="46129" name="Rectangle 12">
            <a:extLst>
              <a:ext uri="{FF2B5EF4-FFF2-40B4-BE49-F238E27FC236}">
                <a16:creationId xmlns:a16="http://schemas.microsoft.com/office/drawing/2014/main" id="{508DDC39-00B9-93F9-CDDE-2284FC6003F9}"/>
              </a:ext>
            </a:extLst>
          </p:cNvPr>
          <p:cNvSpPr>
            <a:spLocks noChangeArrowheads="1"/>
          </p:cNvSpPr>
          <p:nvPr/>
        </p:nvSpPr>
        <p:spPr bwMode="auto">
          <a:xfrm>
            <a:off x="2514600" y="48768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8</a:t>
            </a:r>
          </a:p>
        </p:txBody>
      </p:sp>
      <p:sp>
        <p:nvSpPr>
          <p:cNvPr id="46130" name="Rectangle 12">
            <a:extLst>
              <a:ext uri="{FF2B5EF4-FFF2-40B4-BE49-F238E27FC236}">
                <a16:creationId xmlns:a16="http://schemas.microsoft.com/office/drawing/2014/main" id="{A08C43FC-5D9F-7559-BD2F-268734DB8CF7}"/>
              </a:ext>
            </a:extLst>
          </p:cNvPr>
          <p:cNvSpPr>
            <a:spLocks noChangeArrowheads="1"/>
          </p:cNvSpPr>
          <p:nvPr/>
        </p:nvSpPr>
        <p:spPr bwMode="auto">
          <a:xfrm>
            <a:off x="3352800" y="46482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3</a:t>
            </a:r>
          </a:p>
        </p:txBody>
      </p:sp>
      <p:sp>
        <p:nvSpPr>
          <p:cNvPr id="46131" name="Rectangle 12">
            <a:extLst>
              <a:ext uri="{FF2B5EF4-FFF2-40B4-BE49-F238E27FC236}">
                <a16:creationId xmlns:a16="http://schemas.microsoft.com/office/drawing/2014/main" id="{EBE948B3-25A7-9C9F-8EC9-6D0D91983702}"/>
              </a:ext>
            </a:extLst>
          </p:cNvPr>
          <p:cNvSpPr>
            <a:spLocks noChangeArrowheads="1"/>
          </p:cNvSpPr>
          <p:nvPr/>
        </p:nvSpPr>
        <p:spPr bwMode="auto">
          <a:xfrm>
            <a:off x="4267200" y="46482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4</a:t>
            </a:r>
          </a:p>
        </p:txBody>
      </p:sp>
      <p:sp>
        <p:nvSpPr>
          <p:cNvPr id="46132" name="Rectangle 12">
            <a:extLst>
              <a:ext uri="{FF2B5EF4-FFF2-40B4-BE49-F238E27FC236}">
                <a16:creationId xmlns:a16="http://schemas.microsoft.com/office/drawing/2014/main" id="{2F179DBB-B25C-EA38-E6CB-51EA57ECBB72}"/>
              </a:ext>
            </a:extLst>
          </p:cNvPr>
          <p:cNvSpPr>
            <a:spLocks noChangeArrowheads="1"/>
          </p:cNvSpPr>
          <p:nvPr/>
        </p:nvSpPr>
        <p:spPr bwMode="auto">
          <a:xfrm>
            <a:off x="2754313" y="2630487"/>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dirty="0">
                <a:solidFill>
                  <a:srgbClr val="000000"/>
                </a:solidFill>
                <a:latin typeface="Times New Roman" panose="02020603050405020304" pitchFamily="18" charset="0"/>
              </a:rPr>
              <a:t>5</a:t>
            </a:r>
          </a:p>
        </p:txBody>
      </p:sp>
      <p:sp>
        <p:nvSpPr>
          <p:cNvPr id="46133" name="Rectangle 12">
            <a:extLst>
              <a:ext uri="{FF2B5EF4-FFF2-40B4-BE49-F238E27FC236}">
                <a16:creationId xmlns:a16="http://schemas.microsoft.com/office/drawing/2014/main" id="{847FFD64-9B89-F91E-6A21-1F0C3B84E28A}"/>
              </a:ext>
            </a:extLst>
          </p:cNvPr>
          <p:cNvSpPr>
            <a:spLocks noChangeArrowheads="1"/>
          </p:cNvSpPr>
          <p:nvPr/>
        </p:nvSpPr>
        <p:spPr bwMode="auto">
          <a:xfrm>
            <a:off x="2514600" y="56388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4</a:t>
            </a:r>
          </a:p>
        </p:txBody>
      </p:sp>
      <p:sp>
        <p:nvSpPr>
          <p:cNvPr id="46134" name="Rectangle 12">
            <a:extLst>
              <a:ext uri="{FF2B5EF4-FFF2-40B4-BE49-F238E27FC236}">
                <a16:creationId xmlns:a16="http://schemas.microsoft.com/office/drawing/2014/main" id="{ECF15BF8-18BF-7C6E-8991-D380287FDB19}"/>
              </a:ext>
            </a:extLst>
          </p:cNvPr>
          <p:cNvSpPr>
            <a:spLocks noChangeArrowheads="1"/>
          </p:cNvSpPr>
          <p:nvPr/>
        </p:nvSpPr>
        <p:spPr bwMode="auto">
          <a:xfrm>
            <a:off x="4495800" y="5603875"/>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0209122-C5F5-4C5B-90D5-F682CC0A32A8}"/>
              </a:ext>
            </a:extLst>
          </p:cNvPr>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343E79-31BC-4E7A-A5D2-FF38DB0348BB}" type="slidenum">
              <a:rPr altLang="zh-CN">
                <a:effectLst>
                  <a:outerShdw blurRad="38100" dist="38100" dir="2700000" algn="tl">
                    <a:srgbClr val="C0C0C0"/>
                  </a:outerShdw>
                </a:effectLst>
                <a:latin typeface="Verdana" panose="020B0604030504040204" pitchFamily="34" charset="0"/>
              </a:rPr>
              <a:pPr/>
              <a:t>15</a:t>
            </a:fld>
            <a:endParaRPr lang="zh-CN" altLang="zh-CN">
              <a:effectLst>
                <a:outerShdw blurRad="38100" dist="38100" dir="2700000" algn="tl">
                  <a:srgbClr val="C0C0C0"/>
                </a:outerShdw>
              </a:effectLst>
              <a:latin typeface="Verdana" panose="020B0604030504040204" pitchFamily="34" charset="0"/>
            </a:endParaRPr>
          </a:p>
        </p:txBody>
      </p:sp>
      <p:sp>
        <p:nvSpPr>
          <p:cNvPr id="47107" name="Rectangle 2">
            <a:extLst>
              <a:ext uri="{FF2B5EF4-FFF2-40B4-BE49-F238E27FC236}">
                <a16:creationId xmlns:a16="http://schemas.microsoft.com/office/drawing/2014/main" id="{DAB9F192-E8BC-3C75-227F-69719CED1A5B}"/>
              </a:ext>
            </a:extLst>
          </p:cNvPr>
          <p:cNvSpPr txBox="1">
            <a:spLocks noChangeArrowheads="1"/>
          </p:cNvSpPr>
          <p:nvPr/>
        </p:nvSpPr>
        <p:spPr bwMode="auto">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b="1">
                <a:solidFill>
                  <a:schemeClr val="bg1"/>
                </a:solidFill>
                <a:latin typeface="Verdana" panose="020B0604030504040204" pitchFamily="34" charset="0"/>
              </a:rPr>
              <a:t>Applications</a:t>
            </a:r>
          </a:p>
        </p:txBody>
      </p:sp>
      <p:sp>
        <p:nvSpPr>
          <p:cNvPr id="47108" name="Line 5">
            <a:extLst>
              <a:ext uri="{FF2B5EF4-FFF2-40B4-BE49-F238E27FC236}">
                <a16:creationId xmlns:a16="http://schemas.microsoft.com/office/drawing/2014/main" id="{A8700D33-5368-47E8-94E3-21868596BB0E}"/>
              </a:ext>
            </a:extLst>
          </p:cNvPr>
          <p:cNvSpPr>
            <a:spLocks noChangeShapeType="1"/>
          </p:cNvSpPr>
          <p:nvPr/>
        </p:nvSpPr>
        <p:spPr bwMode="auto">
          <a:xfrm>
            <a:off x="2133600" y="2971800"/>
            <a:ext cx="1447800" cy="4603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09" name="Oval 6">
            <a:extLst>
              <a:ext uri="{FF2B5EF4-FFF2-40B4-BE49-F238E27FC236}">
                <a16:creationId xmlns:a16="http://schemas.microsoft.com/office/drawing/2014/main" id="{302C612B-AB67-F971-D4CF-A8CC253C2F83}"/>
              </a:ext>
            </a:extLst>
          </p:cNvPr>
          <p:cNvSpPr>
            <a:spLocks noChangeArrowheads="1"/>
          </p:cNvSpPr>
          <p:nvPr/>
        </p:nvSpPr>
        <p:spPr bwMode="auto">
          <a:xfrm>
            <a:off x="1905000" y="28194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7110" name="Rectangle 12">
            <a:extLst>
              <a:ext uri="{FF2B5EF4-FFF2-40B4-BE49-F238E27FC236}">
                <a16:creationId xmlns:a16="http://schemas.microsoft.com/office/drawing/2014/main" id="{ED07F135-52D3-247D-32D1-968D6672B5E4}"/>
              </a:ext>
            </a:extLst>
          </p:cNvPr>
          <p:cNvSpPr>
            <a:spLocks noChangeArrowheads="1"/>
          </p:cNvSpPr>
          <p:nvPr/>
        </p:nvSpPr>
        <p:spPr bwMode="auto">
          <a:xfrm>
            <a:off x="1371600" y="22860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a</a:t>
            </a:r>
          </a:p>
        </p:txBody>
      </p:sp>
      <p:sp>
        <p:nvSpPr>
          <p:cNvPr id="47111" name="Oval 6">
            <a:extLst>
              <a:ext uri="{FF2B5EF4-FFF2-40B4-BE49-F238E27FC236}">
                <a16:creationId xmlns:a16="http://schemas.microsoft.com/office/drawing/2014/main" id="{149B8F2C-DB4A-29EF-E0E5-D6127660EB3E}"/>
              </a:ext>
            </a:extLst>
          </p:cNvPr>
          <p:cNvSpPr>
            <a:spLocks noChangeArrowheads="1"/>
          </p:cNvSpPr>
          <p:nvPr/>
        </p:nvSpPr>
        <p:spPr bwMode="auto">
          <a:xfrm>
            <a:off x="3581400" y="28194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7112" name="Oval 6">
            <a:extLst>
              <a:ext uri="{FF2B5EF4-FFF2-40B4-BE49-F238E27FC236}">
                <a16:creationId xmlns:a16="http://schemas.microsoft.com/office/drawing/2014/main" id="{5B90662A-78BE-89FB-48C9-FFEE18C62B1A}"/>
              </a:ext>
            </a:extLst>
          </p:cNvPr>
          <p:cNvSpPr>
            <a:spLocks noChangeArrowheads="1"/>
          </p:cNvSpPr>
          <p:nvPr/>
        </p:nvSpPr>
        <p:spPr bwMode="auto">
          <a:xfrm>
            <a:off x="1905000" y="41148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7113" name="Oval 6">
            <a:extLst>
              <a:ext uri="{FF2B5EF4-FFF2-40B4-BE49-F238E27FC236}">
                <a16:creationId xmlns:a16="http://schemas.microsoft.com/office/drawing/2014/main" id="{6DE94F05-F0A1-3C0C-7703-B707B8F43F72}"/>
              </a:ext>
            </a:extLst>
          </p:cNvPr>
          <p:cNvSpPr>
            <a:spLocks noChangeArrowheads="1"/>
          </p:cNvSpPr>
          <p:nvPr/>
        </p:nvSpPr>
        <p:spPr bwMode="auto">
          <a:xfrm>
            <a:off x="1905000" y="54102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7114" name="Rectangle 12">
            <a:extLst>
              <a:ext uri="{FF2B5EF4-FFF2-40B4-BE49-F238E27FC236}">
                <a16:creationId xmlns:a16="http://schemas.microsoft.com/office/drawing/2014/main" id="{E8D43504-5F32-FDA3-62F2-1A057D939C32}"/>
              </a:ext>
            </a:extLst>
          </p:cNvPr>
          <p:cNvSpPr>
            <a:spLocks noChangeArrowheads="1"/>
          </p:cNvSpPr>
          <p:nvPr/>
        </p:nvSpPr>
        <p:spPr bwMode="auto">
          <a:xfrm>
            <a:off x="3276600" y="22860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b</a:t>
            </a:r>
          </a:p>
        </p:txBody>
      </p:sp>
      <p:sp>
        <p:nvSpPr>
          <p:cNvPr id="47115" name="Rectangle 12">
            <a:extLst>
              <a:ext uri="{FF2B5EF4-FFF2-40B4-BE49-F238E27FC236}">
                <a16:creationId xmlns:a16="http://schemas.microsoft.com/office/drawing/2014/main" id="{F9D5457C-F983-91EE-BBFE-00AC011D4E8C}"/>
              </a:ext>
            </a:extLst>
          </p:cNvPr>
          <p:cNvSpPr>
            <a:spLocks noChangeArrowheads="1"/>
          </p:cNvSpPr>
          <p:nvPr/>
        </p:nvSpPr>
        <p:spPr bwMode="auto">
          <a:xfrm>
            <a:off x="5486400" y="22860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c</a:t>
            </a:r>
          </a:p>
        </p:txBody>
      </p:sp>
      <p:sp>
        <p:nvSpPr>
          <p:cNvPr id="47116" name="Rectangle 12">
            <a:extLst>
              <a:ext uri="{FF2B5EF4-FFF2-40B4-BE49-F238E27FC236}">
                <a16:creationId xmlns:a16="http://schemas.microsoft.com/office/drawing/2014/main" id="{FB596B48-3B1A-D6A4-8F5D-10367EB7246B}"/>
              </a:ext>
            </a:extLst>
          </p:cNvPr>
          <p:cNvSpPr>
            <a:spLocks noChangeArrowheads="1"/>
          </p:cNvSpPr>
          <p:nvPr/>
        </p:nvSpPr>
        <p:spPr bwMode="auto">
          <a:xfrm>
            <a:off x="1447800" y="38862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d</a:t>
            </a:r>
          </a:p>
        </p:txBody>
      </p:sp>
      <p:sp>
        <p:nvSpPr>
          <p:cNvPr id="47117" name="TextBox 30">
            <a:extLst>
              <a:ext uri="{FF2B5EF4-FFF2-40B4-BE49-F238E27FC236}">
                <a16:creationId xmlns:a16="http://schemas.microsoft.com/office/drawing/2014/main" id="{23E556C7-AA04-9DDB-9058-3A90BE1384F2}"/>
              </a:ext>
            </a:extLst>
          </p:cNvPr>
          <p:cNvSpPr txBox="1">
            <a:spLocks noChangeArrowheads="1"/>
          </p:cNvSpPr>
          <p:nvPr/>
        </p:nvSpPr>
        <p:spPr bwMode="auto">
          <a:xfrm>
            <a:off x="533400" y="1600200"/>
            <a:ext cx="655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800"/>
              <a:t>2.Apply Kruskal’s algorithm to find MST.</a:t>
            </a:r>
            <a:endParaRPr lang="zh-CN" altLang="en-US" sz="2800"/>
          </a:p>
        </p:txBody>
      </p:sp>
      <p:sp>
        <p:nvSpPr>
          <p:cNvPr id="47118" name="Line 5">
            <a:extLst>
              <a:ext uri="{FF2B5EF4-FFF2-40B4-BE49-F238E27FC236}">
                <a16:creationId xmlns:a16="http://schemas.microsoft.com/office/drawing/2014/main" id="{AA03AF6D-A1F9-832E-95BC-CD153EC943F1}"/>
              </a:ext>
            </a:extLst>
          </p:cNvPr>
          <p:cNvSpPr>
            <a:spLocks noChangeShapeType="1"/>
          </p:cNvSpPr>
          <p:nvPr/>
        </p:nvSpPr>
        <p:spPr bwMode="auto">
          <a:xfrm>
            <a:off x="3810000" y="2971800"/>
            <a:ext cx="1447800" cy="4603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9" name="Oval 6">
            <a:extLst>
              <a:ext uri="{FF2B5EF4-FFF2-40B4-BE49-F238E27FC236}">
                <a16:creationId xmlns:a16="http://schemas.microsoft.com/office/drawing/2014/main" id="{0C09FD13-15C2-B47A-9B4D-81BC3926F522}"/>
              </a:ext>
            </a:extLst>
          </p:cNvPr>
          <p:cNvSpPr>
            <a:spLocks noChangeArrowheads="1"/>
          </p:cNvSpPr>
          <p:nvPr/>
        </p:nvSpPr>
        <p:spPr bwMode="auto">
          <a:xfrm>
            <a:off x="5257800" y="28194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7120" name="Oval 6">
            <a:extLst>
              <a:ext uri="{FF2B5EF4-FFF2-40B4-BE49-F238E27FC236}">
                <a16:creationId xmlns:a16="http://schemas.microsoft.com/office/drawing/2014/main" id="{72D75906-6D0F-41CF-D553-8F1D2D3828EE}"/>
              </a:ext>
            </a:extLst>
          </p:cNvPr>
          <p:cNvSpPr>
            <a:spLocks noChangeArrowheads="1"/>
          </p:cNvSpPr>
          <p:nvPr/>
        </p:nvSpPr>
        <p:spPr bwMode="auto">
          <a:xfrm>
            <a:off x="3581400" y="41148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7121" name="Oval 6">
            <a:extLst>
              <a:ext uri="{FF2B5EF4-FFF2-40B4-BE49-F238E27FC236}">
                <a16:creationId xmlns:a16="http://schemas.microsoft.com/office/drawing/2014/main" id="{2418632B-F39F-2D70-90F3-CA6D93A856D8}"/>
              </a:ext>
            </a:extLst>
          </p:cNvPr>
          <p:cNvSpPr>
            <a:spLocks noChangeArrowheads="1"/>
          </p:cNvSpPr>
          <p:nvPr/>
        </p:nvSpPr>
        <p:spPr bwMode="auto">
          <a:xfrm>
            <a:off x="5257800" y="41148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7122" name="Oval 6">
            <a:extLst>
              <a:ext uri="{FF2B5EF4-FFF2-40B4-BE49-F238E27FC236}">
                <a16:creationId xmlns:a16="http://schemas.microsoft.com/office/drawing/2014/main" id="{B83E6174-BAF0-6639-9773-E9CF635D9DAD}"/>
              </a:ext>
            </a:extLst>
          </p:cNvPr>
          <p:cNvSpPr>
            <a:spLocks noChangeArrowheads="1"/>
          </p:cNvSpPr>
          <p:nvPr/>
        </p:nvSpPr>
        <p:spPr bwMode="auto">
          <a:xfrm>
            <a:off x="3581400" y="54864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7123" name="Oval 6">
            <a:extLst>
              <a:ext uri="{FF2B5EF4-FFF2-40B4-BE49-F238E27FC236}">
                <a16:creationId xmlns:a16="http://schemas.microsoft.com/office/drawing/2014/main" id="{B4085E3D-483E-B654-458F-81A848D46281}"/>
              </a:ext>
            </a:extLst>
          </p:cNvPr>
          <p:cNvSpPr>
            <a:spLocks noChangeArrowheads="1"/>
          </p:cNvSpPr>
          <p:nvPr/>
        </p:nvSpPr>
        <p:spPr bwMode="auto">
          <a:xfrm>
            <a:off x="5257800" y="54864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7124" name="Line 5">
            <a:extLst>
              <a:ext uri="{FF2B5EF4-FFF2-40B4-BE49-F238E27FC236}">
                <a16:creationId xmlns:a16="http://schemas.microsoft.com/office/drawing/2014/main" id="{A1E46CE3-08EE-7BE0-FB07-7355A596C3D8}"/>
              </a:ext>
            </a:extLst>
          </p:cNvPr>
          <p:cNvSpPr>
            <a:spLocks noChangeShapeType="1"/>
          </p:cNvSpPr>
          <p:nvPr/>
        </p:nvSpPr>
        <p:spPr bwMode="auto">
          <a:xfrm>
            <a:off x="2133600" y="4267200"/>
            <a:ext cx="1447800" cy="4603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5" name="Line 5">
            <a:extLst>
              <a:ext uri="{FF2B5EF4-FFF2-40B4-BE49-F238E27FC236}">
                <a16:creationId xmlns:a16="http://schemas.microsoft.com/office/drawing/2014/main" id="{A340216E-CC8C-AC06-5FE7-2EED14F56BAD}"/>
              </a:ext>
            </a:extLst>
          </p:cNvPr>
          <p:cNvSpPr>
            <a:spLocks noChangeShapeType="1"/>
          </p:cNvSpPr>
          <p:nvPr/>
        </p:nvSpPr>
        <p:spPr bwMode="auto">
          <a:xfrm>
            <a:off x="3886200" y="4267200"/>
            <a:ext cx="1447800" cy="4603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6" name="Line 5">
            <a:extLst>
              <a:ext uri="{FF2B5EF4-FFF2-40B4-BE49-F238E27FC236}">
                <a16:creationId xmlns:a16="http://schemas.microsoft.com/office/drawing/2014/main" id="{E708A903-DBDD-C2DC-5F2B-13796232878F}"/>
              </a:ext>
            </a:extLst>
          </p:cNvPr>
          <p:cNvSpPr>
            <a:spLocks noChangeShapeType="1"/>
          </p:cNvSpPr>
          <p:nvPr/>
        </p:nvSpPr>
        <p:spPr bwMode="auto">
          <a:xfrm>
            <a:off x="2133600" y="5562600"/>
            <a:ext cx="1447800" cy="4603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7" name="Line 5">
            <a:extLst>
              <a:ext uri="{FF2B5EF4-FFF2-40B4-BE49-F238E27FC236}">
                <a16:creationId xmlns:a16="http://schemas.microsoft.com/office/drawing/2014/main" id="{4699D95F-AEAF-CB4D-2243-858B9BF35CC5}"/>
              </a:ext>
            </a:extLst>
          </p:cNvPr>
          <p:cNvSpPr>
            <a:spLocks noChangeShapeType="1"/>
          </p:cNvSpPr>
          <p:nvPr/>
        </p:nvSpPr>
        <p:spPr bwMode="auto">
          <a:xfrm>
            <a:off x="3886200" y="5562600"/>
            <a:ext cx="1447800" cy="4603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8" name="Line 5">
            <a:extLst>
              <a:ext uri="{FF2B5EF4-FFF2-40B4-BE49-F238E27FC236}">
                <a16:creationId xmlns:a16="http://schemas.microsoft.com/office/drawing/2014/main" id="{E92FFCC6-33BE-D26B-60FC-19E9E32A49A3}"/>
              </a:ext>
            </a:extLst>
          </p:cNvPr>
          <p:cNvSpPr>
            <a:spLocks noChangeShapeType="1"/>
          </p:cNvSpPr>
          <p:nvPr/>
        </p:nvSpPr>
        <p:spPr bwMode="auto">
          <a:xfrm flipH="1">
            <a:off x="1981200" y="3124200"/>
            <a:ext cx="76200" cy="1066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9" name="Line 5">
            <a:extLst>
              <a:ext uri="{FF2B5EF4-FFF2-40B4-BE49-F238E27FC236}">
                <a16:creationId xmlns:a16="http://schemas.microsoft.com/office/drawing/2014/main" id="{3E5907F1-D07A-A0FA-E332-26B61B5F71B7}"/>
              </a:ext>
            </a:extLst>
          </p:cNvPr>
          <p:cNvSpPr>
            <a:spLocks noChangeShapeType="1"/>
          </p:cNvSpPr>
          <p:nvPr/>
        </p:nvSpPr>
        <p:spPr bwMode="auto">
          <a:xfrm flipH="1">
            <a:off x="1981200" y="4313238"/>
            <a:ext cx="65087" cy="117316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0" name="Line 5">
            <a:extLst>
              <a:ext uri="{FF2B5EF4-FFF2-40B4-BE49-F238E27FC236}">
                <a16:creationId xmlns:a16="http://schemas.microsoft.com/office/drawing/2014/main" id="{BFA2D452-815A-40E8-588E-E77B28B2FF5F}"/>
              </a:ext>
            </a:extLst>
          </p:cNvPr>
          <p:cNvSpPr>
            <a:spLocks noChangeShapeType="1"/>
          </p:cNvSpPr>
          <p:nvPr/>
        </p:nvSpPr>
        <p:spPr bwMode="auto">
          <a:xfrm flipH="1">
            <a:off x="3684586" y="3048000"/>
            <a:ext cx="49213" cy="116681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1" name="Line 5">
            <a:extLst>
              <a:ext uri="{FF2B5EF4-FFF2-40B4-BE49-F238E27FC236}">
                <a16:creationId xmlns:a16="http://schemas.microsoft.com/office/drawing/2014/main" id="{21FDF459-22FE-795B-E3A6-C23F5C3B7F13}"/>
              </a:ext>
            </a:extLst>
          </p:cNvPr>
          <p:cNvSpPr>
            <a:spLocks noChangeShapeType="1"/>
          </p:cNvSpPr>
          <p:nvPr/>
        </p:nvSpPr>
        <p:spPr bwMode="auto">
          <a:xfrm flipH="1">
            <a:off x="3657600" y="4419600"/>
            <a:ext cx="76200" cy="1066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2" name="Line 5">
            <a:extLst>
              <a:ext uri="{FF2B5EF4-FFF2-40B4-BE49-F238E27FC236}">
                <a16:creationId xmlns:a16="http://schemas.microsoft.com/office/drawing/2014/main" id="{729FD612-1F4B-AA2B-B986-5C040508006E}"/>
              </a:ext>
            </a:extLst>
          </p:cNvPr>
          <p:cNvSpPr>
            <a:spLocks noChangeShapeType="1"/>
          </p:cNvSpPr>
          <p:nvPr/>
        </p:nvSpPr>
        <p:spPr bwMode="auto">
          <a:xfrm flipH="1">
            <a:off x="5334000" y="3124200"/>
            <a:ext cx="76200" cy="1066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3" name="Line 5">
            <a:extLst>
              <a:ext uri="{FF2B5EF4-FFF2-40B4-BE49-F238E27FC236}">
                <a16:creationId xmlns:a16="http://schemas.microsoft.com/office/drawing/2014/main" id="{BF4C8119-172B-B054-B445-980F7CBA6CAB}"/>
              </a:ext>
            </a:extLst>
          </p:cNvPr>
          <p:cNvSpPr>
            <a:spLocks noChangeShapeType="1"/>
          </p:cNvSpPr>
          <p:nvPr/>
        </p:nvSpPr>
        <p:spPr bwMode="auto">
          <a:xfrm flipH="1">
            <a:off x="5383150" y="4419600"/>
            <a:ext cx="27049" cy="1143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4" name="Rectangle 12">
            <a:extLst>
              <a:ext uri="{FF2B5EF4-FFF2-40B4-BE49-F238E27FC236}">
                <a16:creationId xmlns:a16="http://schemas.microsoft.com/office/drawing/2014/main" id="{7C42907F-6CDC-F1FC-061A-EBAEE433A526}"/>
              </a:ext>
            </a:extLst>
          </p:cNvPr>
          <p:cNvSpPr>
            <a:spLocks noChangeArrowheads="1"/>
          </p:cNvSpPr>
          <p:nvPr/>
        </p:nvSpPr>
        <p:spPr bwMode="auto">
          <a:xfrm>
            <a:off x="3733800" y="37338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e</a:t>
            </a:r>
          </a:p>
        </p:txBody>
      </p:sp>
      <p:sp>
        <p:nvSpPr>
          <p:cNvPr id="47135" name="Rectangle 12">
            <a:extLst>
              <a:ext uri="{FF2B5EF4-FFF2-40B4-BE49-F238E27FC236}">
                <a16:creationId xmlns:a16="http://schemas.microsoft.com/office/drawing/2014/main" id="{4269AD79-7FE6-694D-CC8C-271E96E97D6B}"/>
              </a:ext>
            </a:extLst>
          </p:cNvPr>
          <p:cNvSpPr>
            <a:spLocks noChangeArrowheads="1"/>
          </p:cNvSpPr>
          <p:nvPr/>
        </p:nvSpPr>
        <p:spPr bwMode="auto">
          <a:xfrm>
            <a:off x="5486400" y="38100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f</a:t>
            </a:r>
          </a:p>
        </p:txBody>
      </p:sp>
      <p:sp>
        <p:nvSpPr>
          <p:cNvPr id="47136" name="Rectangle 12">
            <a:extLst>
              <a:ext uri="{FF2B5EF4-FFF2-40B4-BE49-F238E27FC236}">
                <a16:creationId xmlns:a16="http://schemas.microsoft.com/office/drawing/2014/main" id="{9D6F643D-0100-4BF0-29E3-25736442E407}"/>
              </a:ext>
            </a:extLst>
          </p:cNvPr>
          <p:cNvSpPr>
            <a:spLocks noChangeArrowheads="1"/>
          </p:cNvSpPr>
          <p:nvPr/>
        </p:nvSpPr>
        <p:spPr bwMode="auto">
          <a:xfrm>
            <a:off x="1524000" y="51816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g</a:t>
            </a:r>
          </a:p>
        </p:txBody>
      </p:sp>
      <p:sp>
        <p:nvSpPr>
          <p:cNvPr id="47137" name="Rectangle 12">
            <a:extLst>
              <a:ext uri="{FF2B5EF4-FFF2-40B4-BE49-F238E27FC236}">
                <a16:creationId xmlns:a16="http://schemas.microsoft.com/office/drawing/2014/main" id="{8BCAA7D7-1C18-33E6-3DD3-D3788876E34B}"/>
              </a:ext>
            </a:extLst>
          </p:cNvPr>
          <p:cNvSpPr>
            <a:spLocks noChangeArrowheads="1"/>
          </p:cNvSpPr>
          <p:nvPr/>
        </p:nvSpPr>
        <p:spPr bwMode="auto">
          <a:xfrm>
            <a:off x="3505200" y="5633244"/>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dirty="0">
                <a:solidFill>
                  <a:srgbClr val="000000"/>
                </a:solidFill>
                <a:latin typeface="Times New Roman" panose="02020603050405020304" pitchFamily="18" charset="0"/>
              </a:rPr>
              <a:t>h</a:t>
            </a:r>
          </a:p>
        </p:txBody>
      </p:sp>
      <p:sp>
        <p:nvSpPr>
          <p:cNvPr id="47138" name="Rectangle 12">
            <a:extLst>
              <a:ext uri="{FF2B5EF4-FFF2-40B4-BE49-F238E27FC236}">
                <a16:creationId xmlns:a16="http://schemas.microsoft.com/office/drawing/2014/main" id="{A1A73FEF-0D02-C8CD-8CF3-29D118E56C65}"/>
              </a:ext>
            </a:extLst>
          </p:cNvPr>
          <p:cNvSpPr>
            <a:spLocks noChangeArrowheads="1"/>
          </p:cNvSpPr>
          <p:nvPr/>
        </p:nvSpPr>
        <p:spPr bwMode="auto">
          <a:xfrm>
            <a:off x="5410200" y="49530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i</a:t>
            </a:r>
          </a:p>
        </p:txBody>
      </p:sp>
      <p:sp>
        <p:nvSpPr>
          <p:cNvPr id="47139" name="Line 5">
            <a:extLst>
              <a:ext uri="{FF2B5EF4-FFF2-40B4-BE49-F238E27FC236}">
                <a16:creationId xmlns:a16="http://schemas.microsoft.com/office/drawing/2014/main" id="{0F550238-492B-81D0-1773-98CDF7859979}"/>
              </a:ext>
            </a:extLst>
          </p:cNvPr>
          <p:cNvSpPr>
            <a:spLocks noChangeShapeType="1"/>
          </p:cNvSpPr>
          <p:nvPr/>
        </p:nvSpPr>
        <p:spPr bwMode="auto">
          <a:xfrm flipV="1">
            <a:off x="2133600" y="3048000"/>
            <a:ext cx="1524000" cy="1143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0" name="Line 5">
            <a:extLst>
              <a:ext uri="{FF2B5EF4-FFF2-40B4-BE49-F238E27FC236}">
                <a16:creationId xmlns:a16="http://schemas.microsoft.com/office/drawing/2014/main" id="{22FE0060-AD3C-8FEB-FAF3-B5486583A340}"/>
              </a:ext>
            </a:extLst>
          </p:cNvPr>
          <p:cNvSpPr>
            <a:spLocks noChangeShapeType="1"/>
          </p:cNvSpPr>
          <p:nvPr/>
        </p:nvSpPr>
        <p:spPr bwMode="auto">
          <a:xfrm>
            <a:off x="3809999" y="3047999"/>
            <a:ext cx="1474789" cy="116681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1" name="Line 5">
            <a:extLst>
              <a:ext uri="{FF2B5EF4-FFF2-40B4-BE49-F238E27FC236}">
                <a16:creationId xmlns:a16="http://schemas.microsoft.com/office/drawing/2014/main" id="{AFAAE735-10DC-750C-05EF-8111182C4F9D}"/>
              </a:ext>
            </a:extLst>
          </p:cNvPr>
          <p:cNvSpPr>
            <a:spLocks noChangeShapeType="1"/>
          </p:cNvSpPr>
          <p:nvPr/>
        </p:nvSpPr>
        <p:spPr bwMode="auto">
          <a:xfrm>
            <a:off x="2133600" y="4343400"/>
            <a:ext cx="1600200" cy="1219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2" name="Line 5">
            <a:extLst>
              <a:ext uri="{FF2B5EF4-FFF2-40B4-BE49-F238E27FC236}">
                <a16:creationId xmlns:a16="http://schemas.microsoft.com/office/drawing/2014/main" id="{41456058-D0B5-4089-2F5B-7881644C27B0}"/>
              </a:ext>
            </a:extLst>
          </p:cNvPr>
          <p:cNvSpPr>
            <a:spLocks noChangeShapeType="1"/>
          </p:cNvSpPr>
          <p:nvPr/>
        </p:nvSpPr>
        <p:spPr bwMode="auto">
          <a:xfrm flipV="1">
            <a:off x="3733800" y="4343400"/>
            <a:ext cx="1676400" cy="1219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3" name="Rectangle 12">
            <a:extLst>
              <a:ext uri="{FF2B5EF4-FFF2-40B4-BE49-F238E27FC236}">
                <a16:creationId xmlns:a16="http://schemas.microsoft.com/office/drawing/2014/main" id="{2FBA1CB3-0D74-ACF6-20C7-FA1C19ED7831}"/>
              </a:ext>
            </a:extLst>
          </p:cNvPr>
          <p:cNvSpPr>
            <a:spLocks noChangeArrowheads="1"/>
          </p:cNvSpPr>
          <p:nvPr/>
        </p:nvSpPr>
        <p:spPr bwMode="auto">
          <a:xfrm>
            <a:off x="5410200" y="46482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4</a:t>
            </a:r>
          </a:p>
        </p:txBody>
      </p:sp>
      <p:sp>
        <p:nvSpPr>
          <p:cNvPr id="47144" name="Rectangle 12">
            <a:extLst>
              <a:ext uri="{FF2B5EF4-FFF2-40B4-BE49-F238E27FC236}">
                <a16:creationId xmlns:a16="http://schemas.microsoft.com/office/drawing/2014/main" id="{FB3B3FDD-6B70-8637-A7AE-75B4202BD5EF}"/>
              </a:ext>
            </a:extLst>
          </p:cNvPr>
          <p:cNvSpPr>
            <a:spLocks noChangeArrowheads="1"/>
          </p:cNvSpPr>
          <p:nvPr/>
        </p:nvSpPr>
        <p:spPr bwMode="auto">
          <a:xfrm>
            <a:off x="4419600" y="26670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4</a:t>
            </a:r>
          </a:p>
        </p:txBody>
      </p:sp>
      <p:sp>
        <p:nvSpPr>
          <p:cNvPr id="47145" name="Rectangle 12">
            <a:extLst>
              <a:ext uri="{FF2B5EF4-FFF2-40B4-BE49-F238E27FC236}">
                <a16:creationId xmlns:a16="http://schemas.microsoft.com/office/drawing/2014/main" id="{E3069B8D-0F59-FEBC-485F-F041FF85FABE}"/>
              </a:ext>
            </a:extLst>
          </p:cNvPr>
          <p:cNvSpPr>
            <a:spLocks noChangeArrowheads="1"/>
          </p:cNvSpPr>
          <p:nvPr/>
        </p:nvSpPr>
        <p:spPr bwMode="auto">
          <a:xfrm>
            <a:off x="1600200" y="33528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2</a:t>
            </a:r>
          </a:p>
        </p:txBody>
      </p:sp>
      <p:sp>
        <p:nvSpPr>
          <p:cNvPr id="47146" name="Rectangle 12">
            <a:extLst>
              <a:ext uri="{FF2B5EF4-FFF2-40B4-BE49-F238E27FC236}">
                <a16:creationId xmlns:a16="http://schemas.microsoft.com/office/drawing/2014/main" id="{D8FCF081-7CA1-9CE4-2F57-E0A395216C85}"/>
              </a:ext>
            </a:extLst>
          </p:cNvPr>
          <p:cNvSpPr>
            <a:spLocks noChangeArrowheads="1"/>
          </p:cNvSpPr>
          <p:nvPr/>
        </p:nvSpPr>
        <p:spPr bwMode="auto">
          <a:xfrm>
            <a:off x="2514600" y="33528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3</a:t>
            </a:r>
          </a:p>
        </p:txBody>
      </p:sp>
      <p:sp>
        <p:nvSpPr>
          <p:cNvPr id="47147" name="Rectangle 12">
            <a:extLst>
              <a:ext uri="{FF2B5EF4-FFF2-40B4-BE49-F238E27FC236}">
                <a16:creationId xmlns:a16="http://schemas.microsoft.com/office/drawing/2014/main" id="{CA8B0BB8-A21C-A825-879C-0F684026069F}"/>
              </a:ext>
            </a:extLst>
          </p:cNvPr>
          <p:cNvSpPr>
            <a:spLocks noChangeArrowheads="1"/>
          </p:cNvSpPr>
          <p:nvPr/>
        </p:nvSpPr>
        <p:spPr bwMode="auto">
          <a:xfrm>
            <a:off x="3352800" y="34290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5</a:t>
            </a:r>
          </a:p>
        </p:txBody>
      </p:sp>
      <p:sp>
        <p:nvSpPr>
          <p:cNvPr id="47148" name="Rectangle 12">
            <a:extLst>
              <a:ext uri="{FF2B5EF4-FFF2-40B4-BE49-F238E27FC236}">
                <a16:creationId xmlns:a16="http://schemas.microsoft.com/office/drawing/2014/main" id="{7EB88DD9-98F9-6E2F-114C-F05A998F7DD7}"/>
              </a:ext>
            </a:extLst>
          </p:cNvPr>
          <p:cNvSpPr>
            <a:spLocks noChangeArrowheads="1"/>
          </p:cNvSpPr>
          <p:nvPr/>
        </p:nvSpPr>
        <p:spPr bwMode="auto">
          <a:xfrm>
            <a:off x="4495800" y="33528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6</a:t>
            </a:r>
          </a:p>
        </p:txBody>
      </p:sp>
      <p:sp>
        <p:nvSpPr>
          <p:cNvPr id="47149" name="Rectangle 12">
            <a:extLst>
              <a:ext uri="{FF2B5EF4-FFF2-40B4-BE49-F238E27FC236}">
                <a16:creationId xmlns:a16="http://schemas.microsoft.com/office/drawing/2014/main" id="{381515D3-50D0-D9DB-80DD-A4BA2DFC6CD5}"/>
              </a:ext>
            </a:extLst>
          </p:cNvPr>
          <p:cNvSpPr>
            <a:spLocks noChangeArrowheads="1"/>
          </p:cNvSpPr>
          <p:nvPr/>
        </p:nvSpPr>
        <p:spPr bwMode="auto">
          <a:xfrm>
            <a:off x="5334000" y="33528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3</a:t>
            </a:r>
          </a:p>
        </p:txBody>
      </p:sp>
      <p:sp>
        <p:nvSpPr>
          <p:cNvPr id="47150" name="Rectangle 12">
            <a:extLst>
              <a:ext uri="{FF2B5EF4-FFF2-40B4-BE49-F238E27FC236}">
                <a16:creationId xmlns:a16="http://schemas.microsoft.com/office/drawing/2014/main" id="{18F59F3A-33EA-5D98-A18D-89DFF6BEFCA0}"/>
              </a:ext>
            </a:extLst>
          </p:cNvPr>
          <p:cNvSpPr>
            <a:spLocks noChangeArrowheads="1"/>
          </p:cNvSpPr>
          <p:nvPr/>
        </p:nvSpPr>
        <p:spPr bwMode="auto">
          <a:xfrm>
            <a:off x="2895600" y="38862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7</a:t>
            </a:r>
          </a:p>
        </p:txBody>
      </p:sp>
      <p:sp>
        <p:nvSpPr>
          <p:cNvPr id="47151" name="Rectangle 12">
            <a:extLst>
              <a:ext uri="{FF2B5EF4-FFF2-40B4-BE49-F238E27FC236}">
                <a16:creationId xmlns:a16="http://schemas.microsoft.com/office/drawing/2014/main" id="{2C9F1E7D-3455-1194-3B48-8C43C46CA4BA}"/>
              </a:ext>
            </a:extLst>
          </p:cNvPr>
          <p:cNvSpPr>
            <a:spLocks noChangeArrowheads="1"/>
          </p:cNvSpPr>
          <p:nvPr/>
        </p:nvSpPr>
        <p:spPr bwMode="auto">
          <a:xfrm>
            <a:off x="4191000" y="38862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1</a:t>
            </a:r>
          </a:p>
        </p:txBody>
      </p:sp>
      <p:sp>
        <p:nvSpPr>
          <p:cNvPr id="47152" name="Rectangle 12">
            <a:extLst>
              <a:ext uri="{FF2B5EF4-FFF2-40B4-BE49-F238E27FC236}">
                <a16:creationId xmlns:a16="http://schemas.microsoft.com/office/drawing/2014/main" id="{384421DA-54E4-06F6-6F7F-9432EEC1824E}"/>
              </a:ext>
            </a:extLst>
          </p:cNvPr>
          <p:cNvSpPr>
            <a:spLocks noChangeArrowheads="1"/>
          </p:cNvSpPr>
          <p:nvPr/>
        </p:nvSpPr>
        <p:spPr bwMode="auto">
          <a:xfrm>
            <a:off x="1600200" y="47244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6</a:t>
            </a:r>
          </a:p>
        </p:txBody>
      </p:sp>
      <p:sp>
        <p:nvSpPr>
          <p:cNvPr id="47153" name="Rectangle 12">
            <a:extLst>
              <a:ext uri="{FF2B5EF4-FFF2-40B4-BE49-F238E27FC236}">
                <a16:creationId xmlns:a16="http://schemas.microsoft.com/office/drawing/2014/main" id="{0A536AE4-D216-D3C0-2576-82D6D9161FC1}"/>
              </a:ext>
            </a:extLst>
          </p:cNvPr>
          <p:cNvSpPr>
            <a:spLocks noChangeArrowheads="1"/>
          </p:cNvSpPr>
          <p:nvPr/>
        </p:nvSpPr>
        <p:spPr bwMode="auto">
          <a:xfrm>
            <a:off x="2514600" y="48768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8</a:t>
            </a:r>
          </a:p>
        </p:txBody>
      </p:sp>
      <p:sp>
        <p:nvSpPr>
          <p:cNvPr id="47154" name="Rectangle 12">
            <a:extLst>
              <a:ext uri="{FF2B5EF4-FFF2-40B4-BE49-F238E27FC236}">
                <a16:creationId xmlns:a16="http://schemas.microsoft.com/office/drawing/2014/main" id="{078D0399-CEC4-03B1-DE76-3A6E1BE6F3CF}"/>
              </a:ext>
            </a:extLst>
          </p:cNvPr>
          <p:cNvSpPr>
            <a:spLocks noChangeArrowheads="1"/>
          </p:cNvSpPr>
          <p:nvPr/>
        </p:nvSpPr>
        <p:spPr bwMode="auto">
          <a:xfrm>
            <a:off x="3352800" y="46482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3</a:t>
            </a:r>
          </a:p>
        </p:txBody>
      </p:sp>
      <p:sp>
        <p:nvSpPr>
          <p:cNvPr id="47155" name="Rectangle 12">
            <a:extLst>
              <a:ext uri="{FF2B5EF4-FFF2-40B4-BE49-F238E27FC236}">
                <a16:creationId xmlns:a16="http://schemas.microsoft.com/office/drawing/2014/main" id="{C3F10350-9E03-1AAC-B244-2D5D1A882565}"/>
              </a:ext>
            </a:extLst>
          </p:cNvPr>
          <p:cNvSpPr>
            <a:spLocks noChangeArrowheads="1"/>
          </p:cNvSpPr>
          <p:nvPr/>
        </p:nvSpPr>
        <p:spPr bwMode="auto">
          <a:xfrm>
            <a:off x="4267200" y="46482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4</a:t>
            </a:r>
          </a:p>
        </p:txBody>
      </p:sp>
      <p:sp>
        <p:nvSpPr>
          <p:cNvPr id="47156" name="Rectangle 12">
            <a:extLst>
              <a:ext uri="{FF2B5EF4-FFF2-40B4-BE49-F238E27FC236}">
                <a16:creationId xmlns:a16="http://schemas.microsoft.com/office/drawing/2014/main" id="{A18DAA8D-F29C-3C31-1FD0-2FA9F0E81EAA}"/>
              </a:ext>
            </a:extLst>
          </p:cNvPr>
          <p:cNvSpPr>
            <a:spLocks noChangeArrowheads="1"/>
          </p:cNvSpPr>
          <p:nvPr/>
        </p:nvSpPr>
        <p:spPr bwMode="auto">
          <a:xfrm>
            <a:off x="2743200" y="27432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5</a:t>
            </a:r>
          </a:p>
        </p:txBody>
      </p:sp>
      <p:sp>
        <p:nvSpPr>
          <p:cNvPr id="47157" name="Rectangle 12">
            <a:extLst>
              <a:ext uri="{FF2B5EF4-FFF2-40B4-BE49-F238E27FC236}">
                <a16:creationId xmlns:a16="http://schemas.microsoft.com/office/drawing/2014/main" id="{FE38C29E-E1D6-F7F3-7928-28344375C734}"/>
              </a:ext>
            </a:extLst>
          </p:cNvPr>
          <p:cNvSpPr>
            <a:spLocks noChangeArrowheads="1"/>
          </p:cNvSpPr>
          <p:nvPr/>
        </p:nvSpPr>
        <p:spPr bwMode="auto">
          <a:xfrm>
            <a:off x="2514600" y="56388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4</a:t>
            </a:r>
          </a:p>
        </p:txBody>
      </p:sp>
      <p:sp>
        <p:nvSpPr>
          <p:cNvPr id="47158" name="Rectangle 12">
            <a:extLst>
              <a:ext uri="{FF2B5EF4-FFF2-40B4-BE49-F238E27FC236}">
                <a16:creationId xmlns:a16="http://schemas.microsoft.com/office/drawing/2014/main" id="{6273DCEB-2543-9028-43D0-3CC877090429}"/>
              </a:ext>
            </a:extLst>
          </p:cNvPr>
          <p:cNvSpPr>
            <a:spLocks noChangeArrowheads="1"/>
          </p:cNvSpPr>
          <p:nvPr/>
        </p:nvSpPr>
        <p:spPr bwMode="auto">
          <a:xfrm>
            <a:off x="4495800" y="55626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2</a:t>
            </a:r>
          </a:p>
        </p:txBody>
      </p:sp>
      <p:sp>
        <p:nvSpPr>
          <p:cNvPr id="68" name="Line 5">
            <a:extLst>
              <a:ext uri="{FF2B5EF4-FFF2-40B4-BE49-F238E27FC236}">
                <a16:creationId xmlns:a16="http://schemas.microsoft.com/office/drawing/2014/main" id="{7E889001-0849-8911-D08B-74D6951CBA25}"/>
              </a:ext>
            </a:extLst>
          </p:cNvPr>
          <p:cNvSpPr>
            <a:spLocks noChangeShapeType="1"/>
          </p:cNvSpPr>
          <p:nvPr/>
        </p:nvSpPr>
        <p:spPr bwMode="auto">
          <a:xfrm>
            <a:off x="3810000" y="4267200"/>
            <a:ext cx="1447800" cy="4603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5">
            <a:extLst>
              <a:ext uri="{FF2B5EF4-FFF2-40B4-BE49-F238E27FC236}">
                <a16:creationId xmlns:a16="http://schemas.microsoft.com/office/drawing/2014/main" id="{A31FCF08-A2CD-4256-0116-BC1D4AE4FBA9}"/>
              </a:ext>
            </a:extLst>
          </p:cNvPr>
          <p:cNvSpPr>
            <a:spLocks noChangeShapeType="1"/>
          </p:cNvSpPr>
          <p:nvPr/>
        </p:nvSpPr>
        <p:spPr bwMode="auto">
          <a:xfrm>
            <a:off x="3886200" y="5562600"/>
            <a:ext cx="1447800" cy="4603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5">
            <a:extLst>
              <a:ext uri="{FF2B5EF4-FFF2-40B4-BE49-F238E27FC236}">
                <a16:creationId xmlns:a16="http://schemas.microsoft.com/office/drawing/2014/main" id="{EC241C8B-714C-C274-F1ED-8AF7DDB87EB2}"/>
              </a:ext>
            </a:extLst>
          </p:cNvPr>
          <p:cNvSpPr>
            <a:spLocks noChangeShapeType="1"/>
          </p:cNvSpPr>
          <p:nvPr/>
        </p:nvSpPr>
        <p:spPr bwMode="auto">
          <a:xfrm flipH="1">
            <a:off x="1981200" y="3048000"/>
            <a:ext cx="76200" cy="10668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5">
            <a:extLst>
              <a:ext uri="{FF2B5EF4-FFF2-40B4-BE49-F238E27FC236}">
                <a16:creationId xmlns:a16="http://schemas.microsoft.com/office/drawing/2014/main" id="{1A9DD2B5-1E5D-7D21-1BA8-9D442DD3702F}"/>
              </a:ext>
            </a:extLst>
          </p:cNvPr>
          <p:cNvSpPr>
            <a:spLocks noChangeShapeType="1"/>
          </p:cNvSpPr>
          <p:nvPr/>
        </p:nvSpPr>
        <p:spPr bwMode="auto">
          <a:xfrm flipH="1">
            <a:off x="5334000" y="3124200"/>
            <a:ext cx="76200" cy="10668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5">
            <a:extLst>
              <a:ext uri="{FF2B5EF4-FFF2-40B4-BE49-F238E27FC236}">
                <a16:creationId xmlns:a16="http://schemas.microsoft.com/office/drawing/2014/main" id="{4BA9CC53-55C5-D4A2-3675-241E01924027}"/>
              </a:ext>
            </a:extLst>
          </p:cNvPr>
          <p:cNvSpPr>
            <a:spLocks noChangeShapeType="1"/>
          </p:cNvSpPr>
          <p:nvPr/>
        </p:nvSpPr>
        <p:spPr bwMode="auto">
          <a:xfrm flipV="1">
            <a:off x="2133600" y="3048000"/>
            <a:ext cx="1524000" cy="11430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Line 5">
            <a:extLst>
              <a:ext uri="{FF2B5EF4-FFF2-40B4-BE49-F238E27FC236}">
                <a16:creationId xmlns:a16="http://schemas.microsoft.com/office/drawing/2014/main" id="{9EC75FD2-F778-8DE1-2D5B-21E7CDF2EFEC}"/>
              </a:ext>
            </a:extLst>
          </p:cNvPr>
          <p:cNvSpPr>
            <a:spLocks noChangeShapeType="1"/>
          </p:cNvSpPr>
          <p:nvPr/>
        </p:nvSpPr>
        <p:spPr bwMode="auto">
          <a:xfrm flipH="1">
            <a:off x="3657600" y="4419600"/>
            <a:ext cx="76200" cy="10668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Line 5">
            <a:extLst>
              <a:ext uri="{FF2B5EF4-FFF2-40B4-BE49-F238E27FC236}">
                <a16:creationId xmlns:a16="http://schemas.microsoft.com/office/drawing/2014/main" id="{510A8A9E-B788-ECDC-FACE-73AFDE54143A}"/>
              </a:ext>
            </a:extLst>
          </p:cNvPr>
          <p:cNvSpPr>
            <a:spLocks noChangeShapeType="1"/>
          </p:cNvSpPr>
          <p:nvPr/>
        </p:nvSpPr>
        <p:spPr bwMode="auto">
          <a:xfrm>
            <a:off x="2209800" y="5562600"/>
            <a:ext cx="1447800" cy="4603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Line 5">
            <a:extLst>
              <a:ext uri="{FF2B5EF4-FFF2-40B4-BE49-F238E27FC236}">
                <a16:creationId xmlns:a16="http://schemas.microsoft.com/office/drawing/2014/main" id="{2E9133E7-3F77-5008-EA6D-D82AA575EC2E}"/>
              </a:ext>
            </a:extLst>
          </p:cNvPr>
          <p:cNvSpPr>
            <a:spLocks noChangeShapeType="1"/>
          </p:cNvSpPr>
          <p:nvPr/>
        </p:nvSpPr>
        <p:spPr bwMode="auto">
          <a:xfrm>
            <a:off x="3886200" y="2971800"/>
            <a:ext cx="1447800" cy="4603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文本框 2">
            <a:extLst>
              <a:ext uri="{FF2B5EF4-FFF2-40B4-BE49-F238E27FC236}">
                <a16:creationId xmlns:a16="http://schemas.microsoft.com/office/drawing/2014/main" id="{D376A0F6-D938-AB5A-AE50-9DD22E7A118A}"/>
              </a:ext>
            </a:extLst>
          </p:cNvPr>
          <p:cNvSpPr txBox="1"/>
          <p:nvPr/>
        </p:nvSpPr>
        <p:spPr>
          <a:xfrm>
            <a:off x="6934138" y="2286030"/>
            <a:ext cx="1219168" cy="369332"/>
          </a:xfrm>
          <a:prstGeom prst="rect">
            <a:avLst/>
          </a:prstGeom>
          <a:noFill/>
        </p:spPr>
        <p:txBody>
          <a:bodyPr wrap="square" rtlCol="0">
            <a:spAutoFit/>
          </a:bodyPr>
          <a:lstStyle/>
          <a:p>
            <a:r>
              <a:rPr lang="en-US" altLang="zh-CN" dirty="0"/>
              <a:t>{</a:t>
            </a:r>
            <a:r>
              <a:rPr lang="en-US" altLang="zh-CN" dirty="0" err="1"/>
              <a:t>e,f</a:t>
            </a:r>
            <a:r>
              <a:rPr lang="en-US" altLang="zh-CN" dirty="0"/>
              <a:t>}     1</a:t>
            </a:r>
            <a:endParaRPr lang="zh-CN" altLang="en-US" dirty="0"/>
          </a:p>
        </p:txBody>
      </p:sp>
      <p:sp>
        <p:nvSpPr>
          <p:cNvPr id="4" name="文本框 3">
            <a:extLst>
              <a:ext uri="{FF2B5EF4-FFF2-40B4-BE49-F238E27FC236}">
                <a16:creationId xmlns:a16="http://schemas.microsoft.com/office/drawing/2014/main" id="{C3604FBF-6624-EF13-ADB4-92CB0F92F186}"/>
              </a:ext>
            </a:extLst>
          </p:cNvPr>
          <p:cNvSpPr txBox="1"/>
          <p:nvPr/>
        </p:nvSpPr>
        <p:spPr>
          <a:xfrm>
            <a:off x="6934138" y="2786760"/>
            <a:ext cx="1219168" cy="369332"/>
          </a:xfrm>
          <a:prstGeom prst="rect">
            <a:avLst/>
          </a:prstGeom>
          <a:noFill/>
        </p:spPr>
        <p:txBody>
          <a:bodyPr wrap="square" rtlCol="0">
            <a:spAutoFit/>
          </a:bodyPr>
          <a:lstStyle/>
          <a:p>
            <a:r>
              <a:rPr lang="en-US" altLang="zh-CN" dirty="0"/>
              <a:t>{</a:t>
            </a:r>
            <a:r>
              <a:rPr lang="en-US" altLang="zh-CN" dirty="0" err="1"/>
              <a:t>h,i</a:t>
            </a:r>
            <a:r>
              <a:rPr lang="en-US" altLang="zh-CN" dirty="0"/>
              <a:t>}     2</a:t>
            </a:r>
            <a:endParaRPr lang="zh-CN" altLang="en-US" dirty="0"/>
          </a:p>
        </p:txBody>
      </p:sp>
      <p:sp>
        <p:nvSpPr>
          <p:cNvPr id="5" name="文本框 4">
            <a:extLst>
              <a:ext uri="{FF2B5EF4-FFF2-40B4-BE49-F238E27FC236}">
                <a16:creationId xmlns:a16="http://schemas.microsoft.com/office/drawing/2014/main" id="{95018FB9-876F-C421-E992-424338ABE93C}"/>
              </a:ext>
            </a:extLst>
          </p:cNvPr>
          <p:cNvSpPr txBox="1"/>
          <p:nvPr/>
        </p:nvSpPr>
        <p:spPr>
          <a:xfrm>
            <a:off x="6934138" y="3287490"/>
            <a:ext cx="1219168" cy="369332"/>
          </a:xfrm>
          <a:prstGeom prst="rect">
            <a:avLst/>
          </a:prstGeom>
          <a:noFill/>
        </p:spPr>
        <p:txBody>
          <a:bodyPr wrap="square" rtlCol="0">
            <a:spAutoFit/>
          </a:bodyPr>
          <a:lstStyle/>
          <a:p>
            <a:r>
              <a:rPr lang="en-US" altLang="zh-CN" dirty="0"/>
              <a:t>{</a:t>
            </a:r>
            <a:r>
              <a:rPr lang="en-US" altLang="zh-CN" dirty="0" err="1"/>
              <a:t>a,d</a:t>
            </a:r>
            <a:r>
              <a:rPr lang="en-US" altLang="zh-CN" dirty="0"/>
              <a:t>}     2</a:t>
            </a:r>
            <a:endParaRPr lang="zh-CN" altLang="en-US" dirty="0"/>
          </a:p>
        </p:txBody>
      </p:sp>
      <p:sp>
        <p:nvSpPr>
          <p:cNvPr id="6" name="文本框 5">
            <a:extLst>
              <a:ext uri="{FF2B5EF4-FFF2-40B4-BE49-F238E27FC236}">
                <a16:creationId xmlns:a16="http://schemas.microsoft.com/office/drawing/2014/main" id="{73D0787A-439C-4687-221C-B1C75045C52E}"/>
              </a:ext>
            </a:extLst>
          </p:cNvPr>
          <p:cNvSpPr txBox="1"/>
          <p:nvPr/>
        </p:nvSpPr>
        <p:spPr>
          <a:xfrm>
            <a:off x="6934138" y="3788220"/>
            <a:ext cx="1219168" cy="369332"/>
          </a:xfrm>
          <a:prstGeom prst="rect">
            <a:avLst/>
          </a:prstGeom>
          <a:noFill/>
        </p:spPr>
        <p:txBody>
          <a:bodyPr wrap="square" rtlCol="0">
            <a:spAutoFit/>
          </a:bodyPr>
          <a:lstStyle/>
          <a:p>
            <a:r>
              <a:rPr lang="en-US" altLang="zh-CN" dirty="0"/>
              <a:t>{</a:t>
            </a:r>
            <a:r>
              <a:rPr lang="en-US" altLang="zh-CN" dirty="0" err="1"/>
              <a:t>f,c</a:t>
            </a:r>
            <a:r>
              <a:rPr lang="en-US" altLang="zh-CN" dirty="0"/>
              <a:t>}     3</a:t>
            </a:r>
            <a:endParaRPr lang="zh-CN" altLang="en-US" dirty="0"/>
          </a:p>
        </p:txBody>
      </p:sp>
      <p:sp>
        <p:nvSpPr>
          <p:cNvPr id="7" name="文本框 6">
            <a:extLst>
              <a:ext uri="{FF2B5EF4-FFF2-40B4-BE49-F238E27FC236}">
                <a16:creationId xmlns:a16="http://schemas.microsoft.com/office/drawing/2014/main" id="{C30A41A9-14D2-D3A4-BDF6-31A4FA57ABE7}"/>
              </a:ext>
            </a:extLst>
          </p:cNvPr>
          <p:cNvSpPr txBox="1"/>
          <p:nvPr/>
        </p:nvSpPr>
        <p:spPr>
          <a:xfrm>
            <a:off x="6934138" y="4288950"/>
            <a:ext cx="1219168" cy="369332"/>
          </a:xfrm>
          <a:prstGeom prst="rect">
            <a:avLst/>
          </a:prstGeom>
          <a:noFill/>
        </p:spPr>
        <p:txBody>
          <a:bodyPr wrap="square" rtlCol="0">
            <a:spAutoFit/>
          </a:bodyPr>
          <a:lstStyle/>
          <a:p>
            <a:r>
              <a:rPr lang="en-US" altLang="zh-CN" dirty="0"/>
              <a:t>{</a:t>
            </a:r>
            <a:r>
              <a:rPr lang="en-US" altLang="zh-CN" dirty="0" err="1"/>
              <a:t>e,h</a:t>
            </a:r>
            <a:r>
              <a:rPr lang="en-US" altLang="zh-CN" dirty="0"/>
              <a:t>}     3</a:t>
            </a:r>
            <a:endParaRPr lang="zh-CN" altLang="en-US" dirty="0"/>
          </a:p>
        </p:txBody>
      </p:sp>
      <p:sp>
        <p:nvSpPr>
          <p:cNvPr id="8" name="文本框 7">
            <a:extLst>
              <a:ext uri="{FF2B5EF4-FFF2-40B4-BE49-F238E27FC236}">
                <a16:creationId xmlns:a16="http://schemas.microsoft.com/office/drawing/2014/main" id="{ADC00141-8A10-7F15-5B4E-FFF7A7FB1CFC}"/>
              </a:ext>
            </a:extLst>
          </p:cNvPr>
          <p:cNvSpPr txBox="1"/>
          <p:nvPr/>
        </p:nvSpPr>
        <p:spPr>
          <a:xfrm>
            <a:off x="6934138" y="4789680"/>
            <a:ext cx="1219168" cy="369332"/>
          </a:xfrm>
          <a:prstGeom prst="rect">
            <a:avLst/>
          </a:prstGeom>
          <a:noFill/>
        </p:spPr>
        <p:txBody>
          <a:bodyPr wrap="square" rtlCol="0">
            <a:spAutoFit/>
          </a:bodyPr>
          <a:lstStyle/>
          <a:p>
            <a:r>
              <a:rPr lang="en-US" altLang="zh-CN" dirty="0"/>
              <a:t>{</a:t>
            </a:r>
            <a:r>
              <a:rPr lang="en-US" altLang="zh-CN" dirty="0" err="1"/>
              <a:t>b,d</a:t>
            </a:r>
            <a:r>
              <a:rPr lang="en-US" altLang="zh-CN" dirty="0"/>
              <a:t>}     3</a:t>
            </a:r>
            <a:endParaRPr lang="zh-CN" altLang="en-US" dirty="0"/>
          </a:p>
        </p:txBody>
      </p:sp>
      <p:sp>
        <p:nvSpPr>
          <p:cNvPr id="9" name="文本框 8">
            <a:extLst>
              <a:ext uri="{FF2B5EF4-FFF2-40B4-BE49-F238E27FC236}">
                <a16:creationId xmlns:a16="http://schemas.microsoft.com/office/drawing/2014/main" id="{7914D4F6-1BE3-DA65-FEBA-3FE004FC93DB}"/>
              </a:ext>
            </a:extLst>
          </p:cNvPr>
          <p:cNvSpPr txBox="1"/>
          <p:nvPr/>
        </p:nvSpPr>
        <p:spPr>
          <a:xfrm>
            <a:off x="6934138" y="5290410"/>
            <a:ext cx="1219168" cy="369332"/>
          </a:xfrm>
          <a:prstGeom prst="rect">
            <a:avLst/>
          </a:prstGeom>
          <a:noFill/>
        </p:spPr>
        <p:txBody>
          <a:bodyPr wrap="square" rtlCol="0">
            <a:spAutoFit/>
          </a:bodyPr>
          <a:lstStyle/>
          <a:p>
            <a:r>
              <a:rPr lang="en-US" altLang="zh-CN" dirty="0"/>
              <a:t>{</a:t>
            </a:r>
            <a:r>
              <a:rPr lang="en-US" altLang="zh-CN" dirty="0" err="1"/>
              <a:t>b,c</a:t>
            </a:r>
            <a:r>
              <a:rPr lang="en-US" altLang="zh-CN" dirty="0"/>
              <a:t>}     4</a:t>
            </a:r>
            <a:endParaRPr lang="zh-CN" altLang="en-US" dirty="0"/>
          </a:p>
        </p:txBody>
      </p:sp>
      <p:sp>
        <p:nvSpPr>
          <p:cNvPr id="10" name="文本框 9">
            <a:extLst>
              <a:ext uri="{FF2B5EF4-FFF2-40B4-BE49-F238E27FC236}">
                <a16:creationId xmlns:a16="http://schemas.microsoft.com/office/drawing/2014/main" id="{7567C9D3-33AE-330E-7F54-4C53950E7D5C}"/>
              </a:ext>
            </a:extLst>
          </p:cNvPr>
          <p:cNvSpPr txBox="1"/>
          <p:nvPr/>
        </p:nvSpPr>
        <p:spPr>
          <a:xfrm>
            <a:off x="6934138" y="5791138"/>
            <a:ext cx="1219168" cy="369332"/>
          </a:xfrm>
          <a:prstGeom prst="rect">
            <a:avLst/>
          </a:prstGeom>
          <a:noFill/>
        </p:spPr>
        <p:txBody>
          <a:bodyPr wrap="square" rtlCol="0">
            <a:spAutoFit/>
          </a:bodyPr>
          <a:lstStyle/>
          <a:p>
            <a:r>
              <a:rPr lang="en-US" altLang="zh-CN" dirty="0"/>
              <a:t>{</a:t>
            </a:r>
            <a:r>
              <a:rPr lang="en-US" altLang="zh-CN" dirty="0" err="1"/>
              <a:t>g,h</a:t>
            </a:r>
            <a:r>
              <a:rPr lang="en-US" altLang="zh-CN" dirty="0"/>
              <a:t>}     4</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blinds(horizontal)">
                                      <p:cBhvr>
                                        <p:cTn id="7" dur="500"/>
                                        <p:tgtEl>
                                          <p:spTgt spid="68"/>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blinds(horizontal)">
                                      <p:cBhvr>
                                        <p:cTn id="14" dur="500"/>
                                        <p:tgtEl>
                                          <p:spTgt spid="69"/>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blinds(horizontal)">
                                      <p:cBhvr>
                                        <p:cTn id="21" dur="500"/>
                                        <p:tgtEl>
                                          <p:spTgt spid="70"/>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blinds(horizontal)">
                                      <p:cBhvr>
                                        <p:cTn id="28" dur="500"/>
                                        <p:tgtEl>
                                          <p:spTgt spid="71"/>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blinds(horizontal)">
                                      <p:cBhvr>
                                        <p:cTn id="35" dur="500"/>
                                        <p:tgtEl>
                                          <p:spTgt spid="73"/>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2"/>
                                        </p:tgtEl>
                                        <p:attrNameLst>
                                          <p:attrName>style.visibility</p:attrName>
                                        </p:attrNameLst>
                                      </p:cBhvr>
                                      <p:to>
                                        <p:strVal val="visible"/>
                                      </p:to>
                                    </p:set>
                                    <p:animEffect transition="in" filter="blinds(horizontal)">
                                      <p:cBhvr>
                                        <p:cTn id="42" dur="500"/>
                                        <p:tgtEl>
                                          <p:spTgt spid="72"/>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75"/>
                                        </p:tgtEl>
                                        <p:attrNameLst>
                                          <p:attrName>style.visibility</p:attrName>
                                        </p:attrNameLst>
                                      </p:cBhvr>
                                      <p:to>
                                        <p:strVal val="visible"/>
                                      </p:to>
                                    </p:set>
                                    <p:animEffect transition="in" filter="blinds(horizontal)">
                                      <p:cBhvr>
                                        <p:cTn id="49" dur="500"/>
                                        <p:tgtEl>
                                          <p:spTgt spid="75"/>
                                        </p:tgtEl>
                                      </p:cBhvr>
                                    </p:animEffect>
                                  </p:childTnLst>
                                </p:cTn>
                              </p:par>
                              <p:par>
                                <p:cTn id="50" presetID="1" presetClass="entr" presetSubtype="0"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blinds(horizontal)">
                                      <p:cBhvr>
                                        <p:cTn id="56" dur="500"/>
                                        <p:tgtEl>
                                          <p:spTgt spid="74"/>
                                        </p:tgtEl>
                                      </p:cBhvr>
                                    </p:animEffect>
                                  </p:childTnLst>
                                </p:cTn>
                              </p:par>
                              <p:par>
                                <p:cTn id="57" presetID="1" presetClass="entr" presetSubtype="0"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66738A9-13E0-4EC8-BD89-85571AEAA635}"/>
              </a:ext>
            </a:extLst>
          </p:cNvPr>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6C0408-98ED-4314-A355-FBFC78AF6BF6}" type="slidenum">
              <a:rPr altLang="zh-CN">
                <a:effectLst>
                  <a:outerShdw blurRad="38100" dist="38100" dir="2700000" algn="tl">
                    <a:srgbClr val="C0C0C0"/>
                  </a:outerShdw>
                </a:effectLst>
                <a:latin typeface="Verdana" panose="020B0604030504040204" pitchFamily="34" charset="0"/>
              </a:rPr>
              <a:pPr/>
              <a:t>16</a:t>
            </a:fld>
            <a:endParaRPr lang="zh-CN" altLang="zh-CN">
              <a:effectLst>
                <a:outerShdw blurRad="38100" dist="38100" dir="2700000" algn="tl">
                  <a:srgbClr val="C0C0C0"/>
                </a:outerShdw>
              </a:effectLst>
              <a:latin typeface="Verdana" panose="020B0604030504040204" pitchFamily="34" charset="0"/>
            </a:endParaRPr>
          </a:p>
        </p:txBody>
      </p:sp>
      <p:sp>
        <p:nvSpPr>
          <p:cNvPr id="48131" name="Rectangle 2">
            <a:extLst>
              <a:ext uri="{FF2B5EF4-FFF2-40B4-BE49-F238E27FC236}">
                <a16:creationId xmlns:a16="http://schemas.microsoft.com/office/drawing/2014/main" id="{25A6A731-070B-A333-6713-B2D6EFBA74D5}"/>
              </a:ext>
            </a:extLst>
          </p:cNvPr>
          <p:cNvSpPr txBox="1">
            <a:spLocks noChangeArrowheads="1"/>
          </p:cNvSpPr>
          <p:nvPr/>
        </p:nvSpPr>
        <p:spPr bwMode="auto">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b="1">
                <a:solidFill>
                  <a:schemeClr val="bg1"/>
                </a:solidFill>
                <a:latin typeface="Verdana" panose="020B0604030504040204" pitchFamily="34" charset="0"/>
              </a:rPr>
              <a:t>Applications</a:t>
            </a:r>
          </a:p>
        </p:txBody>
      </p:sp>
      <p:sp>
        <p:nvSpPr>
          <p:cNvPr id="48132" name="Oval 6">
            <a:extLst>
              <a:ext uri="{FF2B5EF4-FFF2-40B4-BE49-F238E27FC236}">
                <a16:creationId xmlns:a16="http://schemas.microsoft.com/office/drawing/2014/main" id="{D5C4C37C-7C1A-8002-9E4B-0DA0E862C3B9}"/>
              </a:ext>
            </a:extLst>
          </p:cNvPr>
          <p:cNvSpPr>
            <a:spLocks noChangeArrowheads="1"/>
          </p:cNvSpPr>
          <p:nvPr/>
        </p:nvSpPr>
        <p:spPr bwMode="auto">
          <a:xfrm>
            <a:off x="1905000" y="28194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8133" name="Rectangle 12">
            <a:extLst>
              <a:ext uri="{FF2B5EF4-FFF2-40B4-BE49-F238E27FC236}">
                <a16:creationId xmlns:a16="http://schemas.microsoft.com/office/drawing/2014/main" id="{0E3CEC06-1C73-C1E5-59F6-99AD6845B827}"/>
              </a:ext>
            </a:extLst>
          </p:cNvPr>
          <p:cNvSpPr>
            <a:spLocks noChangeArrowheads="1"/>
          </p:cNvSpPr>
          <p:nvPr/>
        </p:nvSpPr>
        <p:spPr bwMode="auto">
          <a:xfrm>
            <a:off x="1371600" y="22860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a</a:t>
            </a:r>
          </a:p>
        </p:txBody>
      </p:sp>
      <p:sp>
        <p:nvSpPr>
          <p:cNvPr id="48134" name="Oval 6">
            <a:extLst>
              <a:ext uri="{FF2B5EF4-FFF2-40B4-BE49-F238E27FC236}">
                <a16:creationId xmlns:a16="http://schemas.microsoft.com/office/drawing/2014/main" id="{B7402BB6-9CF5-7F1F-627F-1FCC483F7726}"/>
              </a:ext>
            </a:extLst>
          </p:cNvPr>
          <p:cNvSpPr>
            <a:spLocks noChangeArrowheads="1"/>
          </p:cNvSpPr>
          <p:nvPr/>
        </p:nvSpPr>
        <p:spPr bwMode="auto">
          <a:xfrm>
            <a:off x="3581400" y="28194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8135" name="Oval 6">
            <a:extLst>
              <a:ext uri="{FF2B5EF4-FFF2-40B4-BE49-F238E27FC236}">
                <a16:creationId xmlns:a16="http://schemas.microsoft.com/office/drawing/2014/main" id="{4EFCAD98-F42C-C147-FF3A-73E4B426EF5B}"/>
              </a:ext>
            </a:extLst>
          </p:cNvPr>
          <p:cNvSpPr>
            <a:spLocks noChangeArrowheads="1"/>
          </p:cNvSpPr>
          <p:nvPr/>
        </p:nvSpPr>
        <p:spPr bwMode="auto">
          <a:xfrm>
            <a:off x="1905000" y="41148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8136" name="Oval 6">
            <a:extLst>
              <a:ext uri="{FF2B5EF4-FFF2-40B4-BE49-F238E27FC236}">
                <a16:creationId xmlns:a16="http://schemas.microsoft.com/office/drawing/2014/main" id="{5F8097BA-1F8A-05C6-EA4D-0FB6659BB1DD}"/>
              </a:ext>
            </a:extLst>
          </p:cNvPr>
          <p:cNvSpPr>
            <a:spLocks noChangeArrowheads="1"/>
          </p:cNvSpPr>
          <p:nvPr/>
        </p:nvSpPr>
        <p:spPr bwMode="auto">
          <a:xfrm>
            <a:off x="1905000" y="54102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8137" name="Rectangle 12">
            <a:extLst>
              <a:ext uri="{FF2B5EF4-FFF2-40B4-BE49-F238E27FC236}">
                <a16:creationId xmlns:a16="http://schemas.microsoft.com/office/drawing/2014/main" id="{027162CE-EA0B-AD67-1AC4-3A5D08ABDB7F}"/>
              </a:ext>
            </a:extLst>
          </p:cNvPr>
          <p:cNvSpPr>
            <a:spLocks noChangeArrowheads="1"/>
          </p:cNvSpPr>
          <p:nvPr/>
        </p:nvSpPr>
        <p:spPr bwMode="auto">
          <a:xfrm>
            <a:off x="3276600" y="22860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b</a:t>
            </a:r>
          </a:p>
        </p:txBody>
      </p:sp>
      <p:sp>
        <p:nvSpPr>
          <p:cNvPr id="48138" name="Rectangle 12">
            <a:extLst>
              <a:ext uri="{FF2B5EF4-FFF2-40B4-BE49-F238E27FC236}">
                <a16:creationId xmlns:a16="http://schemas.microsoft.com/office/drawing/2014/main" id="{8FEC190F-B732-B2D8-BD59-48B62591C2FE}"/>
              </a:ext>
            </a:extLst>
          </p:cNvPr>
          <p:cNvSpPr>
            <a:spLocks noChangeArrowheads="1"/>
          </p:cNvSpPr>
          <p:nvPr/>
        </p:nvSpPr>
        <p:spPr bwMode="auto">
          <a:xfrm>
            <a:off x="5486400" y="22860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c</a:t>
            </a:r>
          </a:p>
        </p:txBody>
      </p:sp>
      <p:sp>
        <p:nvSpPr>
          <p:cNvPr id="48139" name="Rectangle 12">
            <a:extLst>
              <a:ext uri="{FF2B5EF4-FFF2-40B4-BE49-F238E27FC236}">
                <a16:creationId xmlns:a16="http://schemas.microsoft.com/office/drawing/2014/main" id="{9295FD6F-D35F-5D9F-B06A-387A03BDE900}"/>
              </a:ext>
            </a:extLst>
          </p:cNvPr>
          <p:cNvSpPr>
            <a:spLocks noChangeArrowheads="1"/>
          </p:cNvSpPr>
          <p:nvPr/>
        </p:nvSpPr>
        <p:spPr bwMode="auto">
          <a:xfrm>
            <a:off x="1447800" y="38862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d</a:t>
            </a:r>
          </a:p>
        </p:txBody>
      </p:sp>
      <p:sp>
        <p:nvSpPr>
          <p:cNvPr id="48140" name="TextBox 30">
            <a:extLst>
              <a:ext uri="{FF2B5EF4-FFF2-40B4-BE49-F238E27FC236}">
                <a16:creationId xmlns:a16="http://schemas.microsoft.com/office/drawing/2014/main" id="{CE7E6E15-5E9A-2C89-DB09-5220642B2854}"/>
              </a:ext>
            </a:extLst>
          </p:cNvPr>
          <p:cNvSpPr txBox="1">
            <a:spLocks noChangeArrowheads="1"/>
          </p:cNvSpPr>
          <p:nvPr/>
        </p:nvSpPr>
        <p:spPr bwMode="auto">
          <a:xfrm>
            <a:off x="533400" y="1600200"/>
            <a:ext cx="655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800"/>
              <a:t>2.Apply Kruskal’s algorithm to find MST.</a:t>
            </a:r>
            <a:endParaRPr lang="zh-CN" altLang="en-US" sz="2800"/>
          </a:p>
        </p:txBody>
      </p:sp>
      <p:sp>
        <p:nvSpPr>
          <p:cNvPr id="48141" name="Line 5">
            <a:extLst>
              <a:ext uri="{FF2B5EF4-FFF2-40B4-BE49-F238E27FC236}">
                <a16:creationId xmlns:a16="http://schemas.microsoft.com/office/drawing/2014/main" id="{EAF6C645-368A-105F-C83C-4A14C6E61867}"/>
              </a:ext>
            </a:extLst>
          </p:cNvPr>
          <p:cNvSpPr>
            <a:spLocks noChangeShapeType="1"/>
          </p:cNvSpPr>
          <p:nvPr/>
        </p:nvSpPr>
        <p:spPr bwMode="auto">
          <a:xfrm>
            <a:off x="3810000" y="2971800"/>
            <a:ext cx="1447800" cy="4603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2" name="Oval 6">
            <a:extLst>
              <a:ext uri="{FF2B5EF4-FFF2-40B4-BE49-F238E27FC236}">
                <a16:creationId xmlns:a16="http://schemas.microsoft.com/office/drawing/2014/main" id="{15119BEC-1408-BC29-7D9B-129F7F57FD05}"/>
              </a:ext>
            </a:extLst>
          </p:cNvPr>
          <p:cNvSpPr>
            <a:spLocks noChangeArrowheads="1"/>
          </p:cNvSpPr>
          <p:nvPr/>
        </p:nvSpPr>
        <p:spPr bwMode="auto">
          <a:xfrm>
            <a:off x="5257800" y="28194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8143" name="Oval 6">
            <a:extLst>
              <a:ext uri="{FF2B5EF4-FFF2-40B4-BE49-F238E27FC236}">
                <a16:creationId xmlns:a16="http://schemas.microsoft.com/office/drawing/2014/main" id="{71D903E5-4F3A-8EAD-7566-2871BADD46D1}"/>
              </a:ext>
            </a:extLst>
          </p:cNvPr>
          <p:cNvSpPr>
            <a:spLocks noChangeArrowheads="1"/>
          </p:cNvSpPr>
          <p:nvPr/>
        </p:nvSpPr>
        <p:spPr bwMode="auto">
          <a:xfrm>
            <a:off x="3581400" y="41148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8144" name="Oval 6">
            <a:extLst>
              <a:ext uri="{FF2B5EF4-FFF2-40B4-BE49-F238E27FC236}">
                <a16:creationId xmlns:a16="http://schemas.microsoft.com/office/drawing/2014/main" id="{A0C8DB58-A443-2116-DAA2-768B2ECC20C1}"/>
              </a:ext>
            </a:extLst>
          </p:cNvPr>
          <p:cNvSpPr>
            <a:spLocks noChangeArrowheads="1"/>
          </p:cNvSpPr>
          <p:nvPr/>
        </p:nvSpPr>
        <p:spPr bwMode="auto">
          <a:xfrm>
            <a:off x="5257800" y="41148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8145" name="Oval 6">
            <a:extLst>
              <a:ext uri="{FF2B5EF4-FFF2-40B4-BE49-F238E27FC236}">
                <a16:creationId xmlns:a16="http://schemas.microsoft.com/office/drawing/2014/main" id="{AAEC10B3-5900-BDB3-D0F0-B519AF41F43A}"/>
              </a:ext>
            </a:extLst>
          </p:cNvPr>
          <p:cNvSpPr>
            <a:spLocks noChangeArrowheads="1"/>
          </p:cNvSpPr>
          <p:nvPr/>
        </p:nvSpPr>
        <p:spPr bwMode="auto">
          <a:xfrm>
            <a:off x="3581400" y="54864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8146" name="Oval 6">
            <a:extLst>
              <a:ext uri="{FF2B5EF4-FFF2-40B4-BE49-F238E27FC236}">
                <a16:creationId xmlns:a16="http://schemas.microsoft.com/office/drawing/2014/main" id="{9E9F0FE8-FBF7-82D3-3126-9593789AE4C0}"/>
              </a:ext>
            </a:extLst>
          </p:cNvPr>
          <p:cNvSpPr>
            <a:spLocks noChangeArrowheads="1"/>
          </p:cNvSpPr>
          <p:nvPr/>
        </p:nvSpPr>
        <p:spPr bwMode="auto">
          <a:xfrm>
            <a:off x="5257800" y="5486400"/>
            <a:ext cx="277813" cy="293688"/>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8147" name="Line 5">
            <a:extLst>
              <a:ext uri="{FF2B5EF4-FFF2-40B4-BE49-F238E27FC236}">
                <a16:creationId xmlns:a16="http://schemas.microsoft.com/office/drawing/2014/main" id="{B178477E-83D2-38BD-9838-9F5489FA2580}"/>
              </a:ext>
            </a:extLst>
          </p:cNvPr>
          <p:cNvSpPr>
            <a:spLocks noChangeShapeType="1"/>
          </p:cNvSpPr>
          <p:nvPr/>
        </p:nvSpPr>
        <p:spPr bwMode="auto">
          <a:xfrm>
            <a:off x="3886200" y="4267200"/>
            <a:ext cx="1447800" cy="4603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8" name="Line 5">
            <a:extLst>
              <a:ext uri="{FF2B5EF4-FFF2-40B4-BE49-F238E27FC236}">
                <a16:creationId xmlns:a16="http://schemas.microsoft.com/office/drawing/2014/main" id="{66FB738A-2D92-8926-2288-15BC65AE81B9}"/>
              </a:ext>
            </a:extLst>
          </p:cNvPr>
          <p:cNvSpPr>
            <a:spLocks noChangeShapeType="1"/>
          </p:cNvSpPr>
          <p:nvPr/>
        </p:nvSpPr>
        <p:spPr bwMode="auto">
          <a:xfrm>
            <a:off x="2133600" y="5562600"/>
            <a:ext cx="1447800" cy="4603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9" name="Line 5">
            <a:extLst>
              <a:ext uri="{FF2B5EF4-FFF2-40B4-BE49-F238E27FC236}">
                <a16:creationId xmlns:a16="http://schemas.microsoft.com/office/drawing/2014/main" id="{657BD777-44C9-E386-FADF-18176645C8D0}"/>
              </a:ext>
            </a:extLst>
          </p:cNvPr>
          <p:cNvSpPr>
            <a:spLocks noChangeShapeType="1"/>
          </p:cNvSpPr>
          <p:nvPr/>
        </p:nvSpPr>
        <p:spPr bwMode="auto">
          <a:xfrm>
            <a:off x="3886200" y="5562600"/>
            <a:ext cx="1447800" cy="4603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0" name="Line 5">
            <a:extLst>
              <a:ext uri="{FF2B5EF4-FFF2-40B4-BE49-F238E27FC236}">
                <a16:creationId xmlns:a16="http://schemas.microsoft.com/office/drawing/2014/main" id="{46BBF6D8-11F6-72D9-16B6-329F0CFAAC51}"/>
              </a:ext>
            </a:extLst>
          </p:cNvPr>
          <p:cNvSpPr>
            <a:spLocks noChangeShapeType="1"/>
          </p:cNvSpPr>
          <p:nvPr/>
        </p:nvSpPr>
        <p:spPr bwMode="auto">
          <a:xfrm flipH="1">
            <a:off x="1981200" y="3124200"/>
            <a:ext cx="76200" cy="1066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1" name="Line 5">
            <a:extLst>
              <a:ext uri="{FF2B5EF4-FFF2-40B4-BE49-F238E27FC236}">
                <a16:creationId xmlns:a16="http://schemas.microsoft.com/office/drawing/2014/main" id="{276CBBA3-7179-6D37-8FB7-37C2728B9CA0}"/>
              </a:ext>
            </a:extLst>
          </p:cNvPr>
          <p:cNvSpPr>
            <a:spLocks noChangeShapeType="1"/>
          </p:cNvSpPr>
          <p:nvPr/>
        </p:nvSpPr>
        <p:spPr bwMode="auto">
          <a:xfrm flipH="1">
            <a:off x="3657600" y="4419600"/>
            <a:ext cx="76200" cy="1066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2" name="Line 5">
            <a:extLst>
              <a:ext uri="{FF2B5EF4-FFF2-40B4-BE49-F238E27FC236}">
                <a16:creationId xmlns:a16="http://schemas.microsoft.com/office/drawing/2014/main" id="{94FCDE11-3A52-841A-794F-A7881A93692A}"/>
              </a:ext>
            </a:extLst>
          </p:cNvPr>
          <p:cNvSpPr>
            <a:spLocks noChangeShapeType="1"/>
          </p:cNvSpPr>
          <p:nvPr/>
        </p:nvSpPr>
        <p:spPr bwMode="auto">
          <a:xfrm flipH="1">
            <a:off x="5334000" y="3124200"/>
            <a:ext cx="76200" cy="1066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3" name="Rectangle 12">
            <a:extLst>
              <a:ext uri="{FF2B5EF4-FFF2-40B4-BE49-F238E27FC236}">
                <a16:creationId xmlns:a16="http://schemas.microsoft.com/office/drawing/2014/main" id="{61105993-9AA0-B4AD-EB6F-3987F8727883}"/>
              </a:ext>
            </a:extLst>
          </p:cNvPr>
          <p:cNvSpPr>
            <a:spLocks noChangeArrowheads="1"/>
          </p:cNvSpPr>
          <p:nvPr/>
        </p:nvSpPr>
        <p:spPr bwMode="auto">
          <a:xfrm>
            <a:off x="3733800" y="37338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e</a:t>
            </a:r>
          </a:p>
        </p:txBody>
      </p:sp>
      <p:sp>
        <p:nvSpPr>
          <p:cNvPr id="48154" name="Rectangle 12">
            <a:extLst>
              <a:ext uri="{FF2B5EF4-FFF2-40B4-BE49-F238E27FC236}">
                <a16:creationId xmlns:a16="http://schemas.microsoft.com/office/drawing/2014/main" id="{CB59A5E7-5FDD-2DBB-93BE-9D124DF341C6}"/>
              </a:ext>
            </a:extLst>
          </p:cNvPr>
          <p:cNvSpPr>
            <a:spLocks noChangeArrowheads="1"/>
          </p:cNvSpPr>
          <p:nvPr/>
        </p:nvSpPr>
        <p:spPr bwMode="auto">
          <a:xfrm>
            <a:off x="5486400" y="38100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f</a:t>
            </a:r>
          </a:p>
        </p:txBody>
      </p:sp>
      <p:sp>
        <p:nvSpPr>
          <p:cNvPr id="48155" name="Rectangle 12">
            <a:extLst>
              <a:ext uri="{FF2B5EF4-FFF2-40B4-BE49-F238E27FC236}">
                <a16:creationId xmlns:a16="http://schemas.microsoft.com/office/drawing/2014/main" id="{57656E5F-F036-7D6B-9B4A-C3A22BD8D327}"/>
              </a:ext>
            </a:extLst>
          </p:cNvPr>
          <p:cNvSpPr>
            <a:spLocks noChangeArrowheads="1"/>
          </p:cNvSpPr>
          <p:nvPr/>
        </p:nvSpPr>
        <p:spPr bwMode="auto">
          <a:xfrm>
            <a:off x="1524000" y="51816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g</a:t>
            </a:r>
          </a:p>
        </p:txBody>
      </p:sp>
      <p:sp>
        <p:nvSpPr>
          <p:cNvPr id="48156" name="Rectangle 12">
            <a:extLst>
              <a:ext uri="{FF2B5EF4-FFF2-40B4-BE49-F238E27FC236}">
                <a16:creationId xmlns:a16="http://schemas.microsoft.com/office/drawing/2014/main" id="{27253C4E-65DF-2D58-9EFF-90CA164ACAB8}"/>
              </a:ext>
            </a:extLst>
          </p:cNvPr>
          <p:cNvSpPr>
            <a:spLocks noChangeArrowheads="1"/>
          </p:cNvSpPr>
          <p:nvPr/>
        </p:nvSpPr>
        <p:spPr bwMode="auto">
          <a:xfrm>
            <a:off x="3810000" y="56388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h</a:t>
            </a:r>
          </a:p>
        </p:txBody>
      </p:sp>
      <p:sp>
        <p:nvSpPr>
          <p:cNvPr id="48157" name="Rectangle 12">
            <a:extLst>
              <a:ext uri="{FF2B5EF4-FFF2-40B4-BE49-F238E27FC236}">
                <a16:creationId xmlns:a16="http://schemas.microsoft.com/office/drawing/2014/main" id="{9F9A91D3-6BA8-6776-6041-C69938E78EAA}"/>
              </a:ext>
            </a:extLst>
          </p:cNvPr>
          <p:cNvSpPr>
            <a:spLocks noChangeArrowheads="1"/>
          </p:cNvSpPr>
          <p:nvPr/>
        </p:nvSpPr>
        <p:spPr bwMode="auto">
          <a:xfrm>
            <a:off x="5410200" y="49530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i</a:t>
            </a:r>
          </a:p>
        </p:txBody>
      </p:sp>
      <p:sp>
        <p:nvSpPr>
          <p:cNvPr id="48158" name="Line 5">
            <a:extLst>
              <a:ext uri="{FF2B5EF4-FFF2-40B4-BE49-F238E27FC236}">
                <a16:creationId xmlns:a16="http://schemas.microsoft.com/office/drawing/2014/main" id="{23BB36A8-1036-393E-5B1D-2542997200EB}"/>
              </a:ext>
            </a:extLst>
          </p:cNvPr>
          <p:cNvSpPr>
            <a:spLocks noChangeShapeType="1"/>
          </p:cNvSpPr>
          <p:nvPr/>
        </p:nvSpPr>
        <p:spPr bwMode="auto">
          <a:xfrm flipV="1">
            <a:off x="2057400" y="3048000"/>
            <a:ext cx="1524000" cy="1143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9" name="Rectangle 12">
            <a:extLst>
              <a:ext uri="{FF2B5EF4-FFF2-40B4-BE49-F238E27FC236}">
                <a16:creationId xmlns:a16="http://schemas.microsoft.com/office/drawing/2014/main" id="{47E01A10-D5C0-5F89-4FDE-93FC528CC4BB}"/>
              </a:ext>
            </a:extLst>
          </p:cNvPr>
          <p:cNvSpPr>
            <a:spLocks noChangeArrowheads="1"/>
          </p:cNvSpPr>
          <p:nvPr/>
        </p:nvSpPr>
        <p:spPr bwMode="auto">
          <a:xfrm>
            <a:off x="4419600" y="26670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4</a:t>
            </a:r>
          </a:p>
        </p:txBody>
      </p:sp>
      <p:sp>
        <p:nvSpPr>
          <p:cNvPr id="48160" name="Rectangle 12">
            <a:extLst>
              <a:ext uri="{FF2B5EF4-FFF2-40B4-BE49-F238E27FC236}">
                <a16:creationId xmlns:a16="http://schemas.microsoft.com/office/drawing/2014/main" id="{F889B19A-E67F-E7C4-2FFD-F796F9A1B521}"/>
              </a:ext>
            </a:extLst>
          </p:cNvPr>
          <p:cNvSpPr>
            <a:spLocks noChangeArrowheads="1"/>
          </p:cNvSpPr>
          <p:nvPr/>
        </p:nvSpPr>
        <p:spPr bwMode="auto">
          <a:xfrm>
            <a:off x="1600200" y="33528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2</a:t>
            </a:r>
          </a:p>
        </p:txBody>
      </p:sp>
      <p:sp>
        <p:nvSpPr>
          <p:cNvPr id="48161" name="Rectangle 12">
            <a:extLst>
              <a:ext uri="{FF2B5EF4-FFF2-40B4-BE49-F238E27FC236}">
                <a16:creationId xmlns:a16="http://schemas.microsoft.com/office/drawing/2014/main" id="{5E13B5F2-7948-DE55-3F3D-A0EA9B4A1823}"/>
              </a:ext>
            </a:extLst>
          </p:cNvPr>
          <p:cNvSpPr>
            <a:spLocks noChangeArrowheads="1"/>
          </p:cNvSpPr>
          <p:nvPr/>
        </p:nvSpPr>
        <p:spPr bwMode="auto">
          <a:xfrm>
            <a:off x="2514600" y="33528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3</a:t>
            </a:r>
          </a:p>
        </p:txBody>
      </p:sp>
      <p:sp>
        <p:nvSpPr>
          <p:cNvPr id="48162" name="Rectangle 12">
            <a:extLst>
              <a:ext uri="{FF2B5EF4-FFF2-40B4-BE49-F238E27FC236}">
                <a16:creationId xmlns:a16="http://schemas.microsoft.com/office/drawing/2014/main" id="{4B486F25-B323-4A7C-FCAF-2ABBE39D7EFD}"/>
              </a:ext>
            </a:extLst>
          </p:cNvPr>
          <p:cNvSpPr>
            <a:spLocks noChangeArrowheads="1"/>
          </p:cNvSpPr>
          <p:nvPr/>
        </p:nvSpPr>
        <p:spPr bwMode="auto">
          <a:xfrm>
            <a:off x="5334000" y="33528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3</a:t>
            </a:r>
          </a:p>
        </p:txBody>
      </p:sp>
      <p:sp>
        <p:nvSpPr>
          <p:cNvPr id="48163" name="Rectangle 12">
            <a:extLst>
              <a:ext uri="{FF2B5EF4-FFF2-40B4-BE49-F238E27FC236}">
                <a16:creationId xmlns:a16="http://schemas.microsoft.com/office/drawing/2014/main" id="{681A47D2-3E51-0046-EFFF-C74B159141A2}"/>
              </a:ext>
            </a:extLst>
          </p:cNvPr>
          <p:cNvSpPr>
            <a:spLocks noChangeArrowheads="1"/>
          </p:cNvSpPr>
          <p:nvPr/>
        </p:nvSpPr>
        <p:spPr bwMode="auto">
          <a:xfrm>
            <a:off x="4191000" y="38862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1</a:t>
            </a:r>
          </a:p>
        </p:txBody>
      </p:sp>
      <p:sp>
        <p:nvSpPr>
          <p:cNvPr id="48164" name="Rectangle 12">
            <a:extLst>
              <a:ext uri="{FF2B5EF4-FFF2-40B4-BE49-F238E27FC236}">
                <a16:creationId xmlns:a16="http://schemas.microsoft.com/office/drawing/2014/main" id="{23B79543-EAC6-DB5B-204E-BB9C3804161D}"/>
              </a:ext>
            </a:extLst>
          </p:cNvPr>
          <p:cNvSpPr>
            <a:spLocks noChangeArrowheads="1"/>
          </p:cNvSpPr>
          <p:nvPr/>
        </p:nvSpPr>
        <p:spPr bwMode="auto">
          <a:xfrm>
            <a:off x="3352800" y="46482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3</a:t>
            </a:r>
          </a:p>
        </p:txBody>
      </p:sp>
      <p:sp>
        <p:nvSpPr>
          <p:cNvPr id="48165" name="Rectangle 12">
            <a:extLst>
              <a:ext uri="{FF2B5EF4-FFF2-40B4-BE49-F238E27FC236}">
                <a16:creationId xmlns:a16="http://schemas.microsoft.com/office/drawing/2014/main" id="{C0A4F5B4-873B-C0AF-E60B-3E2D9686E261}"/>
              </a:ext>
            </a:extLst>
          </p:cNvPr>
          <p:cNvSpPr>
            <a:spLocks noChangeArrowheads="1"/>
          </p:cNvSpPr>
          <p:nvPr/>
        </p:nvSpPr>
        <p:spPr bwMode="auto">
          <a:xfrm>
            <a:off x="2514600" y="56388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4</a:t>
            </a:r>
          </a:p>
        </p:txBody>
      </p:sp>
      <p:sp>
        <p:nvSpPr>
          <p:cNvPr id="48166" name="Rectangle 12">
            <a:extLst>
              <a:ext uri="{FF2B5EF4-FFF2-40B4-BE49-F238E27FC236}">
                <a16:creationId xmlns:a16="http://schemas.microsoft.com/office/drawing/2014/main" id="{6552ECC0-DE21-6D56-0D5E-B53C9EFA4F36}"/>
              </a:ext>
            </a:extLst>
          </p:cNvPr>
          <p:cNvSpPr>
            <a:spLocks noChangeArrowheads="1"/>
          </p:cNvSpPr>
          <p:nvPr/>
        </p:nvSpPr>
        <p:spPr bwMode="auto">
          <a:xfrm>
            <a:off x="4495800" y="556260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000" b="1">
                <a:solidFill>
                  <a:srgbClr val="000000"/>
                </a:solidFill>
                <a:latin typeface="Times New Roman" panose="02020603050405020304" pitchFamily="18" charset="0"/>
              </a:rPr>
              <a:t>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2B692A9-480C-4C79-8B56-D0F07D4D425E}"/>
              </a:ext>
            </a:extLst>
          </p:cNvPr>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DA1D056-01D2-4E78-A720-08DEC4AB1BB1}" type="slidenum">
              <a:rPr altLang="zh-CN">
                <a:effectLst>
                  <a:outerShdw blurRad="38100" dist="38100" dir="2700000" algn="tl">
                    <a:srgbClr val="C0C0C0"/>
                  </a:outerShdw>
                </a:effectLst>
                <a:latin typeface="Verdana" panose="020B0604030504040204" pitchFamily="34" charset="0"/>
              </a:rPr>
              <a:pPr/>
              <a:t>17</a:t>
            </a:fld>
            <a:endParaRPr lang="zh-CN" altLang="zh-CN">
              <a:effectLst>
                <a:outerShdw blurRad="38100" dist="38100" dir="2700000" algn="tl">
                  <a:srgbClr val="C0C0C0"/>
                </a:outerShdw>
              </a:effectLst>
              <a:latin typeface="Verdana" panose="020B0604030504040204" pitchFamily="34" charset="0"/>
            </a:endParaRPr>
          </a:p>
        </p:txBody>
      </p:sp>
      <p:sp>
        <p:nvSpPr>
          <p:cNvPr id="49155" name="Rectangle 2">
            <a:extLst>
              <a:ext uri="{FF2B5EF4-FFF2-40B4-BE49-F238E27FC236}">
                <a16:creationId xmlns:a16="http://schemas.microsoft.com/office/drawing/2014/main" id="{7FC652BF-E648-ED65-CC04-48A1347F69F4}"/>
              </a:ext>
            </a:extLst>
          </p:cNvPr>
          <p:cNvSpPr txBox="1">
            <a:spLocks noChangeArrowheads="1"/>
          </p:cNvSpPr>
          <p:nvPr/>
        </p:nvSpPr>
        <p:spPr bwMode="auto">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b="1">
                <a:solidFill>
                  <a:schemeClr val="bg1"/>
                </a:solidFill>
                <a:latin typeface="Verdana" panose="020B0604030504040204" pitchFamily="34" charset="0"/>
              </a:rPr>
              <a:t>Applications</a:t>
            </a:r>
          </a:p>
        </p:txBody>
      </p:sp>
      <p:sp>
        <p:nvSpPr>
          <p:cNvPr id="49156" name="TextBox 30">
            <a:extLst>
              <a:ext uri="{FF2B5EF4-FFF2-40B4-BE49-F238E27FC236}">
                <a16:creationId xmlns:a16="http://schemas.microsoft.com/office/drawing/2014/main" id="{A1C47FA6-F198-FE95-2D8C-EABEF0405A12}"/>
              </a:ext>
            </a:extLst>
          </p:cNvPr>
          <p:cNvSpPr txBox="1">
            <a:spLocks noChangeArrowheads="1"/>
          </p:cNvSpPr>
          <p:nvPr/>
        </p:nvSpPr>
        <p:spPr bwMode="auto">
          <a:xfrm>
            <a:off x="477838" y="1460500"/>
            <a:ext cx="805656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800"/>
              <a:t>3.某地需要兴建6个厂房、拟修筑道路连接该6处。经勘测其道路铺设预算如图所示，试给出一个铺设方案，使得各厂房互相连通而且总预算最小。</a:t>
            </a:r>
          </a:p>
        </p:txBody>
      </p:sp>
      <p:graphicFrame>
        <p:nvGraphicFramePr>
          <p:cNvPr id="49157" name="对象 -2147482619">
            <a:extLst>
              <a:ext uri="{FF2B5EF4-FFF2-40B4-BE49-F238E27FC236}">
                <a16:creationId xmlns:a16="http://schemas.microsoft.com/office/drawing/2014/main" id="{F2A99D1E-9ABC-EF4B-D606-6A37E2B14170}"/>
              </a:ext>
            </a:extLst>
          </p:cNvPr>
          <p:cNvGraphicFramePr>
            <a:graphicFrameLocks noChangeAspect="1"/>
          </p:cNvGraphicFramePr>
          <p:nvPr/>
        </p:nvGraphicFramePr>
        <p:xfrm>
          <a:off x="1835150" y="2995613"/>
          <a:ext cx="4749800" cy="3241675"/>
        </p:xfrm>
        <a:graphic>
          <a:graphicData uri="http://schemas.openxmlformats.org/presentationml/2006/ole">
            <mc:AlternateContent xmlns:mc="http://schemas.openxmlformats.org/markup-compatibility/2006">
              <mc:Choice xmlns:v="urn:schemas-microsoft-com:vml" Requires="v">
                <p:oleObj r:id="rId2" imgW="2119320" imgH="1444680" progId="Visio.Drawing.15">
                  <p:embed/>
                </p:oleObj>
              </mc:Choice>
              <mc:Fallback>
                <p:oleObj r:id="rId2" imgW="2119320" imgH="1444680" progId="Visio.Drawing.15">
                  <p:embed/>
                  <p:pic>
                    <p:nvPicPr>
                      <p:cNvPr id="0" name="对象 -21474826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995613"/>
                        <a:ext cx="4749800"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BE65DAA-7213-4279-92DA-AB2BE9AD5C2D}"/>
              </a:ext>
            </a:extLst>
          </p:cNvPr>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D84CEF4-4AA9-4D52-AC6B-5DC7C777F77D}" type="slidenum">
              <a:rPr altLang="zh-CN">
                <a:effectLst>
                  <a:outerShdw blurRad="38100" dist="38100" dir="2700000" algn="tl">
                    <a:srgbClr val="C0C0C0"/>
                  </a:outerShdw>
                </a:effectLst>
                <a:latin typeface="Verdana" panose="020B0604030504040204" pitchFamily="34" charset="0"/>
              </a:rPr>
              <a:pPr/>
              <a:t>18</a:t>
            </a:fld>
            <a:endParaRPr lang="zh-CN" altLang="zh-CN">
              <a:effectLst>
                <a:outerShdw blurRad="38100" dist="38100" dir="2700000" algn="tl">
                  <a:srgbClr val="C0C0C0"/>
                </a:outerShdw>
              </a:effectLst>
              <a:latin typeface="Verdana" panose="020B0604030504040204" pitchFamily="34" charset="0"/>
            </a:endParaRPr>
          </a:p>
        </p:txBody>
      </p:sp>
      <p:sp>
        <p:nvSpPr>
          <p:cNvPr id="50179" name="Rectangle 2">
            <a:extLst>
              <a:ext uri="{FF2B5EF4-FFF2-40B4-BE49-F238E27FC236}">
                <a16:creationId xmlns:a16="http://schemas.microsoft.com/office/drawing/2014/main" id="{B7D46068-9C43-D519-552D-0FF53916747D}"/>
              </a:ext>
            </a:extLst>
          </p:cNvPr>
          <p:cNvSpPr txBox="1">
            <a:spLocks noChangeArrowheads="1"/>
          </p:cNvSpPr>
          <p:nvPr/>
        </p:nvSpPr>
        <p:spPr bwMode="auto">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b="1">
                <a:solidFill>
                  <a:schemeClr val="bg1"/>
                </a:solidFill>
                <a:latin typeface="Verdana" panose="020B0604030504040204" pitchFamily="34" charset="0"/>
              </a:rPr>
              <a:t>Applications</a:t>
            </a:r>
          </a:p>
        </p:txBody>
      </p:sp>
      <p:sp>
        <p:nvSpPr>
          <p:cNvPr id="50180" name="TextBox 30">
            <a:extLst>
              <a:ext uri="{FF2B5EF4-FFF2-40B4-BE49-F238E27FC236}">
                <a16:creationId xmlns:a16="http://schemas.microsoft.com/office/drawing/2014/main" id="{C3C088FC-0E9C-D8C8-8886-2FA30E4EB16F}"/>
              </a:ext>
            </a:extLst>
          </p:cNvPr>
          <p:cNvSpPr txBox="1">
            <a:spLocks noChangeArrowheads="1"/>
          </p:cNvSpPr>
          <p:nvPr/>
        </p:nvSpPr>
        <p:spPr bwMode="auto">
          <a:xfrm>
            <a:off x="477838" y="1460500"/>
            <a:ext cx="805656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800"/>
              <a:t>3.某地需要兴建6个厂房、拟修筑道路连接该6处。经勘测其道路铺设预算如图所示，试给出一个铺设方案，使得各厂房互相连通而且总预算最小。</a:t>
            </a:r>
          </a:p>
        </p:txBody>
      </p:sp>
      <p:graphicFrame>
        <p:nvGraphicFramePr>
          <p:cNvPr id="50181" name="对象 -2147482619">
            <a:extLst>
              <a:ext uri="{FF2B5EF4-FFF2-40B4-BE49-F238E27FC236}">
                <a16:creationId xmlns:a16="http://schemas.microsoft.com/office/drawing/2014/main" id="{C9EAF080-B980-457F-F2C0-FBB8E1ABBD2E}"/>
              </a:ext>
            </a:extLst>
          </p:cNvPr>
          <p:cNvGraphicFramePr>
            <a:graphicFrameLocks noChangeAspect="1"/>
          </p:cNvGraphicFramePr>
          <p:nvPr/>
        </p:nvGraphicFramePr>
        <p:xfrm>
          <a:off x="314325" y="2954338"/>
          <a:ext cx="4198938" cy="2865437"/>
        </p:xfrm>
        <a:graphic>
          <a:graphicData uri="http://schemas.openxmlformats.org/presentationml/2006/ole">
            <mc:AlternateContent xmlns:mc="http://schemas.openxmlformats.org/markup-compatibility/2006">
              <mc:Choice xmlns:v="urn:schemas-microsoft-com:vml" Requires="v">
                <p:oleObj r:id="rId2" imgW="2119320" imgH="1444680" progId="Visio.Drawing.15">
                  <p:embed/>
                </p:oleObj>
              </mc:Choice>
              <mc:Fallback>
                <p:oleObj r:id="rId2" imgW="2119320" imgH="1444680" progId="Visio.Drawing.15">
                  <p:embed/>
                  <p:pic>
                    <p:nvPicPr>
                      <p:cNvPr id="0" name="对象 -21474826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 y="2954338"/>
                        <a:ext cx="4198938" cy="286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0182" name="对象 -2147482618">
            <a:extLst>
              <a:ext uri="{FF2B5EF4-FFF2-40B4-BE49-F238E27FC236}">
                <a16:creationId xmlns:a16="http://schemas.microsoft.com/office/drawing/2014/main" id="{2D0BD5FD-F6D3-04C9-AF77-C884BB01F381}"/>
              </a:ext>
            </a:extLst>
          </p:cNvPr>
          <p:cNvGraphicFramePr>
            <a:graphicFrameLocks noChangeAspect="1"/>
          </p:cNvGraphicFramePr>
          <p:nvPr/>
        </p:nvGraphicFramePr>
        <p:xfrm>
          <a:off x="4513263" y="3070225"/>
          <a:ext cx="4025900" cy="2749550"/>
        </p:xfrm>
        <a:graphic>
          <a:graphicData uri="http://schemas.openxmlformats.org/presentationml/2006/ole">
            <mc:AlternateContent xmlns:mc="http://schemas.openxmlformats.org/markup-compatibility/2006">
              <mc:Choice xmlns:v="urn:schemas-microsoft-com:vml" Requires="v">
                <p:oleObj r:id="rId4" imgW="2119320" imgH="1444680" progId="Visio.Drawing.15">
                  <p:embed/>
                </p:oleObj>
              </mc:Choice>
              <mc:Fallback>
                <p:oleObj r:id="rId4" imgW="2119320" imgH="1444680" progId="Visio.Drawing.15">
                  <p:embed/>
                  <p:pic>
                    <p:nvPicPr>
                      <p:cNvPr id="0" name="对象 -21474826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3263" y="3070225"/>
                        <a:ext cx="4025900"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737FEDF8-A847-B079-6B5F-7C7FD4FBCBDE}"/>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51203" name="内容占位符 2">
            <a:extLst>
              <a:ext uri="{FF2B5EF4-FFF2-40B4-BE49-F238E27FC236}">
                <a16:creationId xmlns:a16="http://schemas.microsoft.com/office/drawing/2014/main" id="{FCA1BA29-5BCD-9DE4-7A94-A6FBC8D6D939}"/>
              </a:ext>
            </a:extLst>
          </p:cNvPr>
          <p:cNvSpPr>
            <a:spLocks noGrp="1" noChangeArrowheads="1"/>
          </p:cNvSpPr>
          <p:nvPr>
            <p:ph idx="1"/>
          </p:nvPr>
        </p:nvSpPr>
        <p:spPr>
          <a:xfrm>
            <a:off x="457200" y="1419225"/>
            <a:ext cx="8534400" cy="4879975"/>
          </a:xfrm>
        </p:spPr>
        <p:txBody>
          <a:bodyPr/>
          <a:lstStyle/>
          <a:p>
            <a:pPr marL="0" indent="0" algn="just">
              <a:buFont typeface="Wingdings" panose="05000000000000000000" pitchFamily="2" charset="2"/>
              <a:buNone/>
            </a:pPr>
            <a:r>
              <a:rPr lang="en-US" altLang="zh-CN" dirty="0">
                <a:ea typeface="宋体" panose="02010600030101010101" pitchFamily="2" charset="-122"/>
              </a:rPr>
              <a:t>1. The sum of the weights of the minimum spanning tree for the graph in the right hand side is _______</a:t>
            </a: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None/>
            </a:pPr>
            <a:endParaRPr lang="en-US" altLang="zh-CN" sz="2800" dirty="0">
              <a:ea typeface="宋体" panose="02010600030101010101" pitchFamily="2" charset="-122"/>
            </a:endParaRPr>
          </a:p>
        </p:txBody>
      </p:sp>
      <p:sp>
        <p:nvSpPr>
          <p:cNvPr id="51204" name="灯片编号占位符 3">
            <a:extLst>
              <a:ext uri="{FF2B5EF4-FFF2-40B4-BE49-F238E27FC236}">
                <a16:creationId xmlns:a16="http://schemas.microsoft.com/office/drawing/2014/main" id="{5CA7F938-8DE0-CE8A-AC8D-6133C08FD13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C8591FA0-8458-4728-83AE-BFE6EFE6192A}" type="slidenum">
              <a:rPr altLang="zh-CN" sz="1200">
                <a:latin typeface="Verdana" panose="020B0604030504040204" pitchFamily="34" charset="0"/>
              </a:rPr>
              <a:pPr>
                <a:spcBef>
                  <a:spcPct val="0"/>
                </a:spcBef>
                <a:buClrTx/>
                <a:buFont typeface="Arial" panose="020B0604020202020204" pitchFamily="34" charset="0"/>
                <a:buNone/>
              </a:pPr>
              <a:t>19</a:t>
            </a:fld>
            <a:endParaRPr lang="zh-CN" altLang="zh-CN" sz="1200">
              <a:latin typeface="Verdana" panose="020B0604030504040204" pitchFamily="34" charset="0"/>
            </a:endParaRPr>
          </a:p>
        </p:txBody>
      </p:sp>
      <p:sp>
        <p:nvSpPr>
          <p:cNvPr id="5" name="矩形 4">
            <a:extLst>
              <a:ext uri="{FF2B5EF4-FFF2-40B4-BE49-F238E27FC236}">
                <a16:creationId xmlns:a16="http://schemas.microsoft.com/office/drawing/2014/main" id="{2E3FF918-6CDD-1597-E534-1043A0B9387B}"/>
              </a:ext>
            </a:extLst>
          </p:cNvPr>
          <p:cNvSpPr>
            <a:spLocks noChangeArrowheads="1"/>
          </p:cNvSpPr>
          <p:nvPr/>
        </p:nvSpPr>
        <p:spPr bwMode="auto">
          <a:xfrm>
            <a:off x="2438400" y="2438400"/>
            <a:ext cx="6858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2800"/>
              <a:t>7</a:t>
            </a:r>
            <a:endParaRPr lang="zh-CN" altLang="zh-CN" sz="2800"/>
          </a:p>
          <a:p>
            <a:pPr eaLnBrk="1" hangingPunct="1">
              <a:spcBef>
                <a:spcPct val="0"/>
              </a:spcBef>
              <a:buClrTx/>
              <a:buFont typeface="Arial" panose="020B0604020202020204" pitchFamily="34" charset="0"/>
              <a:buNone/>
            </a:pPr>
            <a:endParaRPr lang="zh-CN" altLang="en-US" sz="2400"/>
          </a:p>
        </p:txBody>
      </p:sp>
      <p:pic>
        <p:nvPicPr>
          <p:cNvPr id="51206" name="图片 6">
            <a:extLst>
              <a:ext uri="{FF2B5EF4-FFF2-40B4-BE49-F238E27FC236}">
                <a16:creationId xmlns:a16="http://schemas.microsoft.com/office/drawing/2014/main" id="{F6912B31-2A0D-0754-A08C-54EEE0BB74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2613" y="2884488"/>
            <a:ext cx="3352800" cy="289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81C3D0F4-2BA6-4792-ADFE-E4432E7DCDF6}"/>
              </a:ext>
            </a:extLst>
          </p:cNvPr>
          <p:cNvPicPr>
            <a:picLocks noChangeAspect="1"/>
          </p:cNvPicPr>
          <p:nvPr/>
        </p:nvPicPr>
        <p:blipFill>
          <a:blip r:embed="rId4"/>
          <a:stretch>
            <a:fillRect/>
          </a:stretch>
        </p:blipFill>
        <p:spPr>
          <a:xfrm>
            <a:off x="733425" y="3048010"/>
            <a:ext cx="3352800" cy="2895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2">
            <a:extLst>
              <a:ext uri="{FF2B5EF4-FFF2-40B4-BE49-F238E27FC236}">
                <a16:creationId xmlns:a16="http://schemas.microsoft.com/office/drawing/2014/main" id="{F218A477-1951-461C-93CC-C7F6E19A7833}"/>
              </a:ext>
            </a:extLst>
          </p:cNvPr>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F12FE95-3DC0-4964-BF72-8EC621976AC1}" type="slidenum">
              <a:rPr altLang="zh-CN"/>
              <a:pPr/>
              <a:t>2</a:t>
            </a:fld>
            <a:endParaRPr lang="zh-CN" altLang="zh-CN"/>
          </a:p>
        </p:txBody>
      </p:sp>
      <p:sp>
        <p:nvSpPr>
          <p:cNvPr id="33795" name="Rectangle 12">
            <a:extLst>
              <a:ext uri="{FF2B5EF4-FFF2-40B4-BE49-F238E27FC236}">
                <a16:creationId xmlns:a16="http://schemas.microsoft.com/office/drawing/2014/main" id="{EB747CBB-F969-5CCC-5867-2F3E7334B536}"/>
              </a:ext>
            </a:extLst>
          </p:cNvPr>
          <p:cNvSpPr txBox="1">
            <a:spLocks noGrp="1" noChangeArrowheads="1"/>
          </p:cNvSpPr>
          <p:nvPr/>
        </p:nvSpPr>
        <p:spPr bwMode="auto">
          <a:xfrm>
            <a:off x="6553200" y="6553200"/>
            <a:ext cx="2133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ClrTx/>
              <a:buFont typeface="Arial" panose="020B0604020202020204" pitchFamily="34" charset="0"/>
              <a:buNone/>
            </a:pPr>
            <a:fld id="{6596CCF1-8153-4545-AF59-0C52B5F4C3E3}" type="slidenum">
              <a:rPr lang="en-US" altLang="zh-CN" sz="1200"/>
              <a:pPr algn="r" eaLnBrk="1" hangingPunct="1">
                <a:spcBef>
                  <a:spcPct val="0"/>
                </a:spcBef>
                <a:buClrTx/>
                <a:buFont typeface="Arial" panose="020B0604020202020204" pitchFamily="34" charset="0"/>
                <a:buNone/>
              </a:pPr>
              <a:t>2</a:t>
            </a:fld>
            <a:endParaRPr lang="en-US" altLang="zh-CN" sz="1200"/>
          </a:p>
        </p:txBody>
      </p:sp>
      <p:sp>
        <p:nvSpPr>
          <p:cNvPr id="33796" name="Rectangle 2">
            <a:extLst>
              <a:ext uri="{FF2B5EF4-FFF2-40B4-BE49-F238E27FC236}">
                <a16:creationId xmlns:a16="http://schemas.microsoft.com/office/drawing/2014/main" id="{D1FBA7EF-7D95-D8D0-16C6-E7BBEAB66D22}"/>
              </a:ext>
            </a:extLst>
          </p:cNvPr>
          <p:cNvSpPr>
            <a:spLocks noGrp="1" noChangeArrowheads="1"/>
          </p:cNvSpPr>
          <p:nvPr>
            <p:ph type="subTitle" idx="1"/>
          </p:nvPr>
        </p:nvSpPr>
        <p:spPr bwMode="auto">
          <a:xfrm>
            <a:off x="4038600" y="6096000"/>
            <a:ext cx="1676400" cy="228600"/>
          </a:xfrm>
        </p:spPr>
        <p:txBody>
          <a:bodyPr/>
          <a:lstStyle/>
          <a:p>
            <a:pPr eaLnBrk="1" hangingPunct="1">
              <a:lnSpc>
                <a:spcPct val="80000"/>
              </a:lnSpc>
            </a:pPr>
            <a:r>
              <a:rPr lang="en-US" altLang="zh-CN" sz="1800" b="1" dirty="0">
                <a:latin typeface="Arial" panose="020B0604020202020204" pitchFamily="34" charset="0"/>
                <a:ea typeface="宋体" panose="02010600030101010101" pitchFamily="2" charset="-122"/>
              </a:rPr>
              <a:t>Section 5.5</a:t>
            </a:r>
          </a:p>
        </p:txBody>
      </p:sp>
      <p:sp>
        <p:nvSpPr>
          <p:cNvPr id="33797" name="Text Box 3">
            <a:extLst>
              <a:ext uri="{FF2B5EF4-FFF2-40B4-BE49-F238E27FC236}">
                <a16:creationId xmlns:a16="http://schemas.microsoft.com/office/drawing/2014/main" id="{6B98C3A9-CF44-F5AF-C980-BB746EFBAF4F}"/>
              </a:ext>
            </a:extLst>
          </p:cNvPr>
          <p:cNvSpPr txBox="1">
            <a:spLocks noChangeArrowheads="1"/>
          </p:cNvSpPr>
          <p:nvPr/>
        </p:nvSpPr>
        <p:spPr bwMode="auto">
          <a:xfrm>
            <a:off x="2362200" y="3276600"/>
            <a:ext cx="6781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400" b="1">
                <a:solidFill>
                  <a:schemeClr val="bg1"/>
                </a:solidFill>
                <a:latin typeface="Euclid" pitchFamily="18" charset="0"/>
                <a:ea typeface="Dotum" panose="020B0600000101010101" pitchFamily="34" charset="-127"/>
              </a:rPr>
              <a:t>Chapter 5. </a:t>
            </a:r>
            <a:r>
              <a:rPr lang="en-US" altLang="zh-CN" sz="2400" b="1" dirty="0">
                <a:solidFill>
                  <a:schemeClr val="bg1"/>
                </a:solidFill>
                <a:latin typeface="Euclid" pitchFamily="18" charset="0"/>
                <a:ea typeface="Dotum" panose="020B0600000101010101" pitchFamily="34" charset="-127"/>
              </a:rPr>
              <a:t>Trees</a:t>
            </a:r>
          </a:p>
        </p:txBody>
      </p:sp>
      <p:sp>
        <p:nvSpPr>
          <p:cNvPr id="18438" name="WordArt 4">
            <a:extLst>
              <a:ext uri="{FF2B5EF4-FFF2-40B4-BE49-F238E27FC236}">
                <a16:creationId xmlns:a16="http://schemas.microsoft.com/office/drawing/2014/main" id="{14B3A43E-4FE7-8813-349B-DBD423E6DB7B}"/>
              </a:ext>
            </a:extLst>
          </p:cNvPr>
          <p:cNvSpPr>
            <a:spLocks noChangeArrowheads="1" noChangeShapeType="1" noTextEdit="1"/>
          </p:cNvSpPr>
          <p:nvPr/>
        </p:nvSpPr>
        <p:spPr bwMode="auto">
          <a:xfrm>
            <a:off x="838200" y="4572000"/>
            <a:ext cx="7467600" cy="6858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cs typeface="Arial" panose="020B0604020202020204" pitchFamily="34" charset="0"/>
              </a:rPr>
              <a:t>Minimum Spanning Trees</a:t>
            </a:r>
            <a:endParaRPr lang="zh-CN" altLang="en-US"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18438"/>
                                        </p:tgtEl>
                                        <p:attrNameLst>
                                          <p:attrName>style.visibility</p:attrName>
                                        </p:attrNameLst>
                                      </p:cBhvr>
                                      <p:to>
                                        <p:strVal val="visible"/>
                                      </p:to>
                                    </p:set>
                                    <p:anim calcmode="lin" valueType="num">
                                      <p:cBhvr>
                                        <p:cTn id="7" dur="500" fill="hold"/>
                                        <p:tgtEl>
                                          <p:spTgt spid="18438"/>
                                        </p:tgtEl>
                                        <p:attrNameLst>
                                          <p:attrName>ppt_w</p:attrName>
                                        </p:attrNameLst>
                                      </p:cBhvr>
                                      <p:tavLst>
                                        <p:tav tm="0">
                                          <p:val>
                                            <p:fltVal val="0"/>
                                          </p:val>
                                        </p:tav>
                                        <p:tav tm="100000">
                                          <p:val>
                                            <p:strVal val="#ppt_w"/>
                                          </p:val>
                                        </p:tav>
                                      </p:tavLst>
                                    </p:anim>
                                    <p:anim calcmode="lin" valueType="num">
                                      <p:cBhvr>
                                        <p:cTn id="8" dur="500" fill="hold"/>
                                        <p:tgtEl>
                                          <p:spTgt spid="18438"/>
                                        </p:tgtEl>
                                        <p:attrNameLst>
                                          <p:attrName>ppt_h</p:attrName>
                                        </p:attrNameLst>
                                      </p:cBhvr>
                                      <p:tavLst>
                                        <p:tav tm="0">
                                          <p:val>
                                            <p:fltVal val="0"/>
                                          </p:val>
                                        </p:tav>
                                        <p:tav tm="100000">
                                          <p:val>
                                            <p:strVal val="#ppt_h"/>
                                          </p:val>
                                        </p:tav>
                                      </p:tavLst>
                                    </p:anim>
                                    <p:animEffect transition="in" filter="fade">
                                      <p:cBhvr>
                                        <p:cTn id="9" dur="500"/>
                                        <p:tgtEl>
                                          <p:spTgt spid="18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E2295A33-1B5B-90C0-CF2A-ED5CAB28B5F2}"/>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53251" name="内容占位符 2">
            <a:extLst>
              <a:ext uri="{FF2B5EF4-FFF2-40B4-BE49-F238E27FC236}">
                <a16:creationId xmlns:a16="http://schemas.microsoft.com/office/drawing/2014/main" id="{E0BCC33F-9929-02B2-EF6E-A9C6AEC1B7D2}"/>
              </a:ext>
            </a:extLst>
          </p:cNvPr>
          <p:cNvSpPr>
            <a:spLocks noGrp="1" noChangeArrowheads="1"/>
          </p:cNvSpPr>
          <p:nvPr>
            <p:ph idx="1"/>
          </p:nvPr>
        </p:nvSpPr>
        <p:spPr>
          <a:xfrm>
            <a:off x="457200" y="1419225"/>
            <a:ext cx="8534400" cy="4879975"/>
          </a:xfrm>
        </p:spPr>
        <p:txBody>
          <a:bodyPr/>
          <a:lstStyle/>
          <a:p>
            <a:pPr marL="0" indent="0" algn="just">
              <a:buFont typeface="Wingdings" panose="05000000000000000000" pitchFamily="2" charset="2"/>
              <a:buNone/>
            </a:pPr>
            <a:r>
              <a:rPr lang="en-US" altLang="zh-CN" sz="2800" dirty="0">
                <a:ea typeface="宋体" panose="02010600030101010101" pitchFamily="2" charset="-122"/>
              </a:rPr>
              <a:t>2. A weight graph is given on the right side, representing seven cities a, b, c, d, e, f, g and the cost of their communication network. Please design a minimum cost of communication plan to make the cities communicate with each other.</a:t>
            </a:r>
          </a:p>
          <a:p>
            <a:pPr marL="0" indent="0" algn="just">
              <a:buFont typeface="Wingdings" panose="05000000000000000000" pitchFamily="2" charset="2"/>
              <a:buAutoNum type="arabicPeriod"/>
            </a:pPr>
            <a:endParaRPr lang="en-US" altLang="zh-CN" sz="2800" dirty="0">
              <a:ea typeface="宋体" panose="02010600030101010101" pitchFamily="2" charset="-122"/>
            </a:endParaRPr>
          </a:p>
          <a:p>
            <a:pPr marL="0" indent="0" algn="just">
              <a:buFont typeface="Wingdings" panose="05000000000000000000" pitchFamily="2" charset="2"/>
              <a:buAutoNum type="arabicPeriod"/>
            </a:pPr>
            <a:endParaRPr lang="en-US" altLang="zh-CN" sz="2800" dirty="0">
              <a:ea typeface="宋体" panose="02010600030101010101" pitchFamily="2" charset="-122"/>
            </a:endParaRPr>
          </a:p>
          <a:p>
            <a:pPr marL="0" indent="0" algn="just">
              <a:buFont typeface="Wingdings" panose="05000000000000000000" pitchFamily="2" charset="2"/>
              <a:buAutoNum type="arabicPeriod"/>
            </a:pPr>
            <a:endParaRPr lang="en-US" altLang="zh-CN" sz="2800" dirty="0">
              <a:ea typeface="宋体" panose="02010600030101010101" pitchFamily="2" charset="-122"/>
            </a:endParaRPr>
          </a:p>
          <a:p>
            <a:pPr marL="0" indent="0" algn="just">
              <a:buFont typeface="Wingdings" panose="05000000000000000000" pitchFamily="2" charset="2"/>
              <a:buAutoNum type="arabicPeriod"/>
            </a:pPr>
            <a:endParaRPr lang="en-US" altLang="zh-CN" sz="2800" dirty="0">
              <a:ea typeface="宋体" panose="02010600030101010101" pitchFamily="2" charset="-122"/>
            </a:endParaRPr>
          </a:p>
          <a:p>
            <a:pPr marL="0" indent="0" algn="just">
              <a:buFont typeface="Wingdings" panose="05000000000000000000" pitchFamily="2" charset="2"/>
              <a:buNone/>
            </a:pPr>
            <a:endParaRPr lang="en-US" altLang="zh-CN" sz="2400" dirty="0">
              <a:ea typeface="宋体" panose="02010600030101010101" pitchFamily="2" charset="-122"/>
            </a:endParaRPr>
          </a:p>
        </p:txBody>
      </p:sp>
      <p:sp>
        <p:nvSpPr>
          <p:cNvPr id="53252" name="灯片编号占位符 3">
            <a:extLst>
              <a:ext uri="{FF2B5EF4-FFF2-40B4-BE49-F238E27FC236}">
                <a16:creationId xmlns:a16="http://schemas.microsoft.com/office/drawing/2014/main" id="{1BBD9960-81FE-4CF6-6DAA-B5ED37D5534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B82C4E92-51CD-4CEF-AC00-C9FA65EF5A53}" type="slidenum">
              <a:rPr altLang="zh-CN" sz="1200">
                <a:latin typeface="Verdana" panose="020B0604030504040204" pitchFamily="34" charset="0"/>
              </a:rPr>
              <a:pPr>
                <a:spcBef>
                  <a:spcPct val="0"/>
                </a:spcBef>
                <a:buClrTx/>
                <a:buFont typeface="Arial" panose="020B0604020202020204" pitchFamily="34" charset="0"/>
                <a:buNone/>
              </a:pPr>
              <a:t>20</a:t>
            </a:fld>
            <a:endParaRPr lang="zh-CN" altLang="zh-CN" sz="1200">
              <a:latin typeface="Verdana" panose="020B0604030504040204" pitchFamily="34" charset="0"/>
            </a:endParaRPr>
          </a:p>
        </p:txBody>
      </p:sp>
      <p:sp>
        <p:nvSpPr>
          <p:cNvPr id="5" name="矩形 4">
            <a:extLst>
              <a:ext uri="{FF2B5EF4-FFF2-40B4-BE49-F238E27FC236}">
                <a16:creationId xmlns:a16="http://schemas.microsoft.com/office/drawing/2014/main" id="{E3D7DC36-DC03-A711-584D-340CA376AF90}"/>
              </a:ext>
            </a:extLst>
          </p:cNvPr>
          <p:cNvSpPr>
            <a:spLocks noChangeArrowheads="1"/>
          </p:cNvSpPr>
          <p:nvPr/>
        </p:nvSpPr>
        <p:spPr bwMode="auto">
          <a:xfrm>
            <a:off x="457308" y="4343376"/>
            <a:ext cx="4419484"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a:r>
              <a:rPr lang="en-US" altLang="zh-CN" sz="2400" dirty="0"/>
              <a:t>The problem can be solved by constructing a minimum spanning tree on the right side.</a:t>
            </a:r>
            <a:endParaRPr lang="zh-CN" altLang="zh-CN" sz="2400" dirty="0"/>
          </a:p>
          <a:p>
            <a:pPr algn="just"/>
            <a:r>
              <a:rPr lang="en-US" altLang="zh-CN" sz="2400" dirty="0"/>
              <a:t>The minimum cost is 1+3+9+3+8+23=47 </a:t>
            </a:r>
            <a:endParaRPr lang="zh-CN" altLang="zh-CN" sz="2400" dirty="0"/>
          </a:p>
        </p:txBody>
      </p:sp>
      <p:pic>
        <p:nvPicPr>
          <p:cNvPr id="53254" name="图片 5">
            <a:extLst>
              <a:ext uri="{FF2B5EF4-FFF2-40B4-BE49-F238E27FC236}">
                <a16:creationId xmlns:a16="http://schemas.microsoft.com/office/drawing/2014/main" id="{4E899166-7634-5613-2F7E-E902F9D0C9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563" y="3138488"/>
            <a:ext cx="2382837"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a:extLst>
              <a:ext uri="{FF2B5EF4-FFF2-40B4-BE49-F238E27FC236}">
                <a16:creationId xmlns:a16="http://schemas.microsoft.com/office/drawing/2014/main" id="{459A0F17-90C5-4667-ABDD-0B2BE1A9E5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386" y="4642643"/>
            <a:ext cx="2381250" cy="1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C7960B18-EDE3-83AB-7866-DD78F56DD53E}"/>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55299" name="内容占位符 2">
            <a:extLst>
              <a:ext uri="{FF2B5EF4-FFF2-40B4-BE49-F238E27FC236}">
                <a16:creationId xmlns:a16="http://schemas.microsoft.com/office/drawing/2014/main" id="{7AC496B4-6EFF-0ADF-2D1A-2436E45543F8}"/>
              </a:ext>
            </a:extLst>
          </p:cNvPr>
          <p:cNvSpPr>
            <a:spLocks noGrp="1" noChangeArrowheads="1"/>
          </p:cNvSpPr>
          <p:nvPr>
            <p:ph idx="1"/>
          </p:nvPr>
        </p:nvSpPr>
        <p:spPr>
          <a:xfrm>
            <a:off x="457200" y="1419225"/>
            <a:ext cx="8534400" cy="4879975"/>
          </a:xfrm>
        </p:spPr>
        <p:txBody>
          <a:bodyPr/>
          <a:lstStyle/>
          <a:p>
            <a:pPr marL="0" indent="0" algn="just">
              <a:buFont typeface="Wingdings" panose="05000000000000000000" pitchFamily="2" charset="2"/>
              <a:buNone/>
            </a:pPr>
            <a:r>
              <a:rPr lang="en-US" altLang="zh-CN" sz="2400">
                <a:ea typeface="宋体" panose="02010600030101010101" pitchFamily="2" charset="-122"/>
              </a:rPr>
              <a:t>3. Seven cities are constructing their network, and the cost of circuit is denoted by the weight of edge in the following graph. To make sure any two of the cities can communicate with each other (even there exist other cities between them), make a plan of minimum cost.</a:t>
            </a:r>
          </a:p>
          <a:p>
            <a:pPr marL="0" indent="0" algn="just">
              <a:buFont typeface="Wingdings" panose="05000000000000000000" pitchFamily="2" charset="2"/>
              <a:buAutoNum type="arabicPeriod"/>
            </a:pPr>
            <a:endParaRPr lang="en-US" altLang="zh-CN" sz="2400">
              <a:ea typeface="宋体" panose="02010600030101010101" pitchFamily="2" charset="-122"/>
            </a:endParaRPr>
          </a:p>
          <a:p>
            <a:pPr marL="0" indent="0" algn="just">
              <a:buFont typeface="Wingdings" panose="05000000000000000000" pitchFamily="2" charset="2"/>
              <a:buAutoNum type="arabicPeriod"/>
            </a:pPr>
            <a:endParaRPr lang="en-US" altLang="zh-CN" sz="2400">
              <a:ea typeface="宋体" panose="02010600030101010101" pitchFamily="2" charset="-122"/>
            </a:endParaRPr>
          </a:p>
          <a:p>
            <a:pPr marL="0" indent="0" algn="just">
              <a:buFont typeface="Wingdings" panose="05000000000000000000" pitchFamily="2" charset="2"/>
              <a:buAutoNum type="arabicPeriod"/>
            </a:pPr>
            <a:endParaRPr lang="en-US" altLang="zh-CN" sz="2400">
              <a:ea typeface="宋体" panose="02010600030101010101" pitchFamily="2" charset="-122"/>
            </a:endParaRPr>
          </a:p>
          <a:p>
            <a:pPr marL="0" indent="0" algn="just">
              <a:buFont typeface="Wingdings" panose="05000000000000000000" pitchFamily="2" charset="2"/>
              <a:buNone/>
            </a:pPr>
            <a:endParaRPr lang="en-US" altLang="zh-CN" sz="2000">
              <a:ea typeface="宋体" panose="02010600030101010101" pitchFamily="2" charset="-122"/>
            </a:endParaRPr>
          </a:p>
        </p:txBody>
      </p:sp>
      <p:sp>
        <p:nvSpPr>
          <p:cNvPr id="55300" name="灯片编号占位符 3">
            <a:extLst>
              <a:ext uri="{FF2B5EF4-FFF2-40B4-BE49-F238E27FC236}">
                <a16:creationId xmlns:a16="http://schemas.microsoft.com/office/drawing/2014/main" id="{8BB0E57E-E019-323B-6B33-CDF29C13BBA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878C3D6C-4509-4B0D-B95D-FA420959A314}" type="slidenum">
              <a:rPr altLang="zh-CN" sz="1200">
                <a:latin typeface="Verdana" panose="020B0604030504040204" pitchFamily="34" charset="0"/>
              </a:rPr>
              <a:pPr>
                <a:spcBef>
                  <a:spcPct val="0"/>
                </a:spcBef>
                <a:buClrTx/>
                <a:buFont typeface="Arial" panose="020B0604020202020204" pitchFamily="34" charset="0"/>
                <a:buNone/>
              </a:pPr>
              <a:t>21</a:t>
            </a:fld>
            <a:endParaRPr lang="zh-CN" altLang="zh-CN" sz="1200">
              <a:latin typeface="Verdana" panose="020B0604030504040204" pitchFamily="34" charset="0"/>
            </a:endParaRPr>
          </a:p>
        </p:txBody>
      </p:sp>
      <p:sp>
        <p:nvSpPr>
          <p:cNvPr id="5" name="矩形 4">
            <a:extLst>
              <a:ext uri="{FF2B5EF4-FFF2-40B4-BE49-F238E27FC236}">
                <a16:creationId xmlns:a16="http://schemas.microsoft.com/office/drawing/2014/main" id="{D10AE614-E415-4656-9838-EBC8554D6D46}"/>
              </a:ext>
            </a:extLst>
          </p:cNvPr>
          <p:cNvSpPr>
            <a:spLocks noChangeArrowheads="1"/>
          </p:cNvSpPr>
          <p:nvPr/>
        </p:nvSpPr>
        <p:spPr bwMode="auto">
          <a:xfrm>
            <a:off x="533400" y="4495800"/>
            <a:ext cx="83820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a:buFont typeface="Wingdings" panose="05000000000000000000" pitchFamily="2" charset="2"/>
              <a:buNone/>
              <a:defRPr/>
            </a:pPr>
            <a:r>
              <a:rPr lang="en-US" altLang="zh-CN" sz="2400" dirty="0">
                <a:latin typeface="+mn-lt"/>
              </a:rPr>
              <a:t>The circuits constructed are shown as follows. The minimum length is 57.</a:t>
            </a:r>
            <a:endParaRPr lang="zh-CN" altLang="zh-CN" sz="2400" dirty="0">
              <a:latin typeface="+mn-lt"/>
            </a:endParaRPr>
          </a:p>
          <a:p>
            <a:pPr algn="just">
              <a:buFont typeface="Wingdings" panose="05000000000000000000" pitchFamily="2" charset="2"/>
              <a:buNone/>
              <a:defRPr/>
            </a:pPr>
            <a:endParaRPr lang="zh-CN" altLang="en-US" sz="2400" dirty="0">
              <a:latin typeface="+mn-lt"/>
            </a:endParaRPr>
          </a:p>
        </p:txBody>
      </p:sp>
      <p:graphicFrame>
        <p:nvGraphicFramePr>
          <p:cNvPr id="55302" name="对象 1">
            <a:extLst>
              <a:ext uri="{FF2B5EF4-FFF2-40B4-BE49-F238E27FC236}">
                <a16:creationId xmlns:a16="http://schemas.microsoft.com/office/drawing/2014/main" id="{0F9B1FFA-C7A0-8917-9F79-48EDE8436A59}"/>
              </a:ext>
            </a:extLst>
          </p:cNvPr>
          <p:cNvGraphicFramePr>
            <a:graphicFrameLocks noChangeAspect="1"/>
          </p:cNvGraphicFramePr>
          <p:nvPr/>
        </p:nvGraphicFramePr>
        <p:xfrm>
          <a:off x="5060950" y="2952750"/>
          <a:ext cx="2559050" cy="1609725"/>
        </p:xfrm>
        <a:graphic>
          <a:graphicData uri="http://schemas.openxmlformats.org/presentationml/2006/ole">
            <mc:AlternateContent xmlns:mc="http://schemas.openxmlformats.org/markup-compatibility/2006">
              <mc:Choice xmlns:v="urn:schemas-microsoft-com:vml" Requires="v">
                <p:oleObj name="BMP 图像" r:id="rId3" imgW="1819529" imgH="1142857" progId="Paint.Picture">
                  <p:embed/>
                </p:oleObj>
              </mc:Choice>
              <mc:Fallback>
                <p:oleObj name="BMP 图像" r:id="rId3" imgW="1819529" imgH="1142857" progId="Paint.Picture">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0950" y="2952750"/>
                        <a:ext cx="255905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a:extLst>
              <a:ext uri="{FF2B5EF4-FFF2-40B4-BE49-F238E27FC236}">
                <a16:creationId xmlns:a16="http://schemas.microsoft.com/office/drawing/2014/main" id="{519C1A24-7C37-7C52-AAB9-F15F2BBDBBCB}"/>
              </a:ext>
            </a:extLst>
          </p:cNvPr>
          <p:cNvGraphicFramePr>
            <a:graphicFrameLocks noChangeAspect="1"/>
          </p:cNvGraphicFramePr>
          <p:nvPr/>
        </p:nvGraphicFramePr>
        <p:xfrm>
          <a:off x="3155950" y="4930775"/>
          <a:ext cx="2362200" cy="1457325"/>
        </p:xfrm>
        <a:graphic>
          <a:graphicData uri="http://schemas.openxmlformats.org/presentationml/2006/ole">
            <mc:AlternateContent xmlns:mc="http://schemas.openxmlformats.org/markup-compatibility/2006">
              <mc:Choice xmlns:v="urn:schemas-microsoft-com:vml" Requires="v">
                <p:oleObj name="BMP 图像" r:id="rId5" imgW="1790476" imgH="1104762" progId="Paint.Picture">
                  <p:embed/>
                </p:oleObj>
              </mc:Choice>
              <mc:Fallback>
                <p:oleObj name="BMP 图像" r:id="rId5" imgW="1790476" imgH="1104762" progId="Paint.Picture">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5950" y="4930775"/>
                        <a:ext cx="23622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38E9FEBE-AD3E-8BF6-97A2-E33EA35B1539}"/>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57347" name="内容占位符 2">
            <a:extLst>
              <a:ext uri="{FF2B5EF4-FFF2-40B4-BE49-F238E27FC236}">
                <a16:creationId xmlns:a16="http://schemas.microsoft.com/office/drawing/2014/main" id="{B70EE8A5-5AE6-7832-7350-68C7F8824E39}"/>
              </a:ext>
            </a:extLst>
          </p:cNvPr>
          <p:cNvSpPr>
            <a:spLocks noGrp="1" noChangeArrowheads="1"/>
          </p:cNvSpPr>
          <p:nvPr>
            <p:ph idx="1"/>
          </p:nvPr>
        </p:nvSpPr>
        <p:spPr>
          <a:xfrm>
            <a:off x="457200" y="1419225"/>
            <a:ext cx="8534400" cy="4879975"/>
          </a:xfrm>
        </p:spPr>
        <p:txBody>
          <a:bodyPr/>
          <a:lstStyle/>
          <a:p>
            <a:pPr marL="0" indent="0" algn="just">
              <a:buFont typeface="Wingdings" panose="05000000000000000000" pitchFamily="2" charset="2"/>
              <a:buNone/>
            </a:pPr>
            <a:r>
              <a:rPr lang="en-US" altLang="zh-CN" sz="2400">
                <a:ea typeface="宋体" panose="02010600030101010101" pitchFamily="2" charset="-122"/>
              </a:rPr>
              <a:t>4. The roads represented by this graph are all unpaved. The lengths of the roads between pairs of towns are represented by edge weights. Which roads should be paved so that there is path of paved roads between each pair of town so that a minimum road length is paved?</a:t>
            </a:r>
          </a:p>
          <a:p>
            <a:pPr marL="0" indent="0" algn="just">
              <a:buFont typeface="Wingdings" panose="05000000000000000000" pitchFamily="2" charset="2"/>
              <a:buAutoNum type="arabicPeriod"/>
            </a:pPr>
            <a:endParaRPr lang="en-US" altLang="zh-CN" sz="2400">
              <a:ea typeface="宋体" panose="02010600030101010101" pitchFamily="2" charset="-122"/>
            </a:endParaRPr>
          </a:p>
          <a:p>
            <a:pPr marL="0" indent="0" algn="just">
              <a:buFont typeface="Wingdings" panose="05000000000000000000" pitchFamily="2" charset="2"/>
              <a:buAutoNum type="arabicPeriod"/>
            </a:pPr>
            <a:endParaRPr lang="en-US" altLang="zh-CN" sz="2400">
              <a:ea typeface="宋体" panose="02010600030101010101" pitchFamily="2" charset="-122"/>
            </a:endParaRPr>
          </a:p>
          <a:p>
            <a:pPr marL="0" indent="0" algn="just">
              <a:buFont typeface="Wingdings" panose="05000000000000000000" pitchFamily="2" charset="2"/>
              <a:buAutoNum type="arabicPeriod"/>
            </a:pPr>
            <a:endParaRPr lang="en-US" altLang="zh-CN" sz="2400">
              <a:ea typeface="宋体" panose="02010600030101010101" pitchFamily="2" charset="-122"/>
            </a:endParaRPr>
          </a:p>
          <a:p>
            <a:pPr marL="0" indent="0" algn="just">
              <a:buFont typeface="Wingdings" panose="05000000000000000000" pitchFamily="2" charset="2"/>
              <a:buAutoNum type="arabicPeriod"/>
            </a:pPr>
            <a:endParaRPr lang="en-US" altLang="zh-CN" sz="2400">
              <a:ea typeface="宋体" panose="02010600030101010101" pitchFamily="2" charset="-122"/>
            </a:endParaRPr>
          </a:p>
          <a:p>
            <a:pPr marL="0" indent="0" algn="just">
              <a:buFont typeface="Wingdings" panose="05000000000000000000" pitchFamily="2" charset="2"/>
              <a:buNone/>
            </a:pPr>
            <a:endParaRPr lang="en-US" altLang="zh-CN" sz="2000">
              <a:ea typeface="宋体" panose="02010600030101010101" pitchFamily="2" charset="-122"/>
            </a:endParaRPr>
          </a:p>
        </p:txBody>
      </p:sp>
      <p:sp>
        <p:nvSpPr>
          <p:cNvPr id="57348" name="灯片编号占位符 3">
            <a:extLst>
              <a:ext uri="{FF2B5EF4-FFF2-40B4-BE49-F238E27FC236}">
                <a16:creationId xmlns:a16="http://schemas.microsoft.com/office/drawing/2014/main" id="{9BD8A3A6-9783-01C2-B88A-882BDDFD8F8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4B7FB5C8-C585-401C-8438-8985E70322B9}" type="slidenum">
              <a:rPr altLang="zh-CN" sz="1200">
                <a:latin typeface="Verdana" panose="020B0604030504040204" pitchFamily="34" charset="0"/>
              </a:rPr>
              <a:pPr>
                <a:spcBef>
                  <a:spcPct val="0"/>
                </a:spcBef>
                <a:buClrTx/>
                <a:buFont typeface="Arial" panose="020B0604020202020204" pitchFamily="34" charset="0"/>
                <a:buNone/>
              </a:pPr>
              <a:t>22</a:t>
            </a:fld>
            <a:endParaRPr lang="zh-CN" altLang="zh-CN" sz="1200">
              <a:latin typeface="Verdana" panose="020B0604030504040204" pitchFamily="34" charset="0"/>
            </a:endParaRPr>
          </a:p>
        </p:txBody>
      </p:sp>
      <p:sp>
        <p:nvSpPr>
          <p:cNvPr id="5" name="矩形 4">
            <a:extLst>
              <a:ext uri="{FF2B5EF4-FFF2-40B4-BE49-F238E27FC236}">
                <a16:creationId xmlns:a16="http://schemas.microsoft.com/office/drawing/2014/main" id="{D10AE614-E415-4656-9838-EBC8554D6D46}"/>
              </a:ext>
            </a:extLst>
          </p:cNvPr>
          <p:cNvSpPr>
            <a:spLocks noChangeArrowheads="1"/>
          </p:cNvSpPr>
          <p:nvPr/>
        </p:nvSpPr>
        <p:spPr bwMode="auto">
          <a:xfrm>
            <a:off x="457200" y="5113338"/>
            <a:ext cx="4278313"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a:buFont typeface="Wingdings" panose="05000000000000000000" pitchFamily="2" charset="2"/>
              <a:buNone/>
              <a:defRPr/>
            </a:pPr>
            <a:r>
              <a:rPr lang="en-US" altLang="zh-CN" sz="2400" dirty="0">
                <a:latin typeface="+mn-lt"/>
              </a:rPr>
              <a:t>The roads should be paved are shown as follows. The minimum length is 160. </a:t>
            </a:r>
            <a:endParaRPr lang="zh-CN" altLang="zh-CN" sz="2400" dirty="0">
              <a:latin typeface="+mn-lt"/>
            </a:endParaRPr>
          </a:p>
          <a:p>
            <a:pPr algn="just">
              <a:buFont typeface="Wingdings" panose="05000000000000000000" pitchFamily="2" charset="2"/>
              <a:buNone/>
              <a:defRPr/>
            </a:pPr>
            <a:endParaRPr lang="zh-CN" altLang="en-US" sz="2400" dirty="0">
              <a:latin typeface="+mn-lt"/>
            </a:endParaRPr>
          </a:p>
        </p:txBody>
      </p:sp>
      <p:pic>
        <p:nvPicPr>
          <p:cNvPr id="57350" name="图片 5">
            <a:extLst>
              <a:ext uri="{FF2B5EF4-FFF2-40B4-BE49-F238E27FC236}">
                <a16:creationId xmlns:a16="http://schemas.microsoft.com/office/drawing/2014/main" id="{1FCD3B11-152A-BDF6-665D-E19EED2422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703" t="-5673" r="-2112" b="-2101"/>
          <a:stretch>
            <a:fillRect/>
          </a:stretch>
        </p:blipFill>
        <p:spPr bwMode="auto">
          <a:xfrm>
            <a:off x="2495550" y="3125788"/>
            <a:ext cx="427672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a:extLst>
              <a:ext uri="{FF2B5EF4-FFF2-40B4-BE49-F238E27FC236}">
                <a16:creationId xmlns:a16="http://schemas.microsoft.com/office/drawing/2014/main" id="{968AA432-1165-24C1-A215-B2D47545C7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703" t="-5673" r="-2112" b="-2101"/>
          <a:stretch>
            <a:fillRect/>
          </a:stretch>
        </p:blipFill>
        <p:spPr bwMode="auto">
          <a:xfrm>
            <a:off x="4735513" y="4776788"/>
            <a:ext cx="4278312"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756F9592-6F04-0331-65AF-C3D713D74CEE}"/>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59395" name="内容占位符 2">
            <a:extLst>
              <a:ext uri="{FF2B5EF4-FFF2-40B4-BE49-F238E27FC236}">
                <a16:creationId xmlns:a16="http://schemas.microsoft.com/office/drawing/2014/main" id="{0B786522-4FEF-4FCB-0B2F-E7993472F8FB}"/>
              </a:ext>
            </a:extLst>
          </p:cNvPr>
          <p:cNvSpPr>
            <a:spLocks noGrp="1" noChangeArrowheads="1"/>
          </p:cNvSpPr>
          <p:nvPr>
            <p:ph idx="1"/>
          </p:nvPr>
        </p:nvSpPr>
        <p:spPr>
          <a:xfrm>
            <a:off x="457200" y="1419225"/>
            <a:ext cx="8534400" cy="4879975"/>
          </a:xfrm>
        </p:spPr>
        <p:txBody>
          <a:bodyPr/>
          <a:lstStyle/>
          <a:p>
            <a:pPr marL="0" indent="0" algn="just">
              <a:buFont typeface="Wingdings" panose="05000000000000000000" pitchFamily="2" charset="2"/>
              <a:buNone/>
            </a:pPr>
            <a:r>
              <a:rPr lang="en-US" altLang="zh-CN" dirty="0">
                <a:ea typeface="宋体" panose="02010600030101010101" pitchFamily="2" charset="-122"/>
              </a:rPr>
              <a:t>5. Use </a:t>
            </a:r>
            <a:r>
              <a:rPr lang="en-US" altLang="zh-CN" b="1" dirty="0">
                <a:ea typeface="宋体" panose="02010600030101010101" pitchFamily="2" charset="-122"/>
              </a:rPr>
              <a:t>Kruskal’s</a:t>
            </a:r>
            <a:r>
              <a:rPr lang="en-US" altLang="zh-CN" dirty="0">
                <a:ea typeface="宋体" panose="02010600030101010101" pitchFamily="2" charset="-122"/>
              </a:rPr>
              <a:t> algorithm to find a minimum spanning tree for the weighted graph</a:t>
            </a: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AutoNum type="arabicPeriod"/>
            </a:pPr>
            <a:endParaRPr lang="en-US" altLang="zh-CN" dirty="0">
              <a:ea typeface="宋体" panose="02010600030101010101" pitchFamily="2" charset="-122"/>
            </a:endParaRPr>
          </a:p>
          <a:p>
            <a:pPr marL="0" indent="0" algn="just">
              <a:buFont typeface="Wingdings" panose="05000000000000000000" pitchFamily="2" charset="2"/>
              <a:buNone/>
            </a:pPr>
            <a:endParaRPr lang="en-US" altLang="zh-CN" sz="2800" dirty="0">
              <a:ea typeface="宋体" panose="02010600030101010101" pitchFamily="2" charset="-122"/>
            </a:endParaRPr>
          </a:p>
        </p:txBody>
      </p:sp>
      <p:sp>
        <p:nvSpPr>
          <p:cNvPr id="59396" name="灯片编号占位符 3">
            <a:extLst>
              <a:ext uri="{FF2B5EF4-FFF2-40B4-BE49-F238E27FC236}">
                <a16:creationId xmlns:a16="http://schemas.microsoft.com/office/drawing/2014/main" id="{F86A8926-4A4E-9E91-B0B4-2A50EC5CC29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09E2F5C9-3045-4115-A281-7EE1E5F67CA6}" type="slidenum">
              <a:rPr altLang="zh-CN" sz="1200">
                <a:latin typeface="Verdana" panose="020B0604030504040204" pitchFamily="34" charset="0"/>
              </a:rPr>
              <a:pPr>
                <a:spcBef>
                  <a:spcPct val="0"/>
                </a:spcBef>
                <a:buClrTx/>
                <a:buFont typeface="Arial" panose="020B0604020202020204" pitchFamily="34" charset="0"/>
                <a:buNone/>
              </a:pPr>
              <a:t>23</a:t>
            </a:fld>
            <a:endParaRPr lang="zh-CN" altLang="zh-CN" sz="1200">
              <a:latin typeface="Verdana" panose="020B0604030504040204" pitchFamily="34" charset="0"/>
            </a:endParaRPr>
          </a:p>
        </p:txBody>
      </p:sp>
      <p:sp>
        <p:nvSpPr>
          <p:cNvPr id="5" name="矩形 4">
            <a:extLst>
              <a:ext uri="{FF2B5EF4-FFF2-40B4-BE49-F238E27FC236}">
                <a16:creationId xmlns:a16="http://schemas.microsoft.com/office/drawing/2014/main" id="{85BF3EE1-640B-5786-F3B2-4120F201F2E4}"/>
              </a:ext>
            </a:extLst>
          </p:cNvPr>
          <p:cNvSpPr>
            <a:spLocks noChangeArrowheads="1"/>
          </p:cNvSpPr>
          <p:nvPr/>
        </p:nvSpPr>
        <p:spPr bwMode="auto">
          <a:xfrm>
            <a:off x="712788" y="4889500"/>
            <a:ext cx="7821612"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r>
              <a:rPr lang="en-US" altLang="zh-CN"/>
              <a:t>{</a:t>
            </a:r>
            <a:r>
              <a:rPr lang="en-US" altLang="zh-CN" i="1"/>
              <a:t>e, f </a:t>
            </a:r>
            <a:r>
              <a:rPr lang="en-US" altLang="zh-CN"/>
              <a:t>}, {</a:t>
            </a:r>
            <a:r>
              <a:rPr lang="en-US" altLang="zh-CN" i="1"/>
              <a:t>a, d</a:t>
            </a:r>
            <a:r>
              <a:rPr lang="en-US" altLang="zh-CN"/>
              <a:t>}, {</a:t>
            </a:r>
            <a:r>
              <a:rPr lang="en-US" altLang="zh-CN" i="1"/>
              <a:t>h, i</a:t>
            </a:r>
            <a:r>
              <a:rPr lang="en-US" altLang="zh-CN"/>
              <a:t>}, {</a:t>
            </a:r>
            <a:r>
              <a:rPr lang="en-US" altLang="zh-CN" i="1"/>
              <a:t>b, d</a:t>
            </a:r>
            <a:r>
              <a:rPr lang="en-US" altLang="zh-CN"/>
              <a:t>}, {</a:t>
            </a:r>
            <a:r>
              <a:rPr lang="en-US" altLang="zh-CN" i="1"/>
              <a:t>c, f </a:t>
            </a:r>
            <a:r>
              <a:rPr lang="en-US" altLang="zh-CN"/>
              <a:t>}, {</a:t>
            </a:r>
            <a:r>
              <a:rPr lang="en-US" altLang="zh-CN" i="1"/>
              <a:t>e, h</a:t>
            </a:r>
            <a:r>
              <a:rPr lang="en-US" altLang="zh-CN"/>
              <a:t>}, {</a:t>
            </a:r>
            <a:r>
              <a:rPr lang="en-US" altLang="zh-CN" i="1"/>
              <a:t>b, c</a:t>
            </a:r>
            <a:r>
              <a:rPr lang="en-US" altLang="zh-CN"/>
              <a:t>}, {</a:t>
            </a:r>
            <a:r>
              <a:rPr lang="en-US" altLang="zh-CN" i="1"/>
              <a:t>g, h</a:t>
            </a:r>
            <a:r>
              <a:rPr lang="en-US" altLang="zh-CN"/>
              <a:t>}</a:t>
            </a:r>
            <a:endParaRPr lang="zh-CN" altLang="zh-CN"/>
          </a:p>
          <a:p>
            <a:pPr eaLnBrk="1" hangingPunct="1">
              <a:spcBef>
                <a:spcPct val="0"/>
              </a:spcBef>
              <a:buClrTx/>
              <a:buFont typeface="Arial" panose="020B0604020202020204" pitchFamily="34" charset="0"/>
              <a:buNone/>
            </a:pPr>
            <a:endParaRPr lang="zh-CN" altLang="en-US" sz="2400"/>
          </a:p>
        </p:txBody>
      </p:sp>
      <p:pic>
        <p:nvPicPr>
          <p:cNvPr id="59398" name="图片 7">
            <a:extLst>
              <a:ext uri="{FF2B5EF4-FFF2-40B4-BE49-F238E27FC236}">
                <a16:creationId xmlns:a16="http://schemas.microsoft.com/office/drawing/2014/main" id="{C6173EA7-A984-A26E-7BFC-C6F2AE622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514600"/>
            <a:ext cx="1955800"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2E0F17FD-006A-5A4D-8043-A045ADBC3762}"/>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76803" name="内容占位符 2">
            <a:extLst>
              <a:ext uri="{FF2B5EF4-FFF2-40B4-BE49-F238E27FC236}">
                <a16:creationId xmlns:a16="http://schemas.microsoft.com/office/drawing/2014/main" id="{57D1E301-CCFB-417A-8AA9-184C9DEE8C0B}"/>
              </a:ext>
            </a:extLst>
          </p:cNvPr>
          <p:cNvSpPr>
            <a:spLocks noGrp="1" noRot="1" noChangeAspect="1" noMove="1" noResize="1" noEditPoints="1" noAdjustHandles="1" noChangeArrowheads="1" noChangeShapeType="1" noTextEdit="1"/>
          </p:cNvSpPr>
          <p:nvPr>
            <p:ph idx="1"/>
          </p:nvPr>
        </p:nvSpPr>
        <p:spPr>
          <a:xfrm>
            <a:off x="457200" y="1419225"/>
            <a:ext cx="8534400" cy="4879975"/>
          </a:xfrm>
          <a:blipFill>
            <a:blip r:embed="rId3"/>
            <a:stretch>
              <a:fillRect l="-1786" t="-1625"/>
            </a:stretch>
          </a:blipFill>
        </p:spPr>
        <p:txBody>
          <a:bodyPr/>
          <a:lstStyle/>
          <a:p>
            <a:pPr>
              <a:defRPr/>
            </a:pPr>
            <a:r>
              <a:rPr lang="zh-CN" altLang="en-US">
                <a:noFill/>
              </a:rPr>
              <a:t> </a:t>
            </a:r>
          </a:p>
        </p:txBody>
      </p:sp>
      <p:sp>
        <p:nvSpPr>
          <p:cNvPr id="61444" name="灯片编号占位符 3">
            <a:extLst>
              <a:ext uri="{FF2B5EF4-FFF2-40B4-BE49-F238E27FC236}">
                <a16:creationId xmlns:a16="http://schemas.microsoft.com/office/drawing/2014/main" id="{2CBE4B6A-1497-95EB-13D0-4366A32253F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62408139-3C17-4AF6-BA4A-FE66D572B0D8}" type="slidenum">
              <a:rPr altLang="zh-CN" sz="1200">
                <a:latin typeface="Verdana" panose="020B0604030504040204" pitchFamily="34" charset="0"/>
              </a:rPr>
              <a:pPr>
                <a:spcBef>
                  <a:spcPct val="0"/>
                </a:spcBef>
                <a:buClrTx/>
                <a:buFont typeface="Arial" panose="020B0604020202020204" pitchFamily="34" charset="0"/>
                <a:buNone/>
              </a:pPr>
              <a:t>24</a:t>
            </a:fld>
            <a:endParaRPr lang="zh-CN" altLang="zh-CN" sz="1200">
              <a:latin typeface="Verdana" panose="020B0604030504040204" pitchFamily="34" charset="0"/>
            </a:endParaRPr>
          </a:p>
        </p:txBody>
      </p:sp>
      <p:pic>
        <p:nvPicPr>
          <p:cNvPr id="8" name="图片 7">
            <a:extLst>
              <a:ext uri="{FF2B5EF4-FFF2-40B4-BE49-F238E27FC236}">
                <a16:creationId xmlns:a16="http://schemas.microsoft.com/office/drawing/2014/main" id="{3D325EE1-2ADA-F11A-C41C-3CD6AB8C22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533775"/>
            <a:ext cx="3038475" cy="276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6" name="矩形 1">
            <a:extLst>
              <a:ext uri="{FF2B5EF4-FFF2-40B4-BE49-F238E27FC236}">
                <a16:creationId xmlns:a16="http://schemas.microsoft.com/office/drawing/2014/main" id="{97E1D88B-280E-693E-D520-AB91BA870FF3}"/>
              </a:ext>
            </a:extLst>
          </p:cNvPr>
          <p:cNvSpPr>
            <a:spLocks noChangeArrowheads="1"/>
          </p:cNvSpPr>
          <p:nvPr/>
        </p:nvSpPr>
        <p:spPr bwMode="auto">
          <a:xfrm>
            <a:off x="490538" y="1524000"/>
            <a:ext cx="485775" cy="461963"/>
          </a:xfrm>
          <a:prstGeom prst="rect">
            <a:avLst/>
          </a:prstGeom>
          <a:solidFill>
            <a:schemeClr val="bg1"/>
          </a:solidFill>
          <a:ln w="9525">
            <a:solidFill>
              <a:schemeClr val="bg1"/>
            </a:solidFill>
            <a:miter lim="800000"/>
            <a:headEnd/>
            <a:tailEnd/>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2400"/>
              <a:t>6</a:t>
            </a:r>
            <a:r>
              <a:rPr lang="en-US" altLang="zh-CN" sz="1800"/>
              <a:t>. </a:t>
            </a:r>
            <a:endParaRPr lang="zh-CN" altLang="en-US" sz="1800"/>
          </a:p>
        </p:txBody>
      </p:sp>
      <p:pic>
        <p:nvPicPr>
          <p:cNvPr id="61447" name="图片 1">
            <a:extLst>
              <a:ext uri="{FF2B5EF4-FFF2-40B4-BE49-F238E27FC236}">
                <a16:creationId xmlns:a16="http://schemas.microsoft.com/office/drawing/2014/main" id="{C90C6619-786B-AC6A-F391-AB3ADB7F73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1295400"/>
            <a:ext cx="16192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2">
            <a:extLst>
              <a:ext uri="{FF2B5EF4-FFF2-40B4-BE49-F238E27FC236}">
                <a16:creationId xmlns:a16="http://schemas.microsoft.com/office/drawing/2014/main" id="{3A7CD793-6B16-44FA-97CD-AB80DC59BAD0}"/>
              </a:ext>
            </a:extLst>
          </p:cNvPr>
          <p:cNvSpPr>
            <a:spLocks noGrp="1" noChangeArrowheads="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05BEC9E-7371-4722-BCCF-8FE86704D9B5}" type="slidenum">
              <a:rPr altLang="zh-CN"/>
              <a:pPr/>
              <a:t>25</a:t>
            </a:fld>
            <a:endParaRPr lang="zh-CN" altLang="zh-CN"/>
          </a:p>
        </p:txBody>
      </p:sp>
      <p:sp>
        <p:nvSpPr>
          <p:cNvPr id="63491" name="Rectangle 12">
            <a:extLst>
              <a:ext uri="{FF2B5EF4-FFF2-40B4-BE49-F238E27FC236}">
                <a16:creationId xmlns:a16="http://schemas.microsoft.com/office/drawing/2014/main" id="{1A3DD126-4E30-8E06-F7D5-626FE87EAA84}"/>
              </a:ext>
            </a:extLst>
          </p:cNvPr>
          <p:cNvSpPr txBox="1">
            <a:spLocks noGrp="1" noChangeArrowheads="1"/>
          </p:cNvSpPr>
          <p:nvPr/>
        </p:nvSpPr>
        <p:spPr bwMode="auto">
          <a:xfrm>
            <a:off x="6553200" y="6553200"/>
            <a:ext cx="2133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ClrTx/>
              <a:buFont typeface="Arial" panose="020B0604020202020204" pitchFamily="34" charset="0"/>
              <a:buNone/>
            </a:pPr>
            <a:fld id="{AF33039E-40C8-4C68-97B7-E4D34FD2DA39}" type="slidenum">
              <a:rPr lang="en-US" altLang="zh-CN" sz="1200"/>
              <a:pPr algn="r" eaLnBrk="1" hangingPunct="1">
                <a:spcBef>
                  <a:spcPct val="0"/>
                </a:spcBef>
                <a:buClrTx/>
                <a:buFont typeface="Arial" panose="020B0604020202020204" pitchFamily="34" charset="0"/>
                <a:buNone/>
              </a:pPr>
              <a:t>25</a:t>
            </a:fld>
            <a:endParaRPr lang="en-US" altLang="zh-CN" sz="1200"/>
          </a:p>
        </p:txBody>
      </p:sp>
      <p:sp>
        <p:nvSpPr>
          <p:cNvPr id="63492" name="Rectangle 2">
            <a:extLst>
              <a:ext uri="{FF2B5EF4-FFF2-40B4-BE49-F238E27FC236}">
                <a16:creationId xmlns:a16="http://schemas.microsoft.com/office/drawing/2014/main" id="{5675DC2E-7DA6-750A-643E-8F9941019B7A}"/>
              </a:ext>
            </a:extLst>
          </p:cNvPr>
          <p:cNvSpPr>
            <a:spLocks noGrp="1" noChangeArrowheads="1"/>
          </p:cNvSpPr>
          <p:nvPr>
            <p:ph type="subTitle" idx="1"/>
          </p:nvPr>
        </p:nvSpPr>
        <p:spPr bwMode="auto">
          <a:xfrm>
            <a:off x="2819400" y="4953000"/>
            <a:ext cx="5167313" cy="414338"/>
          </a:xfrm>
        </p:spPr>
        <p:txBody>
          <a:bodyPr/>
          <a:lstStyle/>
          <a:p>
            <a:pPr algn="dist" eaLnBrk="1" hangingPunct="1">
              <a:lnSpc>
                <a:spcPct val="80000"/>
              </a:lnSpc>
            </a:pPr>
            <a:r>
              <a:rPr lang="en-US" altLang="zh-CN" sz="1800" b="1">
                <a:solidFill>
                  <a:schemeClr val="bg1"/>
                </a:solidFill>
                <a:latin typeface="Arial" panose="020B0604020202020204" pitchFamily="34" charset="0"/>
                <a:ea typeface="宋体" panose="02010600030101010101" pitchFamily="2" charset="-122"/>
              </a:rPr>
              <a:t>Click to edit company slogan .</a:t>
            </a:r>
          </a:p>
        </p:txBody>
      </p:sp>
      <p:sp>
        <p:nvSpPr>
          <p:cNvPr id="2" name="矩形 1">
            <a:extLst>
              <a:ext uri="{FF2B5EF4-FFF2-40B4-BE49-F238E27FC236}">
                <a16:creationId xmlns:a16="http://schemas.microsoft.com/office/drawing/2014/main" id="{E040ED20-DA79-5663-DD22-72EA3121A78C}"/>
              </a:ext>
            </a:extLst>
          </p:cNvPr>
          <p:cNvSpPr/>
          <p:nvPr/>
        </p:nvSpPr>
        <p:spPr>
          <a:xfrm>
            <a:off x="1003047" y="4652337"/>
            <a:ext cx="7137906" cy="1015663"/>
          </a:xfrm>
          <a:prstGeom prst="rect">
            <a:avLst/>
          </a:prstGeom>
          <a:noFill/>
        </p:spPr>
        <p:txBody>
          <a:bodyPr wrap="square" lIns="91440" tIns="45720" rIns="91440" bIns="45720">
            <a:spAutoFit/>
          </a:bodyPr>
          <a:lstStyle/>
          <a:p>
            <a:pPr algn="ctr"/>
            <a:r>
              <a:rPr lang="en-US" altLang="zh-CN" sz="6000" b="1" dirty="0">
                <a:ln w="9525">
                  <a:solidFill>
                    <a:schemeClr val="bg1"/>
                  </a:solidFill>
                  <a:prstDash val="solid"/>
                </a:ln>
                <a:gradFill>
                  <a:gsLst>
                    <a:gs pos="100000">
                      <a:srgbClr val="9999FF"/>
                    </a:gs>
                    <a:gs pos="51000">
                      <a:srgbClr val="6B75D1"/>
                    </a:gs>
                    <a:gs pos="0">
                      <a:srgbClr val="213C87"/>
                    </a:gs>
                  </a:gsLst>
                  <a:lin ang="0" scaled="0"/>
                </a:gradFill>
                <a:effectLst>
                  <a:outerShdw blurRad="12700" dist="38100" dir="2700000" algn="tl" rotWithShape="0">
                    <a:schemeClr val="bg1">
                      <a:lumMod val="50000"/>
                    </a:schemeClr>
                  </a:outerShdw>
                </a:effectLst>
              </a:rPr>
              <a:t>End of Section 5.5</a:t>
            </a:r>
            <a:endParaRPr lang="zh-CN" altLang="en-US" sz="6000" b="1" dirty="0">
              <a:ln w="9525">
                <a:solidFill>
                  <a:schemeClr val="bg1"/>
                </a:solidFill>
                <a:prstDash val="solid"/>
              </a:ln>
              <a:gradFill>
                <a:gsLst>
                  <a:gs pos="100000">
                    <a:srgbClr val="9999FF"/>
                  </a:gs>
                  <a:gs pos="51000">
                    <a:srgbClr val="6B75D1"/>
                  </a:gs>
                  <a:gs pos="0">
                    <a:srgbClr val="213C87"/>
                  </a:gs>
                </a:gsLst>
                <a:lin ang="0" scaled="0"/>
              </a:gradFill>
              <a:effectLst>
                <a:outerShdw blurRad="12700" dist="38100" dir="2700000" algn="tl" rotWithShape="0">
                  <a:schemeClr val="bg1">
                    <a:lumMod val="5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13">
            <a:extLst>
              <a:ext uri="{FF2B5EF4-FFF2-40B4-BE49-F238E27FC236}">
                <a16:creationId xmlns:a16="http://schemas.microsoft.com/office/drawing/2014/main" id="{DCA9A3D2-C3A6-47A0-94AA-A5FCB91820F7}"/>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E428910-AE9C-48DD-BC4B-1762AF286BF3}" type="slidenum">
              <a:rPr altLang="zh-CN">
                <a:effectLst>
                  <a:outerShdw blurRad="38100" dist="38100" dir="2700000" algn="tl">
                    <a:srgbClr val="C0C0C0"/>
                  </a:outerShdw>
                </a:effectLst>
                <a:latin typeface="Verdana" panose="020B0604030504040204" pitchFamily="34" charset="0"/>
              </a:rPr>
              <a:pPr/>
              <a:t>3</a:t>
            </a:fld>
            <a:endParaRPr lang="zh-CN" altLang="zh-CN">
              <a:effectLst>
                <a:outerShdw blurRad="38100" dist="38100" dir="2700000" algn="tl">
                  <a:srgbClr val="C0C0C0"/>
                </a:outerShdw>
              </a:effectLst>
              <a:latin typeface="Verdana" panose="020B0604030504040204" pitchFamily="34" charset="0"/>
            </a:endParaRPr>
          </a:p>
        </p:txBody>
      </p:sp>
      <p:sp>
        <p:nvSpPr>
          <p:cNvPr id="34819" name="Rectangle 2">
            <a:extLst>
              <a:ext uri="{FF2B5EF4-FFF2-40B4-BE49-F238E27FC236}">
                <a16:creationId xmlns:a16="http://schemas.microsoft.com/office/drawing/2014/main" id="{72C3000D-2AA6-8C2E-5F58-3E0329109861}"/>
              </a:ext>
            </a:extLst>
          </p:cNvPr>
          <p:cNvSpPr>
            <a:spLocks noGrp="1" noChangeArrowheads="1"/>
          </p:cNvSpPr>
          <p:nvPr>
            <p:ph type="title"/>
          </p:nvPr>
        </p:nvSpPr>
        <p:spPr/>
        <p:txBody>
          <a:bodyPr/>
          <a:lstStyle/>
          <a:p>
            <a:r>
              <a:rPr lang="en-US" altLang="zh-CN">
                <a:ea typeface="宋体" panose="02010600030101010101" pitchFamily="2" charset="-122"/>
              </a:rPr>
              <a:t>Example of Computer Network</a:t>
            </a:r>
          </a:p>
        </p:txBody>
      </p:sp>
      <p:sp>
        <p:nvSpPr>
          <p:cNvPr id="337923" name="Rectangle 3">
            <a:extLst>
              <a:ext uri="{FF2B5EF4-FFF2-40B4-BE49-F238E27FC236}">
                <a16:creationId xmlns:a16="http://schemas.microsoft.com/office/drawing/2014/main" id="{11CFA9DB-8601-16DD-7DF4-11F1CCB58491}"/>
              </a:ext>
            </a:extLst>
          </p:cNvPr>
          <p:cNvSpPr>
            <a:spLocks noGrp="1" noChangeArrowheads="1"/>
          </p:cNvSpPr>
          <p:nvPr>
            <p:ph idx="1"/>
          </p:nvPr>
        </p:nvSpPr>
        <p:spPr>
          <a:xfrm>
            <a:off x="0" y="4495800"/>
            <a:ext cx="9067800" cy="1981200"/>
          </a:xfrm>
        </p:spPr>
        <p:txBody>
          <a:bodyPr/>
          <a:lstStyle/>
          <a:p>
            <a:r>
              <a:rPr lang="en-US" altLang="zh-CN" sz="3000" b="1" dirty="0">
                <a:solidFill>
                  <a:srgbClr val="000000"/>
                </a:solidFill>
                <a:latin typeface="Times New Roman" panose="02020603050405020304" pitchFamily="18" charset="0"/>
                <a:ea typeface="宋体" panose="02010600030101010101" pitchFamily="2" charset="-122"/>
              </a:rPr>
              <a:t>We can solve the problem by finding a spanning tree so that the sum of weights of the edges of the tree is minimized. Such a spanning tree is called a minimum spanning tree.</a:t>
            </a:r>
            <a:endParaRPr lang="el-GR" altLang="zh-CN" sz="3000" b="1" dirty="0">
              <a:solidFill>
                <a:srgbClr val="000000"/>
              </a:solidFill>
              <a:latin typeface="Times New Roman" panose="02020603050405020304" pitchFamily="18" charset="0"/>
              <a:ea typeface="宋体" panose="02010600030101010101" pitchFamily="2" charset="-122"/>
            </a:endParaRPr>
          </a:p>
        </p:txBody>
      </p:sp>
      <p:sp>
        <p:nvSpPr>
          <p:cNvPr id="34821" name="Oval 20">
            <a:extLst>
              <a:ext uri="{FF2B5EF4-FFF2-40B4-BE49-F238E27FC236}">
                <a16:creationId xmlns:a16="http://schemas.microsoft.com/office/drawing/2014/main" id="{34C85B51-F8E3-A419-9161-9365846DE931}"/>
              </a:ext>
            </a:extLst>
          </p:cNvPr>
          <p:cNvSpPr>
            <a:spLocks noChangeArrowheads="1"/>
          </p:cNvSpPr>
          <p:nvPr/>
        </p:nvSpPr>
        <p:spPr bwMode="auto">
          <a:xfrm>
            <a:off x="5715000" y="1752600"/>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4822" name="Line 21">
            <a:extLst>
              <a:ext uri="{FF2B5EF4-FFF2-40B4-BE49-F238E27FC236}">
                <a16:creationId xmlns:a16="http://schemas.microsoft.com/office/drawing/2014/main" id="{1B8F9FE8-C400-7922-2421-368D94F0F7BC}"/>
              </a:ext>
            </a:extLst>
          </p:cNvPr>
          <p:cNvSpPr>
            <a:spLocks noChangeShapeType="1"/>
          </p:cNvSpPr>
          <p:nvPr/>
        </p:nvSpPr>
        <p:spPr bwMode="auto">
          <a:xfrm flipH="1">
            <a:off x="3048000" y="1905000"/>
            <a:ext cx="2819400" cy="1447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3" name="Oval 22">
            <a:extLst>
              <a:ext uri="{FF2B5EF4-FFF2-40B4-BE49-F238E27FC236}">
                <a16:creationId xmlns:a16="http://schemas.microsoft.com/office/drawing/2014/main" id="{3E0FF566-B336-0EC8-9DA2-8D6C6ED9A333}"/>
              </a:ext>
            </a:extLst>
          </p:cNvPr>
          <p:cNvSpPr>
            <a:spLocks noChangeArrowheads="1"/>
          </p:cNvSpPr>
          <p:nvPr/>
        </p:nvSpPr>
        <p:spPr bwMode="auto">
          <a:xfrm>
            <a:off x="914400" y="2667000"/>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4824" name="Oval 24">
            <a:extLst>
              <a:ext uri="{FF2B5EF4-FFF2-40B4-BE49-F238E27FC236}">
                <a16:creationId xmlns:a16="http://schemas.microsoft.com/office/drawing/2014/main" id="{BBB16839-395D-3782-7D81-F28D6F579521}"/>
              </a:ext>
            </a:extLst>
          </p:cNvPr>
          <p:cNvSpPr>
            <a:spLocks noChangeArrowheads="1"/>
          </p:cNvSpPr>
          <p:nvPr/>
        </p:nvSpPr>
        <p:spPr bwMode="auto">
          <a:xfrm>
            <a:off x="2895600" y="3200400"/>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4825" name="Line 25">
            <a:extLst>
              <a:ext uri="{FF2B5EF4-FFF2-40B4-BE49-F238E27FC236}">
                <a16:creationId xmlns:a16="http://schemas.microsoft.com/office/drawing/2014/main" id="{EF0DDC2F-571E-A325-E019-49FB60F048DD}"/>
              </a:ext>
            </a:extLst>
          </p:cNvPr>
          <p:cNvSpPr>
            <a:spLocks noChangeShapeType="1"/>
          </p:cNvSpPr>
          <p:nvPr/>
        </p:nvSpPr>
        <p:spPr bwMode="auto">
          <a:xfrm flipV="1">
            <a:off x="6858000" y="2133600"/>
            <a:ext cx="762000" cy="1828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6" name="Oval 26">
            <a:extLst>
              <a:ext uri="{FF2B5EF4-FFF2-40B4-BE49-F238E27FC236}">
                <a16:creationId xmlns:a16="http://schemas.microsoft.com/office/drawing/2014/main" id="{79F7B485-15E1-7D59-617D-DC78B4203458}"/>
              </a:ext>
            </a:extLst>
          </p:cNvPr>
          <p:cNvSpPr>
            <a:spLocks noChangeArrowheads="1"/>
          </p:cNvSpPr>
          <p:nvPr/>
        </p:nvSpPr>
        <p:spPr bwMode="auto">
          <a:xfrm>
            <a:off x="6705600" y="3810000"/>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4827" name="Line 28">
            <a:extLst>
              <a:ext uri="{FF2B5EF4-FFF2-40B4-BE49-F238E27FC236}">
                <a16:creationId xmlns:a16="http://schemas.microsoft.com/office/drawing/2014/main" id="{347E3C40-059D-FD77-12D8-213AA22322E4}"/>
              </a:ext>
            </a:extLst>
          </p:cNvPr>
          <p:cNvSpPr>
            <a:spLocks noChangeShapeType="1"/>
          </p:cNvSpPr>
          <p:nvPr/>
        </p:nvSpPr>
        <p:spPr bwMode="auto">
          <a:xfrm>
            <a:off x="5867400" y="1905000"/>
            <a:ext cx="990600" cy="2057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8" name="Oval 30">
            <a:extLst>
              <a:ext uri="{FF2B5EF4-FFF2-40B4-BE49-F238E27FC236}">
                <a16:creationId xmlns:a16="http://schemas.microsoft.com/office/drawing/2014/main" id="{E185B019-A2E1-3EF0-0722-EF635D0E8D50}"/>
              </a:ext>
            </a:extLst>
          </p:cNvPr>
          <p:cNvSpPr>
            <a:spLocks noChangeArrowheads="1"/>
          </p:cNvSpPr>
          <p:nvPr/>
        </p:nvSpPr>
        <p:spPr bwMode="auto">
          <a:xfrm>
            <a:off x="7467600" y="1981200"/>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4829" name="Line 32">
            <a:extLst>
              <a:ext uri="{FF2B5EF4-FFF2-40B4-BE49-F238E27FC236}">
                <a16:creationId xmlns:a16="http://schemas.microsoft.com/office/drawing/2014/main" id="{FED7FDCD-6473-652F-E39E-F6D6E47E8B08}"/>
              </a:ext>
            </a:extLst>
          </p:cNvPr>
          <p:cNvSpPr>
            <a:spLocks noChangeShapeType="1"/>
          </p:cNvSpPr>
          <p:nvPr/>
        </p:nvSpPr>
        <p:spPr bwMode="auto">
          <a:xfrm flipH="1" flipV="1">
            <a:off x="5867400" y="1981200"/>
            <a:ext cx="1676400" cy="152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0" name="Line 34">
            <a:extLst>
              <a:ext uri="{FF2B5EF4-FFF2-40B4-BE49-F238E27FC236}">
                <a16:creationId xmlns:a16="http://schemas.microsoft.com/office/drawing/2014/main" id="{BB13642D-A00F-2006-9879-B99DCD8895B1}"/>
              </a:ext>
            </a:extLst>
          </p:cNvPr>
          <p:cNvSpPr>
            <a:spLocks noChangeShapeType="1"/>
          </p:cNvSpPr>
          <p:nvPr/>
        </p:nvSpPr>
        <p:spPr bwMode="auto">
          <a:xfrm flipH="1">
            <a:off x="3048000" y="2133600"/>
            <a:ext cx="4572000" cy="1219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1" name="Text Box 41">
            <a:extLst>
              <a:ext uri="{FF2B5EF4-FFF2-40B4-BE49-F238E27FC236}">
                <a16:creationId xmlns:a16="http://schemas.microsoft.com/office/drawing/2014/main" id="{3CF5F562-FD04-827D-D5AD-54AE499DD91B}"/>
              </a:ext>
            </a:extLst>
          </p:cNvPr>
          <p:cNvSpPr txBox="1">
            <a:spLocks noChangeArrowheads="1"/>
          </p:cNvSpPr>
          <p:nvPr/>
        </p:nvSpPr>
        <p:spPr bwMode="auto">
          <a:xfrm>
            <a:off x="5943600" y="1524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D</a:t>
            </a:r>
          </a:p>
        </p:txBody>
      </p:sp>
      <p:sp>
        <p:nvSpPr>
          <p:cNvPr id="34832" name="Text Box 42">
            <a:extLst>
              <a:ext uri="{FF2B5EF4-FFF2-40B4-BE49-F238E27FC236}">
                <a16:creationId xmlns:a16="http://schemas.microsoft.com/office/drawing/2014/main" id="{A325944C-FF2F-F0BC-AFEF-2F0B70A48BEE}"/>
              </a:ext>
            </a:extLst>
          </p:cNvPr>
          <p:cNvSpPr txBox="1">
            <a:spLocks noChangeArrowheads="1"/>
          </p:cNvSpPr>
          <p:nvPr/>
        </p:nvSpPr>
        <p:spPr bwMode="auto">
          <a:xfrm>
            <a:off x="6629400" y="4038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C</a:t>
            </a:r>
          </a:p>
        </p:txBody>
      </p:sp>
      <p:sp>
        <p:nvSpPr>
          <p:cNvPr id="34833" name="Text Box 43">
            <a:extLst>
              <a:ext uri="{FF2B5EF4-FFF2-40B4-BE49-F238E27FC236}">
                <a16:creationId xmlns:a16="http://schemas.microsoft.com/office/drawing/2014/main" id="{96AB7C96-9F93-7B85-EFE4-B2318756980A}"/>
              </a:ext>
            </a:extLst>
          </p:cNvPr>
          <p:cNvSpPr txBox="1">
            <a:spLocks noChangeArrowheads="1"/>
          </p:cNvSpPr>
          <p:nvPr/>
        </p:nvSpPr>
        <p:spPr bwMode="auto">
          <a:xfrm>
            <a:off x="685800" y="28956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A</a:t>
            </a:r>
          </a:p>
        </p:txBody>
      </p:sp>
      <p:sp>
        <p:nvSpPr>
          <p:cNvPr id="34834" name="Text Box 44">
            <a:extLst>
              <a:ext uri="{FF2B5EF4-FFF2-40B4-BE49-F238E27FC236}">
                <a16:creationId xmlns:a16="http://schemas.microsoft.com/office/drawing/2014/main" id="{4A688F82-B48F-C637-4261-94336B0F76A9}"/>
              </a:ext>
            </a:extLst>
          </p:cNvPr>
          <p:cNvSpPr txBox="1">
            <a:spLocks noChangeArrowheads="1"/>
          </p:cNvSpPr>
          <p:nvPr/>
        </p:nvSpPr>
        <p:spPr bwMode="auto">
          <a:xfrm>
            <a:off x="2743200" y="3429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B</a:t>
            </a:r>
          </a:p>
        </p:txBody>
      </p:sp>
      <p:sp>
        <p:nvSpPr>
          <p:cNvPr id="34835" name="Text Box 45">
            <a:extLst>
              <a:ext uri="{FF2B5EF4-FFF2-40B4-BE49-F238E27FC236}">
                <a16:creationId xmlns:a16="http://schemas.microsoft.com/office/drawing/2014/main" id="{7D3C8F73-1643-110C-ECD2-1203449BDA9E}"/>
              </a:ext>
            </a:extLst>
          </p:cNvPr>
          <p:cNvSpPr txBox="1">
            <a:spLocks noChangeArrowheads="1"/>
          </p:cNvSpPr>
          <p:nvPr/>
        </p:nvSpPr>
        <p:spPr bwMode="auto">
          <a:xfrm>
            <a:off x="7391400" y="1600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E</a:t>
            </a:r>
          </a:p>
        </p:txBody>
      </p:sp>
      <p:sp>
        <p:nvSpPr>
          <p:cNvPr id="34836" name="Line 47">
            <a:extLst>
              <a:ext uri="{FF2B5EF4-FFF2-40B4-BE49-F238E27FC236}">
                <a16:creationId xmlns:a16="http://schemas.microsoft.com/office/drawing/2014/main" id="{CF012E21-7ECD-6925-B387-CA8B1B2FE236}"/>
              </a:ext>
            </a:extLst>
          </p:cNvPr>
          <p:cNvSpPr>
            <a:spLocks noChangeShapeType="1"/>
          </p:cNvSpPr>
          <p:nvPr/>
        </p:nvSpPr>
        <p:spPr bwMode="auto">
          <a:xfrm flipH="1" flipV="1">
            <a:off x="3048000" y="3352800"/>
            <a:ext cx="3810000" cy="609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7" name="Line 48">
            <a:extLst>
              <a:ext uri="{FF2B5EF4-FFF2-40B4-BE49-F238E27FC236}">
                <a16:creationId xmlns:a16="http://schemas.microsoft.com/office/drawing/2014/main" id="{F2E9C688-0934-9B69-0B84-C78DE03826FD}"/>
              </a:ext>
            </a:extLst>
          </p:cNvPr>
          <p:cNvSpPr>
            <a:spLocks noChangeShapeType="1"/>
          </p:cNvSpPr>
          <p:nvPr/>
        </p:nvSpPr>
        <p:spPr bwMode="auto">
          <a:xfrm flipH="1" flipV="1">
            <a:off x="1066800" y="2819400"/>
            <a:ext cx="1905000" cy="533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8" name="Line 49">
            <a:extLst>
              <a:ext uri="{FF2B5EF4-FFF2-40B4-BE49-F238E27FC236}">
                <a16:creationId xmlns:a16="http://schemas.microsoft.com/office/drawing/2014/main" id="{B049A919-430C-4164-5A92-BA00A8523B15}"/>
              </a:ext>
            </a:extLst>
          </p:cNvPr>
          <p:cNvSpPr>
            <a:spLocks noChangeShapeType="1"/>
          </p:cNvSpPr>
          <p:nvPr/>
        </p:nvSpPr>
        <p:spPr bwMode="auto">
          <a:xfrm flipH="1">
            <a:off x="1066800" y="1905000"/>
            <a:ext cx="4800600" cy="914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9" name="Freeform 50">
            <a:extLst>
              <a:ext uri="{FF2B5EF4-FFF2-40B4-BE49-F238E27FC236}">
                <a16:creationId xmlns:a16="http://schemas.microsoft.com/office/drawing/2014/main" id="{648341A6-192D-D0D5-12AD-592FCF4D1B13}"/>
              </a:ext>
            </a:extLst>
          </p:cNvPr>
          <p:cNvSpPr>
            <a:spLocks noChangeArrowheads="1"/>
          </p:cNvSpPr>
          <p:nvPr/>
        </p:nvSpPr>
        <p:spPr bwMode="auto">
          <a:xfrm>
            <a:off x="1066800" y="1358900"/>
            <a:ext cx="6553200" cy="1384300"/>
          </a:xfrm>
          <a:custGeom>
            <a:avLst/>
            <a:gdLst>
              <a:gd name="T0" fmla="*/ 0 w 4128"/>
              <a:gd name="T1" fmla="*/ 2147483646 h 872"/>
              <a:gd name="T2" fmla="*/ 2147483646 w 4128"/>
              <a:gd name="T3" fmla="*/ 2147483646 h 872"/>
              <a:gd name="T4" fmla="*/ 2147483646 w 4128"/>
              <a:gd name="T5" fmla="*/ 2147483646 h 872"/>
              <a:gd name="T6" fmla="*/ 2147483646 w 4128"/>
              <a:gd name="T7" fmla="*/ 2147483646 h 872"/>
              <a:gd name="T8" fmla="*/ 2147483646 w 4128"/>
              <a:gd name="T9" fmla="*/ 2147483646 h 8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28" h="872">
                <a:moveTo>
                  <a:pt x="0" y="872"/>
                </a:moveTo>
                <a:cubicBezTo>
                  <a:pt x="96" y="696"/>
                  <a:pt x="192" y="520"/>
                  <a:pt x="480" y="392"/>
                </a:cubicBezTo>
                <a:cubicBezTo>
                  <a:pt x="768" y="264"/>
                  <a:pt x="1312" y="160"/>
                  <a:pt x="1728" y="104"/>
                </a:cubicBezTo>
                <a:cubicBezTo>
                  <a:pt x="2144" y="48"/>
                  <a:pt x="2576" y="0"/>
                  <a:pt x="2976" y="56"/>
                </a:cubicBezTo>
                <a:cubicBezTo>
                  <a:pt x="3376" y="112"/>
                  <a:pt x="3936" y="368"/>
                  <a:pt x="4128" y="440"/>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40" name="Freeform 51">
            <a:extLst>
              <a:ext uri="{FF2B5EF4-FFF2-40B4-BE49-F238E27FC236}">
                <a16:creationId xmlns:a16="http://schemas.microsoft.com/office/drawing/2014/main" id="{9278380D-C4B2-6201-6258-E42944D87336}"/>
              </a:ext>
            </a:extLst>
          </p:cNvPr>
          <p:cNvSpPr>
            <a:spLocks noChangeArrowheads="1"/>
          </p:cNvSpPr>
          <p:nvPr/>
        </p:nvSpPr>
        <p:spPr bwMode="auto">
          <a:xfrm>
            <a:off x="1066800" y="2819400"/>
            <a:ext cx="5791200" cy="1536700"/>
          </a:xfrm>
          <a:custGeom>
            <a:avLst/>
            <a:gdLst>
              <a:gd name="T0" fmla="*/ 0 w 3648"/>
              <a:gd name="T1" fmla="*/ 0 h 968"/>
              <a:gd name="T2" fmla="*/ 2147483646 w 3648"/>
              <a:gd name="T3" fmla="*/ 2147483646 h 968"/>
              <a:gd name="T4" fmla="*/ 2147483646 w 3648"/>
              <a:gd name="T5" fmla="*/ 2147483646 h 968"/>
              <a:gd name="T6" fmla="*/ 2147483646 w 3648"/>
              <a:gd name="T7" fmla="*/ 2147483646 h 968"/>
              <a:gd name="T8" fmla="*/ 2147483646 w 3648"/>
              <a:gd name="T9" fmla="*/ 2147483646 h 968"/>
              <a:gd name="T10" fmla="*/ 2147483646 w 3648"/>
              <a:gd name="T11" fmla="*/ 2147483646 h 968"/>
              <a:gd name="T12" fmla="*/ 2147483646 w 3648"/>
              <a:gd name="T13" fmla="*/ 2147483646 h 9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48" h="968">
                <a:moveTo>
                  <a:pt x="0" y="0"/>
                </a:moveTo>
                <a:cubicBezTo>
                  <a:pt x="84" y="136"/>
                  <a:pt x="168" y="272"/>
                  <a:pt x="288" y="384"/>
                </a:cubicBezTo>
                <a:cubicBezTo>
                  <a:pt x="408" y="496"/>
                  <a:pt x="560" y="600"/>
                  <a:pt x="720" y="672"/>
                </a:cubicBezTo>
                <a:cubicBezTo>
                  <a:pt x="880" y="744"/>
                  <a:pt x="1048" y="768"/>
                  <a:pt x="1248" y="816"/>
                </a:cubicBezTo>
                <a:cubicBezTo>
                  <a:pt x="1448" y="864"/>
                  <a:pt x="1640" y="952"/>
                  <a:pt x="1920" y="960"/>
                </a:cubicBezTo>
                <a:cubicBezTo>
                  <a:pt x="2200" y="968"/>
                  <a:pt x="2640" y="904"/>
                  <a:pt x="2928" y="864"/>
                </a:cubicBezTo>
                <a:cubicBezTo>
                  <a:pt x="3216" y="824"/>
                  <a:pt x="3432" y="772"/>
                  <a:pt x="3648" y="720"/>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41" name="Text Box 52">
            <a:extLst>
              <a:ext uri="{FF2B5EF4-FFF2-40B4-BE49-F238E27FC236}">
                <a16:creationId xmlns:a16="http://schemas.microsoft.com/office/drawing/2014/main" id="{6220DEAA-C2C0-CD4F-EB0F-F06B6BAE1269}"/>
              </a:ext>
            </a:extLst>
          </p:cNvPr>
          <p:cNvSpPr txBox="1">
            <a:spLocks noChangeArrowheads="1"/>
          </p:cNvSpPr>
          <p:nvPr/>
        </p:nvSpPr>
        <p:spPr bwMode="auto">
          <a:xfrm>
            <a:off x="1981200" y="2743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$900</a:t>
            </a:r>
          </a:p>
        </p:txBody>
      </p:sp>
      <p:sp>
        <p:nvSpPr>
          <p:cNvPr id="34842" name="Text Box 53">
            <a:extLst>
              <a:ext uri="{FF2B5EF4-FFF2-40B4-BE49-F238E27FC236}">
                <a16:creationId xmlns:a16="http://schemas.microsoft.com/office/drawing/2014/main" id="{415A434F-17B3-976F-1CC8-EB9C6F78677C}"/>
              </a:ext>
            </a:extLst>
          </p:cNvPr>
          <p:cNvSpPr txBox="1">
            <a:spLocks noChangeArrowheads="1"/>
          </p:cNvSpPr>
          <p:nvPr/>
        </p:nvSpPr>
        <p:spPr bwMode="auto">
          <a:xfrm>
            <a:off x="3200400" y="19050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$1200</a:t>
            </a:r>
          </a:p>
        </p:txBody>
      </p:sp>
      <p:sp>
        <p:nvSpPr>
          <p:cNvPr id="34843" name="Text Box 54">
            <a:extLst>
              <a:ext uri="{FF2B5EF4-FFF2-40B4-BE49-F238E27FC236}">
                <a16:creationId xmlns:a16="http://schemas.microsoft.com/office/drawing/2014/main" id="{D900147D-7638-2009-00C0-5FEEFB388FBE}"/>
              </a:ext>
            </a:extLst>
          </p:cNvPr>
          <p:cNvSpPr txBox="1">
            <a:spLocks noChangeArrowheads="1"/>
          </p:cNvSpPr>
          <p:nvPr/>
        </p:nvSpPr>
        <p:spPr bwMode="auto">
          <a:xfrm>
            <a:off x="3733800" y="22860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$1300</a:t>
            </a:r>
          </a:p>
        </p:txBody>
      </p:sp>
      <p:sp>
        <p:nvSpPr>
          <p:cNvPr id="34844" name="Text Box 55">
            <a:extLst>
              <a:ext uri="{FF2B5EF4-FFF2-40B4-BE49-F238E27FC236}">
                <a16:creationId xmlns:a16="http://schemas.microsoft.com/office/drawing/2014/main" id="{702B5E09-0DF2-FCB5-8E98-18F7369555F7}"/>
              </a:ext>
            </a:extLst>
          </p:cNvPr>
          <p:cNvSpPr txBox="1">
            <a:spLocks noChangeArrowheads="1"/>
          </p:cNvSpPr>
          <p:nvPr/>
        </p:nvSpPr>
        <p:spPr bwMode="auto">
          <a:xfrm>
            <a:off x="5181600" y="25908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$1600</a:t>
            </a:r>
          </a:p>
        </p:txBody>
      </p:sp>
      <p:sp>
        <p:nvSpPr>
          <p:cNvPr id="34845" name="Text Box 56">
            <a:extLst>
              <a:ext uri="{FF2B5EF4-FFF2-40B4-BE49-F238E27FC236}">
                <a16:creationId xmlns:a16="http://schemas.microsoft.com/office/drawing/2014/main" id="{F9FA7817-89C2-69E4-2B1B-18BF17E835B0}"/>
              </a:ext>
            </a:extLst>
          </p:cNvPr>
          <p:cNvSpPr txBox="1">
            <a:spLocks noChangeArrowheads="1"/>
          </p:cNvSpPr>
          <p:nvPr/>
        </p:nvSpPr>
        <p:spPr bwMode="auto">
          <a:xfrm>
            <a:off x="6115878" y="1681093"/>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dirty="0">
                <a:solidFill>
                  <a:srgbClr val="000000"/>
                </a:solidFill>
                <a:latin typeface="Times New Roman" panose="02020603050405020304" pitchFamily="18" charset="0"/>
              </a:rPr>
              <a:t>$1000</a:t>
            </a:r>
          </a:p>
        </p:txBody>
      </p:sp>
      <p:sp>
        <p:nvSpPr>
          <p:cNvPr id="34846" name="Text Box 57">
            <a:extLst>
              <a:ext uri="{FF2B5EF4-FFF2-40B4-BE49-F238E27FC236}">
                <a16:creationId xmlns:a16="http://schemas.microsoft.com/office/drawing/2014/main" id="{BFF54971-DB54-2E0C-69BA-502E0F63599D}"/>
              </a:ext>
            </a:extLst>
          </p:cNvPr>
          <p:cNvSpPr txBox="1">
            <a:spLocks noChangeArrowheads="1"/>
          </p:cNvSpPr>
          <p:nvPr/>
        </p:nvSpPr>
        <p:spPr bwMode="auto">
          <a:xfrm>
            <a:off x="6056243" y="29337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dirty="0">
                <a:solidFill>
                  <a:srgbClr val="000000"/>
                </a:solidFill>
                <a:latin typeface="Times New Roman" panose="02020603050405020304" pitchFamily="18" charset="0"/>
              </a:rPr>
              <a:t>$700</a:t>
            </a:r>
          </a:p>
        </p:txBody>
      </p:sp>
      <p:sp>
        <p:nvSpPr>
          <p:cNvPr id="34847" name="Text Box 58">
            <a:extLst>
              <a:ext uri="{FF2B5EF4-FFF2-40B4-BE49-F238E27FC236}">
                <a16:creationId xmlns:a16="http://schemas.microsoft.com/office/drawing/2014/main" id="{D5F84009-D5F8-9D28-F25B-7944768F352B}"/>
              </a:ext>
            </a:extLst>
          </p:cNvPr>
          <p:cNvSpPr txBox="1">
            <a:spLocks noChangeArrowheads="1"/>
          </p:cNvSpPr>
          <p:nvPr/>
        </p:nvSpPr>
        <p:spPr bwMode="auto">
          <a:xfrm>
            <a:off x="7200900" y="2756452"/>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dirty="0">
                <a:solidFill>
                  <a:srgbClr val="000000"/>
                </a:solidFill>
                <a:latin typeface="Times New Roman" panose="02020603050405020304" pitchFamily="18" charset="0"/>
              </a:rPr>
              <a:t>$800</a:t>
            </a:r>
          </a:p>
        </p:txBody>
      </p:sp>
      <p:sp>
        <p:nvSpPr>
          <p:cNvPr id="34848" name="Text Box 59">
            <a:extLst>
              <a:ext uri="{FF2B5EF4-FFF2-40B4-BE49-F238E27FC236}">
                <a16:creationId xmlns:a16="http://schemas.microsoft.com/office/drawing/2014/main" id="{5AD8CA55-9D94-11BA-B785-DC763ECC8868}"/>
              </a:ext>
            </a:extLst>
          </p:cNvPr>
          <p:cNvSpPr txBox="1">
            <a:spLocks noChangeArrowheads="1"/>
          </p:cNvSpPr>
          <p:nvPr/>
        </p:nvSpPr>
        <p:spPr bwMode="auto">
          <a:xfrm>
            <a:off x="3117600" y="3796748"/>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dirty="0">
                <a:solidFill>
                  <a:srgbClr val="000000"/>
                </a:solidFill>
                <a:latin typeface="Times New Roman" panose="02020603050405020304" pitchFamily="18" charset="0"/>
              </a:rPr>
              <a:t>$2200</a:t>
            </a:r>
          </a:p>
        </p:txBody>
      </p:sp>
      <p:sp>
        <p:nvSpPr>
          <p:cNvPr id="34849" name="Text Box 60">
            <a:extLst>
              <a:ext uri="{FF2B5EF4-FFF2-40B4-BE49-F238E27FC236}">
                <a16:creationId xmlns:a16="http://schemas.microsoft.com/office/drawing/2014/main" id="{142B94E3-0F88-CA26-CBA3-751A038DF7D0}"/>
              </a:ext>
            </a:extLst>
          </p:cNvPr>
          <p:cNvSpPr txBox="1">
            <a:spLocks noChangeArrowheads="1"/>
          </p:cNvSpPr>
          <p:nvPr/>
        </p:nvSpPr>
        <p:spPr bwMode="auto">
          <a:xfrm>
            <a:off x="3048000" y="12192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$2000</a:t>
            </a:r>
          </a:p>
        </p:txBody>
      </p:sp>
      <p:sp>
        <p:nvSpPr>
          <p:cNvPr id="34850" name="Text Box 61">
            <a:extLst>
              <a:ext uri="{FF2B5EF4-FFF2-40B4-BE49-F238E27FC236}">
                <a16:creationId xmlns:a16="http://schemas.microsoft.com/office/drawing/2014/main" id="{98F60856-FA29-E1EC-2508-213BC1EE3453}"/>
              </a:ext>
            </a:extLst>
          </p:cNvPr>
          <p:cNvSpPr txBox="1">
            <a:spLocks noChangeArrowheads="1"/>
          </p:cNvSpPr>
          <p:nvPr/>
        </p:nvSpPr>
        <p:spPr bwMode="auto">
          <a:xfrm>
            <a:off x="4258917" y="3197363"/>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dirty="0">
                <a:solidFill>
                  <a:srgbClr val="000000"/>
                </a:solidFill>
                <a:latin typeface="Times New Roman" panose="02020603050405020304" pitchFamily="18" charset="0"/>
              </a:rPr>
              <a:t>$1400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animEffect transition="in" filter="blinds(horizontal)">
                                      <p:cBhvr>
                                        <p:cTn id="7" dur="500"/>
                                        <p:tgtEl>
                                          <p:spTgt spid="3379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6ABDD1D3-6979-462F-96DE-824A299394FB}"/>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031E3CA-C6E6-48BC-A604-E1829F5DFD75}" type="slidenum">
              <a:rPr altLang="zh-CN">
                <a:effectLst>
                  <a:outerShdw blurRad="38100" dist="38100" dir="2700000" algn="tl">
                    <a:srgbClr val="C0C0C0"/>
                  </a:outerShdw>
                </a:effectLst>
                <a:latin typeface="Verdana" panose="020B0604030504040204" pitchFamily="34" charset="0"/>
              </a:rPr>
              <a:pPr/>
              <a:t>4</a:t>
            </a:fld>
            <a:endParaRPr lang="zh-CN" altLang="zh-CN">
              <a:effectLst>
                <a:outerShdw blurRad="38100" dist="38100" dir="2700000" algn="tl">
                  <a:srgbClr val="C0C0C0"/>
                </a:outerShdw>
              </a:effectLst>
              <a:latin typeface="Verdana" panose="020B0604030504040204" pitchFamily="34" charset="0"/>
            </a:endParaRPr>
          </a:p>
        </p:txBody>
      </p:sp>
      <p:sp>
        <p:nvSpPr>
          <p:cNvPr id="35843" name="Rectangle 2">
            <a:extLst>
              <a:ext uri="{FF2B5EF4-FFF2-40B4-BE49-F238E27FC236}">
                <a16:creationId xmlns:a16="http://schemas.microsoft.com/office/drawing/2014/main" id="{FED0984F-FEF1-888B-846B-1D0BDD5319C6}"/>
              </a:ext>
            </a:extLst>
          </p:cNvPr>
          <p:cNvSpPr>
            <a:spLocks noGrp="1" noChangeArrowheads="1"/>
          </p:cNvSpPr>
          <p:nvPr>
            <p:ph type="title"/>
          </p:nvPr>
        </p:nvSpPr>
        <p:spPr/>
        <p:txBody>
          <a:bodyPr/>
          <a:lstStyle/>
          <a:p>
            <a:r>
              <a:rPr lang="en-US" altLang="zh-CN">
                <a:ea typeface="宋体" panose="02010600030101010101" pitchFamily="2" charset="-122"/>
              </a:rPr>
              <a:t>Minimum Spanning Trees</a:t>
            </a:r>
          </a:p>
        </p:txBody>
      </p:sp>
      <p:sp>
        <p:nvSpPr>
          <p:cNvPr id="428035" name="Rectangle 3">
            <a:extLst>
              <a:ext uri="{FF2B5EF4-FFF2-40B4-BE49-F238E27FC236}">
                <a16:creationId xmlns:a16="http://schemas.microsoft.com/office/drawing/2014/main" id="{90AD7B5A-6AC6-6AB6-DD5B-C7B575112B86}"/>
              </a:ext>
            </a:extLst>
          </p:cNvPr>
          <p:cNvSpPr>
            <a:spLocks noGrp="1" noChangeArrowheads="1"/>
          </p:cNvSpPr>
          <p:nvPr>
            <p:ph idx="1"/>
          </p:nvPr>
        </p:nvSpPr>
        <p:spPr>
          <a:xfrm>
            <a:off x="0" y="1447800"/>
            <a:ext cx="9067800" cy="4648200"/>
          </a:xfrm>
        </p:spPr>
        <p:txBody>
          <a:bodyPr/>
          <a:lstStyle/>
          <a:p>
            <a:r>
              <a:rPr lang="en-US" altLang="zh-CN" b="1">
                <a:solidFill>
                  <a:srgbClr val="000000"/>
                </a:solidFill>
                <a:latin typeface="Times New Roman" panose="02020603050405020304" pitchFamily="18" charset="0"/>
                <a:ea typeface="宋体" panose="02010600030101010101" pitchFamily="2" charset="-122"/>
              </a:rPr>
              <a:t>Definition 1 : A minimum spanning tree in a connected weighted graph is a spanning tree that has the smallest possible sum of weights of its edges.</a:t>
            </a:r>
          </a:p>
          <a:p>
            <a:r>
              <a:rPr lang="en-US" altLang="zh-CN" b="1">
                <a:solidFill>
                  <a:srgbClr val="000000"/>
                </a:solidFill>
                <a:latin typeface="Times New Roman" panose="02020603050405020304" pitchFamily="18" charset="0"/>
                <a:ea typeface="宋体" panose="02010600030101010101" pitchFamily="2" charset="-122"/>
              </a:rPr>
              <a:t>There are two algorithms for building the minimum spanning trees.</a:t>
            </a:r>
          </a:p>
          <a:p>
            <a:r>
              <a:rPr lang="en-US" altLang="zh-CN" b="1">
                <a:solidFill>
                  <a:srgbClr val="000000"/>
                </a:solidFill>
                <a:latin typeface="Times New Roman" panose="02020603050405020304" pitchFamily="18" charset="0"/>
                <a:ea typeface="宋体" panose="02010600030101010101" pitchFamily="2" charset="-122"/>
              </a:rPr>
              <a:t>1. Prim’s Algorithm</a:t>
            </a:r>
          </a:p>
          <a:p>
            <a:r>
              <a:rPr lang="en-US" altLang="zh-CN" b="1">
                <a:solidFill>
                  <a:srgbClr val="000000"/>
                </a:solidFill>
                <a:latin typeface="Times New Roman" panose="02020603050405020304" pitchFamily="18" charset="0"/>
                <a:ea typeface="宋体" panose="02010600030101010101" pitchFamily="2" charset="-122"/>
              </a:rPr>
              <a:t>2. Kruskal’s Algorithm</a:t>
            </a:r>
            <a:endParaRPr lang="el-GR" altLang="zh-CN" b="1">
              <a:solidFill>
                <a:srgbClr val="0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animEffect transition="in" filter="blinds(horizontal)">
                                      <p:cBhvr>
                                        <p:cTn id="7" dur="500"/>
                                        <p:tgtEl>
                                          <p:spTgt spid="428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28035">
                                            <p:txEl>
                                              <p:pRg st="1" end="1"/>
                                            </p:txEl>
                                          </p:spTgt>
                                        </p:tgtEl>
                                        <p:attrNameLst>
                                          <p:attrName>style.visibility</p:attrName>
                                        </p:attrNameLst>
                                      </p:cBhvr>
                                      <p:to>
                                        <p:strVal val="visible"/>
                                      </p:to>
                                    </p:set>
                                    <p:animEffect transition="in" filter="blinds(horizontal)">
                                      <p:cBhvr>
                                        <p:cTn id="12" dur="500"/>
                                        <p:tgtEl>
                                          <p:spTgt spid="428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28035">
                                            <p:txEl>
                                              <p:pRg st="2" end="2"/>
                                            </p:txEl>
                                          </p:spTgt>
                                        </p:tgtEl>
                                        <p:attrNameLst>
                                          <p:attrName>style.visibility</p:attrName>
                                        </p:attrNameLst>
                                      </p:cBhvr>
                                      <p:to>
                                        <p:strVal val="visible"/>
                                      </p:to>
                                    </p:set>
                                    <p:animEffect transition="in" filter="blinds(horizontal)">
                                      <p:cBhvr>
                                        <p:cTn id="17" dur="500"/>
                                        <p:tgtEl>
                                          <p:spTgt spid="4280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28035">
                                            <p:txEl>
                                              <p:pRg st="3" end="3"/>
                                            </p:txEl>
                                          </p:spTgt>
                                        </p:tgtEl>
                                        <p:attrNameLst>
                                          <p:attrName>style.visibility</p:attrName>
                                        </p:attrNameLst>
                                      </p:cBhvr>
                                      <p:to>
                                        <p:strVal val="visible"/>
                                      </p:to>
                                    </p:set>
                                    <p:animEffect transition="in" filter="blinds(horizontal)">
                                      <p:cBhvr>
                                        <p:cTn id="22" dur="500"/>
                                        <p:tgtEl>
                                          <p:spTgt spid="4280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a:extLst>
              <a:ext uri="{FF2B5EF4-FFF2-40B4-BE49-F238E27FC236}">
                <a16:creationId xmlns:a16="http://schemas.microsoft.com/office/drawing/2014/main" id="{DD5ACFC9-2851-4CC3-A678-0F4A8EA73995}"/>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1D74CF4-A19D-49CD-B28F-4958F24365F6}" type="slidenum">
              <a:rPr altLang="zh-CN">
                <a:effectLst>
                  <a:outerShdw blurRad="38100" dist="38100" dir="2700000" algn="tl">
                    <a:srgbClr val="C0C0C0"/>
                  </a:outerShdw>
                </a:effectLst>
                <a:latin typeface="Verdana" panose="020B0604030504040204" pitchFamily="34" charset="0"/>
              </a:rPr>
              <a:pPr/>
              <a:t>5</a:t>
            </a:fld>
            <a:endParaRPr lang="zh-CN" altLang="zh-CN">
              <a:effectLst>
                <a:outerShdw blurRad="38100" dist="38100" dir="2700000" algn="tl">
                  <a:srgbClr val="C0C0C0"/>
                </a:outerShdw>
              </a:effectLst>
              <a:latin typeface="Verdana" panose="020B0604030504040204" pitchFamily="34" charset="0"/>
            </a:endParaRPr>
          </a:p>
        </p:txBody>
      </p:sp>
      <p:sp>
        <p:nvSpPr>
          <p:cNvPr id="36867" name="Rectangle 2">
            <a:extLst>
              <a:ext uri="{FF2B5EF4-FFF2-40B4-BE49-F238E27FC236}">
                <a16:creationId xmlns:a16="http://schemas.microsoft.com/office/drawing/2014/main" id="{27C22929-5085-D58E-6396-5FAE4BF97121}"/>
              </a:ext>
            </a:extLst>
          </p:cNvPr>
          <p:cNvSpPr>
            <a:spLocks noGrp="1" noChangeArrowheads="1"/>
          </p:cNvSpPr>
          <p:nvPr>
            <p:ph type="title"/>
          </p:nvPr>
        </p:nvSpPr>
        <p:spPr/>
        <p:txBody>
          <a:bodyPr/>
          <a:lstStyle/>
          <a:p>
            <a:r>
              <a:rPr lang="en-US" altLang="zh-CN" dirty="0">
                <a:ea typeface="宋体" panose="02010600030101010101" pitchFamily="2" charset="-122"/>
              </a:rPr>
              <a:t>Algorithm 1 : Prim</a:t>
            </a:r>
            <a:r>
              <a:rPr lang="en-US" altLang="zh-CN" dirty="0">
                <a:latin typeface="Times New Roman" panose="02020603050405020304" pitchFamily="18" charset="0"/>
                <a:ea typeface="宋体" panose="02010600030101010101" pitchFamily="2" charset="-122"/>
              </a:rPr>
              <a:t>’</a:t>
            </a:r>
            <a:r>
              <a:rPr lang="en-US" altLang="zh-CN" dirty="0">
                <a:ea typeface="宋体" panose="02010600030101010101" pitchFamily="2" charset="-122"/>
              </a:rPr>
              <a:t>s Algorithm</a:t>
            </a:r>
          </a:p>
        </p:txBody>
      </p:sp>
      <p:sp>
        <p:nvSpPr>
          <p:cNvPr id="429059" name="Rectangle 3">
            <a:extLst>
              <a:ext uri="{FF2B5EF4-FFF2-40B4-BE49-F238E27FC236}">
                <a16:creationId xmlns:a16="http://schemas.microsoft.com/office/drawing/2014/main" id="{885FD4CE-F263-167F-E06D-25070948981E}"/>
              </a:ext>
            </a:extLst>
          </p:cNvPr>
          <p:cNvSpPr>
            <a:spLocks noGrp="1" noChangeArrowheads="1"/>
          </p:cNvSpPr>
          <p:nvPr>
            <p:ph idx="1"/>
          </p:nvPr>
        </p:nvSpPr>
        <p:spPr>
          <a:xfrm>
            <a:off x="0" y="1219200"/>
            <a:ext cx="9067800" cy="5410200"/>
          </a:xfrm>
        </p:spPr>
        <p:txBody>
          <a:bodyPr/>
          <a:lstStyle/>
          <a:p>
            <a:r>
              <a:rPr lang="en-US" altLang="zh-CN" b="1" dirty="0">
                <a:solidFill>
                  <a:srgbClr val="000000"/>
                </a:solidFill>
                <a:latin typeface="Times New Roman" panose="02020603050405020304" pitchFamily="18" charset="0"/>
                <a:ea typeface="宋体" panose="02010600030101010101" pitchFamily="2" charset="-122"/>
              </a:rPr>
              <a:t>Procedure Prim (G: weight connected undirected graph with n vertices )</a:t>
            </a:r>
          </a:p>
          <a:p>
            <a:r>
              <a:rPr lang="en-US" altLang="zh-CN" b="1" dirty="0">
                <a:solidFill>
                  <a:srgbClr val="000000"/>
                </a:solidFill>
                <a:latin typeface="Times New Roman" panose="02020603050405020304" pitchFamily="18" charset="0"/>
                <a:ea typeface="宋体" panose="02010600030101010101" pitchFamily="2" charset="-122"/>
              </a:rPr>
              <a:t>T:= a minimum weight edge</a:t>
            </a:r>
          </a:p>
          <a:p>
            <a:r>
              <a:rPr lang="en-US" altLang="zh-CN" b="1" dirty="0">
                <a:solidFill>
                  <a:srgbClr val="000000"/>
                </a:solidFill>
                <a:latin typeface="Times New Roman" panose="02020603050405020304" pitchFamily="18" charset="0"/>
                <a:ea typeface="宋体" panose="02010600030101010101" pitchFamily="2" charset="-122"/>
              </a:rPr>
              <a:t>for i:=1 to n-2</a:t>
            </a:r>
          </a:p>
          <a:p>
            <a:r>
              <a:rPr lang="en-US" altLang="zh-CN" b="1" dirty="0">
                <a:solidFill>
                  <a:srgbClr val="000000"/>
                </a:solidFill>
                <a:latin typeface="Times New Roman" panose="02020603050405020304" pitchFamily="18" charset="0"/>
                <a:ea typeface="宋体" panose="02010600030101010101" pitchFamily="2" charset="-122"/>
              </a:rPr>
              <a:t>begin </a:t>
            </a:r>
          </a:p>
          <a:p>
            <a:r>
              <a:rPr lang="en-US" altLang="zh-CN" b="1" dirty="0">
                <a:solidFill>
                  <a:srgbClr val="000000"/>
                </a:solidFill>
                <a:latin typeface="Times New Roman" panose="02020603050405020304" pitchFamily="18" charset="0"/>
                <a:ea typeface="宋体" panose="02010600030101010101" pitchFamily="2" charset="-122"/>
              </a:rPr>
              <a:t>    e:=an edge of minimum weight incident to a vertex in T and not forming a simple circuit in T if added to T.</a:t>
            </a:r>
          </a:p>
          <a:p>
            <a:r>
              <a:rPr lang="en-US" altLang="zh-CN" b="1" dirty="0">
                <a:solidFill>
                  <a:srgbClr val="000000"/>
                </a:solidFill>
                <a:latin typeface="Times New Roman" panose="02020603050405020304" pitchFamily="18" charset="0"/>
                <a:ea typeface="宋体" panose="02010600030101010101" pitchFamily="2" charset="-122"/>
              </a:rPr>
              <a:t>    T:=T with e added</a:t>
            </a:r>
          </a:p>
          <a:p>
            <a:r>
              <a:rPr lang="en-US" altLang="zh-CN" b="1" dirty="0">
                <a:solidFill>
                  <a:srgbClr val="000000"/>
                </a:solidFill>
                <a:latin typeface="Times New Roman" panose="02020603050405020304" pitchFamily="18" charset="0"/>
                <a:ea typeface="宋体" panose="02010600030101010101" pitchFamily="2" charset="-122"/>
              </a:rPr>
              <a:t>end {T is a minimum spanning tree of G}</a:t>
            </a:r>
            <a:endParaRPr lang="el-GR" altLang="zh-CN" b="1" dirty="0">
              <a:solidFill>
                <a:srgbClr val="000000"/>
              </a:solidFill>
              <a:latin typeface="Times New Roman" panose="02020603050405020304" pitchFamily="18" charset="0"/>
              <a:ea typeface="宋体" panose="02010600030101010101" pitchFamily="2" charset="-122"/>
            </a:endParaRPr>
          </a:p>
        </p:txBody>
      </p:sp>
      <p:sp>
        <p:nvSpPr>
          <p:cNvPr id="429060" name="Text Box 4">
            <a:extLst>
              <a:ext uri="{FF2B5EF4-FFF2-40B4-BE49-F238E27FC236}">
                <a16:creationId xmlns:a16="http://schemas.microsoft.com/office/drawing/2014/main" id="{8C2E1F29-00C9-B211-F538-9FBC08FE0580}"/>
              </a:ext>
            </a:extLst>
          </p:cNvPr>
          <p:cNvSpPr txBox="1">
            <a:spLocks noChangeArrowheads="1"/>
          </p:cNvSpPr>
          <p:nvPr/>
        </p:nvSpPr>
        <p:spPr bwMode="auto">
          <a:xfrm>
            <a:off x="4800600" y="3200400"/>
            <a:ext cx="2133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3000" b="1">
                <a:solidFill>
                  <a:srgbClr val="8C1602"/>
                </a:solidFill>
                <a:latin typeface="Times New Roman" panose="02020603050405020304" pitchFamily="18" charset="0"/>
              </a:rPr>
              <a:t>O(e*log v)</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9059">
                                            <p:txEl>
                                              <p:pRg st="0" end="0"/>
                                            </p:txEl>
                                          </p:spTgt>
                                        </p:tgtEl>
                                        <p:attrNameLst>
                                          <p:attrName>style.visibility</p:attrName>
                                        </p:attrNameLst>
                                      </p:cBhvr>
                                      <p:to>
                                        <p:strVal val="visible"/>
                                      </p:to>
                                    </p:set>
                                    <p:animEffect transition="in" filter="blinds(horizontal)">
                                      <p:cBhvr>
                                        <p:cTn id="7" dur="500"/>
                                        <p:tgtEl>
                                          <p:spTgt spid="429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29059">
                                            <p:txEl>
                                              <p:pRg st="1" end="1"/>
                                            </p:txEl>
                                          </p:spTgt>
                                        </p:tgtEl>
                                        <p:attrNameLst>
                                          <p:attrName>style.visibility</p:attrName>
                                        </p:attrNameLst>
                                      </p:cBhvr>
                                      <p:to>
                                        <p:strVal val="visible"/>
                                      </p:to>
                                    </p:set>
                                    <p:animEffect transition="in" filter="blinds(horizontal)">
                                      <p:cBhvr>
                                        <p:cTn id="12" dur="500"/>
                                        <p:tgtEl>
                                          <p:spTgt spid="4290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29059">
                                            <p:txEl>
                                              <p:pRg st="2" end="2"/>
                                            </p:txEl>
                                          </p:spTgt>
                                        </p:tgtEl>
                                        <p:attrNameLst>
                                          <p:attrName>style.visibility</p:attrName>
                                        </p:attrNameLst>
                                      </p:cBhvr>
                                      <p:to>
                                        <p:strVal val="visible"/>
                                      </p:to>
                                    </p:set>
                                    <p:animEffect transition="in" filter="blinds(horizontal)">
                                      <p:cBhvr>
                                        <p:cTn id="17" dur="500"/>
                                        <p:tgtEl>
                                          <p:spTgt spid="4290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29059">
                                            <p:txEl>
                                              <p:pRg st="3" end="3"/>
                                            </p:txEl>
                                          </p:spTgt>
                                        </p:tgtEl>
                                        <p:attrNameLst>
                                          <p:attrName>style.visibility</p:attrName>
                                        </p:attrNameLst>
                                      </p:cBhvr>
                                      <p:to>
                                        <p:strVal val="visible"/>
                                      </p:to>
                                    </p:set>
                                    <p:animEffect transition="in" filter="blinds(horizontal)">
                                      <p:cBhvr>
                                        <p:cTn id="22" dur="500"/>
                                        <p:tgtEl>
                                          <p:spTgt spid="4290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29059">
                                            <p:txEl>
                                              <p:pRg st="4" end="4"/>
                                            </p:txEl>
                                          </p:spTgt>
                                        </p:tgtEl>
                                        <p:attrNameLst>
                                          <p:attrName>style.visibility</p:attrName>
                                        </p:attrNameLst>
                                      </p:cBhvr>
                                      <p:to>
                                        <p:strVal val="visible"/>
                                      </p:to>
                                    </p:set>
                                    <p:animEffect transition="in" filter="blinds(horizontal)">
                                      <p:cBhvr>
                                        <p:cTn id="27" dur="500"/>
                                        <p:tgtEl>
                                          <p:spTgt spid="4290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29059">
                                            <p:txEl>
                                              <p:pRg st="5" end="5"/>
                                            </p:txEl>
                                          </p:spTgt>
                                        </p:tgtEl>
                                        <p:attrNameLst>
                                          <p:attrName>style.visibility</p:attrName>
                                        </p:attrNameLst>
                                      </p:cBhvr>
                                      <p:to>
                                        <p:strVal val="visible"/>
                                      </p:to>
                                    </p:set>
                                    <p:animEffect transition="in" filter="blinds(horizontal)">
                                      <p:cBhvr>
                                        <p:cTn id="32" dur="500"/>
                                        <p:tgtEl>
                                          <p:spTgt spid="42905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29059">
                                            <p:txEl>
                                              <p:pRg st="6" end="6"/>
                                            </p:txEl>
                                          </p:spTgt>
                                        </p:tgtEl>
                                        <p:attrNameLst>
                                          <p:attrName>style.visibility</p:attrName>
                                        </p:attrNameLst>
                                      </p:cBhvr>
                                      <p:to>
                                        <p:strVal val="visible"/>
                                      </p:to>
                                    </p:set>
                                    <p:animEffect transition="in" filter="blinds(horizontal)">
                                      <p:cBhvr>
                                        <p:cTn id="37" dur="500"/>
                                        <p:tgtEl>
                                          <p:spTgt spid="42905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29060"/>
                                        </p:tgtEl>
                                        <p:attrNameLst>
                                          <p:attrName>style.visibility</p:attrName>
                                        </p:attrNameLst>
                                      </p:cBhvr>
                                      <p:to>
                                        <p:strVal val="visible"/>
                                      </p:to>
                                    </p:set>
                                    <p:animEffect transition="in" filter="blinds(horizontal)">
                                      <p:cBhvr>
                                        <p:cTn id="42" dur="500"/>
                                        <p:tgtEl>
                                          <p:spTgt spid="429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build="p"/>
      <p:bldP spid="42906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13">
            <a:extLst>
              <a:ext uri="{FF2B5EF4-FFF2-40B4-BE49-F238E27FC236}">
                <a16:creationId xmlns:a16="http://schemas.microsoft.com/office/drawing/2014/main" id="{4F454EE2-31F3-407F-87E0-0922D653BFAD}"/>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B84A73-1DB9-45F8-880F-022D7F16331C}" type="slidenum">
              <a:rPr altLang="zh-CN">
                <a:effectLst>
                  <a:outerShdw blurRad="38100" dist="38100" dir="2700000" algn="tl">
                    <a:srgbClr val="C0C0C0"/>
                  </a:outerShdw>
                </a:effectLst>
                <a:latin typeface="Verdana" panose="020B0604030504040204" pitchFamily="34" charset="0"/>
              </a:rPr>
              <a:pPr/>
              <a:t>6</a:t>
            </a:fld>
            <a:endParaRPr lang="zh-CN" altLang="zh-CN">
              <a:effectLst>
                <a:outerShdw blurRad="38100" dist="38100" dir="2700000" algn="tl">
                  <a:srgbClr val="C0C0C0"/>
                </a:outerShdw>
              </a:effectLst>
              <a:latin typeface="Verdana" panose="020B0604030504040204" pitchFamily="34" charset="0"/>
            </a:endParaRPr>
          </a:p>
        </p:txBody>
      </p:sp>
      <p:sp>
        <p:nvSpPr>
          <p:cNvPr id="37891" name="Rectangle 2">
            <a:extLst>
              <a:ext uri="{FF2B5EF4-FFF2-40B4-BE49-F238E27FC236}">
                <a16:creationId xmlns:a16="http://schemas.microsoft.com/office/drawing/2014/main" id="{FA4BC769-B8EB-FA5E-8F8B-989CD12421BB}"/>
              </a:ext>
            </a:extLst>
          </p:cNvPr>
          <p:cNvSpPr>
            <a:spLocks noGrp="1" noChangeArrowheads="1"/>
          </p:cNvSpPr>
          <p:nvPr>
            <p:ph type="title"/>
          </p:nvPr>
        </p:nvSpPr>
        <p:spPr/>
        <p:txBody>
          <a:bodyPr/>
          <a:lstStyle/>
          <a:p>
            <a:r>
              <a:rPr lang="en-US" altLang="zh-CN">
                <a:ea typeface="宋体" panose="02010600030101010101" pitchFamily="2" charset="-122"/>
              </a:rPr>
              <a:t>Example 1</a:t>
            </a:r>
          </a:p>
        </p:txBody>
      </p:sp>
      <p:sp>
        <p:nvSpPr>
          <p:cNvPr id="430083" name="Rectangle 3">
            <a:extLst>
              <a:ext uri="{FF2B5EF4-FFF2-40B4-BE49-F238E27FC236}">
                <a16:creationId xmlns:a16="http://schemas.microsoft.com/office/drawing/2014/main" id="{AF220F5E-3CF8-2FD5-771A-1B7DE3463EE4}"/>
              </a:ext>
            </a:extLst>
          </p:cNvPr>
          <p:cNvSpPr>
            <a:spLocks noGrp="1" noChangeArrowheads="1"/>
          </p:cNvSpPr>
          <p:nvPr>
            <p:ph idx="1"/>
          </p:nvPr>
        </p:nvSpPr>
        <p:spPr>
          <a:xfrm>
            <a:off x="0" y="4876800"/>
            <a:ext cx="9067800" cy="1600200"/>
          </a:xfrm>
        </p:spPr>
        <p:txBody>
          <a:bodyPr/>
          <a:lstStyle/>
          <a:p>
            <a:pPr>
              <a:lnSpc>
                <a:spcPct val="90000"/>
              </a:lnSpc>
            </a:pPr>
            <a:r>
              <a:rPr lang="en-US" altLang="zh-CN" sz="3000" b="1" dirty="0">
                <a:solidFill>
                  <a:srgbClr val="000000"/>
                </a:solidFill>
                <a:latin typeface="Times New Roman" panose="02020603050405020304" pitchFamily="18" charset="0"/>
                <a:ea typeface="宋体" panose="02010600030101010101" pitchFamily="2" charset="-122"/>
              </a:rPr>
              <a:t>1    {C, D}     $700          2     {C, E}     $800 </a:t>
            </a:r>
          </a:p>
          <a:p>
            <a:pPr>
              <a:lnSpc>
                <a:spcPct val="90000"/>
              </a:lnSpc>
            </a:pPr>
            <a:r>
              <a:rPr lang="en-US" altLang="zh-CN" sz="3000" b="1" dirty="0">
                <a:solidFill>
                  <a:srgbClr val="000000"/>
                </a:solidFill>
                <a:latin typeface="Times New Roman" panose="02020603050405020304" pitchFamily="18" charset="0"/>
                <a:ea typeface="宋体" panose="02010600030101010101" pitchFamily="2" charset="-122"/>
              </a:rPr>
              <a:t>3    {D, A}     $1200        4     {A, B}     $900 </a:t>
            </a:r>
          </a:p>
          <a:p>
            <a:pPr>
              <a:lnSpc>
                <a:spcPct val="90000"/>
              </a:lnSpc>
            </a:pPr>
            <a:r>
              <a:rPr lang="en-US" altLang="zh-CN" sz="3000" b="1" dirty="0">
                <a:solidFill>
                  <a:srgbClr val="000000"/>
                </a:solidFill>
                <a:latin typeface="Times New Roman" panose="02020603050405020304" pitchFamily="18" charset="0"/>
                <a:ea typeface="宋体" panose="02010600030101010101" pitchFamily="2" charset="-122"/>
              </a:rPr>
              <a:t>Total : $3600 </a:t>
            </a:r>
            <a:endParaRPr lang="el-GR" altLang="zh-CN" sz="3000" b="1" dirty="0">
              <a:solidFill>
                <a:srgbClr val="000000"/>
              </a:solidFill>
              <a:latin typeface="Times New Roman" panose="02020603050405020304" pitchFamily="18" charset="0"/>
              <a:ea typeface="宋体" panose="02010600030101010101" pitchFamily="2" charset="-122"/>
            </a:endParaRPr>
          </a:p>
        </p:txBody>
      </p:sp>
      <p:sp>
        <p:nvSpPr>
          <p:cNvPr id="37893" name="Oval 4">
            <a:extLst>
              <a:ext uri="{FF2B5EF4-FFF2-40B4-BE49-F238E27FC236}">
                <a16:creationId xmlns:a16="http://schemas.microsoft.com/office/drawing/2014/main" id="{F5FE770E-8FE3-8A40-69EE-3689E49DB56C}"/>
              </a:ext>
            </a:extLst>
          </p:cNvPr>
          <p:cNvSpPr>
            <a:spLocks noChangeArrowheads="1"/>
          </p:cNvSpPr>
          <p:nvPr/>
        </p:nvSpPr>
        <p:spPr bwMode="auto">
          <a:xfrm>
            <a:off x="5715000" y="1905000"/>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7894" name="Line 5">
            <a:extLst>
              <a:ext uri="{FF2B5EF4-FFF2-40B4-BE49-F238E27FC236}">
                <a16:creationId xmlns:a16="http://schemas.microsoft.com/office/drawing/2014/main" id="{2C819E3E-E861-F4DF-6AEE-2713B7F9A952}"/>
              </a:ext>
            </a:extLst>
          </p:cNvPr>
          <p:cNvSpPr>
            <a:spLocks noChangeShapeType="1"/>
          </p:cNvSpPr>
          <p:nvPr/>
        </p:nvSpPr>
        <p:spPr bwMode="auto">
          <a:xfrm flipH="1">
            <a:off x="3048000" y="2057400"/>
            <a:ext cx="2819400" cy="1447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5" name="Oval 6">
            <a:extLst>
              <a:ext uri="{FF2B5EF4-FFF2-40B4-BE49-F238E27FC236}">
                <a16:creationId xmlns:a16="http://schemas.microsoft.com/office/drawing/2014/main" id="{2C6461CB-B2A8-B720-A5D3-18AE0B3F31B5}"/>
              </a:ext>
            </a:extLst>
          </p:cNvPr>
          <p:cNvSpPr>
            <a:spLocks noChangeArrowheads="1"/>
          </p:cNvSpPr>
          <p:nvPr/>
        </p:nvSpPr>
        <p:spPr bwMode="auto">
          <a:xfrm>
            <a:off x="914400" y="2819400"/>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7896" name="Oval 7">
            <a:extLst>
              <a:ext uri="{FF2B5EF4-FFF2-40B4-BE49-F238E27FC236}">
                <a16:creationId xmlns:a16="http://schemas.microsoft.com/office/drawing/2014/main" id="{6186EA4B-60BF-8FFE-90A2-16DCDF6FBEEB}"/>
              </a:ext>
            </a:extLst>
          </p:cNvPr>
          <p:cNvSpPr>
            <a:spLocks noChangeArrowheads="1"/>
          </p:cNvSpPr>
          <p:nvPr/>
        </p:nvSpPr>
        <p:spPr bwMode="auto">
          <a:xfrm>
            <a:off x="2895600" y="3352800"/>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7897" name="Line 8">
            <a:extLst>
              <a:ext uri="{FF2B5EF4-FFF2-40B4-BE49-F238E27FC236}">
                <a16:creationId xmlns:a16="http://schemas.microsoft.com/office/drawing/2014/main" id="{EFCFF253-BB90-6EEA-A38C-834BCC0C5A45}"/>
              </a:ext>
            </a:extLst>
          </p:cNvPr>
          <p:cNvSpPr>
            <a:spLocks noChangeShapeType="1"/>
          </p:cNvSpPr>
          <p:nvPr/>
        </p:nvSpPr>
        <p:spPr bwMode="auto">
          <a:xfrm flipV="1">
            <a:off x="6858000" y="2286000"/>
            <a:ext cx="762000" cy="182880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8" name="Oval 9">
            <a:extLst>
              <a:ext uri="{FF2B5EF4-FFF2-40B4-BE49-F238E27FC236}">
                <a16:creationId xmlns:a16="http://schemas.microsoft.com/office/drawing/2014/main" id="{B03551B7-1F35-8908-2087-4A4B08B01FA1}"/>
              </a:ext>
            </a:extLst>
          </p:cNvPr>
          <p:cNvSpPr>
            <a:spLocks noChangeArrowheads="1"/>
          </p:cNvSpPr>
          <p:nvPr/>
        </p:nvSpPr>
        <p:spPr bwMode="auto">
          <a:xfrm>
            <a:off x="6705600" y="3962400"/>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7899" name="Line 10">
            <a:extLst>
              <a:ext uri="{FF2B5EF4-FFF2-40B4-BE49-F238E27FC236}">
                <a16:creationId xmlns:a16="http://schemas.microsoft.com/office/drawing/2014/main" id="{4FF82B85-472C-4B21-40FC-77B120BD9DB8}"/>
              </a:ext>
            </a:extLst>
          </p:cNvPr>
          <p:cNvSpPr>
            <a:spLocks noChangeShapeType="1"/>
          </p:cNvSpPr>
          <p:nvPr/>
        </p:nvSpPr>
        <p:spPr bwMode="auto">
          <a:xfrm>
            <a:off x="5867400" y="2057400"/>
            <a:ext cx="990600" cy="205740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0" name="Oval 11">
            <a:extLst>
              <a:ext uri="{FF2B5EF4-FFF2-40B4-BE49-F238E27FC236}">
                <a16:creationId xmlns:a16="http://schemas.microsoft.com/office/drawing/2014/main" id="{DB9CEB38-7A30-4FD3-226C-36D471269485}"/>
              </a:ext>
            </a:extLst>
          </p:cNvPr>
          <p:cNvSpPr>
            <a:spLocks noChangeArrowheads="1"/>
          </p:cNvSpPr>
          <p:nvPr/>
        </p:nvSpPr>
        <p:spPr bwMode="auto">
          <a:xfrm>
            <a:off x="7467600" y="2133600"/>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7901" name="Line 12">
            <a:extLst>
              <a:ext uri="{FF2B5EF4-FFF2-40B4-BE49-F238E27FC236}">
                <a16:creationId xmlns:a16="http://schemas.microsoft.com/office/drawing/2014/main" id="{EF8BBC42-2123-AEF2-B6D1-710E9A71F397}"/>
              </a:ext>
            </a:extLst>
          </p:cNvPr>
          <p:cNvSpPr>
            <a:spLocks noChangeShapeType="1"/>
          </p:cNvSpPr>
          <p:nvPr/>
        </p:nvSpPr>
        <p:spPr bwMode="auto">
          <a:xfrm flipH="1" flipV="1">
            <a:off x="5867400" y="2133600"/>
            <a:ext cx="1676400" cy="152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2" name="Line 13">
            <a:extLst>
              <a:ext uri="{FF2B5EF4-FFF2-40B4-BE49-F238E27FC236}">
                <a16:creationId xmlns:a16="http://schemas.microsoft.com/office/drawing/2014/main" id="{29F627B9-F6B3-285F-5BB8-EA5F8C3A6B27}"/>
              </a:ext>
            </a:extLst>
          </p:cNvPr>
          <p:cNvSpPr>
            <a:spLocks noChangeShapeType="1"/>
          </p:cNvSpPr>
          <p:nvPr/>
        </p:nvSpPr>
        <p:spPr bwMode="auto">
          <a:xfrm flipH="1">
            <a:off x="3048000" y="2286000"/>
            <a:ext cx="4572000" cy="1219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3" name="Text Box 14">
            <a:extLst>
              <a:ext uri="{FF2B5EF4-FFF2-40B4-BE49-F238E27FC236}">
                <a16:creationId xmlns:a16="http://schemas.microsoft.com/office/drawing/2014/main" id="{EF722850-5E87-261B-BAED-4B139433ECBB}"/>
              </a:ext>
            </a:extLst>
          </p:cNvPr>
          <p:cNvSpPr txBox="1">
            <a:spLocks noChangeArrowheads="1"/>
          </p:cNvSpPr>
          <p:nvPr/>
        </p:nvSpPr>
        <p:spPr bwMode="auto">
          <a:xfrm>
            <a:off x="5943600" y="1676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D</a:t>
            </a:r>
          </a:p>
        </p:txBody>
      </p:sp>
      <p:sp>
        <p:nvSpPr>
          <p:cNvPr id="37904" name="Text Box 15">
            <a:extLst>
              <a:ext uri="{FF2B5EF4-FFF2-40B4-BE49-F238E27FC236}">
                <a16:creationId xmlns:a16="http://schemas.microsoft.com/office/drawing/2014/main" id="{0B798434-3356-600D-5E8C-9FD155F33409}"/>
              </a:ext>
            </a:extLst>
          </p:cNvPr>
          <p:cNvSpPr txBox="1">
            <a:spLocks noChangeArrowheads="1"/>
          </p:cNvSpPr>
          <p:nvPr/>
        </p:nvSpPr>
        <p:spPr bwMode="auto">
          <a:xfrm>
            <a:off x="6629400" y="4191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C</a:t>
            </a:r>
          </a:p>
        </p:txBody>
      </p:sp>
      <p:sp>
        <p:nvSpPr>
          <p:cNvPr id="37905" name="Text Box 16">
            <a:extLst>
              <a:ext uri="{FF2B5EF4-FFF2-40B4-BE49-F238E27FC236}">
                <a16:creationId xmlns:a16="http://schemas.microsoft.com/office/drawing/2014/main" id="{9C6F7A2D-8E08-8E69-548D-B2B2F73CE92E}"/>
              </a:ext>
            </a:extLst>
          </p:cNvPr>
          <p:cNvSpPr txBox="1">
            <a:spLocks noChangeArrowheads="1"/>
          </p:cNvSpPr>
          <p:nvPr/>
        </p:nvSpPr>
        <p:spPr bwMode="auto">
          <a:xfrm>
            <a:off x="685800" y="3048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A</a:t>
            </a:r>
          </a:p>
        </p:txBody>
      </p:sp>
      <p:sp>
        <p:nvSpPr>
          <p:cNvPr id="37906" name="Text Box 17">
            <a:extLst>
              <a:ext uri="{FF2B5EF4-FFF2-40B4-BE49-F238E27FC236}">
                <a16:creationId xmlns:a16="http://schemas.microsoft.com/office/drawing/2014/main" id="{F8A68C6F-EECF-EA16-0EB5-9454675ADB5F}"/>
              </a:ext>
            </a:extLst>
          </p:cNvPr>
          <p:cNvSpPr txBox="1">
            <a:spLocks noChangeArrowheads="1"/>
          </p:cNvSpPr>
          <p:nvPr/>
        </p:nvSpPr>
        <p:spPr bwMode="auto">
          <a:xfrm>
            <a:off x="2743200" y="3581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B</a:t>
            </a:r>
          </a:p>
        </p:txBody>
      </p:sp>
      <p:sp>
        <p:nvSpPr>
          <p:cNvPr id="37907" name="Text Box 18">
            <a:extLst>
              <a:ext uri="{FF2B5EF4-FFF2-40B4-BE49-F238E27FC236}">
                <a16:creationId xmlns:a16="http://schemas.microsoft.com/office/drawing/2014/main" id="{93AC37B1-1EAD-2308-EE21-537E39B6C2A6}"/>
              </a:ext>
            </a:extLst>
          </p:cNvPr>
          <p:cNvSpPr txBox="1">
            <a:spLocks noChangeArrowheads="1"/>
          </p:cNvSpPr>
          <p:nvPr/>
        </p:nvSpPr>
        <p:spPr bwMode="auto">
          <a:xfrm>
            <a:off x="7391400" y="1752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E</a:t>
            </a:r>
          </a:p>
        </p:txBody>
      </p:sp>
      <p:sp>
        <p:nvSpPr>
          <p:cNvPr id="37908" name="Line 19">
            <a:extLst>
              <a:ext uri="{FF2B5EF4-FFF2-40B4-BE49-F238E27FC236}">
                <a16:creationId xmlns:a16="http://schemas.microsoft.com/office/drawing/2014/main" id="{18BE96FF-5BA7-BCEE-8FC6-0466E675DF03}"/>
              </a:ext>
            </a:extLst>
          </p:cNvPr>
          <p:cNvSpPr>
            <a:spLocks noChangeShapeType="1"/>
          </p:cNvSpPr>
          <p:nvPr/>
        </p:nvSpPr>
        <p:spPr bwMode="auto">
          <a:xfrm flipH="1" flipV="1">
            <a:off x="3048000" y="3505200"/>
            <a:ext cx="3810000" cy="609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9" name="Line 20">
            <a:extLst>
              <a:ext uri="{FF2B5EF4-FFF2-40B4-BE49-F238E27FC236}">
                <a16:creationId xmlns:a16="http://schemas.microsoft.com/office/drawing/2014/main" id="{7E5905CB-71E5-EB4A-940B-B6BF02F45A21}"/>
              </a:ext>
            </a:extLst>
          </p:cNvPr>
          <p:cNvSpPr>
            <a:spLocks noChangeShapeType="1"/>
          </p:cNvSpPr>
          <p:nvPr/>
        </p:nvSpPr>
        <p:spPr bwMode="auto">
          <a:xfrm flipH="1" flipV="1">
            <a:off x="1066800" y="2971800"/>
            <a:ext cx="1905000" cy="53340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0" name="Line 21">
            <a:extLst>
              <a:ext uri="{FF2B5EF4-FFF2-40B4-BE49-F238E27FC236}">
                <a16:creationId xmlns:a16="http://schemas.microsoft.com/office/drawing/2014/main" id="{08A7670E-B27A-40D7-8D43-384CEFE7BEA8}"/>
              </a:ext>
            </a:extLst>
          </p:cNvPr>
          <p:cNvSpPr>
            <a:spLocks noChangeShapeType="1"/>
          </p:cNvSpPr>
          <p:nvPr/>
        </p:nvSpPr>
        <p:spPr bwMode="auto">
          <a:xfrm flipH="1">
            <a:off x="1066800" y="2057400"/>
            <a:ext cx="4800600" cy="91440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1" name="Freeform 22">
            <a:extLst>
              <a:ext uri="{FF2B5EF4-FFF2-40B4-BE49-F238E27FC236}">
                <a16:creationId xmlns:a16="http://schemas.microsoft.com/office/drawing/2014/main" id="{AD473FAD-71D5-BD89-E40F-BA160459C0AB}"/>
              </a:ext>
            </a:extLst>
          </p:cNvPr>
          <p:cNvSpPr>
            <a:spLocks noChangeArrowheads="1"/>
          </p:cNvSpPr>
          <p:nvPr/>
        </p:nvSpPr>
        <p:spPr bwMode="auto">
          <a:xfrm>
            <a:off x="1066800" y="1511300"/>
            <a:ext cx="6553200" cy="1384300"/>
          </a:xfrm>
          <a:custGeom>
            <a:avLst/>
            <a:gdLst>
              <a:gd name="T0" fmla="*/ 0 w 4128"/>
              <a:gd name="T1" fmla="*/ 2147483646 h 872"/>
              <a:gd name="T2" fmla="*/ 2147483646 w 4128"/>
              <a:gd name="T3" fmla="*/ 2147483646 h 872"/>
              <a:gd name="T4" fmla="*/ 2147483646 w 4128"/>
              <a:gd name="T5" fmla="*/ 2147483646 h 872"/>
              <a:gd name="T6" fmla="*/ 2147483646 w 4128"/>
              <a:gd name="T7" fmla="*/ 2147483646 h 872"/>
              <a:gd name="T8" fmla="*/ 2147483646 w 4128"/>
              <a:gd name="T9" fmla="*/ 2147483646 h 8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28" h="872">
                <a:moveTo>
                  <a:pt x="0" y="872"/>
                </a:moveTo>
                <a:cubicBezTo>
                  <a:pt x="96" y="696"/>
                  <a:pt x="192" y="520"/>
                  <a:pt x="480" y="392"/>
                </a:cubicBezTo>
                <a:cubicBezTo>
                  <a:pt x="768" y="264"/>
                  <a:pt x="1312" y="160"/>
                  <a:pt x="1728" y="104"/>
                </a:cubicBezTo>
                <a:cubicBezTo>
                  <a:pt x="2144" y="48"/>
                  <a:pt x="2576" y="0"/>
                  <a:pt x="2976" y="56"/>
                </a:cubicBezTo>
                <a:cubicBezTo>
                  <a:pt x="3376" y="112"/>
                  <a:pt x="3936" y="368"/>
                  <a:pt x="4128" y="440"/>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2" name="Freeform 23">
            <a:extLst>
              <a:ext uri="{FF2B5EF4-FFF2-40B4-BE49-F238E27FC236}">
                <a16:creationId xmlns:a16="http://schemas.microsoft.com/office/drawing/2014/main" id="{B952FEA4-4468-2203-3B9B-B4EF55788BF8}"/>
              </a:ext>
            </a:extLst>
          </p:cNvPr>
          <p:cNvSpPr>
            <a:spLocks noChangeArrowheads="1"/>
          </p:cNvSpPr>
          <p:nvPr/>
        </p:nvSpPr>
        <p:spPr bwMode="auto">
          <a:xfrm>
            <a:off x="1066800" y="2971800"/>
            <a:ext cx="5791200" cy="1536700"/>
          </a:xfrm>
          <a:custGeom>
            <a:avLst/>
            <a:gdLst>
              <a:gd name="T0" fmla="*/ 0 w 3648"/>
              <a:gd name="T1" fmla="*/ 0 h 968"/>
              <a:gd name="T2" fmla="*/ 2147483646 w 3648"/>
              <a:gd name="T3" fmla="*/ 2147483646 h 968"/>
              <a:gd name="T4" fmla="*/ 2147483646 w 3648"/>
              <a:gd name="T5" fmla="*/ 2147483646 h 968"/>
              <a:gd name="T6" fmla="*/ 2147483646 w 3648"/>
              <a:gd name="T7" fmla="*/ 2147483646 h 968"/>
              <a:gd name="T8" fmla="*/ 2147483646 w 3648"/>
              <a:gd name="T9" fmla="*/ 2147483646 h 968"/>
              <a:gd name="T10" fmla="*/ 2147483646 w 3648"/>
              <a:gd name="T11" fmla="*/ 2147483646 h 968"/>
              <a:gd name="T12" fmla="*/ 2147483646 w 3648"/>
              <a:gd name="T13" fmla="*/ 2147483646 h 9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48" h="968">
                <a:moveTo>
                  <a:pt x="0" y="0"/>
                </a:moveTo>
                <a:cubicBezTo>
                  <a:pt x="84" y="136"/>
                  <a:pt x="168" y="272"/>
                  <a:pt x="288" y="384"/>
                </a:cubicBezTo>
                <a:cubicBezTo>
                  <a:pt x="408" y="496"/>
                  <a:pt x="560" y="600"/>
                  <a:pt x="720" y="672"/>
                </a:cubicBezTo>
                <a:cubicBezTo>
                  <a:pt x="880" y="744"/>
                  <a:pt x="1048" y="768"/>
                  <a:pt x="1248" y="816"/>
                </a:cubicBezTo>
                <a:cubicBezTo>
                  <a:pt x="1448" y="864"/>
                  <a:pt x="1640" y="952"/>
                  <a:pt x="1920" y="960"/>
                </a:cubicBezTo>
                <a:cubicBezTo>
                  <a:pt x="2200" y="968"/>
                  <a:pt x="2640" y="904"/>
                  <a:pt x="2928" y="864"/>
                </a:cubicBezTo>
                <a:cubicBezTo>
                  <a:pt x="3216" y="824"/>
                  <a:pt x="3432" y="772"/>
                  <a:pt x="3648" y="720"/>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13" name="Text Box 24">
            <a:extLst>
              <a:ext uri="{FF2B5EF4-FFF2-40B4-BE49-F238E27FC236}">
                <a16:creationId xmlns:a16="http://schemas.microsoft.com/office/drawing/2014/main" id="{E9069B5F-2B6A-092E-5B9C-D25D174ED90D}"/>
              </a:ext>
            </a:extLst>
          </p:cNvPr>
          <p:cNvSpPr txBox="1">
            <a:spLocks noChangeArrowheads="1"/>
          </p:cNvSpPr>
          <p:nvPr/>
        </p:nvSpPr>
        <p:spPr bwMode="auto">
          <a:xfrm>
            <a:off x="1981200" y="2895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$900</a:t>
            </a:r>
          </a:p>
        </p:txBody>
      </p:sp>
      <p:sp>
        <p:nvSpPr>
          <p:cNvPr id="37914" name="Text Box 25">
            <a:extLst>
              <a:ext uri="{FF2B5EF4-FFF2-40B4-BE49-F238E27FC236}">
                <a16:creationId xmlns:a16="http://schemas.microsoft.com/office/drawing/2014/main" id="{3B3DBAD5-6232-72AD-7772-E95D8CA23EC7}"/>
              </a:ext>
            </a:extLst>
          </p:cNvPr>
          <p:cNvSpPr txBox="1">
            <a:spLocks noChangeArrowheads="1"/>
          </p:cNvSpPr>
          <p:nvPr/>
        </p:nvSpPr>
        <p:spPr bwMode="auto">
          <a:xfrm>
            <a:off x="3200400" y="20574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$1200</a:t>
            </a:r>
          </a:p>
        </p:txBody>
      </p:sp>
      <p:sp>
        <p:nvSpPr>
          <p:cNvPr id="37915" name="Text Box 26">
            <a:extLst>
              <a:ext uri="{FF2B5EF4-FFF2-40B4-BE49-F238E27FC236}">
                <a16:creationId xmlns:a16="http://schemas.microsoft.com/office/drawing/2014/main" id="{78F38E86-6A03-CE9C-9974-41A7BA037084}"/>
              </a:ext>
            </a:extLst>
          </p:cNvPr>
          <p:cNvSpPr txBox="1">
            <a:spLocks noChangeArrowheads="1"/>
          </p:cNvSpPr>
          <p:nvPr/>
        </p:nvSpPr>
        <p:spPr bwMode="auto">
          <a:xfrm>
            <a:off x="3733800" y="24384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$1300</a:t>
            </a:r>
          </a:p>
        </p:txBody>
      </p:sp>
      <p:sp>
        <p:nvSpPr>
          <p:cNvPr id="37916" name="Text Box 27">
            <a:extLst>
              <a:ext uri="{FF2B5EF4-FFF2-40B4-BE49-F238E27FC236}">
                <a16:creationId xmlns:a16="http://schemas.microsoft.com/office/drawing/2014/main" id="{9CAAD019-A5F8-7C91-108E-1CAAA40C4CF5}"/>
              </a:ext>
            </a:extLst>
          </p:cNvPr>
          <p:cNvSpPr txBox="1">
            <a:spLocks noChangeArrowheads="1"/>
          </p:cNvSpPr>
          <p:nvPr/>
        </p:nvSpPr>
        <p:spPr bwMode="auto">
          <a:xfrm>
            <a:off x="5181600" y="27432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$1600</a:t>
            </a:r>
          </a:p>
        </p:txBody>
      </p:sp>
      <p:sp>
        <p:nvSpPr>
          <p:cNvPr id="37917" name="Text Box 28">
            <a:extLst>
              <a:ext uri="{FF2B5EF4-FFF2-40B4-BE49-F238E27FC236}">
                <a16:creationId xmlns:a16="http://schemas.microsoft.com/office/drawing/2014/main" id="{D1A256FC-1B66-BA17-5F52-3D18601BE4F5}"/>
              </a:ext>
            </a:extLst>
          </p:cNvPr>
          <p:cNvSpPr txBox="1">
            <a:spLocks noChangeArrowheads="1"/>
          </p:cNvSpPr>
          <p:nvPr/>
        </p:nvSpPr>
        <p:spPr bwMode="auto">
          <a:xfrm>
            <a:off x="6172200" y="19050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$1000</a:t>
            </a:r>
          </a:p>
        </p:txBody>
      </p:sp>
      <p:sp>
        <p:nvSpPr>
          <p:cNvPr id="37918" name="Text Box 29">
            <a:extLst>
              <a:ext uri="{FF2B5EF4-FFF2-40B4-BE49-F238E27FC236}">
                <a16:creationId xmlns:a16="http://schemas.microsoft.com/office/drawing/2014/main" id="{3551BE61-04C0-BAD2-168B-FB3129E94A50}"/>
              </a:ext>
            </a:extLst>
          </p:cNvPr>
          <p:cNvSpPr txBox="1">
            <a:spLocks noChangeArrowheads="1"/>
          </p:cNvSpPr>
          <p:nvPr/>
        </p:nvSpPr>
        <p:spPr bwMode="auto">
          <a:xfrm>
            <a:off x="5791200" y="3124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$700</a:t>
            </a:r>
          </a:p>
        </p:txBody>
      </p:sp>
      <p:sp>
        <p:nvSpPr>
          <p:cNvPr id="37919" name="Text Box 30">
            <a:extLst>
              <a:ext uri="{FF2B5EF4-FFF2-40B4-BE49-F238E27FC236}">
                <a16:creationId xmlns:a16="http://schemas.microsoft.com/office/drawing/2014/main" id="{C520871B-82FA-65D6-AD66-99C42B0572D3}"/>
              </a:ext>
            </a:extLst>
          </p:cNvPr>
          <p:cNvSpPr txBox="1">
            <a:spLocks noChangeArrowheads="1"/>
          </p:cNvSpPr>
          <p:nvPr/>
        </p:nvSpPr>
        <p:spPr bwMode="auto">
          <a:xfrm>
            <a:off x="7239000" y="29845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dirty="0">
                <a:solidFill>
                  <a:srgbClr val="000000"/>
                </a:solidFill>
                <a:latin typeface="Times New Roman" panose="02020603050405020304" pitchFamily="18" charset="0"/>
              </a:rPr>
              <a:t>$800</a:t>
            </a:r>
          </a:p>
        </p:txBody>
      </p:sp>
      <p:sp>
        <p:nvSpPr>
          <p:cNvPr id="37920" name="Text Box 31">
            <a:extLst>
              <a:ext uri="{FF2B5EF4-FFF2-40B4-BE49-F238E27FC236}">
                <a16:creationId xmlns:a16="http://schemas.microsoft.com/office/drawing/2014/main" id="{09C380F0-117C-E203-0D0C-B300AE4E2F50}"/>
              </a:ext>
            </a:extLst>
          </p:cNvPr>
          <p:cNvSpPr txBox="1">
            <a:spLocks noChangeArrowheads="1"/>
          </p:cNvSpPr>
          <p:nvPr/>
        </p:nvSpPr>
        <p:spPr bwMode="auto">
          <a:xfrm>
            <a:off x="3124200" y="3937276"/>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$2200</a:t>
            </a:r>
          </a:p>
        </p:txBody>
      </p:sp>
      <p:sp>
        <p:nvSpPr>
          <p:cNvPr id="37921" name="Text Box 32">
            <a:extLst>
              <a:ext uri="{FF2B5EF4-FFF2-40B4-BE49-F238E27FC236}">
                <a16:creationId xmlns:a16="http://schemas.microsoft.com/office/drawing/2014/main" id="{BC97A569-35A7-4AD8-38B6-43E71526CA27}"/>
              </a:ext>
            </a:extLst>
          </p:cNvPr>
          <p:cNvSpPr txBox="1">
            <a:spLocks noChangeArrowheads="1"/>
          </p:cNvSpPr>
          <p:nvPr/>
        </p:nvSpPr>
        <p:spPr bwMode="auto">
          <a:xfrm>
            <a:off x="3048000" y="13716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$2000</a:t>
            </a:r>
          </a:p>
        </p:txBody>
      </p:sp>
      <p:sp>
        <p:nvSpPr>
          <p:cNvPr id="37922" name="Text Box 33">
            <a:extLst>
              <a:ext uri="{FF2B5EF4-FFF2-40B4-BE49-F238E27FC236}">
                <a16:creationId xmlns:a16="http://schemas.microsoft.com/office/drawing/2014/main" id="{87A0B211-2F75-736F-1885-C32C26D3B79A}"/>
              </a:ext>
            </a:extLst>
          </p:cNvPr>
          <p:cNvSpPr txBox="1">
            <a:spLocks noChangeArrowheads="1"/>
          </p:cNvSpPr>
          <p:nvPr/>
        </p:nvSpPr>
        <p:spPr bwMode="auto">
          <a:xfrm>
            <a:off x="4229100" y="33401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dirty="0">
                <a:solidFill>
                  <a:srgbClr val="000000"/>
                </a:solidFill>
                <a:latin typeface="Times New Roman" panose="02020603050405020304" pitchFamily="18" charset="0"/>
              </a:rPr>
              <a:t>$1400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animEffect transition="in" filter="blinds(horizontal)">
                                      <p:cBhvr>
                                        <p:cTn id="7" dur="500"/>
                                        <p:tgtEl>
                                          <p:spTgt spid="430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0083">
                                            <p:txEl>
                                              <p:pRg st="1" end="1"/>
                                            </p:txEl>
                                          </p:spTgt>
                                        </p:tgtEl>
                                        <p:attrNameLst>
                                          <p:attrName>style.visibility</p:attrName>
                                        </p:attrNameLst>
                                      </p:cBhvr>
                                      <p:to>
                                        <p:strVal val="visible"/>
                                      </p:to>
                                    </p:set>
                                    <p:animEffect transition="in" filter="blinds(horizontal)">
                                      <p:cBhvr>
                                        <p:cTn id="12" dur="500"/>
                                        <p:tgtEl>
                                          <p:spTgt spid="430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30083">
                                            <p:txEl>
                                              <p:pRg st="2" end="2"/>
                                            </p:txEl>
                                          </p:spTgt>
                                        </p:tgtEl>
                                        <p:attrNameLst>
                                          <p:attrName>style.visibility</p:attrName>
                                        </p:attrNameLst>
                                      </p:cBhvr>
                                      <p:to>
                                        <p:strVal val="visible"/>
                                      </p:to>
                                    </p:set>
                                    <p:animEffect transition="in" filter="blinds(horizontal)">
                                      <p:cBhvr>
                                        <p:cTn id="17" dur="500"/>
                                        <p:tgtEl>
                                          <p:spTgt spid="4300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3">
            <a:extLst>
              <a:ext uri="{FF2B5EF4-FFF2-40B4-BE49-F238E27FC236}">
                <a16:creationId xmlns:a16="http://schemas.microsoft.com/office/drawing/2014/main" id="{FBA6E13B-EC45-4CEC-B20E-6957116F67A8}"/>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2C59452-5E6C-487C-815C-2E470EC1E900}" type="slidenum">
              <a:rPr altLang="zh-CN">
                <a:effectLst>
                  <a:outerShdw blurRad="38100" dist="38100" dir="2700000" algn="tl">
                    <a:srgbClr val="C0C0C0"/>
                  </a:outerShdw>
                </a:effectLst>
                <a:latin typeface="Verdana" panose="020B0604030504040204" pitchFamily="34" charset="0"/>
              </a:rPr>
              <a:pPr/>
              <a:t>7</a:t>
            </a:fld>
            <a:endParaRPr lang="zh-CN" altLang="zh-CN">
              <a:effectLst>
                <a:outerShdw blurRad="38100" dist="38100" dir="2700000" algn="tl">
                  <a:srgbClr val="C0C0C0"/>
                </a:outerShdw>
              </a:effectLst>
              <a:latin typeface="Verdana" panose="020B0604030504040204" pitchFamily="34" charset="0"/>
            </a:endParaRPr>
          </a:p>
        </p:txBody>
      </p:sp>
      <p:sp>
        <p:nvSpPr>
          <p:cNvPr id="38915" name="Rectangle 2">
            <a:extLst>
              <a:ext uri="{FF2B5EF4-FFF2-40B4-BE49-F238E27FC236}">
                <a16:creationId xmlns:a16="http://schemas.microsoft.com/office/drawing/2014/main" id="{19FB11AF-1395-A425-FF8E-859A02701BC5}"/>
              </a:ext>
            </a:extLst>
          </p:cNvPr>
          <p:cNvSpPr>
            <a:spLocks noGrp="1" noChangeArrowheads="1"/>
          </p:cNvSpPr>
          <p:nvPr>
            <p:ph type="title"/>
          </p:nvPr>
        </p:nvSpPr>
        <p:spPr/>
        <p:txBody>
          <a:bodyPr/>
          <a:lstStyle/>
          <a:p>
            <a:r>
              <a:rPr lang="en-US" altLang="zh-CN">
                <a:ea typeface="宋体" panose="02010600030101010101" pitchFamily="2" charset="-122"/>
              </a:rPr>
              <a:t>Example 2</a:t>
            </a:r>
          </a:p>
        </p:txBody>
      </p:sp>
      <p:sp>
        <p:nvSpPr>
          <p:cNvPr id="431107" name="Rectangle 3">
            <a:extLst>
              <a:ext uri="{FF2B5EF4-FFF2-40B4-BE49-F238E27FC236}">
                <a16:creationId xmlns:a16="http://schemas.microsoft.com/office/drawing/2014/main" id="{865B6BAC-0C1D-ACDB-B7A5-AEAE3B478414}"/>
              </a:ext>
            </a:extLst>
          </p:cNvPr>
          <p:cNvSpPr>
            <a:spLocks noGrp="1" noChangeArrowheads="1"/>
          </p:cNvSpPr>
          <p:nvPr>
            <p:ph idx="1"/>
          </p:nvPr>
        </p:nvSpPr>
        <p:spPr>
          <a:xfrm>
            <a:off x="5943600" y="1371600"/>
            <a:ext cx="3124200" cy="5105400"/>
          </a:xfrm>
        </p:spPr>
        <p:txBody>
          <a:bodyPr/>
          <a:lstStyle/>
          <a:p>
            <a:r>
              <a:rPr lang="en-US" altLang="zh-CN" sz="2400" b="1" dirty="0">
                <a:solidFill>
                  <a:srgbClr val="000000"/>
                </a:solidFill>
                <a:latin typeface="Times New Roman" panose="02020603050405020304" pitchFamily="18" charset="0"/>
                <a:ea typeface="宋体" panose="02010600030101010101" pitchFamily="2" charset="-122"/>
              </a:rPr>
              <a:t>1     {b, f}     1             </a:t>
            </a:r>
          </a:p>
          <a:p>
            <a:r>
              <a:rPr lang="en-US" altLang="zh-CN" sz="2400" b="1" dirty="0">
                <a:solidFill>
                  <a:srgbClr val="000000"/>
                </a:solidFill>
                <a:latin typeface="Times New Roman" panose="02020603050405020304" pitchFamily="18" charset="0"/>
                <a:ea typeface="宋体" panose="02010600030101010101" pitchFamily="2" charset="-122"/>
              </a:rPr>
              <a:t>2     {a, b}     2 </a:t>
            </a:r>
          </a:p>
          <a:p>
            <a:r>
              <a:rPr lang="en-US" altLang="zh-CN" sz="2400" b="1" dirty="0">
                <a:solidFill>
                  <a:srgbClr val="000000"/>
                </a:solidFill>
                <a:latin typeface="Times New Roman" panose="02020603050405020304" pitchFamily="18" charset="0"/>
                <a:ea typeface="宋体" panose="02010600030101010101" pitchFamily="2" charset="-122"/>
              </a:rPr>
              <a:t>3     {f, j}      2             </a:t>
            </a:r>
          </a:p>
          <a:p>
            <a:r>
              <a:rPr lang="en-US" altLang="zh-CN" sz="2400" b="1" dirty="0">
                <a:solidFill>
                  <a:srgbClr val="000000"/>
                </a:solidFill>
                <a:latin typeface="Times New Roman" panose="02020603050405020304" pitchFamily="18" charset="0"/>
                <a:ea typeface="宋体" panose="02010600030101010101" pitchFamily="2" charset="-122"/>
              </a:rPr>
              <a:t>4     {a, e}     3</a:t>
            </a:r>
          </a:p>
          <a:p>
            <a:r>
              <a:rPr lang="en-US" altLang="zh-CN" sz="2400" b="1" dirty="0">
                <a:solidFill>
                  <a:srgbClr val="000000"/>
                </a:solidFill>
                <a:latin typeface="Times New Roman" panose="02020603050405020304" pitchFamily="18" charset="0"/>
                <a:ea typeface="宋体" panose="02010600030101010101" pitchFamily="2" charset="-122"/>
              </a:rPr>
              <a:t>5     {</a:t>
            </a:r>
            <a:r>
              <a:rPr lang="en-US" altLang="zh-CN" sz="2400" b="1" dirty="0" err="1">
                <a:solidFill>
                  <a:srgbClr val="000000"/>
                </a:solidFill>
                <a:latin typeface="Times New Roman" panose="02020603050405020304" pitchFamily="18" charset="0"/>
                <a:ea typeface="宋体" panose="02010600030101010101" pitchFamily="2" charset="-122"/>
              </a:rPr>
              <a:t>i</a:t>
            </a:r>
            <a:r>
              <a:rPr lang="en-US" altLang="zh-CN" sz="2400" b="1" dirty="0">
                <a:solidFill>
                  <a:srgbClr val="000000"/>
                </a:solidFill>
                <a:latin typeface="Times New Roman" panose="02020603050405020304" pitchFamily="18" charset="0"/>
                <a:ea typeface="宋体" panose="02010600030101010101" pitchFamily="2" charset="-122"/>
              </a:rPr>
              <a:t>, j}       3</a:t>
            </a:r>
          </a:p>
          <a:p>
            <a:r>
              <a:rPr lang="en-US" altLang="zh-CN" sz="2400" b="1" dirty="0">
                <a:solidFill>
                  <a:srgbClr val="000000"/>
                </a:solidFill>
                <a:latin typeface="Times New Roman" panose="02020603050405020304" pitchFamily="18" charset="0"/>
                <a:ea typeface="宋体" panose="02010600030101010101" pitchFamily="2" charset="-122"/>
              </a:rPr>
              <a:t>6     {f, g}      3</a:t>
            </a:r>
          </a:p>
          <a:p>
            <a:r>
              <a:rPr lang="en-US" altLang="zh-CN" sz="2400" b="1" dirty="0">
                <a:solidFill>
                  <a:srgbClr val="000000"/>
                </a:solidFill>
                <a:latin typeface="Times New Roman" panose="02020603050405020304" pitchFamily="18" charset="0"/>
                <a:ea typeface="宋体" panose="02010600030101010101" pitchFamily="2" charset="-122"/>
              </a:rPr>
              <a:t>7      {c, g}     2</a:t>
            </a:r>
          </a:p>
          <a:p>
            <a:r>
              <a:rPr lang="en-US" altLang="zh-CN" sz="2400" b="1" dirty="0">
                <a:solidFill>
                  <a:srgbClr val="000000"/>
                </a:solidFill>
                <a:latin typeface="Times New Roman" panose="02020603050405020304" pitchFamily="18" charset="0"/>
                <a:ea typeface="宋体" panose="02010600030101010101" pitchFamily="2" charset="-122"/>
              </a:rPr>
              <a:t>8      {c, d}     1</a:t>
            </a:r>
          </a:p>
          <a:p>
            <a:r>
              <a:rPr lang="en-US" altLang="zh-CN" sz="2400" b="1" dirty="0">
                <a:solidFill>
                  <a:srgbClr val="000000"/>
                </a:solidFill>
                <a:latin typeface="Times New Roman" panose="02020603050405020304" pitchFamily="18" charset="0"/>
                <a:ea typeface="宋体" panose="02010600030101010101" pitchFamily="2" charset="-122"/>
              </a:rPr>
              <a:t>9      {g, h}     3</a:t>
            </a:r>
          </a:p>
          <a:p>
            <a:r>
              <a:rPr lang="en-US" altLang="zh-CN" sz="2400" b="1" dirty="0">
                <a:solidFill>
                  <a:srgbClr val="000000"/>
                </a:solidFill>
                <a:latin typeface="Times New Roman" panose="02020603050405020304" pitchFamily="18" charset="0"/>
                <a:ea typeface="宋体" panose="02010600030101010101" pitchFamily="2" charset="-122"/>
              </a:rPr>
              <a:t>10     {h, l}     3</a:t>
            </a:r>
          </a:p>
          <a:p>
            <a:r>
              <a:rPr lang="en-US" altLang="zh-CN" sz="2400" b="1" dirty="0">
                <a:solidFill>
                  <a:srgbClr val="000000"/>
                </a:solidFill>
                <a:latin typeface="Times New Roman" panose="02020603050405020304" pitchFamily="18" charset="0"/>
                <a:ea typeface="宋体" panose="02010600030101010101" pitchFamily="2" charset="-122"/>
              </a:rPr>
              <a:t>11     {k, l}     1</a:t>
            </a:r>
          </a:p>
        </p:txBody>
      </p:sp>
      <p:sp>
        <p:nvSpPr>
          <p:cNvPr id="38917" name="Oval 34">
            <a:extLst>
              <a:ext uri="{FF2B5EF4-FFF2-40B4-BE49-F238E27FC236}">
                <a16:creationId xmlns:a16="http://schemas.microsoft.com/office/drawing/2014/main" id="{799EAB84-8F9D-3494-7DE6-F9247370989C}"/>
              </a:ext>
            </a:extLst>
          </p:cNvPr>
          <p:cNvSpPr>
            <a:spLocks noChangeArrowheads="1"/>
          </p:cNvSpPr>
          <p:nvPr/>
        </p:nvSpPr>
        <p:spPr bwMode="auto">
          <a:xfrm>
            <a:off x="563563" y="2690813"/>
            <a:ext cx="277812"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8918" name="Line 35">
            <a:extLst>
              <a:ext uri="{FF2B5EF4-FFF2-40B4-BE49-F238E27FC236}">
                <a16:creationId xmlns:a16="http://schemas.microsoft.com/office/drawing/2014/main" id="{AA595877-A525-EAF0-2EBB-4B91A75E123D}"/>
              </a:ext>
            </a:extLst>
          </p:cNvPr>
          <p:cNvSpPr>
            <a:spLocks noChangeShapeType="1"/>
          </p:cNvSpPr>
          <p:nvPr/>
        </p:nvSpPr>
        <p:spPr bwMode="auto">
          <a:xfrm>
            <a:off x="679450" y="1876425"/>
            <a:ext cx="13176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19" name="Oval 36">
            <a:extLst>
              <a:ext uri="{FF2B5EF4-FFF2-40B4-BE49-F238E27FC236}">
                <a16:creationId xmlns:a16="http://schemas.microsoft.com/office/drawing/2014/main" id="{08A80FBA-529A-EE3E-F39F-7C5FE7CBB686}"/>
              </a:ext>
            </a:extLst>
          </p:cNvPr>
          <p:cNvSpPr>
            <a:spLocks noChangeArrowheads="1"/>
          </p:cNvSpPr>
          <p:nvPr/>
        </p:nvSpPr>
        <p:spPr bwMode="auto">
          <a:xfrm>
            <a:off x="563563" y="1712913"/>
            <a:ext cx="277812"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8920" name="Oval 37">
            <a:extLst>
              <a:ext uri="{FF2B5EF4-FFF2-40B4-BE49-F238E27FC236}">
                <a16:creationId xmlns:a16="http://schemas.microsoft.com/office/drawing/2014/main" id="{E3ECF3DC-9F0B-3C87-850C-273C882ED01F}"/>
              </a:ext>
            </a:extLst>
          </p:cNvPr>
          <p:cNvSpPr>
            <a:spLocks noChangeArrowheads="1"/>
          </p:cNvSpPr>
          <p:nvPr/>
        </p:nvSpPr>
        <p:spPr bwMode="auto">
          <a:xfrm>
            <a:off x="1966913" y="1712913"/>
            <a:ext cx="276225"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8921" name="Oval 38">
            <a:extLst>
              <a:ext uri="{FF2B5EF4-FFF2-40B4-BE49-F238E27FC236}">
                <a16:creationId xmlns:a16="http://schemas.microsoft.com/office/drawing/2014/main" id="{D75C1C71-3488-2CE6-D76B-426818AE9CB9}"/>
              </a:ext>
            </a:extLst>
          </p:cNvPr>
          <p:cNvSpPr>
            <a:spLocks noChangeArrowheads="1"/>
          </p:cNvSpPr>
          <p:nvPr/>
        </p:nvSpPr>
        <p:spPr bwMode="auto">
          <a:xfrm>
            <a:off x="1966913" y="2690813"/>
            <a:ext cx="276225"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8922" name="Line 39">
            <a:extLst>
              <a:ext uri="{FF2B5EF4-FFF2-40B4-BE49-F238E27FC236}">
                <a16:creationId xmlns:a16="http://schemas.microsoft.com/office/drawing/2014/main" id="{DD29357D-3AE8-7D8E-0533-67DBABCDFE95}"/>
              </a:ext>
            </a:extLst>
          </p:cNvPr>
          <p:cNvSpPr>
            <a:spLocks noChangeShapeType="1"/>
          </p:cNvSpPr>
          <p:nvPr/>
        </p:nvSpPr>
        <p:spPr bwMode="auto">
          <a:xfrm flipH="1">
            <a:off x="681038" y="1789113"/>
            <a:ext cx="0" cy="965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3" name="Oval 40">
            <a:extLst>
              <a:ext uri="{FF2B5EF4-FFF2-40B4-BE49-F238E27FC236}">
                <a16:creationId xmlns:a16="http://schemas.microsoft.com/office/drawing/2014/main" id="{D2EB8382-D1F1-1269-7DBB-790C064BBBD3}"/>
              </a:ext>
            </a:extLst>
          </p:cNvPr>
          <p:cNvSpPr>
            <a:spLocks noChangeArrowheads="1"/>
          </p:cNvSpPr>
          <p:nvPr/>
        </p:nvSpPr>
        <p:spPr bwMode="auto">
          <a:xfrm>
            <a:off x="3370263" y="1712913"/>
            <a:ext cx="276225"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8924" name="Line 41">
            <a:extLst>
              <a:ext uri="{FF2B5EF4-FFF2-40B4-BE49-F238E27FC236}">
                <a16:creationId xmlns:a16="http://schemas.microsoft.com/office/drawing/2014/main" id="{F76FCC4B-878F-76FA-6459-CC831D7350DE}"/>
              </a:ext>
            </a:extLst>
          </p:cNvPr>
          <p:cNvSpPr>
            <a:spLocks noChangeShapeType="1"/>
          </p:cNvSpPr>
          <p:nvPr/>
        </p:nvSpPr>
        <p:spPr bwMode="auto">
          <a:xfrm>
            <a:off x="2132013" y="1876425"/>
            <a:ext cx="13176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5" name="Rectangle 42">
            <a:extLst>
              <a:ext uri="{FF2B5EF4-FFF2-40B4-BE49-F238E27FC236}">
                <a16:creationId xmlns:a16="http://schemas.microsoft.com/office/drawing/2014/main" id="{C7D1508B-B27E-A5C5-BB80-8BBDB837E0F5}"/>
              </a:ext>
            </a:extLst>
          </p:cNvPr>
          <p:cNvSpPr>
            <a:spLocks noChangeArrowheads="1"/>
          </p:cNvSpPr>
          <p:nvPr/>
        </p:nvSpPr>
        <p:spPr bwMode="auto">
          <a:xfrm>
            <a:off x="244475" y="1233488"/>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dirty="0">
                <a:solidFill>
                  <a:srgbClr val="000000"/>
                </a:solidFill>
                <a:latin typeface="Times New Roman" panose="02020603050405020304" pitchFamily="18" charset="0"/>
              </a:rPr>
              <a:t>a</a:t>
            </a:r>
          </a:p>
        </p:txBody>
      </p:sp>
      <p:sp>
        <p:nvSpPr>
          <p:cNvPr id="38926" name="Rectangle 43">
            <a:extLst>
              <a:ext uri="{FF2B5EF4-FFF2-40B4-BE49-F238E27FC236}">
                <a16:creationId xmlns:a16="http://schemas.microsoft.com/office/drawing/2014/main" id="{A7715A5B-892F-35F4-92A6-74598F55924B}"/>
              </a:ext>
            </a:extLst>
          </p:cNvPr>
          <p:cNvSpPr>
            <a:spLocks noChangeArrowheads="1"/>
          </p:cNvSpPr>
          <p:nvPr/>
        </p:nvSpPr>
        <p:spPr bwMode="auto">
          <a:xfrm>
            <a:off x="1638300" y="1225550"/>
            <a:ext cx="493713"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b</a:t>
            </a:r>
          </a:p>
        </p:txBody>
      </p:sp>
      <p:sp>
        <p:nvSpPr>
          <p:cNvPr id="38927" name="Rectangle 44">
            <a:extLst>
              <a:ext uri="{FF2B5EF4-FFF2-40B4-BE49-F238E27FC236}">
                <a16:creationId xmlns:a16="http://schemas.microsoft.com/office/drawing/2014/main" id="{64086061-9476-904D-B011-34E956AA6AF8}"/>
              </a:ext>
            </a:extLst>
          </p:cNvPr>
          <p:cNvSpPr>
            <a:spLocks noChangeArrowheads="1"/>
          </p:cNvSpPr>
          <p:nvPr/>
        </p:nvSpPr>
        <p:spPr bwMode="auto">
          <a:xfrm>
            <a:off x="3040063" y="122555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c</a:t>
            </a:r>
          </a:p>
        </p:txBody>
      </p:sp>
      <p:sp>
        <p:nvSpPr>
          <p:cNvPr id="38928" name="Rectangle 45">
            <a:extLst>
              <a:ext uri="{FF2B5EF4-FFF2-40B4-BE49-F238E27FC236}">
                <a16:creationId xmlns:a16="http://schemas.microsoft.com/office/drawing/2014/main" id="{66570EAC-E169-7573-5057-4572DE4CCE7A}"/>
              </a:ext>
            </a:extLst>
          </p:cNvPr>
          <p:cNvSpPr>
            <a:spLocks noChangeArrowheads="1"/>
          </p:cNvSpPr>
          <p:nvPr/>
        </p:nvSpPr>
        <p:spPr bwMode="auto">
          <a:xfrm>
            <a:off x="152400" y="2503488"/>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e</a:t>
            </a:r>
          </a:p>
        </p:txBody>
      </p:sp>
      <p:sp>
        <p:nvSpPr>
          <p:cNvPr id="38929" name="Rectangle 46">
            <a:extLst>
              <a:ext uri="{FF2B5EF4-FFF2-40B4-BE49-F238E27FC236}">
                <a16:creationId xmlns:a16="http://schemas.microsoft.com/office/drawing/2014/main" id="{BDB7B8E8-4B2B-0BAE-FED1-ADC312B4E5F5}"/>
              </a:ext>
            </a:extLst>
          </p:cNvPr>
          <p:cNvSpPr>
            <a:spLocks noChangeArrowheads="1"/>
          </p:cNvSpPr>
          <p:nvPr/>
        </p:nvSpPr>
        <p:spPr bwMode="auto">
          <a:xfrm>
            <a:off x="1638300" y="2201863"/>
            <a:ext cx="493713"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f</a:t>
            </a:r>
          </a:p>
        </p:txBody>
      </p:sp>
      <p:sp>
        <p:nvSpPr>
          <p:cNvPr id="38930" name="Rectangle 47">
            <a:extLst>
              <a:ext uri="{FF2B5EF4-FFF2-40B4-BE49-F238E27FC236}">
                <a16:creationId xmlns:a16="http://schemas.microsoft.com/office/drawing/2014/main" id="{93C2C18E-D921-C61D-3EAA-323C1E9279F9}"/>
              </a:ext>
            </a:extLst>
          </p:cNvPr>
          <p:cNvSpPr>
            <a:spLocks noChangeArrowheads="1"/>
          </p:cNvSpPr>
          <p:nvPr/>
        </p:nvSpPr>
        <p:spPr bwMode="auto">
          <a:xfrm>
            <a:off x="3040063" y="2282825"/>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g</a:t>
            </a:r>
          </a:p>
        </p:txBody>
      </p:sp>
      <p:sp>
        <p:nvSpPr>
          <p:cNvPr id="38931" name="Rectangle 48">
            <a:extLst>
              <a:ext uri="{FF2B5EF4-FFF2-40B4-BE49-F238E27FC236}">
                <a16:creationId xmlns:a16="http://schemas.microsoft.com/office/drawing/2014/main" id="{3CDDD204-636C-954F-8382-EDA75D294760}"/>
              </a:ext>
            </a:extLst>
          </p:cNvPr>
          <p:cNvSpPr>
            <a:spLocks noChangeArrowheads="1"/>
          </p:cNvSpPr>
          <p:nvPr/>
        </p:nvSpPr>
        <p:spPr bwMode="auto">
          <a:xfrm>
            <a:off x="3040063" y="3341688"/>
            <a:ext cx="49530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k</a:t>
            </a:r>
          </a:p>
        </p:txBody>
      </p:sp>
      <p:sp>
        <p:nvSpPr>
          <p:cNvPr id="38932" name="Rectangle 49">
            <a:extLst>
              <a:ext uri="{FF2B5EF4-FFF2-40B4-BE49-F238E27FC236}">
                <a16:creationId xmlns:a16="http://schemas.microsoft.com/office/drawing/2014/main" id="{0BB840C5-DFC0-43BE-D803-64A99D96145B}"/>
              </a:ext>
            </a:extLst>
          </p:cNvPr>
          <p:cNvSpPr>
            <a:spLocks noChangeArrowheads="1"/>
          </p:cNvSpPr>
          <p:nvPr/>
        </p:nvSpPr>
        <p:spPr bwMode="auto">
          <a:xfrm>
            <a:off x="1720850" y="3341688"/>
            <a:ext cx="493713"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j</a:t>
            </a:r>
          </a:p>
        </p:txBody>
      </p:sp>
      <p:sp>
        <p:nvSpPr>
          <p:cNvPr id="38933" name="Rectangle 50">
            <a:extLst>
              <a:ext uri="{FF2B5EF4-FFF2-40B4-BE49-F238E27FC236}">
                <a16:creationId xmlns:a16="http://schemas.microsoft.com/office/drawing/2014/main" id="{2B603BE3-0A94-F170-463A-004384395003}"/>
              </a:ext>
            </a:extLst>
          </p:cNvPr>
          <p:cNvSpPr>
            <a:spLocks noChangeArrowheads="1"/>
          </p:cNvSpPr>
          <p:nvPr/>
        </p:nvSpPr>
        <p:spPr bwMode="auto">
          <a:xfrm>
            <a:off x="234950" y="3341688"/>
            <a:ext cx="49530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i</a:t>
            </a:r>
          </a:p>
        </p:txBody>
      </p:sp>
      <p:sp>
        <p:nvSpPr>
          <p:cNvPr id="38934" name="Line 51">
            <a:extLst>
              <a:ext uri="{FF2B5EF4-FFF2-40B4-BE49-F238E27FC236}">
                <a16:creationId xmlns:a16="http://schemas.microsoft.com/office/drawing/2014/main" id="{777A5719-55C2-B875-8FEA-D7F06F39DF3E}"/>
              </a:ext>
            </a:extLst>
          </p:cNvPr>
          <p:cNvSpPr>
            <a:spLocks noChangeShapeType="1"/>
          </p:cNvSpPr>
          <p:nvPr/>
        </p:nvSpPr>
        <p:spPr bwMode="auto">
          <a:xfrm>
            <a:off x="2111375" y="1954213"/>
            <a:ext cx="0" cy="105727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5" name="Line 52">
            <a:extLst>
              <a:ext uri="{FF2B5EF4-FFF2-40B4-BE49-F238E27FC236}">
                <a16:creationId xmlns:a16="http://schemas.microsoft.com/office/drawing/2014/main" id="{F87C85F5-5B58-F170-B357-B906D5B465FC}"/>
              </a:ext>
            </a:extLst>
          </p:cNvPr>
          <p:cNvSpPr>
            <a:spLocks noChangeShapeType="1"/>
          </p:cNvSpPr>
          <p:nvPr/>
        </p:nvSpPr>
        <p:spPr bwMode="auto">
          <a:xfrm>
            <a:off x="3525838" y="1789113"/>
            <a:ext cx="9525" cy="9286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6" name="Oval 53">
            <a:extLst>
              <a:ext uri="{FF2B5EF4-FFF2-40B4-BE49-F238E27FC236}">
                <a16:creationId xmlns:a16="http://schemas.microsoft.com/office/drawing/2014/main" id="{110F6468-B415-3C5E-F55F-58E50EBA559A}"/>
              </a:ext>
            </a:extLst>
          </p:cNvPr>
          <p:cNvSpPr>
            <a:spLocks noChangeArrowheads="1"/>
          </p:cNvSpPr>
          <p:nvPr/>
        </p:nvSpPr>
        <p:spPr bwMode="auto">
          <a:xfrm>
            <a:off x="3370263" y="2690813"/>
            <a:ext cx="276225"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8937" name="Line 54">
            <a:extLst>
              <a:ext uri="{FF2B5EF4-FFF2-40B4-BE49-F238E27FC236}">
                <a16:creationId xmlns:a16="http://schemas.microsoft.com/office/drawing/2014/main" id="{0D2D1370-E754-4BEC-87F4-9583F6066A58}"/>
              </a:ext>
            </a:extLst>
          </p:cNvPr>
          <p:cNvSpPr>
            <a:spLocks noChangeShapeType="1"/>
          </p:cNvSpPr>
          <p:nvPr/>
        </p:nvSpPr>
        <p:spPr bwMode="auto">
          <a:xfrm>
            <a:off x="819150" y="2822575"/>
            <a:ext cx="13176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8" name="Line 55">
            <a:extLst>
              <a:ext uri="{FF2B5EF4-FFF2-40B4-BE49-F238E27FC236}">
                <a16:creationId xmlns:a16="http://schemas.microsoft.com/office/drawing/2014/main" id="{30871A37-71C5-94AB-E3A7-4317AA33F87D}"/>
              </a:ext>
            </a:extLst>
          </p:cNvPr>
          <p:cNvSpPr>
            <a:spLocks noChangeShapeType="1"/>
          </p:cNvSpPr>
          <p:nvPr/>
        </p:nvSpPr>
        <p:spPr bwMode="auto">
          <a:xfrm>
            <a:off x="2132013" y="2822575"/>
            <a:ext cx="13176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9" name="Oval 56">
            <a:extLst>
              <a:ext uri="{FF2B5EF4-FFF2-40B4-BE49-F238E27FC236}">
                <a16:creationId xmlns:a16="http://schemas.microsoft.com/office/drawing/2014/main" id="{844A74C6-864D-21F8-2752-9BF1E9B103FE}"/>
              </a:ext>
            </a:extLst>
          </p:cNvPr>
          <p:cNvSpPr>
            <a:spLocks noChangeArrowheads="1"/>
          </p:cNvSpPr>
          <p:nvPr/>
        </p:nvSpPr>
        <p:spPr bwMode="auto">
          <a:xfrm>
            <a:off x="563563" y="3749675"/>
            <a:ext cx="277812" cy="2921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8940" name="Oval 57">
            <a:extLst>
              <a:ext uri="{FF2B5EF4-FFF2-40B4-BE49-F238E27FC236}">
                <a16:creationId xmlns:a16="http://schemas.microsoft.com/office/drawing/2014/main" id="{0B291B2E-B246-4800-D27A-0B0A02C3E227}"/>
              </a:ext>
            </a:extLst>
          </p:cNvPr>
          <p:cNvSpPr>
            <a:spLocks noChangeArrowheads="1"/>
          </p:cNvSpPr>
          <p:nvPr/>
        </p:nvSpPr>
        <p:spPr bwMode="auto">
          <a:xfrm>
            <a:off x="1966913" y="3749675"/>
            <a:ext cx="276225" cy="2921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8941" name="Line 58">
            <a:extLst>
              <a:ext uri="{FF2B5EF4-FFF2-40B4-BE49-F238E27FC236}">
                <a16:creationId xmlns:a16="http://schemas.microsoft.com/office/drawing/2014/main" id="{8C0BD7AA-AF02-68B7-EF2B-3EB230EF4AF4}"/>
              </a:ext>
            </a:extLst>
          </p:cNvPr>
          <p:cNvSpPr>
            <a:spLocks noChangeShapeType="1"/>
          </p:cNvSpPr>
          <p:nvPr/>
        </p:nvSpPr>
        <p:spPr bwMode="auto">
          <a:xfrm>
            <a:off x="700088" y="2754313"/>
            <a:ext cx="0" cy="105886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2" name="Line 59">
            <a:extLst>
              <a:ext uri="{FF2B5EF4-FFF2-40B4-BE49-F238E27FC236}">
                <a16:creationId xmlns:a16="http://schemas.microsoft.com/office/drawing/2014/main" id="{17EFF1B1-62CA-E49B-481C-6896E9B16488}"/>
              </a:ext>
            </a:extLst>
          </p:cNvPr>
          <p:cNvSpPr>
            <a:spLocks noChangeShapeType="1"/>
          </p:cNvSpPr>
          <p:nvPr/>
        </p:nvSpPr>
        <p:spPr bwMode="auto">
          <a:xfrm>
            <a:off x="2111375" y="2903538"/>
            <a:ext cx="0" cy="105886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3" name="Line 60">
            <a:extLst>
              <a:ext uri="{FF2B5EF4-FFF2-40B4-BE49-F238E27FC236}">
                <a16:creationId xmlns:a16="http://schemas.microsoft.com/office/drawing/2014/main" id="{6F0FE366-CB8B-7B1A-5735-18EE64E8F89F}"/>
              </a:ext>
            </a:extLst>
          </p:cNvPr>
          <p:cNvSpPr>
            <a:spLocks noChangeShapeType="1"/>
          </p:cNvSpPr>
          <p:nvPr/>
        </p:nvSpPr>
        <p:spPr bwMode="auto">
          <a:xfrm>
            <a:off x="3535363" y="2933700"/>
            <a:ext cx="0" cy="10604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4" name="Oval 61">
            <a:extLst>
              <a:ext uri="{FF2B5EF4-FFF2-40B4-BE49-F238E27FC236}">
                <a16:creationId xmlns:a16="http://schemas.microsoft.com/office/drawing/2014/main" id="{559170C8-5F28-3872-83E0-641F76951230}"/>
              </a:ext>
            </a:extLst>
          </p:cNvPr>
          <p:cNvSpPr>
            <a:spLocks noChangeArrowheads="1"/>
          </p:cNvSpPr>
          <p:nvPr/>
        </p:nvSpPr>
        <p:spPr bwMode="auto">
          <a:xfrm>
            <a:off x="3370263" y="3749675"/>
            <a:ext cx="276225" cy="2921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8945" name="Line 62">
            <a:extLst>
              <a:ext uri="{FF2B5EF4-FFF2-40B4-BE49-F238E27FC236}">
                <a16:creationId xmlns:a16="http://schemas.microsoft.com/office/drawing/2014/main" id="{139D7CE1-C234-E1CD-78E5-79D59C401613}"/>
              </a:ext>
            </a:extLst>
          </p:cNvPr>
          <p:cNvSpPr>
            <a:spLocks noChangeShapeType="1"/>
          </p:cNvSpPr>
          <p:nvPr/>
        </p:nvSpPr>
        <p:spPr bwMode="auto">
          <a:xfrm>
            <a:off x="730250" y="3881438"/>
            <a:ext cx="131603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6" name="Line 63">
            <a:extLst>
              <a:ext uri="{FF2B5EF4-FFF2-40B4-BE49-F238E27FC236}">
                <a16:creationId xmlns:a16="http://schemas.microsoft.com/office/drawing/2014/main" id="{2606E8D4-C3C1-8981-CE37-38AF6E706FC9}"/>
              </a:ext>
            </a:extLst>
          </p:cNvPr>
          <p:cNvSpPr>
            <a:spLocks noChangeShapeType="1"/>
          </p:cNvSpPr>
          <p:nvPr/>
        </p:nvSpPr>
        <p:spPr bwMode="auto">
          <a:xfrm>
            <a:off x="2141538" y="3881438"/>
            <a:ext cx="13176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7" name="Oval 64">
            <a:extLst>
              <a:ext uri="{FF2B5EF4-FFF2-40B4-BE49-F238E27FC236}">
                <a16:creationId xmlns:a16="http://schemas.microsoft.com/office/drawing/2014/main" id="{8F432A62-8C48-83B2-4A51-BB3E5BEFFF21}"/>
              </a:ext>
            </a:extLst>
          </p:cNvPr>
          <p:cNvSpPr>
            <a:spLocks noChangeArrowheads="1"/>
          </p:cNvSpPr>
          <p:nvPr/>
        </p:nvSpPr>
        <p:spPr bwMode="auto">
          <a:xfrm>
            <a:off x="4829175" y="1709738"/>
            <a:ext cx="276225"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8948" name="Line 65">
            <a:extLst>
              <a:ext uri="{FF2B5EF4-FFF2-40B4-BE49-F238E27FC236}">
                <a16:creationId xmlns:a16="http://schemas.microsoft.com/office/drawing/2014/main" id="{CC8C2C25-6AFF-8E62-9154-7ED944A67E62}"/>
              </a:ext>
            </a:extLst>
          </p:cNvPr>
          <p:cNvSpPr>
            <a:spLocks noChangeShapeType="1"/>
          </p:cNvSpPr>
          <p:nvPr/>
        </p:nvSpPr>
        <p:spPr bwMode="auto">
          <a:xfrm>
            <a:off x="3590925" y="1873250"/>
            <a:ext cx="13176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9" name="Rectangle 66">
            <a:extLst>
              <a:ext uri="{FF2B5EF4-FFF2-40B4-BE49-F238E27FC236}">
                <a16:creationId xmlns:a16="http://schemas.microsoft.com/office/drawing/2014/main" id="{B1DA5D12-95E4-912D-415D-C1A81BEB9733}"/>
              </a:ext>
            </a:extLst>
          </p:cNvPr>
          <p:cNvSpPr>
            <a:spLocks noChangeArrowheads="1"/>
          </p:cNvSpPr>
          <p:nvPr/>
        </p:nvSpPr>
        <p:spPr bwMode="auto">
          <a:xfrm>
            <a:off x="4498975" y="1222375"/>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d</a:t>
            </a:r>
          </a:p>
        </p:txBody>
      </p:sp>
      <p:sp>
        <p:nvSpPr>
          <p:cNvPr id="38950" name="Rectangle 67">
            <a:extLst>
              <a:ext uri="{FF2B5EF4-FFF2-40B4-BE49-F238E27FC236}">
                <a16:creationId xmlns:a16="http://schemas.microsoft.com/office/drawing/2014/main" id="{7C6C4A92-561C-2907-8649-3C90210DAAA5}"/>
              </a:ext>
            </a:extLst>
          </p:cNvPr>
          <p:cNvSpPr>
            <a:spLocks noChangeArrowheads="1"/>
          </p:cNvSpPr>
          <p:nvPr/>
        </p:nvSpPr>
        <p:spPr bwMode="auto">
          <a:xfrm>
            <a:off x="4498975" y="2279650"/>
            <a:ext cx="49530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h</a:t>
            </a:r>
          </a:p>
        </p:txBody>
      </p:sp>
      <p:sp>
        <p:nvSpPr>
          <p:cNvPr id="38951" name="Rectangle 68">
            <a:extLst>
              <a:ext uri="{FF2B5EF4-FFF2-40B4-BE49-F238E27FC236}">
                <a16:creationId xmlns:a16="http://schemas.microsoft.com/office/drawing/2014/main" id="{C12956A9-BF49-DAB6-B9AD-D8F88E6ED340}"/>
              </a:ext>
            </a:extLst>
          </p:cNvPr>
          <p:cNvSpPr>
            <a:spLocks noChangeArrowheads="1"/>
          </p:cNvSpPr>
          <p:nvPr/>
        </p:nvSpPr>
        <p:spPr bwMode="auto">
          <a:xfrm>
            <a:off x="4498975" y="3338513"/>
            <a:ext cx="49530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l</a:t>
            </a:r>
          </a:p>
        </p:txBody>
      </p:sp>
      <p:sp>
        <p:nvSpPr>
          <p:cNvPr id="38952" name="Line 69">
            <a:extLst>
              <a:ext uri="{FF2B5EF4-FFF2-40B4-BE49-F238E27FC236}">
                <a16:creationId xmlns:a16="http://schemas.microsoft.com/office/drawing/2014/main" id="{A98316DB-FD89-95DB-753B-94993F236208}"/>
              </a:ext>
            </a:extLst>
          </p:cNvPr>
          <p:cNvSpPr>
            <a:spLocks noChangeShapeType="1"/>
          </p:cNvSpPr>
          <p:nvPr/>
        </p:nvSpPr>
        <p:spPr bwMode="auto">
          <a:xfrm>
            <a:off x="4979988" y="1789113"/>
            <a:ext cx="14287" cy="965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3" name="Oval 70">
            <a:extLst>
              <a:ext uri="{FF2B5EF4-FFF2-40B4-BE49-F238E27FC236}">
                <a16:creationId xmlns:a16="http://schemas.microsoft.com/office/drawing/2014/main" id="{9CF3E612-70C4-E727-8F11-DA26348EBB3F}"/>
              </a:ext>
            </a:extLst>
          </p:cNvPr>
          <p:cNvSpPr>
            <a:spLocks noChangeArrowheads="1"/>
          </p:cNvSpPr>
          <p:nvPr/>
        </p:nvSpPr>
        <p:spPr bwMode="auto">
          <a:xfrm>
            <a:off x="4829175" y="2687638"/>
            <a:ext cx="276225"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8954" name="Line 71">
            <a:extLst>
              <a:ext uri="{FF2B5EF4-FFF2-40B4-BE49-F238E27FC236}">
                <a16:creationId xmlns:a16="http://schemas.microsoft.com/office/drawing/2014/main" id="{6D579DD8-5DD5-A810-C0AC-2393155FD48B}"/>
              </a:ext>
            </a:extLst>
          </p:cNvPr>
          <p:cNvSpPr>
            <a:spLocks noChangeShapeType="1"/>
          </p:cNvSpPr>
          <p:nvPr/>
        </p:nvSpPr>
        <p:spPr bwMode="auto">
          <a:xfrm>
            <a:off x="3590925" y="2820988"/>
            <a:ext cx="13176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5" name="Line 72">
            <a:extLst>
              <a:ext uri="{FF2B5EF4-FFF2-40B4-BE49-F238E27FC236}">
                <a16:creationId xmlns:a16="http://schemas.microsoft.com/office/drawing/2014/main" id="{7E121326-49B0-5BF2-E221-B33175921DD5}"/>
              </a:ext>
            </a:extLst>
          </p:cNvPr>
          <p:cNvSpPr>
            <a:spLocks noChangeShapeType="1"/>
          </p:cNvSpPr>
          <p:nvPr/>
        </p:nvSpPr>
        <p:spPr bwMode="auto">
          <a:xfrm>
            <a:off x="4994275" y="2754313"/>
            <a:ext cx="0" cy="105886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6" name="Oval 73">
            <a:extLst>
              <a:ext uri="{FF2B5EF4-FFF2-40B4-BE49-F238E27FC236}">
                <a16:creationId xmlns:a16="http://schemas.microsoft.com/office/drawing/2014/main" id="{AA070CDA-4D18-18ED-EBAE-0D27701BEC53}"/>
              </a:ext>
            </a:extLst>
          </p:cNvPr>
          <p:cNvSpPr>
            <a:spLocks noChangeArrowheads="1"/>
          </p:cNvSpPr>
          <p:nvPr/>
        </p:nvSpPr>
        <p:spPr bwMode="auto">
          <a:xfrm>
            <a:off x="4829175" y="3746500"/>
            <a:ext cx="276225" cy="2921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8957" name="Line 74">
            <a:extLst>
              <a:ext uri="{FF2B5EF4-FFF2-40B4-BE49-F238E27FC236}">
                <a16:creationId xmlns:a16="http://schemas.microsoft.com/office/drawing/2014/main" id="{8212B52E-3174-6F84-223D-B85D1A66317D}"/>
              </a:ext>
            </a:extLst>
          </p:cNvPr>
          <p:cNvSpPr>
            <a:spLocks noChangeShapeType="1"/>
          </p:cNvSpPr>
          <p:nvPr/>
        </p:nvSpPr>
        <p:spPr bwMode="auto">
          <a:xfrm>
            <a:off x="3590925" y="3878263"/>
            <a:ext cx="13176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8" name="Text Box 75">
            <a:extLst>
              <a:ext uri="{FF2B5EF4-FFF2-40B4-BE49-F238E27FC236}">
                <a16:creationId xmlns:a16="http://schemas.microsoft.com/office/drawing/2014/main" id="{DCB03C17-E2C1-C6BA-A4BD-BAFD23C768A6}"/>
              </a:ext>
            </a:extLst>
          </p:cNvPr>
          <p:cNvSpPr txBox="1">
            <a:spLocks noChangeArrowheads="1"/>
          </p:cNvSpPr>
          <p:nvPr/>
        </p:nvSpPr>
        <p:spPr bwMode="auto">
          <a:xfrm>
            <a:off x="990600" y="14509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2</a:t>
            </a:r>
          </a:p>
        </p:txBody>
      </p:sp>
      <p:sp>
        <p:nvSpPr>
          <p:cNvPr id="38959" name="Text Box 76">
            <a:extLst>
              <a:ext uri="{FF2B5EF4-FFF2-40B4-BE49-F238E27FC236}">
                <a16:creationId xmlns:a16="http://schemas.microsoft.com/office/drawing/2014/main" id="{30441B77-52DD-561B-2A8B-7F3EE0262354}"/>
              </a:ext>
            </a:extLst>
          </p:cNvPr>
          <p:cNvSpPr txBox="1">
            <a:spLocks noChangeArrowheads="1"/>
          </p:cNvSpPr>
          <p:nvPr/>
        </p:nvSpPr>
        <p:spPr bwMode="auto">
          <a:xfrm>
            <a:off x="2438400" y="14509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3</a:t>
            </a:r>
          </a:p>
        </p:txBody>
      </p:sp>
      <p:sp>
        <p:nvSpPr>
          <p:cNvPr id="38960" name="Text Box 77">
            <a:extLst>
              <a:ext uri="{FF2B5EF4-FFF2-40B4-BE49-F238E27FC236}">
                <a16:creationId xmlns:a16="http://schemas.microsoft.com/office/drawing/2014/main" id="{269AC64C-F2B0-E708-3C68-46F799DDADC7}"/>
              </a:ext>
            </a:extLst>
          </p:cNvPr>
          <p:cNvSpPr txBox="1">
            <a:spLocks noChangeArrowheads="1"/>
          </p:cNvSpPr>
          <p:nvPr/>
        </p:nvSpPr>
        <p:spPr bwMode="auto">
          <a:xfrm>
            <a:off x="3810000" y="14509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1</a:t>
            </a:r>
          </a:p>
        </p:txBody>
      </p:sp>
      <p:sp>
        <p:nvSpPr>
          <p:cNvPr id="38961" name="Text Box 78">
            <a:extLst>
              <a:ext uri="{FF2B5EF4-FFF2-40B4-BE49-F238E27FC236}">
                <a16:creationId xmlns:a16="http://schemas.microsoft.com/office/drawing/2014/main" id="{1BE0D513-77E5-7B7C-ABE1-E7DE9AC79BF2}"/>
              </a:ext>
            </a:extLst>
          </p:cNvPr>
          <p:cNvSpPr txBox="1">
            <a:spLocks noChangeArrowheads="1"/>
          </p:cNvSpPr>
          <p:nvPr/>
        </p:nvSpPr>
        <p:spPr bwMode="auto">
          <a:xfrm>
            <a:off x="990600" y="24415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4</a:t>
            </a:r>
          </a:p>
        </p:txBody>
      </p:sp>
      <p:sp>
        <p:nvSpPr>
          <p:cNvPr id="38962" name="Text Box 79">
            <a:extLst>
              <a:ext uri="{FF2B5EF4-FFF2-40B4-BE49-F238E27FC236}">
                <a16:creationId xmlns:a16="http://schemas.microsoft.com/office/drawing/2014/main" id="{50A5AAC5-BC2D-6E9A-057E-BF1D59C83F53}"/>
              </a:ext>
            </a:extLst>
          </p:cNvPr>
          <p:cNvSpPr txBox="1">
            <a:spLocks noChangeArrowheads="1"/>
          </p:cNvSpPr>
          <p:nvPr/>
        </p:nvSpPr>
        <p:spPr bwMode="auto">
          <a:xfrm>
            <a:off x="2438400" y="24415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3</a:t>
            </a:r>
          </a:p>
        </p:txBody>
      </p:sp>
      <p:sp>
        <p:nvSpPr>
          <p:cNvPr id="38963" name="Text Box 80">
            <a:extLst>
              <a:ext uri="{FF2B5EF4-FFF2-40B4-BE49-F238E27FC236}">
                <a16:creationId xmlns:a16="http://schemas.microsoft.com/office/drawing/2014/main" id="{91FA0D66-DFC7-112A-BC51-6C1E0226936C}"/>
              </a:ext>
            </a:extLst>
          </p:cNvPr>
          <p:cNvSpPr txBox="1">
            <a:spLocks noChangeArrowheads="1"/>
          </p:cNvSpPr>
          <p:nvPr/>
        </p:nvSpPr>
        <p:spPr bwMode="auto">
          <a:xfrm>
            <a:off x="3810000" y="24415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3</a:t>
            </a:r>
          </a:p>
        </p:txBody>
      </p:sp>
      <p:sp>
        <p:nvSpPr>
          <p:cNvPr id="38964" name="Text Box 81">
            <a:extLst>
              <a:ext uri="{FF2B5EF4-FFF2-40B4-BE49-F238E27FC236}">
                <a16:creationId xmlns:a16="http://schemas.microsoft.com/office/drawing/2014/main" id="{D030DC86-30AC-99F2-5594-882C37C34B19}"/>
              </a:ext>
            </a:extLst>
          </p:cNvPr>
          <p:cNvSpPr txBox="1">
            <a:spLocks noChangeArrowheads="1"/>
          </p:cNvSpPr>
          <p:nvPr/>
        </p:nvSpPr>
        <p:spPr bwMode="auto">
          <a:xfrm>
            <a:off x="990600" y="35083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3</a:t>
            </a:r>
          </a:p>
        </p:txBody>
      </p:sp>
      <p:sp>
        <p:nvSpPr>
          <p:cNvPr id="38965" name="Text Box 82">
            <a:extLst>
              <a:ext uri="{FF2B5EF4-FFF2-40B4-BE49-F238E27FC236}">
                <a16:creationId xmlns:a16="http://schemas.microsoft.com/office/drawing/2014/main" id="{A7154BDE-FE6A-A181-1144-0D9B867F52A5}"/>
              </a:ext>
            </a:extLst>
          </p:cNvPr>
          <p:cNvSpPr txBox="1">
            <a:spLocks noChangeArrowheads="1"/>
          </p:cNvSpPr>
          <p:nvPr/>
        </p:nvSpPr>
        <p:spPr bwMode="auto">
          <a:xfrm>
            <a:off x="2438400" y="35083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3</a:t>
            </a:r>
          </a:p>
        </p:txBody>
      </p:sp>
      <p:sp>
        <p:nvSpPr>
          <p:cNvPr id="38966" name="Text Box 83">
            <a:extLst>
              <a:ext uri="{FF2B5EF4-FFF2-40B4-BE49-F238E27FC236}">
                <a16:creationId xmlns:a16="http://schemas.microsoft.com/office/drawing/2014/main" id="{1C0BBAB9-FD7E-DC43-EE9D-98B30A3A3D75}"/>
              </a:ext>
            </a:extLst>
          </p:cNvPr>
          <p:cNvSpPr txBox="1">
            <a:spLocks noChangeArrowheads="1"/>
          </p:cNvSpPr>
          <p:nvPr/>
        </p:nvSpPr>
        <p:spPr bwMode="auto">
          <a:xfrm>
            <a:off x="3810000" y="35083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1</a:t>
            </a:r>
          </a:p>
        </p:txBody>
      </p:sp>
      <p:sp>
        <p:nvSpPr>
          <p:cNvPr id="431188" name="Oval 84">
            <a:extLst>
              <a:ext uri="{FF2B5EF4-FFF2-40B4-BE49-F238E27FC236}">
                <a16:creationId xmlns:a16="http://schemas.microsoft.com/office/drawing/2014/main" id="{4B2E11A4-B8BB-4182-335B-49FF2E7E1EF6}"/>
              </a:ext>
            </a:extLst>
          </p:cNvPr>
          <p:cNvSpPr>
            <a:spLocks noChangeArrowheads="1"/>
          </p:cNvSpPr>
          <p:nvPr/>
        </p:nvSpPr>
        <p:spPr bwMode="auto">
          <a:xfrm>
            <a:off x="487363" y="5357813"/>
            <a:ext cx="277812"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31189" name="Line 85">
            <a:extLst>
              <a:ext uri="{FF2B5EF4-FFF2-40B4-BE49-F238E27FC236}">
                <a16:creationId xmlns:a16="http://schemas.microsoft.com/office/drawing/2014/main" id="{F8C52FF6-9C16-B2CA-D91C-E83754F94A5E}"/>
              </a:ext>
            </a:extLst>
          </p:cNvPr>
          <p:cNvSpPr>
            <a:spLocks noChangeShapeType="1"/>
          </p:cNvSpPr>
          <p:nvPr/>
        </p:nvSpPr>
        <p:spPr bwMode="auto">
          <a:xfrm>
            <a:off x="603250" y="4543425"/>
            <a:ext cx="13176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190" name="Oval 86">
            <a:extLst>
              <a:ext uri="{FF2B5EF4-FFF2-40B4-BE49-F238E27FC236}">
                <a16:creationId xmlns:a16="http://schemas.microsoft.com/office/drawing/2014/main" id="{F4790B14-2F76-5D79-8093-C5099A66F20D}"/>
              </a:ext>
            </a:extLst>
          </p:cNvPr>
          <p:cNvSpPr>
            <a:spLocks noChangeArrowheads="1"/>
          </p:cNvSpPr>
          <p:nvPr/>
        </p:nvSpPr>
        <p:spPr bwMode="auto">
          <a:xfrm>
            <a:off x="487363" y="4379913"/>
            <a:ext cx="277812"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31191" name="Oval 87">
            <a:extLst>
              <a:ext uri="{FF2B5EF4-FFF2-40B4-BE49-F238E27FC236}">
                <a16:creationId xmlns:a16="http://schemas.microsoft.com/office/drawing/2014/main" id="{A1A7A65F-5254-02BE-0FE7-C5245EEAF327}"/>
              </a:ext>
            </a:extLst>
          </p:cNvPr>
          <p:cNvSpPr>
            <a:spLocks noChangeArrowheads="1"/>
          </p:cNvSpPr>
          <p:nvPr/>
        </p:nvSpPr>
        <p:spPr bwMode="auto">
          <a:xfrm>
            <a:off x="1890713" y="4379913"/>
            <a:ext cx="276225"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31192" name="Oval 88">
            <a:extLst>
              <a:ext uri="{FF2B5EF4-FFF2-40B4-BE49-F238E27FC236}">
                <a16:creationId xmlns:a16="http://schemas.microsoft.com/office/drawing/2014/main" id="{04CE9819-BE14-A049-5341-5FE44A951ABC}"/>
              </a:ext>
            </a:extLst>
          </p:cNvPr>
          <p:cNvSpPr>
            <a:spLocks noChangeArrowheads="1"/>
          </p:cNvSpPr>
          <p:nvPr/>
        </p:nvSpPr>
        <p:spPr bwMode="auto">
          <a:xfrm>
            <a:off x="1890713" y="5357813"/>
            <a:ext cx="276225"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31193" name="Line 89">
            <a:extLst>
              <a:ext uri="{FF2B5EF4-FFF2-40B4-BE49-F238E27FC236}">
                <a16:creationId xmlns:a16="http://schemas.microsoft.com/office/drawing/2014/main" id="{B0484AD8-227F-8A6A-E480-059D8232D83D}"/>
              </a:ext>
            </a:extLst>
          </p:cNvPr>
          <p:cNvSpPr>
            <a:spLocks noChangeShapeType="1"/>
          </p:cNvSpPr>
          <p:nvPr/>
        </p:nvSpPr>
        <p:spPr bwMode="auto">
          <a:xfrm flipH="1">
            <a:off x="604838" y="4456113"/>
            <a:ext cx="0" cy="965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194" name="Oval 90">
            <a:extLst>
              <a:ext uri="{FF2B5EF4-FFF2-40B4-BE49-F238E27FC236}">
                <a16:creationId xmlns:a16="http://schemas.microsoft.com/office/drawing/2014/main" id="{80F2758B-14E9-BAC4-7132-E326B10A310A}"/>
              </a:ext>
            </a:extLst>
          </p:cNvPr>
          <p:cNvSpPr>
            <a:spLocks noChangeArrowheads="1"/>
          </p:cNvSpPr>
          <p:nvPr/>
        </p:nvSpPr>
        <p:spPr bwMode="auto">
          <a:xfrm>
            <a:off x="3294063" y="4379913"/>
            <a:ext cx="276225"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31196" name="Rectangle 92">
            <a:extLst>
              <a:ext uri="{FF2B5EF4-FFF2-40B4-BE49-F238E27FC236}">
                <a16:creationId xmlns:a16="http://schemas.microsoft.com/office/drawing/2014/main" id="{7C11BC30-2F8A-1EEE-AE9D-512B00266247}"/>
              </a:ext>
            </a:extLst>
          </p:cNvPr>
          <p:cNvSpPr>
            <a:spLocks noChangeArrowheads="1"/>
          </p:cNvSpPr>
          <p:nvPr/>
        </p:nvSpPr>
        <p:spPr bwMode="auto">
          <a:xfrm>
            <a:off x="158750" y="38100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a</a:t>
            </a:r>
          </a:p>
        </p:txBody>
      </p:sp>
      <p:sp>
        <p:nvSpPr>
          <p:cNvPr id="431197" name="Rectangle 93">
            <a:extLst>
              <a:ext uri="{FF2B5EF4-FFF2-40B4-BE49-F238E27FC236}">
                <a16:creationId xmlns:a16="http://schemas.microsoft.com/office/drawing/2014/main" id="{3B6BFD72-8C59-215E-59AE-1AAAAB160FCF}"/>
              </a:ext>
            </a:extLst>
          </p:cNvPr>
          <p:cNvSpPr>
            <a:spLocks noChangeArrowheads="1"/>
          </p:cNvSpPr>
          <p:nvPr/>
        </p:nvSpPr>
        <p:spPr bwMode="auto">
          <a:xfrm>
            <a:off x="1562100" y="3892550"/>
            <a:ext cx="493713"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b</a:t>
            </a:r>
          </a:p>
        </p:txBody>
      </p:sp>
      <p:sp>
        <p:nvSpPr>
          <p:cNvPr id="431198" name="Rectangle 94">
            <a:extLst>
              <a:ext uri="{FF2B5EF4-FFF2-40B4-BE49-F238E27FC236}">
                <a16:creationId xmlns:a16="http://schemas.microsoft.com/office/drawing/2014/main" id="{42DEC30A-56FB-DC76-D6FA-EFAC7AFCD432}"/>
              </a:ext>
            </a:extLst>
          </p:cNvPr>
          <p:cNvSpPr>
            <a:spLocks noChangeArrowheads="1"/>
          </p:cNvSpPr>
          <p:nvPr/>
        </p:nvSpPr>
        <p:spPr bwMode="auto">
          <a:xfrm>
            <a:off x="2963863" y="389255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c</a:t>
            </a:r>
          </a:p>
        </p:txBody>
      </p:sp>
      <p:sp>
        <p:nvSpPr>
          <p:cNvPr id="431199" name="Rectangle 95">
            <a:extLst>
              <a:ext uri="{FF2B5EF4-FFF2-40B4-BE49-F238E27FC236}">
                <a16:creationId xmlns:a16="http://schemas.microsoft.com/office/drawing/2014/main" id="{5B43B83D-4AEA-6632-442B-7E56B8D60EAD}"/>
              </a:ext>
            </a:extLst>
          </p:cNvPr>
          <p:cNvSpPr>
            <a:spLocks noChangeArrowheads="1"/>
          </p:cNvSpPr>
          <p:nvPr/>
        </p:nvSpPr>
        <p:spPr bwMode="auto">
          <a:xfrm>
            <a:off x="1562100" y="4868863"/>
            <a:ext cx="493713"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f</a:t>
            </a:r>
          </a:p>
        </p:txBody>
      </p:sp>
      <p:sp>
        <p:nvSpPr>
          <p:cNvPr id="431200" name="Rectangle 96">
            <a:extLst>
              <a:ext uri="{FF2B5EF4-FFF2-40B4-BE49-F238E27FC236}">
                <a16:creationId xmlns:a16="http://schemas.microsoft.com/office/drawing/2014/main" id="{08CD4E27-4782-AFCA-44B3-9708243F7656}"/>
              </a:ext>
            </a:extLst>
          </p:cNvPr>
          <p:cNvSpPr>
            <a:spLocks noChangeArrowheads="1"/>
          </p:cNvSpPr>
          <p:nvPr/>
        </p:nvSpPr>
        <p:spPr bwMode="auto">
          <a:xfrm>
            <a:off x="2963863" y="4879656"/>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dirty="0">
                <a:solidFill>
                  <a:srgbClr val="000000"/>
                </a:solidFill>
                <a:latin typeface="Times New Roman" panose="02020603050405020304" pitchFamily="18" charset="0"/>
              </a:rPr>
              <a:t>g</a:t>
            </a:r>
          </a:p>
        </p:txBody>
      </p:sp>
      <p:sp>
        <p:nvSpPr>
          <p:cNvPr id="431201" name="Rectangle 97">
            <a:extLst>
              <a:ext uri="{FF2B5EF4-FFF2-40B4-BE49-F238E27FC236}">
                <a16:creationId xmlns:a16="http://schemas.microsoft.com/office/drawing/2014/main" id="{C298A0C4-BCC6-4F7C-2511-A58BB8FAF3D8}"/>
              </a:ext>
            </a:extLst>
          </p:cNvPr>
          <p:cNvSpPr>
            <a:spLocks noChangeArrowheads="1"/>
          </p:cNvSpPr>
          <p:nvPr/>
        </p:nvSpPr>
        <p:spPr bwMode="auto">
          <a:xfrm>
            <a:off x="2963863" y="6008688"/>
            <a:ext cx="49530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k</a:t>
            </a:r>
          </a:p>
        </p:txBody>
      </p:sp>
      <p:sp>
        <p:nvSpPr>
          <p:cNvPr id="431202" name="Rectangle 98">
            <a:extLst>
              <a:ext uri="{FF2B5EF4-FFF2-40B4-BE49-F238E27FC236}">
                <a16:creationId xmlns:a16="http://schemas.microsoft.com/office/drawing/2014/main" id="{BC91BA9E-5E88-9C09-A7FF-0BBB8CC7061F}"/>
              </a:ext>
            </a:extLst>
          </p:cNvPr>
          <p:cNvSpPr>
            <a:spLocks noChangeArrowheads="1"/>
          </p:cNvSpPr>
          <p:nvPr/>
        </p:nvSpPr>
        <p:spPr bwMode="auto">
          <a:xfrm>
            <a:off x="1582737" y="5937251"/>
            <a:ext cx="493713"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dirty="0">
                <a:solidFill>
                  <a:srgbClr val="000000"/>
                </a:solidFill>
                <a:latin typeface="Times New Roman" panose="02020603050405020304" pitchFamily="18" charset="0"/>
              </a:rPr>
              <a:t>j</a:t>
            </a:r>
          </a:p>
        </p:txBody>
      </p:sp>
      <p:sp>
        <p:nvSpPr>
          <p:cNvPr id="431203" name="Rectangle 99">
            <a:extLst>
              <a:ext uri="{FF2B5EF4-FFF2-40B4-BE49-F238E27FC236}">
                <a16:creationId xmlns:a16="http://schemas.microsoft.com/office/drawing/2014/main" id="{EF34671F-6653-F5E0-9166-6506C6688A83}"/>
              </a:ext>
            </a:extLst>
          </p:cNvPr>
          <p:cNvSpPr>
            <a:spLocks noChangeArrowheads="1"/>
          </p:cNvSpPr>
          <p:nvPr/>
        </p:nvSpPr>
        <p:spPr bwMode="auto">
          <a:xfrm>
            <a:off x="158750" y="6008688"/>
            <a:ext cx="49530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i</a:t>
            </a:r>
          </a:p>
        </p:txBody>
      </p:sp>
      <p:sp>
        <p:nvSpPr>
          <p:cNvPr id="431204" name="Line 100">
            <a:extLst>
              <a:ext uri="{FF2B5EF4-FFF2-40B4-BE49-F238E27FC236}">
                <a16:creationId xmlns:a16="http://schemas.microsoft.com/office/drawing/2014/main" id="{D17B818F-5261-BB42-EC69-C6D496E8EA99}"/>
              </a:ext>
            </a:extLst>
          </p:cNvPr>
          <p:cNvSpPr>
            <a:spLocks noChangeShapeType="1"/>
          </p:cNvSpPr>
          <p:nvPr/>
        </p:nvSpPr>
        <p:spPr bwMode="auto">
          <a:xfrm>
            <a:off x="2035175" y="4621213"/>
            <a:ext cx="0" cy="105727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205" name="Line 101">
            <a:extLst>
              <a:ext uri="{FF2B5EF4-FFF2-40B4-BE49-F238E27FC236}">
                <a16:creationId xmlns:a16="http://schemas.microsoft.com/office/drawing/2014/main" id="{0EEF84EA-DAAB-0C08-823F-60AC7E7C671C}"/>
              </a:ext>
            </a:extLst>
          </p:cNvPr>
          <p:cNvSpPr>
            <a:spLocks noChangeShapeType="1"/>
          </p:cNvSpPr>
          <p:nvPr/>
        </p:nvSpPr>
        <p:spPr bwMode="auto">
          <a:xfrm>
            <a:off x="3449638" y="4456113"/>
            <a:ext cx="9525" cy="9286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206" name="Oval 102">
            <a:extLst>
              <a:ext uri="{FF2B5EF4-FFF2-40B4-BE49-F238E27FC236}">
                <a16:creationId xmlns:a16="http://schemas.microsoft.com/office/drawing/2014/main" id="{2EE63E92-BC1D-0A74-4D7E-55D1A61B1B59}"/>
              </a:ext>
            </a:extLst>
          </p:cNvPr>
          <p:cNvSpPr>
            <a:spLocks noChangeArrowheads="1"/>
          </p:cNvSpPr>
          <p:nvPr/>
        </p:nvSpPr>
        <p:spPr bwMode="auto">
          <a:xfrm>
            <a:off x="3294063" y="5357813"/>
            <a:ext cx="276225"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31208" name="Line 104">
            <a:extLst>
              <a:ext uri="{FF2B5EF4-FFF2-40B4-BE49-F238E27FC236}">
                <a16:creationId xmlns:a16="http://schemas.microsoft.com/office/drawing/2014/main" id="{ADC6FD78-A96D-20C0-D7D3-1FEE0094452B}"/>
              </a:ext>
            </a:extLst>
          </p:cNvPr>
          <p:cNvSpPr>
            <a:spLocks noChangeShapeType="1"/>
          </p:cNvSpPr>
          <p:nvPr/>
        </p:nvSpPr>
        <p:spPr bwMode="auto">
          <a:xfrm>
            <a:off x="2055813" y="5489575"/>
            <a:ext cx="13176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209" name="Oval 105">
            <a:extLst>
              <a:ext uri="{FF2B5EF4-FFF2-40B4-BE49-F238E27FC236}">
                <a16:creationId xmlns:a16="http://schemas.microsoft.com/office/drawing/2014/main" id="{56415754-4C26-94B7-47D0-B5C757E38D2B}"/>
              </a:ext>
            </a:extLst>
          </p:cNvPr>
          <p:cNvSpPr>
            <a:spLocks noChangeArrowheads="1"/>
          </p:cNvSpPr>
          <p:nvPr/>
        </p:nvSpPr>
        <p:spPr bwMode="auto">
          <a:xfrm>
            <a:off x="487363" y="6416675"/>
            <a:ext cx="277812" cy="2921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31210" name="Oval 106">
            <a:extLst>
              <a:ext uri="{FF2B5EF4-FFF2-40B4-BE49-F238E27FC236}">
                <a16:creationId xmlns:a16="http://schemas.microsoft.com/office/drawing/2014/main" id="{137B4B3A-410E-C7EA-5631-1C1294ABE269}"/>
              </a:ext>
            </a:extLst>
          </p:cNvPr>
          <p:cNvSpPr>
            <a:spLocks noChangeArrowheads="1"/>
          </p:cNvSpPr>
          <p:nvPr/>
        </p:nvSpPr>
        <p:spPr bwMode="auto">
          <a:xfrm>
            <a:off x="1890713" y="6416675"/>
            <a:ext cx="276225" cy="2921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31212" name="Line 108">
            <a:extLst>
              <a:ext uri="{FF2B5EF4-FFF2-40B4-BE49-F238E27FC236}">
                <a16:creationId xmlns:a16="http://schemas.microsoft.com/office/drawing/2014/main" id="{CE91C860-CABE-AA02-EDC6-116B99BB1ECE}"/>
              </a:ext>
            </a:extLst>
          </p:cNvPr>
          <p:cNvSpPr>
            <a:spLocks noChangeShapeType="1"/>
          </p:cNvSpPr>
          <p:nvPr/>
        </p:nvSpPr>
        <p:spPr bwMode="auto">
          <a:xfrm>
            <a:off x="2035175" y="5570538"/>
            <a:ext cx="0" cy="105886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214" name="Oval 110">
            <a:extLst>
              <a:ext uri="{FF2B5EF4-FFF2-40B4-BE49-F238E27FC236}">
                <a16:creationId xmlns:a16="http://schemas.microsoft.com/office/drawing/2014/main" id="{255535A7-AC3A-D399-ACAE-207A1BC8719D}"/>
              </a:ext>
            </a:extLst>
          </p:cNvPr>
          <p:cNvSpPr>
            <a:spLocks noChangeArrowheads="1"/>
          </p:cNvSpPr>
          <p:nvPr/>
        </p:nvSpPr>
        <p:spPr bwMode="auto">
          <a:xfrm>
            <a:off x="3294063" y="6416675"/>
            <a:ext cx="276225" cy="2921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31215" name="Line 111">
            <a:extLst>
              <a:ext uri="{FF2B5EF4-FFF2-40B4-BE49-F238E27FC236}">
                <a16:creationId xmlns:a16="http://schemas.microsoft.com/office/drawing/2014/main" id="{BBC6BA3C-E352-1BFE-52D9-F176933D7558}"/>
              </a:ext>
            </a:extLst>
          </p:cNvPr>
          <p:cNvSpPr>
            <a:spLocks noChangeShapeType="1"/>
          </p:cNvSpPr>
          <p:nvPr/>
        </p:nvSpPr>
        <p:spPr bwMode="auto">
          <a:xfrm>
            <a:off x="654050" y="6548438"/>
            <a:ext cx="131603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217" name="Oval 113">
            <a:extLst>
              <a:ext uri="{FF2B5EF4-FFF2-40B4-BE49-F238E27FC236}">
                <a16:creationId xmlns:a16="http://schemas.microsoft.com/office/drawing/2014/main" id="{4FF32E03-671C-5530-9649-D30BC332521D}"/>
              </a:ext>
            </a:extLst>
          </p:cNvPr>
          <p:cNvSpPr>
            <a:spLocks noChangeArrowheads="1"/>
          </p:cNvSpPr>
          <p:nvPr/>
        </p:nvSpPr>
        <p:spPr bwMode="auto">
          <a:xfrm>
            <a:off x="4752975" y="4376738"/>
            <a:ext cx="276225"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31218" name="Line 114">
            <a:extLst>
              <a:ext uri="{FF2B5EF4-FFF2-40B4-BE49-F238E27FC236}">
                <a16:creationId xmlns:a16="http://schemas.microsoft.com/office/drawing/2014/main" id="{5FC8E017-7171-6578-5FA7-8ECF69D5E07C}"/>
              </a:ext>
            </a:extLst>
          </p:cNvPr>
          <p:cNvSpPr>
            <a:spLocks noChangeShapeType="1"/>
          </p:cNvSpPr>
          <p:nvPr/>
        </p:nvSpPr>
        <p:spPr bwMode="auto">
          <a:xfrm>
            <a:off x="3514725" y="4540250"/>
            <a:ext cx="13176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219" name="Rectangle 115">
            <a:extLst>
              <a:ext uri="{FF2B5EF4-FFF2-40B4-BE49-F238E27FC236}">
                <a16:creationId xmlns:a16="http://schemas.microsoft.com/office/drawing/2014/main" id="{835CCCE2-FCCE-5580-40FC-45394E6EE1DA}"/>
              </a:ext>
            </a:extLst>
          </p:cNvPr>
          <p:cNvSpPr>
            <a:spLocks noChangeArrowheads="1"/>
          </p:cNvSpPr>
          <p:nvPr/>
        </p:nvSpPr>
        <p:spPr bwMode="auto">
          <a:xfrm>
            <a:off x="4422775" y="3889375"/>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d</a:t>
            </a:r>
          </a:p>
        </p:txBody>
      </p:sp>
      <p:sp>
        <p:nvSpPr>
          <p:cNvPr id="431220" name="Rectangle 116">
            <a:extLst>
              <a:ext uri="{FF2B5EF4-FFF2-40B4-BE49-F238E27FC236}">
                <a16:creationId xmlns:a16="http://schemas.microsoft.com/office/drawing/2014/main" id="{6271E11C-955D-C917-C529-9DA1CB4CBC92}"/>
              </a:ext>
            </a:extLst>
          </p:cNvPr>
          <p:cNvSpPr>
            <a:spLocks noChangeArrowheads="1"/>
          </p:cNvSpPr>
          <p:nvPr/>
        </p:nvSpPr>
        <p:spPr bwMode="auto">
          <a:xfrm>
            <a:off x="4422775" y="4946650"/>
            <a:ext cx="49530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h</a:t>
            </a:r>
          </a:p>
        </p:txBody>
      </p:sp>
      <p:sp>
        <p:nvSpPr>
          <p:cNvPr id="431221" name="Rectangle 117">
            <a:extLst>
              <a:ext uri="{FF2B5EF4-FFF2-40B4-BE49-F238E27FC236}">
                <a16:creationId xmlns:a16="http://schemas.microsoft.com/office/drawing/2014/main" id="{2B865FC0-6AA6-8734-ADEC-3DF4C8BD00B6}"/>
              </a:ext>
            </a:extLst>
          </p:cNvPr>
          <p:cNvSpPr>
            <a:spLocks noChangeArrowheads="1"/>
          </p:cNvSpPr>
          <p:nvPr/>
        </p:nvSpPr>
        <p:spPr bwMode="auto">
          <a:xfrm>
            <a:off x="4422775" y="6005513"/>
            <a:ext cx="49530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l</a:t>
            </a:r>
          </a:p>
        </p:txBody>
      </p:sp>
      <p:sp>
        <p:nvSpPr>
          <p:cNvPr id="431223" name="Oval 119">
            <a:extLst>
              <a:ext uri="{FF2B5EF4-FFF2-40B4-BE49-F238E27FC236}">
                <a16:creationId xmlns:a16="http://schemas.microsoft.com/office/drawing/2014/main" id="{D3AB0872-DB84-77C5-D6AC-73F0B4BC9DAF}"/>
              </a:ext>
            </a:extLst>
          </p:cNvPr>
          <p:cNvSpPr>
            <a:spLocks noChangeArrowheads="1"/>
          </p:cNvSpPr>
          <p:nvPr/>
        </p:nvSpPr>
        <p:spPr bwMode="auto">
          <a:xfrm>
            <a:off x="4752975" y="5354638"/>
            <a:ext cx="276225"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31224" name="Line 120">
            <a:extLst>
              <a:ext uri="{FF2B5EF4-FFF2-40B4-BE49-F238E27FC236}">
                <a16:creationId xmlns:a16="http://schemas.microsoft.com/office/drawing/2014/main" id="{8E15A84E-8202-D845-F73B-65900D305590}"/>
              </a:ext>
            </a:extLst>
          </p:cNvPr>
          <p:cNvSpPr>
            <a:spLocks noChangeShapeType="1"/>
          </p:cNvSpPr>
          <p:nvPr/>
        </p:nvSpPr>
        <p:spPr bwMode="auto">
          <a:xfrm>
            <a:off x="3514725" y="5487988"/>
            <a:ext cx="13176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225" name="Line 121">
            <a:extLst>
              <a:ext uri="{FF2B5EF4-FFF2-40B4-BE49-F238E27FC236}">
                <a16:creationId xmlns:a16="http://schemas.microsoft.com/office/drawing/2014/main" id="{FF7CC34A-0417-B6B1-DD79-3846B0F266CD}"/>
              </a:ext>
            </a:extLst>
          </p:cNvPr>
          <p:cNvSpPr>
            <a:spLocks noChangeShapeType="1"/>
          </p:cNvSpPr>
          <p:nvPr/>
        </p:nvSpPr>
        <p:spPr bwMode="auto">
          <a:xfrm>
            <a:off x="4918075" y="5421313"/>
            <a:ext cx="0" cy="105886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226" name="Oval 122">
            <a:extLst>
              <a:ext uri="{FF2B5EF4-FFF2-40B4-BE49-F238E27FC236}">
                <a16:creationId xmlns:a16="http://schemas.microsoft.com/office/drawing/2014/main" id="{AA9420A8-4EC4-080C-24F1-78DA7A4BBA9F}"/>
              </a:ext>
            </a:extLst>
          </p:cNvPr>
          <p:cNvSpPr>
            <a:spLocks noChangeArrowheads="1"/>
          </p:cNvSpPr>
          <p:nvPr/>
        </p:nvSpPr>
        <p:spPr bwMode="auto">
          <a:xfrm>
            <a:off x="4752975" y="6413500"/>
            <a:ext cx="276225" cy="2921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31227" name="Line 123">
            <a:extLst>
              <a:ext uri="{FF2B5EF4-FFF2-40B4-BE49-F238E27FC236}">
                <a16:creationId xmlns:a16="http://schemas.microsoft.com/office/drawing/2014/main" id="{B8D2BDC4-C7CC-436F-6896-F714F5C622CE}"/>
              </a:ext>
            </a:extLst>
          </p:cNvPr>
          <p:cNvSpPr>
            <a:spLocks noChangeShapeType="1"/>
          </p:cNvSpPr>
          <p:nvPr/>
        </p:nvSpPr>
        <p:spPr bwMode="auto">
          <a:xfrm>
            <a:off x="3514725" y="6545263"/>
            <a:ext cx="13176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228" name="Text Box 124">
            <a:extLst>
              <a:ext uri="{FF2B5EF4-FFF2-40B4-BE49-F238E27FC236}">
                <a16:creationId xmlns:a16="http://schemas.microsoft.com/office/drawing/2014/main" id="{8769C1F6-DBD6-9558-31FF-E03ED89EB3F2}"/>
              </a:ext>
            </a:extLst>
          </p:cNvPr>
          <p:cNvSpPr txBox="1">
            <a:spLocks noChangeArrowheads="1"/>
          </p:cNvSpPr>
          <p:nvPr/>
        </p:nvSpPr>
        <p:spPr bwMode="auto">
          <a:xfrm>
            <a:off x="914400" y="41179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2</a:t>
            </a:r>
          </a:p>
        </p:txBody>
      </p:sp>
      <p:sp>
        <p:nvSpPr>
          <p:cNvPr id="431230" name="Text Box 126">
            <a:extLst>
              <a:ext uri="{FF2B5EF4-FFF2-40B4-BE49-F238E27FC236}">
                <a16:creationId xmlns:a16="http://schemas.microsoft.com/office/drawing/2014/main" id="{C197D002-0852-DA60-C1C0-93B0B200AE35}"/>
              </a:ext>
            </a:extLst>
          </p:cNvPr>
          <p:cNvSpPr txBox="1">
            <a:spLocks noChangeArrowheads="1"/>
          </p:cNvSpPr>
          <p:nvPr/>
        </p:nvSpPr>
        <p:spPr bwMode="auto">
          <a:xfrm>
            <a:off x="3733800" y="41179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1</a:t>
            </a:r>
          </a:p>
        </p:txBody>
      </p:sp>
      <p:sp>
        <p:nvSpPr>
          <p:cNvPr id="431232" name="Text Box 128">
            <a:extLst>
              <a:ext uri="{FF2B5EF4-FFF2-40B4-BE49-F238E27FC236}">
                <a16:creationId xmlns:a16="http://schemas.microsoft.com/office/drawing/2014/main" id="{C37B23F2-3121-54CC-29FC-C1F1B90ABBE3}"/>
              </a:ext>
            </a:extLst>
          </p:cNvPr>
          <p:cNvSpPr txBox="1">
            <a:spLocks noChangeArrowheads="1"/>
          </p:cNvSpPr>
          <p:nvPr/>
        </p:nvSpPr>
        <p:spPr bwMode="auto">
          <a:xfrm>
            <a:off x="2362200" y="51085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3</a:t>
            </a:r>
          </a:p>
        </p:txBody>
      </p:sp>
      <p:sp>
        <p:nvSpPr>
          <p:cNvPr id="431233" name="Text Box 129">
            <a:extLst>
              <a:ext uri="{FF2B5EF4-FFF2-40B4-BE49-F238E27FC236}">
                <a16:creationId xmlns:a16="http://schemas.microsoft.com/office/drawing/2014/main" id="{2F2E4CAE-154A-58BC-655D-181609EC97CE}"/>
              </a:ext>
            </a:extLst>
          </p:cNvPr>
          <p:cNvSpPr txBox="1">
            <a:spLocks noChangeArrowheads="1"/>
          </p:cNvSpPr>
          <p:nvPr/>
        </p:nvSpPr>
        <p:spPr bwMode="auto">
          <a:xfrm>
            <a:off x="3733800" y="51085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3</a:t>
            </a:r>
          </a:p>
        </p:txBody>
      </p:sp>
      <p:sp>
        <p:nvSpPr>
          <p:cNvPr id="431234" name="Text Box 130">
            <a:extLst>
              <a:ext uri="{FF2B5EF4-FFF2-40B4-BE49-F238E27FC236}">
                <a16:creationId xmlns:a16="http://schemas.microsoft.com/office/drawing/2014/main" id="{E19EAB3B-C1FA-C0BA-978D-E89CB2A7108C}"/>
              </a:ext>
            </a:extLst>
          </p:cNvPr>
          <p:cNvSpPr txBox="1">
            <a:spLocks noChangeArrowheads="1"/>
          </p:cNvSpPr>
          <p:nvPr/>
        </p:nvSpPr>
        <p:spPr bwMode="auto">
          <a:xfrm>
            <a:off x="914400" y="61753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3</a:t>
            </a:r>
          </a:p>
        </p:txBody>
      </p:sp>
      <p:sp>
        <p:nvSpPr>
          <p:cNvPr id="431236" name="Text Box 132">
            <a:extLst>
              <a:ext uri="{FF2B5EF4-FFF2-40B4-BE49-F238E27FC236}">
                <a16:creationId xmlns:a16="http://schemas.microsoft.com/office/drawing/2014/main" id="{F98D50CA-9E6C-8B70-3A85-7D0B00262B0F}"/>
              </a:ext>
            </a:extLst>
          </p:cNvPr>
          <p:cNvSpPr txBox="1">
            <a:spLocks noChangeArrowheads="1"/>
          </p:cNvSpPr>
          <p:nvPr/>
        </p:nvSpPr>
        <p:spPr bwMode="auto">
          <a:xfrm>
            <a:off x="3733800" y="61753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1</a:t>
            </a:r>
          </a:p>
        </p:txBody>
      </p:sp>
      <p:sp>
        <p:nvSpPr>
          <p:cNvPr id="39007" name="Text Box 133">
            <a:extLst>
              <a:ext uri="{FF2B5EF4-FFF2-40B4-BE49-F238E27FC236}">
                <a16:creationId xmlns:a16="http://schemas.microsoft.com/office/drawing/2014/main" id="{D9599D89-E52D-D1F1-0C65-8FBD4782D873}"/>
              </a:ext>
            </a:extLst>
          </p:cNvPr>
          <p:cNvSpPr txBox="1">
            <a:spLocks noChangeArrowheads="1"/>
          </p:cNvSpPr>
          <p:nvPr/>
        </p:nvSpPr>
        <p:spPr bwMode="auto">
          <a:xfrm>
            <a:off x="1828800" y="2057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1</a:t>
            </a:r>
          </a:p>
        </p:txBody>
      </p:sp>
      <p:sp>
        <p:nvSpPr>
          <p:cNvPr id="39008" name="Text Box 134">
            <a:extLst>
              <a:ext uri="{FF2B5EF4-FFF2-40B4-BE49-F238E27FC236}">
                <a16:creationId xmlns:a16="http://schemas.microsoft.com/office/drawing/2014/main" id="{B8E1C853-12F0-E3A9-5E12-F6CF95C3EAE1}"/>
              </a:ext>
            </a:extLst>
          </p:cNvPr>
          <p:cNvSpPr txBox="1">
            <a:spLocks noChangeArrowheads="1"/>
          </p:cNvSpPr>
          <p:nvPr/>
        </p:nvSpPr>
        <p:spPr bwMode="auto">
          <a:xfrm>
            <a:off x="3200400" y="1981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2</a:t>
            </a:r>
          </a:p>
        </p:txBody>
      </p:sp>
      <p:sp>
        <p:nvSpPr>
          <p:cNvPr id="39009" name="Text Box 135">
            <a:extLst>
              <a:ext uri="{FF2B5EF4-FFF2-40B4-BE49-F238E27FC236}">
                <a16:creationId xmlns:a16="http://schemas.microsoft.com/office/drawing/2014/main" id="{DCCBED47-03C1-8108-4ED0-445DDD470B8D}"/>
              </a:ext>
            </a:extLst>
          </p:cNvPr>
          <p:cNvSpPr txBox="1">
            <a:spLocks noChangeArrowheads="1"/>
          </p:cNvSpPr>
          <p:nvPr/>
        </p:nvSpPr>
        <p:spPr bwMode="auto">
          <a:xfrm>
            <a:off x="4648200" y="1981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5</a:t>
            </a:r>
          </a:p>
        </p:txBody>
      </p:sp>
      <p:sp>
        <p:nvSpPr>
          <p:cNvPr id="39010" name="Text Box 136">
            <a:extLst>
              <a:ext uri="{FF2B5EF4-FFF2-40B4-BE49-F238E27FC236}">
                <a16:creationId xmlns:a16="http://schemas.microsoft.com/office/drawing/2014/main" id="{06049BEF-8458-8733-6226-BF343FE78CB4}"/>
              </a:ext>
            </a:extLst>
          </p:cNvPr>
          <p:cNvSpPr txBox="1">
            <a:spLocks noChangeArrowheads="1"/>
          </p:cNvSpPr>
          <p:nvPr/>
        </p:nvSpPr>
        <p:spPr bwMode="auto">
          <a:xfrm>
            <a:off x="457200" y="2057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3</a:t>
            </a:r>
          </a:p>
        </p:txBody>
      </p:sp>
      <p:sp>
        <p:nvSpPr>
          <p:cNvPr id="39011" name="Text Box 137">
            <a:extLst>
              <a:ext uri="{FF2B5EF4-FFF2-40B4-BE49-F238E27FC236}">
                <a16:creationId xmlns:a16="http://schemas.microsoft.com/office/drawing/2014/main" id="{F2644540-CB97-E965-8E33-B4837A20A64D}"/>
              </a:ext>
            </a:extLst>
          </p:cNvPr>
          <p:cNvSpPr txBox="1">
            <a:spLocks noChangeArrowheads="1"/>
          </p:cNvSpPr>
          <p:nvPr/>
        </p:nvSpPr>
        <p:spPr bwMode="auto">
          <a:xfrm>
            <a:off x="457200" y="3048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4</a:t>
            </a:r>
          </a:p>
        </p:txBody>
      </p:sp>
      <p:sp>
        <p:nvSpPr>
          <p:cNvPr id="39012" name="Text Box 138">
            <a:extLst>
              <a:ext uri="{FF2B5EF4-FFF2-40B4-BE49-F238E27FC236}">
                <a16:creationId xmlns:a16="http://schemas.microsoft.com/office/drawing/2014/main" id="{5C9EB71F-403A-78C5-8485-6B6BCFC82C3C}"/>
              </a:ext>
            </a:extLst>
          </p:cNvPr>
          <p:cNvSpPr txBox="1">
            <a:spLocks noChangeArrowheads="1"/>
          </p:cNvSpPr>
          <p:nvPr/>
        </p:nvSpPr>
        <p:spPr bwMode="auto">
          <a:xfrm>
            <a:off x="1828800" y="3048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2</a:t>
            </a:r>
          </a:p>
        </p:txBody>
      </p:sp>
      <p:sp>
        <p:nvSpPr>
          <p:cNvPr id="39013" name="Text Box 139">
            <a:extLst>
              <a:ext uri="{FF2B5EF4-FFF2-40B4-BE49-F238E27FC236}">
                <a16:creationId xmlns:a16="http://schemas.microsoft.com/office/drawing/2014/main" id="{1046C8FA-928B-18A6-9E35-C61C3A54F284}"/>
              </a:ext>
            </a:extLst>
          </p:cNvPr>
          <p:cNvSpPr txBox="1">
            <a:spLocks noChangeArrowheads="1"/>
          </p:cNvSpPr>
          <p:nvPr/>
        </p:nvSpPr>
        <p:spPr bwMode="auto">
          <a:xfrm>
            <a:off x="3200400" y="3048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4</a:t>
            </a:r>
          </a:p>
        </p:txBody>
      </p:sp>
      <p:sp>
        <p:nvSpPr>
          <p:cNvPr id="39014" name="Text Box 140">
            <a:extLst>
              <a:ext uri="{FF2B5EF4-FFF2-40B4-BE49-F238E27FC236}">
                <a16:creationId xmlns:a16="http://schemas.microsoft.com/office/drawing/2014/main" id="{BD939A67-E5D1-CA4A-0882-54937F1D13CD}"/>
              </a:ext>
            </a:extLst>
          </p:cNvPr>
          <p:cNvSpPr txBox="1">
            <a:spLocks noChangeArrowheads="1"/>
          </p:cNvSpPr>
          <p:nvPr/>
        </p:nvSpPr>
        <p:spPr bwMode="auto">
          <a:xfrm>
            <a:off x="4648200" y="2971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3</a:t>
            </a:r>
          </a:p>
        </p:txBody>
      </p:sp>
      <p:sp>
        <p:nvSpPr>
          <p:cNvPr id="431245" name="Text Box 141">
            <a:extLst>
              <a:ext uri="{FF2B5EF4-FFF2-40B4-BE49-F238E27FC236}">
                <a16:creationId xmlns:a16="http://schemas.microsoft.com/office/drawing/2014/main" id="{3992AAE9-3898-38BB-06EC-0AA9992DDC03}"/>
              </a:ext>
            </a:extLst>
          </p:cNvPr>
          <p:cNvSpPr txBox="1">
            <a:spLocks noChangeArrowheads="1"/>
          </p:cNvSpPr>
          <p:nvPr/>
        </p:nvSpPr>
        <p:spPr bwMode="auto">
          <a:xfrm>
            <a:off x="2057400" y="4876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1</a:t>
            </a:r>
          </a:p>
        </p:txBody>
      </p:sp>
      <p:sp>
        <p:nvSpPr>
          <p:cNvPr id="431246" name="Text Box 142">
            <a:extLst>
              <a:ext uri="{FF2B5EF4-FFF2-40B4-BE49-F238E27FC236}">
                <a16:creationId xmlns:a16="http://schemas.microsoft.com/office/drawing/2014/main" id="{E6D9A4A7-7BAC-CCE9-1637-5C2EB078858E}"/>
              </a:ext>
            </a:extLst>
          </p:cNvPr>
          <p:cNvSpPr txBox="1">
            <a:spLocks noChangeArrowheads="1"/>
          </p:cNvSpPr>
          <p:nvPr/>
        </p:nvSpPr>
        <p:spPr bwMode="auto">
          <a:xfrm>
            <a:off x="3429000" y="4800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2</a:t>
            </a:r>
          </a:p>
        </p:txBody>
      </p:sp>
      <p:sp>
        <p:nvSpPr>
          <p:cNvPr id="431248" name="Text Box 144">
            <a:extLst>
              <a:ext uri="{FF2B5EF4-FFF2-40B4-BE49-F238E27FC236}">
                <a16:creationId xmlns:a16="http://schemas.microsoft.com/office/drawing/2014/main" id="{B1B6B804-9065-F24E-736A-FDC9ADD67832}"/>
              </a:ext>
            </a:extLst>
          </p:cNvPr>
          <p:cNvSpPr txBox="1">
            <a:spLocks noChangeArrowheads="1"/>
          </p:cNvSpPr>
          <p:nvPr/>
        </p:nvSpPr>
        <p:spPr bwMode="auto">
          <a:xfrm>
            <a:off x="685800" y="4876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3</a:t>
            </a:r>
          </a:p>
        </p:txBody>
      </p:sp>
      <p:sp>
        <p:nvSpPr>
          <p:cNvPr id="431250" name="Text Box 146">
            <a:extLst>
              <a:ext uri="{FF2B5EF4-FFF2-40B4-BE49-F238E27FC236}">
                <a16:creationId xmlns:a16="http://schemas.microsoft.com/office/drawing/2014/main" id="{66DAEC2B-1BA2-45AD-49CC-6E0300444239}"/>
              </a:ext>
            </a:extLst>
          </p:cNvPr>
          <p:cNvSpPr txBox="1">
            <a:spLocks noChangeArrowheads="1"/>
          </p:cNvSpPr>
          <p:nvPr/>
        </p:nvSpPr>
        <p:spPr bwMode="auto">
          <a:xfrm>
            <a:off x="2057400" y="5867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2</a:t>
            </a:r>
          </a:p>
        </p:txBody>
      </p:sp>
      <p:sp>
        <p:nvSpPr>
          <p:cNvPr id="431252" name="Text Box 148">
            <a:extLst>
              <a:ext uri="{FF2B5EF4-FFF2-40B4-BE49-F238E27FC236}">
                <a16:creationId xmlns:a16="http://schemas.microsoft.com/office/drawing/2014/main" id="{BD09CE64-FE8B-6AB6-417B-B29C3A04B196}"/>
              </a:ext>
            </a:extLst>
          </p:cNvPr>
          <p:cNvSpPr txBox="1">
            <a:spLocks noChangeArrowheads="1"/>
          </p:cNvSpPr>
          <p:nvPr/>
        </p:nvSpPr>
        <p:spPr bwMode="auto">
          <a:xfrm>
            <a:off x="4876800" y="5791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3</a:t>
            </a:r>
          </a:p>
        </p:txBody>
      </p:sp>
      <p:sp>
        <p:nvSpPr>
          <p:cNvPr id="39020" name="Rectangle 149">
            <a:extLst>
              <a:ext uri="{FF2B5EF4-FFF2-40B4-BE49-F238E27FC236}">
                <a16:creationId xmlns:a16="http://schemas.microsoft.com/office/drawing/2014/main" id="{D5F41C4D-2CF1-95CA-A0E6-B8D7D00A0776}"/>
              </a:ext>
            </a:extLst>
          </p:cNvPr>
          <p:cNvSpPr>
            <a:spLocks noChangeArrowheads="1"/>
          </p:cNvSpPr>
          <p:nvPr/>
        </p:nvSpPr>
        <p:spPr bwMode="auto">
          <a:xfrm>
            <a:off x="152400" y="5140325"/>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animEffect transition="in" filter="blinds(horizontal)">
                                      <p:cBhvr>
                                        <p:cTn id="7" dur="500"/>
                                        <p:tgtEl>
                                          <p:spTgt spid="431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1107">
                                            <p:txEl>
                                              <p:pRg st="1" end="1"/>
                                            </p:txEl>
                                          </p:spTgt>
                                        </p:tgtEl>
                                        <p:attrNameLst>
                                          <p:attrName>style.visibility</p:attrName>
                                        </p:attrNameLst>
                                      </p:cBhvr>
                                      <p:to>
                                        <p:strVal val="visible"/>
                                      </p:to>
                                    </p:set>
                                    <p:animEffect transition="in" filter="blinds(horizontal)">
                                      <p:cBhvr>
                                        <p:cTn id="12" dur="500"/>
                                        <p:tgtEl>
                                          <p:spTgt spid="431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31107">
                                            <p:txEl>
                                              <p:pRg st="2" end="2"/>
                                            </p:txEl>
                                          </p:spTgt>
                                        </p:tgtEl>
                                        <p:attrNameLst>
                                          <p:attrName>style.visibility</p:attrName>
                                        </p:attrNameLst>
                                      </p:cBhvr>
                                      <p:to>
                                        <p:strVal val="visible"/>
                                      </p:to>
                                    </p:set>
                                    <p:animEffect transition="in" filter="blinds(horizontal)">
                                      <p:cBhvr>
                                        <p:cTn id="17" dur="500"/>
                                        <p:tgtEl>
                                          <p:spTgt spid="4311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31107">
                                            <p:txEl>
                                              <p:pRg st="3" end="3"/>
                                            </p:txEl>
                                          </p:spTgt>
                                        </p:tgtEl>
                                        <p:attrNameLst>
                                          <p:attrName>style.visibility</p:attrName>
                                        </p:attrNameLst>
                                      </p:cBhvr>
                                      <p:to>
                                        <p:strVal val="visible"/>
                                      </p:to>
                                    </p:set>
                                    <p:animEffect transition="in" filter="blinds(horizontal)">
                                      <p:cBhvr>
                                        <p:cTn id="22" dur="500"/>
                                        <p:tgtEl>
                                          <p:spTgt spid="4311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31107">
                                            <p:txEl>
                                              <p:pRg st="4" end="4"/>
                                            </p:txEl>
                                          </p:spTgt>
                                        </p:tgtEl>
                                        <p:attrNameLst>
                                          <p:attrName>style.visibility</p:attrName>
                                        </p:attrNameLst>
                                      </p:cBhvr>
                                      <p:to>
                                        <p:strVal val="visible"/>
                                      </p:to>
                                    </p:set>
                                    <p:animEffect transition="in" filter="blinds(horizontal)">
                                      <p:cBhvr>
                                        <p:cTn id="27" dur="500"/>
                                        <p:tgtEl>
                                          <p:spTgt spid="4311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31107">
                                            <p:txEl>
                                              <p:pRg st="5" end="5"/>
                                            </p:txEl>
                                          </p:spTgt>
                                        </p:tgtEl>
                                        <p:attrNameLst>
                                          <p:attrName>style.visibility</p:attrName>
                                        </p:attrNameLst>
                                      </p:cBhvr>
                                      <p:to>
                                        <p:strVal val="visible"/>
                                      </p:to>
                                    </p:set>
                                    <p:animEffect transition="in" filter="blinds(horizontal)">
                                      <p:cBhvr>
                                        <p:cTn id="32" dur="500"/>
                                        <p:tgtEl>
                                          <p:spTgt spid="4311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31107">
                                            <p:txEl>
                                              <p:pRg st="6" end="6"/>
                                            </p:txEl>
                                          </p:spTgt>
                                        </p:tgtEl>
                                        <p:attrNameLst>
                                          <p:attrName>style.visibility</p:attrName>
                                        </p:attrNameLst>
                                      </p:cBhvr>
                                      <p:to>
                                        <p:strVal val="visible"/>
                                      </p:to>
                                    </p:set>
                                    <p:animEffect transition="in" filter="blinds(horizontal)">
                                      <p:cBhvr>
                                        <p:cTn id="37" dur="500"/>
                                        <p:tgtEl>
                                          <p:spTgt spid="43110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31107">
                                            <p:txEl>
                                              <p:pRg st="7" end="7"/>
                                            </p:txEl>
                                          </p:spTgt>
                                        </p:tgtEl>
                                        <p:attrNameLst>
                                          <p:attrName>style.visibility</p:attrName>
                                        </p:attrNameLst>
                                      </p:cBhvr>
                                      <p:to>
                                        <p:strVal val="visible"/>
                                      </p:to>
                                    </p:set>
                                    <p:animEffect transition="in" filter="blinds(horizontal)">
                                      <p:cBhvr>
                                        <p:cTn id="42" dur="500"/>
                                        <p:tgtEl>
                                          <p:spTgt spid="43110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431107">
                                            <p:txEl>
                                              <p:pRg st="8" end="8"/>
                                            </p:txEl>
                                          </p:spTgt>
                                        </p:tgtEl>
                                        <p:attrNameLst>
                                          <p:attrName>style.visibility</p:attrName>
                                        </p:attrNameLst>
                                      </p:cBhvr>
                                      <p:to>
                                        <p:strVal val="visible"/>
                                      </p:to>
                                    </p:set>
                                    <p:animEffect transition="in" filter="blinds(horizontal)">
                                      <p:cBhvr>
                                        <p:cTn id="47" dur="500"/>
                                        <p:tgtEl>
                                          <p:spTgt spid="43110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31107">
                                            <p:txEl>
                                              <p:pRg st="9" end="9"/>
                                            </p:txEl>
                                          </p:spTgt>
                                        </p:tgtEl>
                                        <p:attrNameLst>
                                          <p:attrName>style.visibility</p:attrName>
                                        </p:attrNameLst>
                                      </p:cBhvr>
                                      <p:to>
                                        <p:strVal val="visible"/>
                                      </p:to>
                                    </p:set>
                                    <p:animEffect transition="in" filter="blinds(horizontal)">
                                      <p:cBhvr>
                                        <p:cTn id="52" dur="500"/>
                                        <p:tgtEl>
                                          <p:spTgt spid="431107">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431107">
                                            <p:txEl>
                                              <p:pRg st="10" end="10"/>
                                            </p:txEl>
                                          </p:spTgt>
                                        </p:tgtEl>
                                        <p:attrNameLst>
                                          <p:attrName>style.visibility</p:attrName>
                                        </p:attrNameLst>
                                      </p:cBhvr>
                                      <p:to>
                                        <p:strVal val="visible"/>
                                      </p:to>
                                    </p:set>
                                    <p:animEffect transition="in" filter="blinds(horizontal)">
                                      <p:cBhvr>
                                        <p:cTn id="57" dur="500"/>
                                        <p:tgtEl>
                                          <p:spTgt spid="431107">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431188"/>
                                        </p:tgtEl>
                                        <p:attrNameLst>
                                          <p:attrName>style.visibility</p:attrName>
                                        </p:attrNameLst>
                                      </p:cBhvr>
                                      <p:to>
                                        <p:strVal val="visible"/>
                                      </p:to>
                                    </p:set>
                                    <p:animEffect transition="in" filter="blinds(horizontal)">
                                      <p:cBhvr>
                                        <p:cTn id="62" dur="500"/>
                                        <p:tgtEl>
                                          <p:spTgt spid="431188"/>
                                        </p:tgtEl>
                                      </p:cBhvr>
                                    </p:animEffect>
                                  </p:childTnLst>
                                </p:cTn>
                              </p:par>
                              <p:par>
                                <p:cTn id="63" presetID="3" presetClass="entr" presetSubtype="10" fill="hold" nodeType="withEffect">
                                  <p:stCondLst>
                                    <p:cond delay="0"/>
                                  </p:stCondLst>
                                  <p:childTnLst>
                                    <p:set>
                                      <p:cBhvr>
                                        <p:cTn id="64" dur="1" fill="hold">
                                          <p:stCondLst>
                                            <p:cond delay="0"/>
                                          </p:stCondLst>
                                        </p:cTn>
                                        <p:tgtEl>
                                          <p:spTgt spid="431189"/>
                                        </p:tgtEl>
                                        <p:attrNameLst>
                                          <p:attrName>style.visibility</p:attrName>
                                        </p:attrNameLst>
                                      </p:cBhvr>
                                      <p:to>
                                        <p:strVal val="visible"/>
                                      </p:to>
                                    </p:set>
                                    <p:animEffect transition="in" filter="blinds(horizontal)">
                                      <p:cBhvr>
                                        <p:cTn id="65" dur="500"/>
                                        <p:tgtEl>
                                          <p:spTgt spid="431189"/>
                                        </p:tgtEl>
                                      </p:cBhvr>
                                    </p:animEffect>
                                  </p:childTnLst>
                                </p:cTn>
                              </p:par>
                              <p:par>
                                <p:cTn id="66" presetID="3" presetClass="entr" presetSubtype="10" fill="hold" nodeType="withEffect">
                                  <p:stCondLst>
                                    <p:cond delay="0"/>
                                  </p:stCondLst>
                                  <p:childTnLst>
                                    <p:set>
                                      <p:cBhvr>
                                        <p:cTn id="67" dur="1" fill="hold">
                                          <p:stCondLst>
                                            <p:cond delay="0"/>
                                          </p:stCondLst>
                                        </p:cTn>
                                        <p:tgtEl>
                                          <p:spTgt spid="431190"/>
                                        </p:tgtEl>
                                        <p:attrNameLst>
                                          <p:attrName>style.visibility</p:attrName>
                                        </p:attrNameLst>
                                      </p:cBhvr>
                                      <p:to>
                                        <p:strVal val="visible"/>
                                      </p:to>
                                    </p:set>
                                    <p:animEffect transition="in" filter="blinds(horizontal)">
                                      <p:cBhvr>
                                        <p:cTn id="68" dur="500"/>
                                        <p:tgtEl>
                                          <p:spTgt spid="431190"/>
                                        </p:tgtEl>
                                      </p:cBhvr>
                                    </p:animEffect>
                                  </p:childTnLst>
                                </p:cTn>
                              </p:par>
                              <p:par>
                                <p:cTn id="69" presetID="3" presetClass="entr" presetSubtype="10" fill="hold" nodeType="withEffect">
                                  <p:stCondLst>
                                    <p:cond delay="0"/>
                                  </p:stCondLst>
                                  <p:childTnLst>
                                    <p:set>
                                      <p:cBhvr>
                                        <p:cTn id="70" dur="1" fill="hold">
                                          <p:stCondLst>
                                            <p:cond delay="0"/>
                                          </p:stCondLst>
                                        </p:cTn>
                                        <p:tgtEl>
                                          <p:spTgt spid="431191"/>
                                        </p:tgtEl>
                                        <p:attrNameLst>
                                          <p:attrName>style.visibility</p:attrName>
                                        </p:attrNameLst>
                                      </p:cBhvr>
                                      <p:to>
                                        <p:strVal val="visible"/>
                                      </p:to>
                                    </p:set>
                                    <p:animEffect transition="in" filter="blinds(horizontal)">
                                      <p:cBhvr>
                                        <p:cTn id="71" dur="500"/>
                                        <p:tgtEl>
                                          <p:spTgt spid="431191"/>
                                        </p:tgtEl>
                                      </p:cBhvr>
                                    </p:animEffect>
                                  </p:childTnLst>
                                </p:cTn>
                              </p:par>
                              <p:par>
                                <p:cTn id="72" presetID="3" presetClass="entr" presetSubtype="10" fill="hold" nodeType="withEffect">
                                  <p:stCondLst>
                                    <p:cond delay="0"/>
                                  </p:stCondLst>
                                  <p:childTnLst>
                                    <p:set>
                                      <p:cBhvr>
                                        <p:cTn id="73" dur="1" fill="hold">
                                          <p:stCondLst>
                                            <p:cond delay="0"/>
                                          </p:stCondLst>
                                        </p:cTn>
                                        <p:tgtEl>
                                          <p:spTgt spid="431192"/>
                                        </p:tgtEl>
                                        <p:attrNameLst>
                                          <p:attrName>style.visibility</p:attrName>
                                        </p:attrNameLst>
                                      </p:cBhvr>
                                      <p:to>
                                        <p:strVal val="visible"/>
                                      </p:to>
                                    </p:set>
                                    <p:animEffect transition="in" filter="blinds(horizontal)">
                                      <p:cBhvr>
                                        <p:cTn id="74" dur="500"/>
                                        <p:tgtEl>
                                          <p:spTgt spid="431192"/>
                                        </p:tgtEl>
                                      </p:cBhvr>
                                    </p:animEffect>
                                  </p:childTnLst>
                                </p:cTn>
                              </p:par>
                              <p:par>
                                <p:cTn id="75" presetID="3" presetClass="entr" presetSubtype="10" fill="hold" nodeType="withEffect">
                                  <p:stCondLst>
                                    <p:cond delay="0"/>
                                  </p:stCondLst>
                                  <p:childTnLst>
                                    <p:set>
                                      <p:cBhvr>
                                        <p:cTn id="76" dur="1" fill="hold">
                                          <p:stCondLst>
                                            <p:cond delay="0"/>
                                          </p:stCondLst>
                                        </p:cTn>
                                        <p:tgtEl>
                                          <p:spTgt spid="431193"/>
                                        </p:tgtEl>
                                        <p:attrNameLst>
                                          <p:attrName>style.visibility</p:attrName>
                                        </p:attrNameLst>
                                      </p:cBhvr>
                                      <p:to>
                                        <p:strVal val="visible"/>
                                      </p:to>
                                    </p:set>
                                    <p:animEffect transition="in" filter="blinds(horizontal)">
                                      <p:cBhvr>
                                        <p:cTn id="77" dur="500"/>
                                        <p:tgtEl>
                                          <p:spTgt spid="431193"/>
                                        </p:tgtEl>
                                      </p:cBhvr>
                                    </p:animEffect>
                                  </p:childTnLst>
                                </p:cTn>
                              </p:par>
                              <p:par>
                                <p:cTn id="78" presetID="3" presetClass="entr" presetSubtype="10" fill="hold" nodeType="withEffect">
                                  <p:stCondLst>
                                    <p:cond delay="0"/>
                                  </p:stCondLst>
                                  <p:childTnLst>
                                    <p:set>
                                      <p:cBhvr>
                                        <p:cTn id="79" dur="1" fill="hold">
                                          <p:stCondLst>
                                            <p:cond delay="0"/>
                                          </p:stCondLst>
                                        </p:cTn>
                                        <p:tgtEl>
                                          <p:spTgt spid="431194"/>
                                        </p:tgtEl>
                                        <p:attrNameLst>
                                          <p:attrName>style.visibility</p:attrName>
                                        </p:attrNameLst>
                                      </p:cBhvr>
                                      <p:to>
                                        <p:strVal val="visible"/>
                                      </p:to>
                                    </p:set>
                                    <p:animEffect transition="in" filter="blinds(horizontal)">
                                      <p:cBhvr>
                                        <p:cTn id="80" dur="500"/>
                                        <p:tgtEl>
                                          <p:spTgt spid="431194"/>
                                        </p:tgtEl>
                                      </p:cBhvr>
                                    </p:animEffect>
                                  </p:childTnLst>
                                </p:cTn>
                              </p:par>
                              <p:par>
                                <p:cTn id="81" presetID="3" presetClass="entr" presetSubtype="10" fill="hold" nodeType="withEffect">
                                  <p:stCondLst>
                                    <p:cond delay="0"/>
                                  </p:stCondLst>
                                  <p:childTnLst>
                                    <p:set>
                                      <p:cBhvr>
                                        <p:cTn id="82" dur="1" fill="hold">
                                          <p:stCondLst>
                                            <p:cond delay="0"/>
                                          </p:stCondLst>
                                        </p:cTn>
                                        <p:tgtEl>
                                          <p:spTgt spid="431199"/>
                                        </p:tgtEl>
                                        <p:attrNameLst>
                                          <p:attrName>style.visibility</p:attrName>
                                        </p:attrNameLst>
                                      </p:cBhvr>
                                      <p:to>
                                        <p:strVal val="visible"/>
                                      </p:to>
                                    </p:set>
                                    <p:animEffect transition="in" filter="blinds(horizontal)">
                                      <p:cBhvr>
                                        <p:cTn id="83" dur="500"/>
                                        <p:tgtEl>
                                          <p:spTgt spid="431199"/>
                                        </p:tgtEl>
                                      </p:cBhvr>
                                    </p:animEffect>
                                  </p:childTnLst>
                                </p:cTn>
                              </p:par>
                              <p:par>
                                <p:cTn id="84" presetID="3" presetClass="entr" presetSubtype="10" fill="hold" nodeType="withEffect">
                                  <p:stCondLst>
                                    <p:cond delay="0"/>
                                  </p:stCondLst>
                                  <p:childTnLst>
                                    <p:set>
                                      <p:cBhvr>
                                        <p:cTn id="85" dur="1" fill="hold">
                                          <p:stCondLst>
                                            <p:cond delay="0"/>
                                          </p:stCondLst>
                                        </p:cTn>
                                        <p:tgtEl>
                                          <p:spTgt spid="431200"/>
                                        </p:tgtEl>
                                        <p:attrNameLst>
                                          <p:attrName>style.visibility</p:attrName>
                                        </p:attrNameLst>
                                      </p:cBhvr>
                                      <p:to>
                                        <p:strVal val="visible"/>
                                      </p:to>
                                    </p:set>
                                    <p:animEffect transition="in" filter="blinds(horizontal)">
                                      <p:cBhvr>
                                        <p:cTn id="86" dur="500"/>
                                        <p:tgtEl>
                                          <p:spTgt spid="431200"/>
                                        </p:tgtEl>
                                      </p:cBhvr>
                                    </p:animEffect>
                                  </p:childTnLst>
                                </p:cTn>
                              </p:par>
                              <p:par>
                                <p:cTn id="87" presetID="3" presetClass="entr" presetSubtype="10" fill="hold" nodeType="withEffect">
                                  <p:stCondLst>
                                    <p:cond delay="0"/>
                                  </p:stCondLst>
                                  <p:childTnLst>
                                    <p:set>
                                      <p:cBhvr>
                                        <p:cTn id="88" dur="1" fill="hold">
                                          <p:stCondLst>
                                            <p:cond delay="0"/>
                                          </p:stCondLst>
                                        </p:cTn>
                                        <p:tgtEl>
                                          <p:spTgt spid="431201"/>
                                        </p:tgtEl>
                                        <p:attrNameLst>
                                          <p:attrName>style.visibility</p:attrName>
                                        </p:attrNameLst>
                                      </p:cBhvr>
                                      <p:to>
                                        <p:strVal val="visible"/>
                                      </p:to>
                                    </p:set>
                                    <p:animEffect transition="in" filter="blinds(horizontal)">
                                      <p:cBhvr>
                                        <p:cTn id="89" dur="500"/>
                                        <p:tgtEl>
                                          <p:spTgt spid="431201"/>
                                        </p:tgtEl>
                                      </p:cBhvr>
                                    </p:animEffect>
                                  </p:childTnLst>
                                </p:cTn>
                              </p:par>
                              <p:par>
                                <p:cTn id="90" presetID="3" presetClass="entr" presetSubtype="10" fill="hold" nodeType="withEffect">
                                  <p:stCondLst>
                                    <p:cond delay="0"/>
                                  </p:stCondLst>
                                  <p:childTnLst>
                                    <p:set>
                                      <p:cBhvr>
                                        <p:cTn id="91" dur="1" fill="hold">
                                          <p:stCondLst>
                                            <p:cond delay="0"/>
                                          </p:stCondLst>
                                        </p:cTn>
                                        <p:tgtEl>
                                          <p:spTgt spid="431202"/>
                                        </p:tgtEl>
                                        <p:attrNameLst>
                                          <p:attrName>style.visibility</p:attrName>
                                        </p:attrNameLst>
                                      </p:cBhvr>
                                      <p:to>
                                        <p:strVal val="visible"/>
                                      </p:to>
                                    </p:set>
                                    <p:animEffect transition="in" filter="blinds(horizontal)">
                                      <p:cBhvr>
                                        <p:cTn id="92" dur="500"/>
                                        <p:tgtEl>
                                          <p:spTgt spid="431202"/>
                                        </p:tgtEl>
                                      </p:cBhvr>
                                    </p:animEffect>
                                  </p:childTnLst>
                                </p:cTn>
                              </p:par>
                              <p:par>
                                <p:cTn id="93" presetID="3" presetClass="entr" presetSubtype="10" fill="hold" nodeType="withEffect">
                                  <p:stCondLst>
                                    <p:cond delay="0"/>
                                  </p:stCondLst>
                                  <p:childTnLst>
                                    <p:set>
                                      <p:cBhvr>
                                        <p:cTn id="94" dur="1" fill="hold">
                                          <p:stCondLst>
                                            <p:cond delay="0"/>
                                          </p:stCondLst>
                                        </p:cTn>
                                        <p:tgtEl>
                                          <p:spTgt spid="431203"/>
                                        </p:tgtEl>
                                        <p:attrNameLst>
                                          <p:attrName>style.visibility</p:attrName>
                                        </p:attrNameLst>
                                      </p:cBhvr>
                                      <p:to>
                                        <p:strVal val="visible"/>
                                      </p:to>
                                    </p:set>
                                    <p:animEffect transition="in" filter="blinds(horizontal)">
                                      <p:cBhvr>
                                        <p:cTn id="95" dur="500"/>
                                        <p:tgtEl>
                                          <p:spTgt spid="431203"/>
                                        </p:tgtEl>
                                      </p:cBhvr>
                                    </p:animEffect>
                                  </p:childTnLst>
                                </p:cTn>
                              </p:par>
                              <p:par>
                                <p:cTn id="96" presetID="3" presetClass="entr" presetSubtype="10" fill="hold" nodeType="withEffect">
                                  <p:stCondLst>
                                    <p:cond delay="0"/>
                                  </p:stCondLst>
                                  <p:childTnLst>
                                    <p:set>
                                      <p:cBhvr>
                                        <p:cTn id="97" dur="1" fill="hold">
                                          <p:stCondLst>
                                            <p:cond delay="0"/>
                                          </p:stCondLst>
                                        </p:cTn>
                                        <p:tgtEl>
                                          <p:spTgt spid="431204"/>
                                        </p:tgtEl>
                                        <p:attrNameLst>
                                          <p:attrName>style.visibility</p:attrName>
                                        </p:attrNameLst>
                                      </p:cBhvr>
                                      <p:to>
                                        <p:strVal val="visible"/>
                                      </p:to>
                                    </p:set>
                                    <p:animEffect transition="in" filter="blinds(horizontal)">
                                      <p:cBhvr>
                                        <p:cTn id="98" dur="500"/>
                                        <p:tgtEl>
                                          <p:spTgt spid="431204"/>
                                        </p:tgtEl>
                                      </p:cBhvr>
                                    </p:animEffect>
                                  </p:childTnLst>
                                </p:cTn>
                              </p:par>
                              <p:par>
                                <p:cTn id="99" presetID="3" presetClass="entr" presetSubtype="10" fill="hold" nodeType="withEffect">
                                  <p:stCondLst>
                                    <p:cond delay="0"/>
                                  </p:stCondLst>
                                  <p:childTnLst>
                                    <p:set>
                                      <p:cBhvr>
                                        <p:cTn id="100" dur="1" fill="hold">
                                          <p:stCondLst>
                                            <p:cond delay="0"/>
                                          </p:stCondLst>
                                        </p:cTn>
                                        <p:tgtEl>
                                          <p:spTgt spid="431205"/>
                                        </p:tgtEl>
                                        <p:attrNameLst>
                                          <p:attrName>style.visibility</p:attrName>
                                        </p:attrNameLst>
                                      </p:cBhvr>
                                      <p:to>
                                        <p:strVal val="visible"/>
                                      </p:to>
                                    </p:set>
                                    <p:animEffect transition="in" filter="blinds(horizontal)">
                                      <p:cBhvr>
                                        <p:cTn id="101" dur="500"/>
                                        <p:tgtEl>
                                          <p:spTgt spid="431205"/>
                                        </p:tgtEl>
                                      </p:cBhvr>
                                    </p:animEffect>
                                  </p:childTnLst>
                                </p:cTn>
                              </p:par>
                              <p:par>
                                <p:cTn id="102" presetID="3" presetClass="entr" presetSubtype="10" fill="hold" nodeType="withEffect">
                                  <p:stCondLst>
                                    <p:cond delay="0"/>
                                  </p:stCondLst>
                                  <p:childTnLst>
                                    <p:set>
                                      <p:cBhvr>
                                        <p:cTn id="103" dur="1" fill="hold">
                                          <p:stCondLst>
                                            <p:cond delay="0"/>
                                          </p:stCondLst>
                                        </p:cTn>
                                        <p:tgtEl>
                                          <p:spTgt spid="431206"/>
                                        </p:tgtEl>
                                        <p:attrNameLst>
                                          <p:attrName>style.visibility</p:attrName>
                                        </p:attrNameLst>
                                      </p:cBhvr>
                                      <p:to>
                                        <p:strVal val="visible"/>
                                      </p:to>
                                    </p:set>
                                    <p:animEffect transition="in" filter="blinds(horizontal)">
                                      <p:cBhvr>
                                        <p:cTn id="104" dur="500"/>
                                        <p:tgtEl>
                                          <p:spTgt spid="431206"/>
                                        </p:tgtEl>
                                      </p:cBhvr>
                                    </p:animEffect>
                                  </p:childTnLst>
                                </p:cTn>
                              </p:par>
                              <p:par>
                                <p:cTn id="105" presetID="3" presetClass="entr" presetSubtype="10" fill="hold" nodeType="withEffect">
                                  <p:stCondLst>
                                    <p:cond delay="0"/>
                                  </p:stCondLst>
                                  <p:childTnLst>
                                    <p:set>
                                      <p:cBhvr>
                                        <p:cTn id="106" dur="1" fill="hold">
                                          <p:stCondLst>
                                            <p:cond delay="0"/>
                                          </p:stCondLst>
                                        </p:cTn>
                                        <p:tgtEl>
                                          <p:spTgt spid="431208"/>
                                        </p:tgtEl>
                                        <p:attrNameLst>
                                          <p:attrName>style.visibility</p:attrName>
                                        </p:attrNameLst>
                                      </p:cBhvr>
                                      <p:to>
                                        <p:strVal val="visible"/>
                                      </p:to>
                                    </p:set>
                                    <p:animEffect transition="in" filter="blinds(horizontal)">
                                      <p:cBhvr>
                                        <p:cTn id="107" dur="500"/>
                                        <p:tgtEl>
                                          <p:spTgt spid="431208"/>
                                        </p:tgtEl>
                                      </p:cBhvr>
                                    </p:animEffect>
                                  </p:childTnLst>
                                </p:cTn>
                              </p:par>
                              <p:par>
                                <p:cTn id="108" presetID="3" presetClass="entr" presetSubtype="10" fill="hold" nodeType="withEffect">
                                  <p:stCondLst>
                                    <p:cond delay="0"/>
                                  </p:stCondLst>
                                  <p:childTnLst>
                                    <p:set>
                                      <p:cBhvr>
                                        <p:cTn id="109" dur="1" fill="hold">
                                          <p:stCondLst>
                                            <p:cond delay="0"/>
                                          </p:stCondLst>
                                        </p:cTn>
                                        <p:tgtEl>
                                          <p:spTgt spid="431209"/>
                                        </p:tgtEl>
                                        <p:attrNameLst>
                                          <p:attrName>style.visibility</p:attrName>
                                        </p:attrNameLst>
                                      </p:cBhvr>
                                      <p:to>
                                        <p:strVal val="visible"/>
                                      </p:to>
                                    </p:set>
                                    <p:animEffect transition="in" filter="blinds(horizontal)">
                                      <p:cBhvr>
                                        <p:cTn id="110" dur="500"/>
                                        <p:tgtEl>
                                          <p:spTgt spid="431209"/>
                                        </p:tgtEl>
                                      </p:cBhvr>
                                    </p:animEffect>
                                  </p:childTnLst>
                                </p:cTn>
                              </p:par>
                              <p:par>
                                <p:cTn id="111" presetID="3" presetClass="entr" presetSubtype="10" fill="hold" nodeType="withEffect">
                                  <p:stCondLst>
                                    <p:cond delay="0"/>
                                  </p:stCondLst>
                                  <p:childTnLst>
                                    <p:set>
                                      <p:cBhvr>
                                        <p:cTn id="112" dur="1" fill="hold">
                                          <p:stCondLst>
                                            <p:cond delay="0"/>
                                          </p:stCondLst>
                                        </p:cTn>
                                        <p:tgtEl>
                                          <p:spTgt spid="431210"/>
                                        </p:tgtEl>
                                        <p:attrNameLst>
                                          <p:attrName>style.visibility</p:attrName>
                                        </p:attrNameLst>
                                      </p:cBhvr>
                                      <p:to>
                                        <p:strVal val="visible"/>
                                      </p:to>
                                    </p:set>
                                    <p:animEffect transition="in" filter="blinds(horizontal)">
                                      <p:cBhvr>
                                        <p:cTn id="113" dur="500"/>
                                        <p:tgtEl>
                                          <p:spTgt spid="431210"/>
                                        </p:tgtEl>
                                      </p:cBhvr>
                                    </p:animEffect>
                                  </p:childTnLst>
                                </p:cTn>
                              </p:par>
                              <p:par>
                                <p:cTn id="114" presetID="3" presetClass="entr" presetSubtype="10" fill="hold" nodeType="withEffect">
                                  <p:stCondLst>
                                    <p:cond delay="0"/>
                                  </p:stCondLst>
                                  <p:childTnLst>
                                    <p:set>
                                      <p:cBhvr>
                                        <p:cTn id="115" dur="1" fill="hold">
                                          <p:stCondLst>
                                            <p:cond delay="0"/>
                                          </p:stCondLst>
                                        </p:cTn>
                                        <p:tgtEl>
                                          <p:spTgt spid="431212"/>
                                        </p:tgtEl>
                                        <p:attrNameLst>
                                          <p:attrName>style.visibility</p:attrName>
                                        </p:attrNameLst>
                                      </p:cBhvr>
                                      <p:to>
                                        <p:strVal val="visible"/>
                                      </p:to>
                                    </p:set>
                                    <p:animEffect transition="in" filter="blinds(horizontal)">
                                      <p:cBhvr>
                                        <p:cTn id="116" dur="500"/>
                                        <p:tgtEl>
                                          <p:spTgt spid="431212"/>
                                        </p:tgtEl>
                                      </p:cBhvr>
                                    </p:animEffect>
                                  </p:childTnLst>
                                </p:cTn>
                              </p:par>
                              <p:par>
                                <p:cTn id="117" presetID="3" presetClass="entr" presetSubtype="10" fill="hold" nodeType="withEffect">
                                  <p:stCondLst>
                                    <p:cond delay="0"/>
                                  </p:stCondLst>
                                  <p:childTnLst>
                                    <p:set>
                                      <p:cBhvr>
                                        <p:cTn id="118" dur="1" fill="hold">
                                          <p:stCondLst>
                                            <p:cond delay="0"/>
                                          </p:stCondLst>
                                        </p:cTn>
                                        <p:tgtEl>
                                          <p:spTgt spid="431214"/>
                                        </p:tgtEl>
                                        <p:attrNameLst>
                                          <p:attrName>style.visibility</p:attrName>
                                        </p:attrNameLst>
                                      </p:cBhvr>
                                      <p:to>
                                        <p:strVal val="visible"/>
                                      </p:to>
                                    </p:set>
                                    <p:animEffect transition="in" filter="blinds(horizontal)">
                                      <p:cBhvr>
                                        <p:cTn id="119" dur="500"/>
                                        <p:tgtEl>
                                          <p:spTgt spid="431214"/>
                                        </p:tgtEl>
                                      </p:cBhvr>
                                    </p:animEffect>
                                  </p:childTnLst>
                                </p:cTn>
                              </p:par>
                              <p:par>
                                <p:cTn id="120" presetID="3" presetClass="entr" presetSubtype="10" fill="hold" nodeType="withEffect">
                                  <p:stCondLst>
                                    <p:cond delay="0"/>
                                  </p:stCondLst>
                                  <p:childTnLst>
                                    <p:set>
                                      <p:cBhvr>
                                        <p:cTn id="121" dur="1" fill="hold">
                                          <p:stCondLst>
                                            <p:cond delay="0"/>
                                          </p:stCondLst>
                                        </p:cTn>
                                        <p:tgtEl>
                                          <p:spTgt spid="431215"/>
                                        </p:tgtEl>
                                        <p:attrNameLst>
                                          <p:attrName>style.visibility</p:attrName>
                                        </p:attrNameLst>
                                      </p:cBhvr>
                                      <p:to>
                                        <p:strVal val="visible"/>
                                      </p:to>
                                    </p:set>
                                    <p:animEffect transition="in" filter="blinds(horizontal)">
                                      <p:cBhvr>
                                        <p:cTn id="122" dur="500"/>
                                        <p:tgtEl>
                                          <p:spTgt spid="431215"/>
                                        </p:tgtEl>
                                      </p:cBhvr>
                                    </p:animEffect>
                                  </p:childTnLst>
                                </p:cTn>
                              </p:par>
                              <p:par>
                                <p:cTn id="123" presetID="3" presetClass="entr" presetSubtype="10" fill="hold" nodeType="withEffect">
                                  <p:stCondLst>
                                    <p:cond delay="0"/>
                                  </p:stCondLst>
                                  <p:childTnLst>
                                    <p:set>
                                      <p:cBhvr>
                                        <p:cTn id="124" dur="1" fill="hold">
                                          <p:stCondLst>
                                            <p:cond delay="0"/>
                                          </p:stCondLst>
                                        </p:cTn>
                                        <p:tgtEl>
                                          <p:spTgt spid="431217"/>
                                        </p:tgtEl>
                                        <p:attrNameLst>
                                          <p:attrName>style.visibility</p:attrName>
                                        </p:attrNameLst>
                                      </p:cBhvr>
                                      <p:to>
                                        <p:strVal val="visible"/>
                                      </p:to>
                                    </p:set>
                                    <p:animEffect transition="in" filter="blinds(horizontal)">
                                      <p:cBhvr>
                                        <p:cTn id="125" dur="500"/>
                                        <p:tgtEl>
                                          <p:spTgt spid="431217"/>
                                        </p:tgtEl>
                                      </p:cBhvr>
                                    </p:animEffect>
                                  </p:childTnLst>
                                </p:cTn>
                              </p:par>
                              <p:par>
                                <p:cTn id="126" presetID="3" presetClass="entr" presetSubtype="10" fill="hold" nodeType="withEffect">
                                  <p:stCondLst>
                                    <p:cond delay="0"/>
                                  </p:stCondLst>
                                  <p:childTnLst>
                                    <p:set>
                                      <p:cBhvr>
                                        <p:cTn id="127" dur="1" fill="hold">
                                          <p:stCondLst>
                                            <p:cond delay="0"/>
                                          </p:stCondLst>
                                        </p:cTn>
                                        <p:tgtEl>
                                          <p:spTgt spid="431218"/>
                                        </p:tgtEl>
                                        <p:attrNameLst>
                                          <p:attrName>style.visibility</p:attrName>
                                        </p:attrNameLst>
                                      </p:cBhvr>
                                      <p:to>
                                        <p:strVal val="visible"/>
                                      </p:to>
                                    </p:set>
                                    <p:animEffect transition="in" filter="blinds(horizontal)">
                                      <p:cBhvr>
                                        <p:cTn id="128" dur="500"/>
                                        <p:tgtEl>
                                          <p:spTgt spid="431218"/>
                                        </p:tgtEl>
                                      </p:cBhvr>
                                    </p:animEffect>
                                  </p:childTnLst>
                                </p:cTn>
                              </p:par>
                              <p:par>
                                <p:cTn id="129" presetID="3" presetClass="entr" presetSubtype="10" fill="hold" nodeType="withEffect">
                                  <p:stCondLst>
                                    <p:cond delay="0"/>
                                  </p:stCondLst>
                                  <p:childTnLst>
                                    <p:set>
                                      <p:cBhvr>
                                        <p:cTn id="130" dur="1" fill="hold">
                                          <p:stCondLst>
                                            <p:cond delay="0"/>
                                          </p:stCondLst>
                                        </p:cTn>
                                        <p:tgtEl>
                                          <p:spTgt spid="431220"/>
                                        </p:tgtEl>
                                        <p:attrNameLst>
                                          <p:attrName>style.visibility</p:attrName>
                                        </p:attrNameLst>
                                      </p:cBhvr>
                                      <p:to>
                                        <p:strVal val="visible"/>
                                      </p:to>
                                    </p:set>
                                    <p:animEffect transition="in" filter="blinds(horizontal)">
                                      <p:cBhvr>
                                        <p:cTn id="131" dur="500"/>
                                        <p:tgtEl>
                                          <p:spTgt spid="431220"/>
                                        </p:tgtEl>
                                      </p:cBhvr>
                                    </p:animEffect>
                                  </p:childTnLst>
                                </p:cTn>
                              </p:par>
                              <p:par>
                                <p:cTn id="132" presetID="3" presetClass="entr" presetSubtype="10" fill="hold" nodeType="withEffect">
                                  <p:stCondLst>
                                    <p:cond delay="0"/>
                                  </p:stCondLst>
                                  <p:childTnLst>
                                    <p:set>
                                      <p:cBhvr>
                                        <p:cTn id="133" dur="1" fill="hold">
                                          <p:stCondLst>
                                            <p:cond delay="0"/>
                                          </p:stCondLst>
                                        </p:cTn>
                                        <p:tgtEl>
                                          <p:spTgt spid="431221"/>
                                        </p:tgtEl>
                                        <p:attrNameLst>
                                          <p:attrName>style.visibility</p:attrName>
                                        </p:attrNameLst>
                                      </p:cBhvr>
                                      <p:to>
                                        <p:strVal val="visible"/>
                                      </p:to>
                                    </p:set>
                                    <p:animEffect transition="in" filter="blinds(horizontal)">
                                      <p:cBhvr>
                                        <p:cTn id="134" dur="500"/>
                                        <p:tgtEl>
                                          <p:spTgt spid="431221"/>
                                        </p:tgtEl>
                                      </p:cBhvr>
                                    </p:animEffect>
                                  </p:childTnLst>
                                </p:cTn>
                              </p:par>
                              <p:par>
                                <p:cTn id="135" presetID="3" presetClass="entr" presetSubtype="10" fill="hold" nodeType="withEffect">
                                  <p:stCondLst>
                                    <p:cond delay="0"/>
                                  </p:stCondLst>
                                  <p:childTnLst>
                                    <p:set>
                                      <p:cBhvr>
                                        <p:cTn id="136" dur="1" fill="hold">
                                          <p:stCondLst>
                                            <p:cond delay="0"/>
                                          </p:stCondLst>
                                        </p:cTn>
                                        <p:tgtEl>
                                          <p:spTgt spid="431223"/>
                                        </p:tgtEl>
                                        <p:attrNameLst>
                                          <p:attrName>style.visibility</p:attrName>
                                        </p:attrNameLst>
                                      </p:cBhvr>
                                      <p:to>
                                        <p:strVal val="visible"/>
                                      </p:to>
                                    </p:set>
                                    <p:animEffect transition="in" filter="blinds(horizontal)">
                                      <p:cBhvr>
                                        <p:cTn id="137" dur="500"/>
                                        <p:tgtEl>
                                          <p:spTgt spid="431223"/>
                                        </p:tgtEl>
                                      </p:cBhvr>
                                    </p:animEffect>
                                  </p:childTnLst>
                                </p:cTn>
                              </p:par>
                              <p:par>
                                <p:cTn id="138" presetID="3" presetClass="entr" presetSubtype="10" fill="hold" nodeType="withEffect">
                                  <p:stCondLst>
                                    <p:cond delay="0"/>
                                  </p:stCondLst>
                                  <p:childTnLst>
                                    <p:set>
                                      <p:cBhvr>
                                        <p:cTn id="139" dur="1" fill="hold">
                                          <p:stCondLst>
                                            <p:cond delay="0"/>
                                          </p:stCondLst>
                                        </p:cTn>
                                        <p:tgtEl>
                                          <p:spTgt spid="431224"/>
                                        </p:tgtEl>
                                        <p:attrNameLst>
                                          <p:attrName>style.visibility</p:attrName>
                                        </p:attrNameLst>
                                      </p:cBhvr>
                                      <p:to>
                                        <p:strVal val="visible"/>
                                      </p:to>
                                    </p:set>
                                    <p:animEffect transition="in" filter="blinds(horizontal)">
                                      <p:cBhvr>
                                        <p:cTn id="140" dur="500"/>
                                        <p:tgtEl>
                                          <p:spTgt spid="431224"/>
                                        </p:tgtEl>
                                      </p:cBhvr>
                                    </p:animEffect>
                                  </p:childTnLst>
                                </p:cTn>
                              </p:par>
                              <p:par>
                                <p:cTn id="141" presetID="3" presetClass="entr" presetSubtype="10" fill="hold" nodeType="withEffect">
                                  <p:stCondLst>
                                    <p:cond delay="0"/>
                                  </p:stCondLst>
                                  <p:childTnLst>
                                    <p:set>
                                      <p:cBhvr>
                                        <p:cTn id="142" dur="1" fill="hold">
                                          <p:stCondLst>
                                            <p:cond delay="0"/>
                                          </p:stCondLst>
                                        </p:cTn>
                                        <p:tgtEl>
                                          <p:spTgt spid="431225"/>
                                        </p:tgtEl>
                                        <p:attrNameLst>
                                          <p:attrName>style.visibility</p:attrName>
                                        </p:attrNameLst>
                                      </p:cBhvr>
                                      <p:to>
                                        <p:strVal val="visible"/>
                                      </p:to>
                                    </p:set>
                                    <p:animEffect transition="in" filter="blinds(horizontal)">
                                      <p:cBhvr>
                                        <p:cTn id="143" dur="500"/>
                                        <p:tgtEl>
                                          <p:spTgt spid="431225"/>
                                        </p:tgtEl>
                                      </p:cBhvr>
                                    </p:animEffect>
                                  </p:childTnLst>
                                </p:cTn>
                              </p:par>
                              <p:par>
                                <p:cTn id="144" presetID="3" presetClass="entr" presetSubtype="10" fill="hold" nodeType="withEffect">
                                  <p:stCondLst>
                                    <p:cond delay="0"/>
                                  </p:stCondLst>
                                  <p:childTnLst>
                                    <p:set>
                                      <p:cBhvr>
                                        <p:cTn id="145" dur="1" fill="hold">
                                          <p:stCondLst>
                                            <p:cond delay="0"/>
                                          </p:stCondLst>
                                        </p:cTn>
                                        <p:tgtEl>
                                          <p:spTgt spid="431226"/>
                                        </p:tgtEl>
                                        <p:attrNameLst>
                                          <p:attrName>style.visibility</p:attrName>
                                        </p:attrNameLst>
                                      </p:cBhvr>
                                      <p:to>
                                        <p:strVal val="visible"/>
                                      </p:to>
                                    </p:set>
                                    <p:animEffect transition="in" filter="blinds(horizontal)">
                                      <p:cBhvr>
                                        <p:cTn id="146" dur="500"/>
                                        <p:tgtEl>
                                          <p:spTgt spid="431226"/>
                                        </p:tgtEl>
                                      </p:cBhvr>
                                    </p:animEffect>
                                  </p:childTnLst>
                                </p:cTn>
                              </p:par>
                              <p:par>
                                <p:cTn id="147" presetID="3" presetClass="entr" presetSubtype="10" fill="hold" nodeType="withEffect">
                                  <p:stCondLst>
                                    <p:cond delay="0"/>
                                  </p:stCondLst>
                                  <p:childTnLst>
                                    <p:set>
                                      <p:cBhvr>
                                        <p:cTn id="148" dur="1" fill="hold">
                                          <p:stCondLst>
                                            <p:cond delay="0"/>
                                          </p:stCondLst>
                                        </p:cTn>
                                        <p:tgtEl>
                                          <p:spTgt spid="431227"/>
                                        </p:tgtEl>
                                        <p:attrNameLst>
                                          <p:attrName>style.visibility</p:attrName>
                                        </p:attrNameLst>
                                      </p:cBhvr>
                                      <p:to>
                                        <p:strVal val="visible"/>
                                      </p:to>
                                    </p:set>
                                    <p:animEffect transition="in" filter="blinds(horizontal)">
                                      <p:cBhvr>
                                        <p:cTn id="149" dur="500"/>
                                        <p:tgtEl>
                                          <p:spTgt spid="431227"/>
                                        </p:tgtEl>
                                      </p:cBhvr>
                                    </p:animEffect>
                                  </p:childTnLst>
                                </p:cTn>
                              </p:par>
                              <p:par>
                                <p:cTn id="150" presetID="3" presetClass="entr" presetSubtype="10" fill="hold" nodeType="withEffect">
                                  <p:stCondLst>
                                    <p:cond delay="0"/>
                                  </p:stCondLst>
                                  <p:childTnLst>
                                    <p:set>
                                      <p:cBhvr>
                                        <p:cTn id="151" dur="1" fill="hold">
                                          <p:stCondLst>
                                            <p:cond delay="0"/>
                                          </p:stCondLst>
                                        </p:cTn>
                                        <p:tgtEl>
                                          <p:spTgt spid="431228"/>
                                        </p:tgtEl>
                                        <p:attrNameLst>
                                          <p:attrName>style.visibility</p:attrName>
                                        </p:attrNameLst>
                                      </p:cBhvr>
                                      <p:to>
                                        <p:strVal val="visible"/>
                                      </p:to>
                                    </p:set>
                                    <p:animEffect transition="in" filter="blinds(horizontal)">
                                      <p:cBhvr>
                                        <p:cTn id="152" dur="500"/>
                                        <p:tgtEl>
                                          <p:spTgt spid="431228"/>
                                        </p:tgtEl>
                                      </p:cBhvr>
                                    </p:animEffect>
                                  </p:childTnLst>
                                </p:cTn>
                              </p:par>
                              <p:par>
                                <p:cTn id="153" presetID="3" presetClass="entr" presetSubtype="10" fill="hold" nodeType="withEffect">
                                  <p:stCondLst>
                                    <p:cond delay="0"/>
                                  </p:stCondLst>
                                  <p:childTnLst>
                                    <p:set>
                                      <p:cBhvr>
                                        <p:cTn id="154" dur="1" fill="hold">
                                          <p:stCondLst>
                                            <p:cond delay="0"/>
                                          </p:stCondLst>
                                        </p:cTn>
                                        <p:tgtEl>
                                          <p:spTgt spid="431230"/>
                                        </p:tgtEl>
                                        <p:attrNameLst>
                                          <p:attrName>style.visibility</p:attrName>
                                        </p:attrNameLst>
                                      </p:cBhvr>
                                      <p:to>
                                        <p:strVal val="visible"/>
                                      </p:to>
                                    </p:set>
                                    <p:animEffect transition="in" filter="blinds(horizontal)">
                                      <p:cBhvr>
                                        <p:cTn id="155" dur="500"/>
                                        <p:tgtEl>
                                          <p:spTgt spid="431230"/>
                                        </p:tgtEl>
                                      </p:cBhvr>
                                    </p:animEffect>
                                  </p:childTnLst>
                                </p:cTn>
                              </p:par>
                              <p:par>
                                <p:cTn id="156" presetID="3" presetClass="entr" presetSubtype="10" fill="hold" nodeType="withEffect">
                                  <p:stCondLst>
                                    <p:cond delay="0"/>
                                  </p:stCondLst>
                                  <p:childTnLst>
                                    <p:set>
                                      <p:cBhvr>
                                        <p:cTn id="157" dur="1" fill="hold">
                                          <p:stCondLst>
                                            <p:cond delay="0"/>
                                          </p:stCondLst>
                                        </p:cTn>
                                        <p:tgtEl>
                                          <p:spTgt spid="431232"/>
                                        </p:tgtEl>
                                        <p:attrNameLst>
                                          <p:attrName>style.visibility</p:attrName>
                                        </p:attrNameLst>
                                      </p:cBhvr>
                                      <p:to>
                                        <p:strVal val="visible"/>
                                      </p:to>
                                    </p:set>
                                    <p:animEffect transition="in" filter="blinds(horizontal)">
                                      <p:cBhvr>
                                        <p:cTn id="158" dur="500"/>
                                        <p:tgtEl>
                                          <p:spTgt spid="431232"/>
                                        </p:tgtEl>
                                      </p:cBhvr>
                                    </p:animEffect>
                                  </p:childTnLst>
                                </p:cTn>
                              </p:par>
                              <p:par>
                                <p:cTn id="159" presetID="3" presetClass="entr" presetSubtype="10" fill="hold" nodeType="withEffect">
                                  <p:stCondLst>
                                    <p:cond delay="0"/>
                                  </p:stCondLst>
                                  <p:childTnLst>
                                    <p:set>
                                      <p:cBhvr>
                                        <p:cTn id="160" dur="1" fill="hold">
                                          <p:stCondLst>
                                            <p:cond delay="0"/>
                                          </p:stCondLst>
                                        </p:cTn>
                                        <p:tgtEl>
                                          <p:spTgt spid="431233"/>
                                        </p:tgtEl>
                                        <p:attrNameLst>
                                          <p:attrName>style.visibility</p:attrName>
                                        </p:attrNameLst>
                                      </p:cBhvr>
                                      <p:to>
                                        <p:strVal val="visible"/>
                                      </p:to>
                                    </p:set>
                                    <p:animEffect transition="in" filter="blinds(horizontal)">
                                      <p:cBhvr>
                                        <p:cTn id="161" dur="500"/>
                                        <p:tgtEl>
                                          <p:spTgt spid="431233"/>
                                        </p:tgtEl>
                                      </p:cBhvr>
                                    </p:animEffect>
                                  </p:childTnLst>
                                </p:cTn>
                              </p:par>
                              <p:par>
                                <p:cTn id="162" presetID="3" presetClass="entr" presetSubtype="10" fill="hold" nodeType="withEffect">
                                  <p:stCondLst>
                                    <p:cond delay="0"/>
                                  </p:stCondLst>
                                  <p:childTnLst>
                                    <p:set>
                                      <p:cBhvr>
                                        <p:cTn id="163" dur="1" fill="hold">
                                          <p:stCondLst>
                                            <p:cond delay="0"/>
                                          </p:stCondLst>
                                        </p:cTn>
                                        <p:tgtEl>
                                          <p:spTgt spid="431234"/>
                                        </p:tgtEl>
                                        <p:attrNameLst>
                                          <p:attrName>style.visibility</p:attrName>
                                        </p:attrNameLst>
                                      </p:cBhvr>
                                      <p:to>
                                        <p:strVal val="visible"/>
                                      </p:to>
                                    </p:set>
                                    <p:animEffect transition="in" filter="blinds(horizontal)">
                                      <p:cBhvr>
                                        <p:cTn id="164" dur="500"/>
                                        <p:tgtEl>
                                          <p:spTgt spid="431234"/>
                                        </p:tgtEl>
                                      </p:cBhvr>
                                    </p:animEffect>
                                  </p:childTnLst>
                                </p:cTn>
                              </p:par>
                              <p:par>
                                <p:cTn id="165" presetID="3" presetClass="entr" presetSubtype="10" fill="hold" nodeType="withEffect">
                                  <p:stCondLst>
                                    <p:cond delay="0"/>
                                  </p:stCondLst>
                                  <p:childTnLst>
                                    <p:set>
                                      <p:cBhvr>
                                        <p:cTn id="166" dur="1" fill="hold">
                                          <p:stCondLst>
                                            <p:cond delay="0"/>
                                          </p:stCondLst>
                                        </p:cTn>
                                        <p:tgtEl>
                                          <p:spTgt spid="431236"/>
                                        </p:tgtEl>
                                        <p:attrNameLst>
                                          <p:attrName>style.visibility</p:attrName>
                                        </p:attrNameLst>
                                      </p:cBhvr>
                                      <p:to>
                                        <p:strVal val="visible"/>
                                      </p:to>
                                    </p:set>
                                    <p:animEffect transition="in" filter="blinds(horizontal)">
                                      <p:cBhvr>
                                        <p:cTn id="167" dur="500"/>
                                        <p:tgtEl>
                                          <p:spTgt spid="431236"/>
                                        </p:tgtEl>
                                      </p:cBhvr>
                                    </p:animEffect>
                                  </p:childTnLst>
                                </p:cTn>
                              </p:par>
                              <p:par>
                                <p:cTn id="168" presetID="3" presetClass="entr" presetSubtype="10" fill="hold" nodeType="withEffect">
                                  <p:stCondLst>
                                    <p:cond delay="0"/>
                                  </p:stCondLst>
                                  <p:childTnLst>
                                    <p:set>
                                      <p:cBhvr>
                                        <p:cTn id="169" dur="1" fill="hold">
                                          <p:stCondLst>
                                            <p:cond delay="0"/>
                                          </p:stCondLst>
                                        </p:cTn>
                                        <p:tgtEl>
                                          <p:spTgt spid="431245"/>
                                        </p:tgtEl>
                                        <p:attrNameLst>
                                          <p:attrName>style.visibility</p:attrName>
                                        </p:attrNameLst>
                                      </p:cBhvr>
                                      <p:to>
                                        <p:strVal val="visible"/>
                                      </p:to>
                                    </p:set>
                                    <p:animEffect transition="in" filter="blinds(horizontal)">
                                      <p:cBhvr>
                                        <p:cTn id="170" dur="500"/>
                                        <p:tgtEl>
                                          <p:spTgt spid="431245"/>
                                        </p:tgtEl>
                                      </p:cBhvr>
                                    </p:animEffect>
                                  </p:childTnLst>
                                </p:cTn>
                              </p:par>
                              <p:par>
                                <p:cTn id="171" presetID="3" presetClass="entr" presetSubtype="10" fill="hold" nodeType="withEffect">
                                  <p:stCondLst>
                                    <p:cond delay="0"/>
                                  </p:stCondLst>
                                  <p:childTnLst>
                                    <p:set>
                                      <p:cBhvr>
                                        <p:cTn id="172" dur="1" fill="hold">
                                          <p:stCondLst>
                                            <p:cond delay="0"/>
                                          </p:stCondLst>
                                        </p:cTn>
                                        <p:tgtEl>
                                          <p:spTgt spid="431246"/>
                                        </p:tgtEl>
                                        <p:attrNameLst>
                                          <p:attrName>style.visibility</p:attrName>
                                        </p:attrNameLst>
                                      </p:cBhvr>
                                      <p:to>
                                        <p:strVal val="visible"/>
                                      </p:to>
                                    </p:set>
                                    <p:animEffect transition="in" filter="blinds(horizontal)">
                                      <p:cBhvr>
                                        <p:cTn id="173" dur="500"/>
                                        <p:tgtEl>
                                          <p:spTgt spid="431246"/>
                                        </p:tgtEl>
                                      </p:cBhvr>
                                    </p:animEffect>
                                  </p:childTnLst>
                                </p:cTn>
                              </p:par>
                              <p:par>
                                <p:cTn id="174" presetID="3" presetClass="entr" presetSubtype="10" fill="hold" nodeType="withEffect">
                                  <p:stCondLst>
                                    <p:cond delay="0"/>
                                  </p:stCondLst>
                                  <p:childTnLst>
                                    <p:set>
                                      <p:cBhvr>
                                        <p:cTn id="175" dur="1" fill="hold">
                                          <p:stCondLst>
                                            <p:cond delay="0"/>
                                          </p:stCondLst>
                                        </p:cTn>
                                        <p:tgtEl>
                                          <p:spTgt spid="431248"/>
                                        </p:tgtEl>
                                        <p:attrNameLst>
                                          <p:attrName>style.visibility</p:attrName>
                                        </p:attrNameLst>
                                      </p:cBhvr>
                                      <p:to>
                                        <p:strVal val="visible"/>
                                      </p:to>
                                    </p:set>
                                    <p:animEffect transition="in" filter="blinds(horizontal)">
                                      <p:cBhvr>
                                        <p:cTn id="176" dur="500"/>
                                        <p:tgtEl>
                                          <p:spTgt spid="431248"/>
                                        </p:tgtEl>
                                      </p:cBhvr>
                                    </p:animEffect>
                                  </p:childTnLst>
                                </p:cTn>
                              </p:par>
                              <p:par>
                                <p:cTn id="177" presetID="3" presetClass="entr" presetSubtype="10" fill="hold" nodeType="withEffect">
                                  <p:stCondLst>
                                    <p:cond delay="0"/>
                                  </p:stCondLst>
                                  <p:childTnLst>
                                    <p:set>
                                      <p:cBhvr>
                                        <p:cTn id="178" dur="1" fill="hold">
                                          <p:stCondLst>
                                            <p:cond delay="0"/>
                                          </p:stCondLst>
                                        </p:cTn>
                                        <p:tgtEl>
                                          <p:spTgt spid="431250"/>
                                        </p:tgtEl>
                                        <p:attrNameLst>
                                          <p:attrName>style.visibility</p:attrName>
                                        </p:attrNameLst>
                                      </p:cBhvr>
                                      <p:to>
                                        <p:strVal val="visible"/>
                                      </p:to>
                                    </p:set>
                                    <p:animEffect transition="in" filter="blinds(horizontal)">
                                      <p:cBhvr>
                                        <p:cTn id="179" dur="500"/>
                                        <p:tgtEl>
                                          <p:spTgt spid="431250"/>
                                        </p:tgtEl>
                                      </p:cBhvr>
                                    </p:animEffect>
                                  </p:childTnLst>
                                </p:cTn>
                              </p:par>
                              <p:par>
                                <p:cTn id="180" presetID="3" presetClass="entr" presetSubtype="10" fill="hold" nodeType="withEffect">
                                  <p:stCondLst>
                                    <p:cond delay="0"/>
                                  </p:stCondLst>
                                  <p:childTnLst>
                                    <p:set>
                                      <p:cBhvr>
                                        <p:cTn id="181" dur="1" fill="hold">
                                          <p:stCondLst>
                                            <p:cond delay="0"/>
                                          </p:stCondLst>
                                        </p:cTn>
                                        <p:tgtEl>
                                          <p:spTgt spid="431252"/>
                                        </p:tgtEl>
                                        <p:attrNameLst>
                                          <p:attrName>style.visibility</p:attrName>
                                        </p:attrNameLst>
                                      </p:cBhvr>
                                      <p:to>
                                        <p:strVal val="visible"/>
                                      </p:to>
                                    </p:set>
                                    <p:animEffect transition="in" filter="blinds(horizontal)">
                                      <p:cBhvr>
                                        <p:cTn id="182" dur="500"/>
                                        <p:tgtEl>
                                          <p:spTgt spid="431252"/>
                                        </p:tgtEl>
                                      </p:cBhvr>
                                    </p:animEffect>
                                  </p:childTnLst>
                                </p:cTn>
                              </p:par>
                              <p:par>
                                <p:cTn id="183" presetID="3" presetClass="entr" presetSubtype="10" fill="hold" nodeType="withEffect">
                                  <p:stCondLst>
                                    <p:cond delay="0"/>
                                  </p:stCondLst>
                                  <p:childTnLst>
                                    <p:set>
                                      <p:cBhvr>
                                        <p:cTn id="184" dur="1" fill="hold">
                                          <p:stCondLst>
                                            <p:cond delay="0"/>
                                          </p:stCondLst>
                                        </p:cTn>
                                        <p:tgtEl>
                                          <p:spTgt spid="431219"/>
                                        </p:tgtEl>
                                        <p:attrNameLst>
                                          <p:attrName>style.visibility</p:attrName>
                                        </p:attrNameLst>
                                      </p:cBhvr>
                                      <p:to>
                                        <p:strVal val="visible"/>
                                      </p:to>
                                    </p:set>
                                    <p:animEffect transition="in" filter="blinds(horizontal)">
                                      <p:cBhvr>
                                        <p:cTn id="185" dur="500"/>
                                        <p:tgtEl>
                                          <p:spTgt spid="431219"/>
                                        </p:tgtEl>
                                      </p:cBhvr>
                                    </p:animEffect>
                                  </p:childTnLst>
                                </p:cTn>
                              </p:par>
                              <p:par>
                                <p:cTn id="186" presetID="3" presetClass="entr" presetSubtype="10" fill="hold" nodeType="withEffect">
                                  <p:stCondLst>
                                    <p:cond delay="0"/>
                                  </p:stCondLst>
                                  <p:childTnLst>
                                    <p:set>
                                      <p:cBhvr>
                                        <p:cTn id="187" dur="1" fill="hold">
                                          <p:stCondLst>
                                            <p:cond delay="0"/>
                                          </p:stCondLst>
                                        </p:cTn>
                                        <p:tgtEl>
                                          <p:spTgt spid="431197"/>
                                        </p:tgtEl>
                                        <p:attrNameLst>
                                          <p:attrName>style.visibility</p:attrName>
                                        </p:attrNameLst>
                                      </p:cBhvr>
                                      <p:to>
                                        <p:strVal val="visible"/>
                                      </p:to>
                                    </p:set>
                                    <p:animEffect transition="in" filter="blinds(horizontal)">
                                      <p:cBhvr>
                                        <p:cTn id="188" dur="500"/>
                                        <p:tgtEl>
                                          <p:spTgt spid="431197"/>
                                        </p:tgtEl>
                                      </p:cBhvr>
                                    </p:animEffect>
                                  </p:childTnLst>
                                </p:cTn>
                              </p:par>
                              <p:par>
                                <p:cTn id="189" presetID="3" presetClass="entr" presetSubtype="10" fill="hold" nodeType="withEffect">
                                  <p:stCondLst>
                                    <p:cond delay="0"/>
                                  </p:stCondLst>
                                  <p:childTnLst>
                                    <p:set>
                                      <p:cBhvr>
                                        <p:cTn id="190" dur="1" fill="hold">
                                          <p:stCondLst>
                                            <p:cond delay="0"/>
                                          </p:stCondLst>
                                        </p:cTn>
                                        <p:tgtEl>
                                          <p:spTgt spid="431198"/>
                                        </p:tgtEl>
                                        <p:attrNameLst>
                                          <p:attrName>style.visibility</p:attrName>
                                        </p:attrNameLst>
                                      </p:cBhvr>
                                      <p:to>
                                        <p:strVal val="visible"/>
                                      </p:to>
                                    </p:set>
                                    <p:animEffect transition="in" filter="blinds(horizontal)">
                                      <p:cBhvr>
                                        <p:cTn id="191" dur="500"/>
                                        <p:tgtEl>
                                          <p:spTgt spid="431198"/>
                                        </p:tgtEl>
                                      </p:cBhvr>
                                    </p:animEffect>
                                  </p:childTnLst>
                                </p:cTn>
                              </p:par>
                              <p:par>
                                <p:cTn id="192" presetID="3" presetClass="entr" presetSubtype="10" fill="hold" nodeType="withEffect">
                                  <p:stCondLst>
                                    <p:cond delay="0"/>
                                  </p:stCondLst>
                                  <p:childTnLst>
                                    <p:set>
                                      <p:cBhvr>
                                        <p:cTn id="193" dur="1" fill="hold">
                                          <p:stCondLst>
                                            <p:cond delay="0"/>
                                          </p:stCondLst>
                                        </p:cTn>
                                        <p:tgtEl>
                                          <p:spTgt spid="431196"/>
                                        </p:tgtEl>
                                        <p:attrNameLst>
                                          <p:attrName>style.visibility</p:attrName>
                                        </p:attrNameLst>
                                      </p:cBhvr>
                                      <p:to>
                                        <p:strVal val="visible"/>
                                      </p:to>
                                    </p:set>
                                    <p:animEffect transition="in" filter="blinds(horizontal)">
                                      <p:cBhvr>
                                        <p:cTn id="194" dur="500"/>
                                        <p:tgtEl>
                                          <p:spTgt spid="431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p:bldP spid="431188" grpId="0" animBg="1"/>
      <p:bldP spid="431190" grpId="0" animBg="1"/>
      <p:bldP spid="431191" grpId="0" animBg="1"/>
      <p:bldP spid="431192" grpId="0" animBg="1"/>
      <p:bldP spid="431194" grpId="0" animBg="1"/>
      <p:bldP spid="431196" grpId="0"/>
      <p:bldP spid="431197" grpId="0"/>
      <p:bldP spid="431198" grpId="0"/>
      <p:bldP spid="431199" grpId="0"/>
      <p:bldP spid="431200" grpId="0"/>
      <p:bldP spid="431201" grpId="0"/>
      <p:bldP spid="431202" grpId="0"/>
      <p:bldP spid="431203" grpId="0"/>
      <p:bldP spid="431206" grpId="0" animBg="1"/>
      <p:bldP spid="431209" grpId="0" animBg="1"/>
      <p:bldP spid="431210" grpId="0" animBg="1"/>
      <p:bldP spid="431214" grpId="0" animBg="1"/>
      <p:bldP spid="431217" grpId="0" animBg="1"/>
      <p:bldP spid="431219" grpId="0"/>
      <p:bldP spid="431220" grpId="0"/>
      <p:bldP spid="431221" grpId="0"/>
      <p:bldP spid="431223" grpId="0" animBg="1"/>
      <p:bldP spid="431226" grpId="0" animBg="1"/>
      <p:bldP spid="431228" grpId="0"/>
      <p:bldP spid="431230" grpId="0"/>
      <p:bldP spid="431232" grpId="0"/>
      <p:bldP spid="431233" grpId="0"/>
      <p:bldP spid="431234" grpId="0"/>
      <p:bldP spid="431236" grpId="0"/>
      <p:bldP spid="431245" grpId="0"/>
      <p:bldP spid="431246" grpId="0"/>
      <p:bldP spid="431248" grpId="0"/>
      <p:bldP spid="431250" grpId="0"/>
      <p:bldP spid="4312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3">
            <a:extLst>
              <a:ext uri="{FF2B5EF4-FFF2-40B4-BE49-F238E27FC236}">
                <a16:creationId xmlns:a16="http://schemas.microsoft.com/office/drawing/2014/main" id="{7C482C8E-E85A-4096-A80C-82A2489CEF65}"/>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31A3EFA-4E4C-4765-829D-744B829970F6}" type="slidenum">
              <a:rPr altLang="zh-CN">
                <a:effectLst>
                  <a:outerShdw blurRad="38100" dist="38100" dir="2700000" algn="tl">
                    <a:srgbClr val="C0C0C0"/>
                  </a:outerShdw>
                </a:effectLst>
                <a:latin typeface="Verdana" panose="020B0604030504040204" pitchFamily="34" charset="0"/>
              </a:rPr>
              <a:pPr/>
              <a:t>8</a:t>
            </a:fld>
            <a:endParaRPr lang="zh-CN" altLang="zh-CN">
              <a:effectLst>
                <a:outerShdw blurRad="38100" dist="38100" dir="2700000" algn="tl">
                  <a:srgbClr val="C0C0C0"/>
                </a:outerShdw>
              </a:effectLst>
              <a:latin typeface="Verdana" panose="020B0604030504040204" pitchFamily="34" charset="0"/>
            </a:endParaRPr>
          </a:p>
        </p:txBody>
      </p:sp>
      <p:sp>
        <p:nvSpPr>
          <p:cNvPr id="39939" name="Rectangle 2">
            <a:extLst>
              <a:ext uri="{FF2B5EF4-FFF2-40B4-BE49-F238E27FC236}">
                <a16:creationId xmlns:a16="http://schemas.microsoft.com/office/drawing/2014/main" id="{135286E6-43A3-A3EE-396D-5D8EF9190622}"/>
              </a:ext>
            </a:extLst>
          </p:cNvPr>
          <p:cNvSpPr>
            <a:spLocks noGrp="1" noChangeArrowheads="1"/>
          </p:cNvSpPr>
          <p:nvPr>
            <p:ph type="title"/>
          </p:nvPr>
        </p:nvSpPr>
        <p:spPr>
          <a:xfrm>
            <a:off x="733425" y="731838"/>
            <a:ext cx="8105775" cy="563562"/>
          </a:xfrm>
        </p:spPr>
        <p:txBody>
          <a:bodyPr/>
          <a:lstStyle/>
          <a:p>
            <a:r>
              <a:rPr lang="en-US" altLang="zh-CN" dirty="0">
                <a:ea typeface="宋体" panose="02010600030101010101" pitchFamily="2" charset="-122"/>
              </a:rPr>
              <a:t>Algorithm 2 : Kruskal</a:t>
            </a:r>
            <a:r>
              <a:rPr lang="en-US" altLang="zh-CN" dirty="0">
                <a:latin typeface="Times New Roman" panose="02020603050405020304" pitchFamily="18" charset="0"/>
                <a:ea typeface="宋体" panose="02010600030101010101" pitchFamily="2" charset="-122"/>
              </a:rPr>
              <a:t>’</a:t>
            </a:r>
            <a:r>
              <a:rPr lang="en-US" altLang="zh-CN" dirty="0">
                <a:ea typeface="宋体" panose="02010600030101010101" pitchFamily="2" charset="-122"/>
              </a:rPr>
              <a:t>s Algorithm</a:t>
            </a:r>
          </a:p>
        </p:txBody>
      </p:sp>
      <p:sp>
        <p:nvSpPr>
          <p:cNvPr id="432131" name="Rectangle 3">
            <a:extLst>
              <a:ext uri="{FF2B5EF4-FFF2-40B4-BE49-F238E27FC236}">
                <a16:creationId xmlns:a16="http://schemas.microsoft.com/office/drawing/2014/main" id="{83FFFBDC-5C1F-658E-EC97-7FC03A022139}"/>
              </a:ext>
            </a:extLst>
          </p:cNvPr>
          <p:cNvSpPr>
            <a:spLocks noGrp="1" noChangeArrowheads="1"/>
          </p:cNvSpPr>
          <p:nvPr>
            <p:ph idx="1"/>
          </p:nvPr>
        </p:nvSpPr>
        <p:spPr>
          <a:xfrm>
            <a:off x="0" y="1219200"/>
            <a:ext cx="9067800" cy="5410200"/>
          </a:xfrm>
        </p:spPr>
        <p:txBody>
          <a:bodyPr/>
          <a:lstStyle/>
          <a:p>
            <a:r>
              <a:rPr lang="en-US" altLang="zh-CN" b="1" dirty="0">
                <a:solidFill>
                  <a:srgbClr val="000000"/>
                </a:solidFill>
                <a:latin typeface="Times New Roman" panose="02020603050405020304" pitchFamily="18" charset="0"/>
                <a:ea typeface="宋体" panose="02010600030101010101" pitchFamily="2" charset="-122"/>
              </a:rPr>
              <a:t>Procedure Kruskal (G: weight connected undirected graph with n vertices )</a:t>
            </a:r>
          </a:p>
          <a:p>
            <a:r>
              <a:rPr lang="en-US" altLang="zh-CN" b="1" dirty="0">
                <a:solidFill>
                  <a:srgbClr val="000000"/>
                </a:solidFill>
                <a:latin typeface="Times New Roman" panose="02020603050405020304" pitchFamily="18" charset="0"/>
                <a:ea typeface="宋体" panose="02010600030101010101" pitchFamily="2" charset="-122"/>
              </a:rPr>
              <a:t>T:= empty graph</a:t>
            </a:r>
          </a:p>
          <a:p>
            <a:r>
              <a:rPr lang="en-US" altLang="zh-CN" b="1" dirty="0">
                <a:solidFill>
                  <a:srgbClr val="000000"/>
                </a:solidFill>
                <a:latin typeface="Times New Roman" panose="02020603050405020304" pitchFamily="18" charset="0"/>
                <a:ea typeface="宋体" panose="02010600030101010101" pitchFamily="2" charset="-122"/>
              </a:rPr>
              <a:t>for i:=1 to n-2</a:t>
            </a:r>
          </a:p>
          <a:p>
            <a:r>
              <a:rPr lang="en-US" altLang="zh-CN" b="1" dirty="0">
                <a:solidFill>
                  <a:srgbClr val="000000"/>
                </a:solidFill>
                <a:latin typeface="Times New Roman" panose="02020603050405020304" pitchFamily="18" charset="0"/>
                <a:ea typeface="宋体" panose="02010600030101010101" pitchFamily="2" charset="-122"/>
              </a:rPr>
              <a:t>begin </a:t>
            </a:r>
          </a:p>
          <a:p>
            <a:r>
              <a:rPr lang="en-US" altLang="zh-CN" b="1" dirty="0">
                <a:solidFill>
                  <a:srgbClr val="000000"/>
                </a:solidFill>
                <a:latin typeface="Times New Roman" panose="02020603050405020304" pitchFamily="18" charset="0"/>
                <a:ea typeface="宋体" panose="02010600030101010101" pitchFamily="2" charset="-122"/>
              </a:rPr>
              <a:t>    e:=an edge in G with smallest weight that does not form a simple circuit when added to T.</a:t>
            </a:r>
          </a:p>
          <a:p>
            <a:r>
              <a:rPr lang="en-US" altLang="zh-CN" b="1" dirty="0">
                <a:solidFill>
                  <a:srgbClr val="000000"/>
                </a:solidFill>
                <a:latin typeface="Times New Roman" panose="02020603050405020304" pitchFamily="18" charset="0"/>
                <a:ea typeface="宋体" panose="02010600030101010101" pitchFamily="2" charset="-122"/>
              </a:rPr>
              <a:t>    T:=T with e added</a:t>
            </a:r>
          </a:p>
          <a:p>
            <a:r>
              <a:rPr lang="en-US" altLang="zh-CN" b="1" dirty="0">
                <a:solidFill>
                  <a:srgbClr val="000000"/>
                </a:solidFill>
                <a:latin typeface="Times New Roman" panose="02020603050405020304" pitchFamily="18" charset="0"/>
                <a:ea typeface="宋体" panose="02010600030101010101" pitchFamily="2" charset="-122"/>
              </a:rPr>
              <a:t>end {T is a minimum spanning tree of G}</a:t>
            </a:r>
            <a:endParaRPr lang="el-GR" altLang="zh-CN" b="1" dirty="0">
              <a:solidFill>
                <a:srgbClr val="000000"/>
              </a:solidFill>
              <a:latin typeface="Times New Roman" panose="02020603050405020304" pitchFamily="18" charset="0"/>
              <a:ea typeface="宋体" panose="02010600030101010101" pitchFamily="2" charset="-122"/>
            </a:endParaRPr>
          </a:p>
        </p:txBody>
      </p:sp>
      <p:sp>
        <p:nvSpPr>
          <p:cNvPr id="432132" name="Text Box 4">
            <a:extLst>
              <a:ext uri="{FF2B5EF4-FFF2-40B4-BE49-F238E27FC236}">
                <a16:creationId xmlns:a16="http://schemas.microsoft.com/office/drawing/2014/main" id="{1E230F58-E247-3ED6-5A29-152A90DFA116}"/>
              </a:ext>
            </a:extLst>
          </p:cNvPr>
          <p:cNvSpPr txBox="1">
            <a:spLocks noChangeArrowheads="1"/>
          </p:cNvSpPr>
          <p:nvPr/>
        </p:nvSpPr>
        <p:spPr bwMode="auto">
          <a:xfrm>
            <a:off x="4800600" y="3200400"/>
            <a:ext cx="2133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3000" b="1">
                <a:solidFill>
                  <a:srgbClr val="8C1602"/>
                </a:solidFill>
                <a:latin typeface="Times New Roman" panose="02020603050405020304" pitchFamily="18" charset="0"/>
              </a:rPr>
              <a:t>O(e*log 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2131">
                                            <p:txEl>
                                              <p:pRg st="0" end="0"/>
                                            </p:txEl>
                                          </p:spTgt>
                                        </p:tgtEl>
                                        <p:attrNameLst>
                                          <p:attrName>style.visibility</p:attrName>
                                        </p:attrNameLst>
                                      </p:cBhvr>
                                      <p:to>
                                        <p:strVal val="visible"/>
                                      </p:to>
                                    </p:set>
                                    <p:animEffect transition="in" filter="blinds(horizontal)">
                                      <p:cBhvr>
                                        <p:cTn id="7" dur="500"/>
                                        <p:tgtEl>
                                          <p:spTgt spid="432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2131">
                                            <p:txEl>
                                              <p:pRg st="1" end="1"/>
                                            </p:txEl>
                                          </p:spTgt>
                                        </p:tgtEl>
                                        <p:attrNameLst>
                                          <p:attrName>style.visibility</p:attrName>
                                        </p:attrNameLst>
                                      </p:cBhvr>
                                      <p:to>
                                        <p:strVal val="visible"/>
                                      </p:to>
                                    </p:set>
                                    <p:animEffect transition="in" filter="blinds(horizontal)">
                                      <p:cBhvr>
                                        <p:cTn id="12" dur="500"/>
                                        <p:tgtEl>
                                          <p:spTgt spid="432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32131">
                                            <p:txEl>
                                              <p:pRg st="2" end="2"/>
                                            </p:txEl>
                                          </p:spTgt>
                                        </p:tgtEl>
                                        <p:attrNameLst>
                                          <p:attrName>style.visibility</p:attrName>
                                        </p:attrNameLst>
                                      </p:cBhvr>
                                      <p:to>
                                        <p:strVal val="visible"/>
                                      </p:to>
                                    </p:set>
                                    <p:animEffect transition="in" filter="blinds(horizontal)">
                                      <p:cBhvr>
                                        <p:cTn id="17" dur="500"/>
                                        <p:tgtEl>
                                          <p:spTgt spid="4321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32131">
                                            <p:txEl>
                                              <p:pRg st="3" end="3"/>
                                            </p:txEl>
                                          </p:spTgt>
                                        </p:tgtEl>
                                        <p:attrNameLst>
                                          <p:attrName>style.visibility</p:attrName>
                                        </p:attrNameLst>
                                      </p:cBhvr>
                                      <p:to>
                                        <p:strVal val="visible"/>
                                      </p:to>
                                    </p:set>
                                    <p:animEffect transition="in" filter="blinds(horizontal)">
                                      <p:cBhvr>
                                        <p:cTn id="22" dur="500"/>
                                        <p:tgtEl>
                                          <p:spTgt spid="4321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32131">
                                            <p:txEl>
                                              <p:pRg st="4" end="4"/>
                                            </p:txEl>
                                          </p:spTgt>
                                        </p:tgtEl>
                                        <p:attrNameLst>
                                          <p:attrName>style.visibility</p:attrName>
                                        </p:attrNameLst>
                                      </p:cBhvr>
                                      <p:to>
                                        <p:strVal val="visible"/>
                                      </p:to>
                                    </p:set>
                                    <p:animEffect transition="in" filter="blinds(horizontal)">
                                      <p:cBhvr>
                                        <p:cTn id="27" dur="500"/>
                                        <p:tgtEl>
                                          <p:spTgt spid="4321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32131">
                                            <p:txEl>
                                              <p:pRg st="5" end="5"/>
                                            </p:txEl>
                                          </p:spTgt>
                                        </p:tgtEl>
                                        <p:attrNameLst>
                                          <p:attrName>style.visibility</p:attrName>
                                        </p:attrNameLst>
                                      </p:cBhvr>
                                      <p:to>
                                        <p:strVal val="visible"/>
                                      </p:to>
                                    </p:set>
                                    <p:animEffect transition="in" filter="blinds(horizontal)">
                                      <p:cBhvr>
                                        <p:cTn id="32" dur="500"/>
                                        <p:tgtEl>
                                          <p:spTgt spid="4321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32131">
                                            <p:txEl>
                                              <p:pRg st="6" end="6"/>
                                            </p:txEl>
                                          </p:spTgt>
                                        </p:tgtEl>
                                        <p:attrNameLst>
                                          <p:attrName>style.visibility</p:attrName>
                                        </p:attrNameLst>
                                      </p:cBhvr>
                                      <p:to>
                                        <p:strVal val="visible"/>
                                      </p:to>
                                    </p:set>
                                    <p:animEffect transition="in" filter="blinds(horizontal)">
                                      <p:cBhvr>
                                        <p:cTn id="37" dur="500"/>
                                        <p:tgtEl>
                                          <p:spTgt spid="43213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32132"/>
                                        </p:tgtEl>
                                        <p:attrNameLst>
                                          <p:attrName>style.visibility</p:attrName>
                                        </p:attrNameLst>
                                      </p:cBhvr>
                                      <p:to>
                                        <p:strVal val="visible"/>
                                      </p:to>
                                    </p:set>
                                    <p:animEffect transition="in" filter="blinds(horizontal)">
                                      <p:cBhvr>
                                        <p:cTn id="42" dur="500"/>
                                        <p:tgtEl>
                                          <p:spTgt spid="432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1" grpId="0" build="p"/>
      <p:bldP spid="4321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3">
            <a:extLst>
              <a:ext uri="{FF2B5EF4-FFF2-40B4-BE49-F238E27FC236}">
                <a16:creationId xmlns:a16="http://schemas.microsoft.com/office/drawing/2014/main" id="{C2BDA75D-2AAC-4B12-83B3-3AD1DF84C560}"/>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D3C1E03-7D97-4363-89A8-225F2C6E8D45}" type="slidenum">
              <a:rPr altLang="zh-CN">
                <a:effectLst>
                  <a:outerShdw blurRad="38100" dist="38100" dir="2700000" algn="tl">
                    <a:srgbClr val="C0C0C0"/>
                  </a:outerShdw>
                </a:effectLst>
                <a:latin typeface="Verdana" panose="020B0604030504040204" pitchFamily="34" charset="0"/>
              </a:rPr>
              <a:pPr/>
              <a:t>9</a:t>
            </a:fld>
            <a:endParaRPr lang="zh-CN" altLang="zh-CN">
              <a:effectLst>
                <a:outerShdw blurRad="38100" dist="38100" dir="2700000" algn="tl">
                  <a:srgbClr val="C0C0C0"/>
                </a:outerShdw>
              </a:effectLst>
              <a:latin typeface="Verdana" panose="020B0604030504040204" pitchFamily="34" charset="0"/>
            </a:endParaRPr>
          </a:p>
        </p:txBody>
      </p:sp>
      <p:sp>
        <p:nvSpPr>
          <p:cNvPr id="40963" name="Rectangle 2">
            <a:extLst>
              <a:ext uri="{FF2B5EF4-FFF2-40B4-BE49-F238E27FC236}">
                <a16:creationId xmlns:a16="http://schemas.microsoft.com/office/drawing/2014/main" id="{4DC6FB1C-C6C7-626B-6331-E475818EDD2C}"/>
              </a:ext>
            </a:extLst>
          </p:cNvPr>
          <p:cNvSpPr>
            <a:spLocks noGrp="1" noChangeArrowheads="1"/>
          </p:cNvSpPr>
          <p:nvPr>
            <p:ph type="title"/>
          </p:nvPr>
        </p:nvSpPr>
        <p:spPr/>
        <p:txBody>
          <a:bodyPr/>
          <a:lstStyle/>
          <a:p>
            <a:r>
              <a:rPr lang="en-US" altLang="zh-CN">
                <a:ea typeface="宋体" panose="02010600030101010101" pitchFamily="2" charset="-122"/>
              </a:rPr>
              <a:t>Example 3</a:t>
            </a:r>
          </a:p>
        </p:txBody>
      </p:sp>
      <p:sp>
        <p:nvSpPr>
          <p:cNvPr id="433155" name="Rectangle 3">
            <a:extLst>
              <a:ext uri="{FF2B5EF4-FFF2-40B4-BE49-F238E27FC236}">
                <a16:creationId xmlns:a16="http://schemas.microsoft.com/office/drawing/2014/main" id="{E89A416A-1493-20DC-7727-50D2A8C85798}"/>
              </a:ext>
            </a:extLst>
          </p:cNvPr>
          <p:cNvSpPr>
            <a:spLocks noGrp="1" noChangeArrowheads="1"/>
          </p:cNvSpPr>
          <p:nvPr>
            <p:ph idx="1"/>
          </p:nvPr>
        </p:nvSpPr>
        <p:spPr>
          <a:xfrm>
            <a:off x="5943600" y="1371600"/>
            <a:ext cx="3124200" cy="5105400"/>
          </a:xfrm>
        </p:spPr>
        <p:txBody>
          <a:bodyPr/>
          <a:lstStyle/>
          <a:p>
            <a:r>
              <a:rPr lang="en-US" altLang="zh-CN" sz="2400" b="1" dirty="0">
                <a:solidFill>
                  <a:srgbClr val="000000"/>
                </a:solidFill>
                <a:latin typeface="Times New Roman" panose="02020603050405020304" pitchFamily="18" charset="0"/>
                <a:ea typeface="宋体" panose="02010600030101010101" pitchFamily="2" charset="-122"/>
              </a:rPr>
              <a:t>1     {c, d}     1             </a:t>
            </a:r>
          </a:p>
          <a:p>
            <a:r>
              <a:rPr lang="en-US" altLang="zh-CN" sz="2400" b="1" dirty="0">
                <a:solidFill>
                  <a:srgbClr val="000000"/>
                </a:solidFill>
                <a:latin typeface="Times New Roman" panose="02020603050405020304" pitchFamily="18" charset="0"/>
                <a:ea typeface="宋体" panose="02010600030101010101" pitchFamily="2" charset="-122"/>
              </a:rPr>
              <a:t>2     {k, l}     1 </a:t>
            </a:r>
          </a:p>
          <a:p>
            <a:r>
              <a:rPr lang="en-US" altLang="zh-CN" sz="2400" b="1" dirty="0">
                <a:solidFill>
                  <a:srgbClr val="000000"/>
                </a:solidFill>
                <a:latin typeface="Times New Roman" panose="02020603050405020304" pitchFamily="18" charset="0"/>
                <a:ea typeface="宋体" panose="02010600030101010101" pitchFamily="2" charset="-122"/>
              </a:rPr>
              <a:t>3     {b, f}      1             </a:t>
            </a:r>
          </a:p>
          <a:p>
            <a:r>
              <a:rPr lang="en-US" altLang="zh-CN" sz="2400" b="1" dirty="0">
                <a:solidFill>
                  <a:srgbClr val="000000"/>
                </a:solidFill>
                <a:latin typeface="Times New Roman" panose="02020603050405020304" pitchFamily="18" charset="0"/>
                <a:ea typeface="宋体" panose="02010600030101010101" pitchFamily="2" charset="-122"/>
              </a:rPr>
              <a:t>4     {c, g}     2</a:t>
            </a:r>
          </a:p>
          <a:p>
            <a:r>
              <a:rPr lang="en-US" altLang="zh-CN" sz="2400" b="1" dirty="0">
                <a:solidFill>
                  <a:srgbClr val="000000"/>
                </a:solidFill>
                <a:latin typeface="Times New Roman" panose="02020603050405020304" pitchFamily="18" charset="0"/>
                <a:ea typeface="宋体" panose="02010600030101010101" pitchFamily="2" charset="-122"/>
              </a:rPr>
              <a:t>5     {a, b}     2</a:t>
            </a:r>
          </a:p>
          <a:p>
            <a:r>
              <a:rPr lang="en-US" altLang="zh-CN" sz="2400" b="1" dirty="0">
                <a:solidFill>
                  <a:srgbClr val="000000"/>
                </a:solidFill>
                <a:latin typeface="Times New Roman" panose="02020603050405020304" pitchFamily="18" charset="0"/>
                <a:ea typeface="宋体" panose="02010600030101010101" pitchFamily="2" charset="-122"/>
              </a:rPr>
              <a:t>6     {f, j}      2</a:t>
            </a:r>
          </a:p>
          <a:p>
            <a:r>
              <a:rPr lang="en-US" altLang="zh-CN" sz="2400" b="1" dirty="0">
                <a:solidFill>
                  <a:srgbClr val="000000"/>
                </a:solidFill>
                <a:latin typeface="Times New Roman" panose="02020603050405020304" pitchFamily="18" charset="0"/>
                <a:ea typeface="宋体" panose="02010600030101010101" pitchFamily="2" charset="-122"/>
              </a:rPr>
              <a:t>7      {l, h}     3</a:t>
            </a:r>
          </a:p>
          <a:p>
            <a:r>
              <a:rPr lang="en-US" altLang="zh-CN" sz="2400" b="1" dirty="0">
                <a:solidFill>
                  <a:srgbClr val="000000"/>
                </a:solidFill>
                <a:latin typeface="Times New Roman" panose="02020603050405020304" pitchFamily="18" charset="0"/>
                <a:ea typeface="宋体" panose="02010600030101010101" pitchFamily="2" charset="-122"/>
              </a:rPr>
              <a:t>8      {f, g}     3</a:t>
            </a:r>
          </a:p>
          <a:p>
            <a:r>
              <a:rPr lang="en-US" altLang="zh-CN" sz="2400" b="1" dirty="0">
                <a:solidFill>
                  <a:srgbClr val="000000"/>
                </a:solidFill>
                <a:latin typeface="Times New Roman" panose="02020603050405020304" pitchFamily="18" charset="0"/>
                <a:ea typeface="宋体" panose="02010600030101010101" pitchFamily="2" charset="-122"/>
              </a:rPr>
              <a:t>9      {g, h}     3</a:t>
            </a:r>
          </a:p>
          <a:p>
            <a:r>
              <a:rPr lang="en-US" altLang="zh-CN" sz="2400" b="1" dirty="0">
                <a:solidFill>
                  <a:srgbClr val="000000"/>
                </a:solidFill>
                <a:latin typeface="Times New Roman" panose="02020603050405020304" pitchFamily="18" charset="0"/>
                <a:ea typeface="宋体" panose="02010600030101010101" pitchFamily="2" charset="-122"/>
              </a:rPr>
              <a:t>10     {</a:t>
            </a:r>
            <a:r>
              <a:rPr lang="en-US" altLang="zh-CN" sz="2400" b="1" dirty="0" err="1">
                <a:solidFill>
                  <a:srgbClr val="000000"/>
                </a:solidFill>
                <a:latin typeface="Times New Roman" panose="02020603050405020304" pitchFamily="18" charset="0"/>
                <a:ea typeface="宋体" panose="02010600030101010101" pitchFamily="2" charset="-122"/>
              </a:rPr>
              <a:t>i</a:t>
            </a:r>
            <a:r>
              <a:rPr lang="en-US" altLang="zh-CN" sz="2400" b="1" dirty="0">
                <a:solidFill>
                  <a:srgbClr val="000000"/>
                </a:solidFill>
                <a:latin typeface="Times New Roman" panose="02020603050405020304" pitchFamily="18" charset="0"/>
                <a:ea typeface="宋体" panose="02010600030101010101" pitchFamily="2" charset="-122"/>
              </a:rPr>
              <a:t>, j}     3</a:t>
            </a:r>
          </a:p>
          <a:p>
            <a:r>
              <a:rPr lang="en-US" altLang="zh-CN" sz="2400" b="1" dirty="0">
                <a:solidFill>
                  <a:srgbClr val="000000"/>
                </a:solidFill>
                <a:latin typeface="Times New Roman" panose="02020603050405020304" pitchFamily="18" charset="0"/>
                <a:ea typeface="宋体" panose="02010600030101010101" pitchFamily="2" charset="-122"/>
              </a:rPr>
              <a:t>11     {a, e}     3</a:t>
            </a:r>
          </a:p>
        </p:txBody>
      </p:sp>
      <p:sp>
        <p:nvSpPr>
          <p:cNvPr id="40965" name="Oval 4">
            <a:extLst>
              <a:ext uri="{FF2B5EF4-FFF2-40B4-BE49-F238E27FC236}">
                <a16:creationId xmlns:a16="http://schemas.microsoft.com/office/drawing/2014/main" id="{AA935625-7AA2-A7AC-B192-F540568D4CEE}"/>
              </a:ext>
            </a:extLst>
          </p:cNvPr>
          <p:cNvSpPr>
            <a:spLocks noChangeArrowheads="1"/>
          </p:cNvSpPr>
          <p:nvPr/>
        </p:nvSpPr>
        <p:spPr bwMode="auto">
          <a:xfrm>
            <a:off x="563563" y="2690813"/>
            <a:ext cx="277812"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0966" name="Line 5">
            <a:extLst>
              <a:ext uri="{FF2B5EF4-FFF2-40B4-BE49-F238E27FC236}">
                <a16:creationId xmlns:a16="http://schemas.microsoft.com/office/drawing/2014/main" id="{84EE8A50-4982-4F4D-E725-751627197907}"/>
              </a:ext>
            </a:extLst>
          </p:cNvPr>
          <p:cNvSpPr>
            <a:spLocks noChangeShapeType="1"/>
          </p:cNvSpPr>
          <p:nvPr/>
        </p:nvSpPr>
        <p:spPr bwMode="auto">
          <a:xfrm>
            <a:off x="679450" y="1876425"/>
            <a:ext cx="13176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7" name="Oval 6">
            <a:extLst>
              <a:ext uri="{FF2B5EF4-FFF2-40B4-BE49-F238E27FC236}">
                <a16:creationId xmlns:a16="http://schemas.microsoft.com/office/drawing/2014/main" id="{417C6189-1BAF-6F21-A00B-AA592AC45616}"/>
              </a:ext>
            </a:extLst>
          </p:cNvPr>
          <p:cNvSpPr>
            <a:spLocks noChangeArrowheads="1"/>
          </p:cNvSpPr>
          <p:nvPr/>
        </p:nvSpPr>
        <p:spPr bwMode="auto">
          <a:xfrm>
            <a:off x="563563" y="1712913"/>
            <a:ext cx="277812"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0968" name="Oval 7">
            <a:extLst>
              <a:ext uri="{FF2B5EF4-FFF2-40B4-BE49-F238E27FC236}">
                <a16:creationId xmlns:a16="http://schemas.microsoft.com/office/drawing/2014/main" id="{C221CBDF-44B0-0F3F-6F80-D86D298E2AD6}"/>
              </a:ext>
            </a:extLst>
          </p:cNvPr>
          <p:cNvSpPr>
            <a:spLocks noChangeArrowheads="1"/>
          </p:cNvSpPr>
          <p:nvPr/>
        </p:nvSpPr>
        <p:spPr bwMode="auto">
          <a:xfrm>
            <a:off x="1966913" y="1712913"/>
            <a:ext cx="276225"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0969" name="Oval 8">
            <a:extLst>
              <a:ext uri="{FF2B5EF4-FFF2-40B4-BE49-F238E27FC236}">
                <a16:creationId xmlns:a16="http://schemas.microsoft.com/office/drawing/2014/main" id="{8BDC26F0-6B11-D042-75DD-293DE5B49CBD}"/>
              </a:ext>
            </a:extLst>
          </p:cNvPr>
          <p:cNvSpPr>
            <a:spLocks noChangeArrowheads="1"/>
          </p:cNvSpPr>
          <p:nvPr/>
        </p:nvSpPr>
        <p:spPr bwMode="auto">
          <a:xfrm>
            <a:off x="1966913" y="2690813"/>
            <a:ext cx="276225"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0970" name="Line 9">
            <a:extLst>
              <a:ext uri="{FF2B5EF4-FFF2-40B4-BE49-F238E27FC236}">
                <a16:creationId xmlns:a16="http://schemas.microsoft.com/office/drawing/2014/main" id="{DAD11ECE-7E9B-8976-96E2-9FB13CFBC104}"/>
              </a:ext>
            </a:extLst>
          </p:cNvPr>
          <p:cNvSpPr>
            <a:spLocks noChangeShapeType="1"/>
          </p:cNvSpPr>
          <p:nvPr/>
        </p:nvSpPr>
        <p:spPr bwMode="auto">
          <a:xfrm flipH="1">
            <a:off x="681038" y="1789113"/>
            <a:ext cx="0" cy="965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1" name="Oval 10">
            <a:extLst>
              <a:ext uri="{FF2B5EF4-FFF2-40B4-BE49-F238E27FC236}">
                <a16:creationId xmlns:a16="http://schemas.microsoft.com/office/drawing/2014/main" id="{546EA270-796F-E045-8433-2BD67DB157E8}"/>
              </a:ext>
            </a:extLst>
          </p:cNvPr>
          <p:cNvSpPr>
            <a:spLocks noChangeArrowheads="1"/>
          </p:cNvSpPr>
          <p:nvPr/>
        </p:nvSpPr>
        <p:spPr bwMode="auto">
          <a:xfrm>
            <a:off x="3370263" y="1712913"/>
            <a:ext cx="276225"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0972" name="Line 11">
            <a:extLst>
              <a:ext uri="{FF2B5EF4-FFF2-40B4-BE49-F238E27FC236}">
                <a16:creationId xmlns:a16="http://schemas.microsoft.com/office/drawing/2014/main" id="{0FE20211-369E-6D91-E1EB-57D5C6FEA746}"/>
              </a:ext>
            </a:extLst>
          </p:cNvPr>
          <p:cNvSpPr>
            <a:spLocks noChangeShapeType="1"/>
          </p:cNvSpPr>
          <p:nvPr/>
        </p:nvSpPr>
        <p:spPr bwMode="auto">
          <a:xfrm>
            <a:off x="2132013" y="1876425"/>
            <a:ext cx="13176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3" name="Rectangle 12">
            <a:extLst>
              <a:ext uri="{FF2B5EF4-FFF2-40B4-BE49-F238E27FC236}">
                <a16:creationId xmlns:a16="http://schemas.microsoft.com/office/drawing/2014/main" id="{F69742E4-3E7D-D796-6BAE-2821CE2B90B4}"/>
              </a:ext>
            </a:extLst>
          </p:cNvPr>
          <p:cNvSpPr>
            <a:spLocks noChangeArrowheads="1"/>
          </p:cNvSpPr>
          <p:nvPr/>
        </p:nvSpPr>
        <p:spPr bwMode="auto">
          <a:xfrm>
            <a:off x="234950" y="11430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a</a:t>
            </a:r>
          </a:p>
        </p:txBody>
      </p:sp>
      <p:sp>
        <p:nvSpPr>
          <p:cNvPr id="40974" name="Rectangle 13">
            <a:extLst>
              <a:ext uri="{FF2B5EF4-FFF2-40B4-BE49-F238E27FC236}">
                <a16:creationId xmlns:a16="http://schemas.microsoft.com/office/drawing/2014/main" id="{6DA3B878-0B99-18F7-021D-8AA71846520B}"/>
              </a:ext>
            </a:extLst>
          </p:cNvPr>
          <p:cNvSpPr>
            <a:spLocks noChangeArrowheads="1"/>
          </p:cNvSpPr>
          <p:nvPr/>
        </p:nvSpPr>
        <p:spPr bwMode="auto">
          <a:xfrm>
            <a:off x="1638300" y="1225550"/>
            <a:ext cx="493713"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b</a:t>
            </a:r>
          </a:p>
        </p:txBody>
      </p:sp>
      <p:sp>
        <p:nvSpPr>
          <p:cNvPr id="40975" name="Rectangle 14">
            <a:extLst>
              <a:ext uri="{FF2B5EF4-FFF2-40B4-BE49-F238E27FC236}">
                <a16:creationId xmlns:a16="http://schemas.microsoft.com/office/drawing/2014/main" id="{B4A7BD4B-FF85-E8DE-1205-BA7AF6CA01F4}"/>
              </a:ext>
            </a:extLst>
          </p:cNvPr>
          <p:cNvSpPr>
            <a:spLocks noChangeArrowheads="1"/>
          </p:cNvSpPr>
          <p:nvPr/>
        </p:nvSpPr>
        <p:spPr bwMode="auto">
          <a:xfrm>
            <a:off x="3040063" y="122555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c</a:t>
            </a:r>
          </a:p>
        </p:txBody>
      </p:sp>
      <p:sp>
        <p:nvSpPr>
          <p:cNvPr id="40976" name="Rectangle 15">
            <a:extLst>
              <a:ext uri="{FF2B5EF4-FFF2-40B4-BE49-F238E27FC236}">
                <a16:creationId xmlns:a16="http://schemas.microsoft.com/office/drawing/2014/main" id="{B0C6F697-6D87-68CD-3D27-9E8D94E9B32D}"/>
              </a:ext>
            </a:extLst>
          </p:cNvPr>
          <p:cNvSpPr>
            <a:spLocks noChangeArrowheads="1"/>
          </p:cNvSpPr>
          <p:nvPr/>
        </p:nvSpPr>
        <p:spPr bwMode="auto">
          <a:xfrm>
            <a:off x="152400" y="2503488"/>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e</a:t>
            </a:r>
          </a:p>
        </p:txBody>
      </p:sp>
      <p:sp>
        <p:nvSpPr>
          <p:cNvPr id="40977" name="Rectangle 16">
            <a:extLst>
              <a:ext uri="{FF2B5EF4-FFF2-40B4-BE49-F238E27FC236}">
                <a16:creationId xmlns:a16="http://schemas.microsoft.com/office/drawing/2014/main" id="{6112AC6D-5995-EE84-6073-9399DC0E0945}"/>
              </a:ext>
            </a:extLst>
          </p:cNvPr>
          <p:cNvSpPr>
            <a:spLocks noChangeArrowheads="1"/>
          </p:cNvSpPr>
          <p:nvPr/>
        </p:nvSpPr>
        <p:spPr bwMode="auto">
          <a:xfrm>
            <a:off x="1638300" y="2201863"/>
            <a:ext cx="493713"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f</a:t>
            </a:r>
          </a:p>
        </p:txBody>
      </p:sp>
      <p:sp>
        <p:nvSpPr>
          <p:cNvPr id="40978" name="Rectangle 17">
            <a:extLst>
              <a:ext uri="{FF2B5EF4-FFF2-40B4-BE49-F238E27FC236}">
                <a16:creationId xmlns:a16="http://schemas.microsoft.com/office/drawing/2014/main" id="{B629C296-F2E3-2D83-F491-E6754430E44E}"/>
              </a:ext>
            </a:extLst>
          </p:cNvPr>
          <p:cNvSpPr>
            <a:spLocks noChangeArrowheads="1"/>
          </p:cNvSpPr>
          <p:nvPr/>
        </p:nvSpPr>
        <p:spPr bwMode="auto">
          <a:xfrm>
            <a:off x="3040063" y="2282825"/>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g</a:t>
            </a:r>
          </a:p>
        </p:txBody>
      </p:sp>
      <p:sp>
        <p:nvSpPr>
          <p:cNvPr id="40979" name="Rectangle 18">
            <a:extLst>
              <a:ext uri="{FF2B5EF4-FFF2-40B4-BE49-F238E27FC236}">
                <a16:creationId xmlns:a16="http://schemas.microsoft.com/office/drawing/2014/main" id="{91CAC5DC-DD90-6922-0559-AE00C96A3BEC}"/>
              </a:ext>
            </a:extLst>
          </p:cNvPr>
          <p:cNvSpPr>
            <a:spLocks noChangeArrowheads="1"/>
          </p:cNvSpPr>
          <p:nvPr/>
        </p:nvSpPr>
        <p:spPr bwMode="auto">
          <a:xfrm>
            <a:off x="3040063" y="3341688"/>
            <a:ext cx="49530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k</a:t>
            </a:r>
          </a:p>
        </p:txBody>
      </p:sp>
      <p:sp>
        <p:nvSpPr>
          <p:cNvPr id="40980" name="Rectangle 19">
            <a:extLst>
              <a:ext uri="{FF2B5EF4-FFF2-40B4-BE49-F238E27FC236}">
                <a16:creationId xmlns:a16="http://schemas.microsoft.com/office/drawing/2014/main" id="{CF5FED94-460C-65FA-2BB9-B25245859395}"/>
              </a:ext>
            </a:extLst>
          </p:cNvPr>
          <p:cNvSpPr>
            <a:spLocks noChangeArrowheads="1"/>
          </p:cNvSpPr>
          <p:nvPr/>
        </p:nvSpPr>
        <p:spPr bwMode="auto">
          <a:xfrm>
            <a:off x="1720850" y="3341688"/>
            <a:ext cx="493713"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j</a:t>
            </a:r>
          </a:p>
        </p:txBody>
      </p:sp>
      <p:sp>
        <p:nvSpPr>
          <p:cNvPr id="40981" name="Rectangle 20">
            <a:extLst>
              <a:ext uri="{FF2B5EF4-FFF2-40B4-BE49-F238E27FC236}">
                <a16:creationId xmlns:a16="http://schemas.microsoft.com/office/drawing/2014/main" id="{BB495F0B-A9BB-0DF6-277D-C2835E397A20}"/>
              </a:ext>
            </a:extLst>
          </p:cNvPr>
          <p:cNvSpPr>
            <a:spLocks noChangeArrowheads="1"/>
          </p:cNvSpPr>
          <p:nvPr/>
        </p:nvSpPr>
        <p:spPr bwMode="auto">
          <a:xfrm>
            <a:off x="234950" y="3341688"/>
            <a:ext cx="49530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i</a:t>
            </a:r>
          </a:p>
        </p:txBody>
      </p:sp>
      <p:sp>
        <p:nvSpPr>
          <p:cNvPr id="40982" name="Line 21">
            <a:extLst>
              <a:ext uri="{FF2B5EF4-FFF2-40B4-BE49-F238E27FC236}">
                <a16:creationId xmlns:a16="http://schemas.microsoft.com/office/drawing/2014/main" id="{55FD6DD1-687C-E964-0F36-9133969A19CA}"/>
              </a:ext>
            </a:extLst>
          </p:cNvPr>
          <p:cNvSpPr>
            <a:spLocks noChangeShapeType="1"/>
          </p:cNvSpPr>
          <p:nvPr/>
        </p:nvSpPr>
        <p:spPr bwMode="auto">
          <a:xfrm>
            <a:off x="2111375" y="1954213"/>
            <a:ext cx="0" cy="105727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3" name="Line 22">
            <a:extLst>
              <a:ext uri="{FF2B5EF4-FFF2-40B4-BE49-F238E27FC236}">
                <a16:creationId xmlns:a16="http://schemas.microsoft.com/office/drawing/2014/main" id="{8B91C5B4-EBD8-437B-C4DF-9182938AD082}"/>
              </a:ext>
            </a:extLst>
          </p:cNvPr>
          <p:cNvSpPr>
            <a:spLocks noChangeShapeType="1"/>
          </p:cNvSpPr>
          <p:nvPr/>
        </p:nvSpPr>
        <p:spPr bwMode="auto">
          <a:xfrm>
            <a:off x="3525838" y="1789113"/>
            <a:ext cx="9525" cy="9286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4" name="Oval 23">
            <a:extLst>
              <a:ext uri="{FF2B5EF4-FFF2-40B4-BE49-F238E27FC236}">
                <a16:creationId xmlns:a16="http://schemas.microsoft.com/office/drawing/2014/main" id="{2A790F9C-4268-2403-AC6D-F46F522DA704}"/>
              </a:ext>
            </a:extLst>
          </p:cNvPr>
          <p:cNvSpPr>
            <a:spLocks noChangeArrowheads="1"/>
          </p:cNvSpPr>
          <p:nvPr/>
        </p:nvSpPr>
        <p:spPr bwMode="auto">
          <a:xfrm>
            <a:off x="3370263" y="2690813"/>
            <a:ext cx="276225"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0985" name="Line 24">
            <a:extLst>
              <a:ext uri="{FF2B5EF4-FFF2-40B4-BE49-F238E27FC236}">
                <a16:creationId xmlns:a16="http://schemas.microsoft.com/office/drawing/2014/main" id="{95218A15-1105-BC69-54A3-E25D4997F288}"/>
              </a:ext>
            </a:extLst>
          </p:cNvPr>
          <p:cNvSpPr>
            <a:spLocks noChangeShapeType="1"/>
          </p:cNvSpPr>
          <p:nvPr/>
        </p:nvSpPr>
        <p:spPr bwMode="auto">
          <a:xfrm>
            <a:off x="819150" y="2822575"/>
            <a:ext cx="13176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6" name="Line 25">
            <a:extLst>
              <a:ext uri="{FF2B5EF4-FFF2-40B4-BE49-F238E27FC236}">
                <a16:creationId xmlns:a16="http://schemas.microsoft.com/office/drawing/2014/main" id="{7E313846-67F6-90C5-D35B-2BA2BE0D4597}"/>
              </a:ext>
            </a:extLst>
          </p:cNvPr>
          <p:cNvSpPr>
            <a:spLocks noChangeShapeType="1"/>
          </p:cNvSpPr>
          <p:nvPr/>
        </p:nvSpPr>
        <p:spPr bwMode="auto">
          <a:xfrm>
            <a:off x="2132013" y="2822575"/>
            <a:ext cx="13176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7" name="Oval 26">
            <a:extLst>
              <a:ext uri="{FF2B5EF4-FFF2-40B4-BE49-F238E27FC236}">
                <a16:creationId xmlns:a16="http://schemas.microsoft.com/office/drawing/2014/main" id="{5A0D7BAB-BD2C-886C-909A-4E5F7C2A38C3}"/>
              </a:ext>
            </a:extLst>
          </p:cNvPr>
          <p:cNvSpPr>
            <a:spLocks noChangeArrowheads="1"/>
          </p:cNvSpPr>
          <p:nvPr/>
        </p:nvSpPr>
        <p:spPr bwMode="auto">
          <a:xfrm>
            <a:off x="563563" y="3749675"/>
            <a:ext cx="277812" cy="2921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0988" name="Oval 27">
            <a:extLst>
              <a:ext uri="{FF2B5EF4-FFF2-40B4-BE49-F238E27FC236}">
                <a16:creationId xmlns:a16="http://schemas.microsoft.com/office/drawing/2014/main" id="{D50C1B2E-4EF5-920F-496C-F8138D0842AE}"/>
              </a:ext>
            </a:extLst>
          </p:cNvPr>
          <p:cNvSpPr>
            <a:spLocks noChangeArrowheads="1"/>
          </p:cNvSpPr>
          <p:nvPr/>
        </p:nvSpPr>
        <p:spPr bwMode="auto">
          <a:xfrm>
            <a:off x="1966913" y="3749675"/>
            <a:ext cx="276225" cy="2921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0989" name="Line 28">
            <a:extLst>
              <a:ext uri="{FF2B5EF4-FFF2-40B4-BE49-F238E27FC236}">
                <a16:creationId xmlns:a16="http://schemas.microsoft.com/office/drawing/2014/main" id="{ADB38800-4153-0E8A-3D21-650B4F4A5F5C}"/>
              </a:ext>
            </a:extLst>
          </p:cNvPr>
          <p:cNvSpPr>
            <a:spLocks noChangeShapeType="1"/>
          </p:cNvSpPr>
          <p:nvPr/>
        </p:nvSpPr>
        <p:spPr bwMode="auto">
          <a:xfrm>
            <a:off x="700088" y="2754313"/>
            <a:ext cx="0" cy="105886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0" name="Line 29">
            <a:extLst>
              <a:ext uri="{FF2B5EF4-FFF2-40B4-BE49-F238E27FC236}">
                <a16:creationId xmlns:a16="http://schemas.microsoft.com/office/drawing/2014/main" id="{2A7776C0-1C3D-0BC3-F861-271C58FAFDC7}"/>
              </a:ext>
            </a:extLst>
          </p:cNvPr>
          <p:cNvSpPr>
            <a:spLocks noChangeShapeType="1"/>
          </p:cNvSpPr>
          <p:nvPr/>
        </p:nvSpPr>
        <p:spPr bwMode="auto">
          <a:xfrm>
            <a:off x="2111375" y="2903538"/>
            <a:ext cx="0" cy="105886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1" name="Line 30">
            <a:extLst>
              <a:ext uri="{FF2B5EF4-FFF2-40B4-BE49-F238E27FC236}">
                <a16:creationId xmlns:a16="http://schemas.microsoft.com/office/drawing/2014/main" id="{10FF09A0-3E61-AA5A-BB8B-E13B1B3A7AAE}"/>
              </a:ext>
            </a:extLst>
          </p:cNvPr>
          <p:cNvSpPr>
            <a:spLocks noChangeShapeType="1"/>
          </p:cNvSpPr>
          <p:nvPr/>
        </p:nvSpPr>
        <p:spPr bwMode="auto">
          <a:xfrm>
            <a:off x="3535363" y="2933700"/>
            <a:ext cx="0" cy="10604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2" name="Oval 31">
            <a:extLst>
              <a:ext uri="{FF2B5EF4-FFF2-40B4-BE49-F238E27FC236}">
                <a16:creationId xmlns:a16="http://schemas.microsoft.com/office/drawing/2014/main" id="{C1E646FD-7072-3950-4A54-A6A1066F41EF}"/>
              </a:ext>
            </a:extLst>
          </p:cNvPr>
          <p:cNvSpPr>
            <a:spLocks noChangeArrowheads="1"/>
          </p:cNvSpPr>
          <p:nvPr/>
        </p:nvSpPr>
        <p:spPr bwMode="auto">
          <a:xfrm>
            <a:off x="3370263" y="3749675"/>
            <a:ext cx="276225" cy="2921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0993" name="Line 32">
            <a:extLst>
              <a:ext uri="{FF2B5EF4-FFF2-40B4-BE49-F238E27FC236}">
                <a16:creationId xmlns:a16="http://schemas.microsoft.com/office/drawing/2014/main" id="{11F10F9B-0A12-8456-32D5-CAADD5300311}"/>
              </a:ext>
            </a:extLst>
          </p:cNvPr>
          <p:cNvSpPr>
            <a:spLocks noChangeShapeType="1"/>
          </p:cNvSpPr>
          <p:nvPr/>
        </p:nvSpPr>
        <p:spPr bwMode="auto">
          <a:xfrm>
            <a:off x="730250" y="3881438"/>
            <a:ext cx="131603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4" name="Line 33">
            <a:extLst>
              <a:ext uri="{FF2B5EF4-FFF2-40B4-BE49-F238E27FC236}">
                <a16:creationId xmlns:a16="http://schemas.microsoft.com/office/drawing/2014/main" id="{9EC760FC-8A32-5E8A-E517-0781405943D1}"/>
              </a:ext>
            </a:extLst>
          </p:cNvPr>
          <p:cNvSpPr>
            <a:spLocks noChangeShapeType="1"/>
          </p:cNvSpPr>
          <p:nvPr/>
        </p:nvSpPr>
        <p:spPr bwMode="auto">
          <a:xfrm>
            <a:off x="2141538" y="3881438"/>
            <a:ext cx="13176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5" name="Oval 34">
            <a:extLst>
              <a:ext uri="{FF2B5EF4-FFF2-40B4-BE49-F238E27FC236}">
                <a16:creationId xmlns:a16="http://schemas.microsoft.com/office/drawing/2014/main" id="{1E338CC3-ADFC-939C-151F-2494DC6BC7D0}"/>
              </a:ext>
            </a:extLst>
          </p:cNvPr>
          <p:cNvSpPr>
            <a:spLocks noChangeArrowheads="1"/>
          </p:cNvSpPr>
          <p:nvPr/>
        </p:nvSpPr>
        <p:spPr bwMode="auto">
          <a:xfrm>
            <a:off x="4829175" y="1709738"/>
            <a:ext cx="276225"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0996" name="Line 35">
            <a:extLst>
              <a:ext uri="{FF2B5EF4-FFF2-40B4-BE49-F238E27FC236}">
                <a16:creationId xmlns:a16="http://schemas.microsoft.com/office/drawing/2014/main" id="{E6B4F959-95CB-374A-5E8D-35B7FB983F63}"/>
              </a:ext>
            </a:extLst>
          </p:cNvPr>
          <p:cNvSpPr>
            <a:spLocks noChangeShapeType="1"/>
          </p:cNvSpPr>
          <p:nvPr/>
        </p:nvSpPr>
        <p:spPr bwMode="auto">
          <a:xfrm>
            <a:off x="3590925" y="1873250"/>
            <a:ext cx="13176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7" name="Rectangle 36">
            <a:extLst>
              <a:ext uri="{FF2B5EF4-FFF2-40B4-BE49-F238E27FC236}">
                <a16:creationId xmlns:a16="http://schemas.microsoft.com/office/drawing/2014/main" id="{2EEC441F-9C74-3C0E-1379-F1CA08C7A1B4}"/>
              </a:ext>
            </a:extLst>
          </p:cNvPr>
          <p:cNvSpPr>
            <a:spLocks noChangeArrowheads="1"/>
          </p:cNvSpPr>
          <p:nvPr/>
        </p:nvSpPr>
        <p:spPr bwMode="auto">
          <a:xfrm>
            <a:off x="4498975" y="1222375"/>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d</a:t>
            </a:r>
          </a:p>
        </p:txBody>
      </p:sp>
      <p:sp>
        <p:nvSpPr>
          <p:cNvPr id="40998" name="Rectangle 37">
            <a:extLst>
              <a:ext uri="{FF2B5EF4-FFF2-40B4-BE49-F238E27FC236}">
                <a16:creationId xmlns:a16="http://schemas.microsoft.com/office/drawing/2014/main" id="{46688CB2-30A8-93E1-7FD1-2A2DFA75B8C4}"/>
              </a:ext>
            </a:extLst>
          </p:cNvPr>
          <p:cNvSpPr>
            <a:spLocks noChangeArrowheads="1"/>
          </p:cNvSpPr>
          <p:nvPr/>
        </p:nvSpPr>
        <p:spPr bwMode="auto">
          <a:xfrm>
            <a:off x="4498975" y="2279650"/>
            <a:ext cx="49530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h</a:t>
            </a:r>
          </a:p>
        </p:txBody>
      </p:sp>
      <p:sp>
        <p:nvSpPr>
          <p:cNvPr id="40999" name="Rectangle 38">
            <a:extLst>
              <a:ext uri="{FF2B5EF4-FFF2-40B4-BE49-F238E27FC236}">
                <a16:creationId xmlns:a16="http://schemas.microsoft.com/office/drawing/2014/main" id="{E26FDED3-255E-3392-88B9-DFF4A8FDB08C}"/>
              </a:ext>
            </a:extLst>
          </p:cNvPr>
          <p:cNvSpPr>
            <a:spLocks noChangeArrowheads="1"/>
          </p:cNvSpPr>
          <p:nvPr/>
        </p:nvSpPr>
        <p:spPr bwMode="auto">
          <a:xfrm>
            <a:off x="4498975" y="3338513"/>
            <a:ext cx="49530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l</a:t>
            </a:r>
          </a:p>
        </p:txBody>
      </p:sp>
      <p:sp>
        <p:nvSpPr>
          <p:cNvPr id="41000" name="Line 39">
            <a:extLst>
              <a:ext uri="{FF2B5EF4-FFF2-40B4-BE49-F238E27FC236}">
                <a16:creationId xmlns:a16="http://schemas.microsoft.com/office/drawing/2014/main" id="{38E929A3-06DE-DCF3-A723-1CA253B26BE2}"/>
              </a:ext>
            </a:extLst>
          </p:cNvPr>
          <p:cNvSpPr>
            <a:spLocks noChangeShapeType="1"/>
          </p:cNvSpPr>
          <p:nvPr/>
        </p:nvSpPr>
        <p:spPr bwMode="auto">
          <a:xfrm>
            <a:off x="4979988" y="1789113"/>
            <a:ext cx="14287" cy="965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1" name="Oval 40">
            <a:extLst>
              <a:ext uri="{FF2B5EF4-FFF2-40B4-BE49-F238E27FC236}">
                <a16:creationId xmlns:a16="http://schemas.microsoft.com/office/drawing/2014/main" id="{21CBF4EA-83A1-E937-28A3-19105A2D8CDC}"/>
              </a:ext>
            </a:extLst>
          </p:cNvPr>
          <p:cNvSpPr>
            <a:spLocks noChangeArrowheads="1"/>
          </p:cNvSpPr>
          <p:nvPr/>
        </p:nvSpPr>
        <p:spPr bwMode="auto">
          <a:xfrm>
            <a:off x="4829175" y="2687638"/>
            <a:ext cx="276225"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1002" name="Line 41">
            <a:extLst>
              <a:ext uri="{FF2B5EF4-FFF2-40B4-BE49-F238E27FC236}">
                <a16:creationId xmlns:a16="http://schemas.microsoft.com/office/drawing/2014/main" id="{8FC2A734-97C7-59AD-2CA7-24A0632E7692}"/>
              </a:ext>
            </a:extLst>
          </p:cNvPr>
          <p:cNvSpPr>
            <a:spLocks noChangeShapeType="1"/>
          </p:cNvSpPr>
          <p:nvPr/>
        </p:nvSpPr>
        <p:spPr bwMode="auto">
          <a:xfrm>
            <a:off x="3590925" y="2820988"/>
            <a:ext cx="13176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3" name="Line 42">
            <a:extLst>
              <a:ext uri="{FF2B5EF4-FFF2-40B4-BE49-F238E27FC236}">
                <a16:creationId xmlns:a16="http://schemas.microsoft.com/office/drawing/2014/main" id="{E387B8BD-29E0-564E-5DAD-06153CBB1367}"/>
              </a:ext>
            </a:extLst>
          </p:cNvPr>
          <p:cNvSpPr>
            <a:spLocks noChangeShapeType="1"/>
          </p:cNvSpPr>
          <p:nvPr/>
        </p:nvSpPr>
        <p:spPr bwMode="auto">
          <a:xfrm>
            <a:off x="4994275" y="2754313"/>
            <a:ext cx="0" cy="105886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4" name="Oval 43">
            <a:extLst>
              <a:ext uri="{FF2B5EF4-FFF2-40B4-BE49-F238E27FC236}">
                <a16:creationId xmlns:a16="http://schemas.microsoft.com/office/drawing/2014/main" id="{D2D09F6A-5CAF-4C24-2555-8F6EAC46445F}"/>
              </a:ext>
            </a:extLst>
          </p:cNvPr>
          <p:cNvSpPr>
            <a:spLocks noChangeArrowheads="1"/>
          </p:cNvSpPr>
          <p:nvPr/>
        </p:nvSpPr>
        <p:spPr bwMode="auto">
          <a:xfrm>
            <a:off x="4829175" y="3746500"/>
            <a:ext cx="276225" cy="2921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1005" name="Line 44">
            <a:extLst>
              <a:ext uri="{FF2B5EF4-FFF2-40B4-BE49-F238E27FC236}">
                <a16:creationId xmlns:a16="http://schemas.microsoft.com/office/drawing/2014/main" id="{75A077F6-8729-033E-247E-DDA945BAC924}"/>
              </a:ext>
            </a:extLst>
          </p:cNvPr>
          <p:cNvSpPr>
            <a:spLocks noChangeShapeType="1"/>
          </p:cNvSpPr>
          <p:nvPr/>
        </p:nvSpPr>
        <p:spPr bwMode="auto">
          <a:xfrm>
            <a:off x="3590925" y="3878263"/>
            <a:ext cx="13176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6" name="Text Box 45">
            <a:extLst>
              <a:ext uri="{FF2B5EF4-FFF2-40B4-BE49-F238E27FC236}">
                <a16:creationId xmlns:a16="http://schemas.microsoft.com/office/drawing/2014/main" id="{1FBE5DE3-A8C7-0B7E-BD4B-3ACF041C7818}"/>
              </a:ext>
            </a:extLst>
          </p:cNvPr>
          <p:cNvSpPr txBox="1">
            <a:spLocks noChangeArrowheads="1"/>
          </p:cNvSpPr>
          <p:nvPr/>
        </p:nvSpPr>
        <p:spPr bwMode="auto">
          <a:xfrm>
            <a:off x="990600" y="14509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2</a:t>
            </a:r>
          </a:p>
        </p:txBody>
      </p:sp>
      <p:sp>
        <p:nvSpPr>
          <p:cNvPr id="41007" name="Text Box 46">
            <a:extLst>
              <a:ext uri="{FF2B5EF4-FFF2-40B4-BE49-F238E27FC236}">
                <a16:creationId xmlns:a16="http://schemas.microsoft.com/office/drawing/2014/main" id="{F49FF238-B30C-4808-1E53-03F1DABAE6B5}"/>
              </a:ext>
            </a:extLst>
          </p:cNvPr>
          <p:cNvSpPr txBox="1">
            <a:spLocks noChangeArrowheads="1"/>
          </p:cNvSpPr>
          <p:nvPr/>
        </p:nvSpPr>
        <p:spPr bwMode="auto">
          <a:xfrm>
            <a:off x="2438400" y="14509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3</a:t>
            </a:r>
          </a:p>
        </p:txBody>
      </p:sp>
      <p:sp>
        <p:nvSpPr>
          <p:cNvPr id="41008" name="Text Box 47">
            <a:extLst>
              <a:ext uri="{FF2B5EF4-FFF2-40B4-BE49-F238E27FC236}">
                <a16:creationId xmlns:a16="http://schemas.microsoft.com/office/drawing/2014/main" id="{B3B12A6A-8AAC-B789-22E5-E12A0B01AF73}"/>
              </a:ext>
            </a:extLst>
          </p:cNvPr>
          <p:cNvSpPr txBox="1">
            <a:spLocks noChangeArrowheads="1"/>
          </p:cNvSpPr>
          <p:nvPr/>
        </p:nvSpPr>
        <p:spPr bwMode="auto">
          <a:xfrm>
            <a:off x="3810000" y="14509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1</a:t>
            </a:r>
          </a:p>
        </p:txBody>
      </p:sp>
      <p:sp>
        <p:nvSpPr>
          <p:cNvPr id="41009" name="Text Box 48">
            <a:extLst>
              <a:ext uri="{FF2B5EF4-FFF2-40B4-BE49-F238E27FC236}">
                <a16:creationId xmlns:a16="http://schemas.microsoft.com/office/drawing/2014/main" id="{C544DB94-A43D-60E7-AA74-05BCA088FE5E}"/>
              </a:ext>
            </a:extLst>
          </p:cNvPr>
          <p:cNvSpPr txBox="1">
            <a:spLocks noChangeArrowheads="1"/>
          </p:cNvSpPr>
          <p:nvPr/>
        </p:nvSpPr>
        <p:spPr bwMode="auto">
          <a:xfrm>
            <a:off x="990600" y="24415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4</a:t>
            </a:r>
          </a:p>
        </p:txBody>
      </p:sp>
      <p:sp>
        <p:nvSpPr>
          <p:cNvPr id="41010" name="Text Box 49">
            <a:extLst>
              <a:ext uri="{FF2B5EF4-FFF2-40B4-BE49-F238E27FC236}">
                <a16:creationId xmlns:a16="http://schemas.microsoft.com/office/drawing/2014/main" id="{28C3D84F-6AE2-35CD-51CD-1D2D8B8093E4}"/>
              </a:ext>
            </a:extLst>
          </p:cNvPr>
          <p:cNvSpPr txBox="1">
            <a:spLocks noChangeArrowheads="1"/>
          </p:cNvSpPr>
          <p:nvPr/>
        </p:nvSpPr>
        <p:spPr bwMode="auto">
          <a:xfrm>
            <a:off x="2438400" y="24415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3</a:t>
            </a:r>
          </a:p>
        </p:txBody>
      </p:sp>
      <p:sp>
        <p:nvSpPr>
          <p:cNvPr id="41011" name="Text Box 50">
            <a:extLst>
              <a:ext uri="{FF2B5EF4-FFF2-40B4-BE49-F238E27FC236}">
                <a16:creationId xmlns:a16="http://schemas.microsoft.com/office/drawing/2014/main" id="{6F721A2E-A09E-8406-D16D-72524C5D58E7}"/>
              </a:ext>
            </a:extLst>
          </p:cNvPr>
          <p:cNvSpPr txBox="1">
            <a:spLocks noChangeArrowheads="1"/>
          </p:cNvSpPr>
          <p:nvPr/>
        </p:nvSpPr>
        <p:spPr bwMode="auto">
          <a:xfrm>
            <a:off x="3810000" y="24415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3</a:t>
            </a:r>
          </a:p>
        </p:txBody>
      </p:sp>
      <p:sp>
        <p:nvSpPr>
          <p:cNvPr id="41012" name="Text Box 51">
            <a:extLst>
              <a:ext uri="{FF2B5EF4-FFF2-40B4-BE49-F238E27FC236}">
                <a16:creationId xmlns:a16="http://schemas.microsoft.com/office/drawing/2014/main" id="{6183E4E4-B134-0EFC-7E28-651953127E1A}"/>
              </a:ext>
            </a:extLst>
          </p:cNvPr>
          <p:cNvSpPr txBox="1">
            <a:spLocks noChangeArrowheads="1"/>
          </p:cNvSpPr>
          <p:nvPr/>
        </p:nvSpPr>
        <p:spPr bwMode="auto">
          <a:xfrm>
            <a:off x="990600" y="35083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3</a:t>
            </a:r>
          </a:p>
        </p:txBody>
      </p:sp>
      <p:sp>
        <p:nvSpPr>
          <p:cNvPr id="41013" name="Text Box 52">
            <a:extLst>
              <a:ext uri="{FF2B5EF4-FFF2-40B4-BE49-F238E27FC236}">
                <a16:creationId xmlns:a16="http://schemas.microsoft.com/office/drawing/2014/main" id="{A0D23BF9-9959-32E0-51DA-D7DDEEE79723}"/>
              </a:ext>
            </a:extLst>
          </p:cNvPr>
          <p:cNvSpPr txBox="1">
            <a:spLocks noChangeArrowheads="1"/>
          </p:cNvSpPr>
          <p:nvPr/>
        </p:nvSpPr>
        <p:spPr bwMode="auto">
          <a:xfrm>
            <a:off x="2438400" y="35083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3</a:t>
            </a:r>
          </a:p>
        </p:txBody>
      </p:sp>
      <p:sp>
        <p:nvSpPr>
          <p:cNvPr id="41014" name="Text Box 53">
            <a:extLst>
              <a:ext uri="{FF2B5EF4-FFF2-40B4-BE49-F238E27FC236}">
                <a16:creationId xmlns:a16="http://schemas.microsoft.com/office/drawing/2014/main" id="{FCC0438B-4404-E82E-EAF3-7355EBC22A2D}"/>
              </a:ext>
            </a:extLst>
          </p:cNvPr>
          <p:cNvSpPr txBox="1">
            <a:spLocks noChangeArrowheads="1"/>
          </p:cNvSpPr>
          <p:nvPr/>
        </p:nvSpPr>
        <p:spPr bwMode="auto">
          <a:xfrm>
            <a:off x="3810000" y="35083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1</a:t>
            </a:r>
          </a:p>
        </p:txBody>
      </p:sp>
      <p:sp>
        <p:nvSpPr>
          <p:cNvPr id="433206" name="Oval 54">
            <a:extLst>
              <a:ext uri="{FF2B5EF4-FFF2-40B4-BE49-F238E27FC236}">
                <a16:creationId xmlns:a16="http://schemas.microsoft.com/office/drawing/2014/main" id="{0E130D3E-A5D3-D32E-F223-4B27D440BE51}"/>
              </a:ext>
            </a:extLst>
          </p:cNvPr>
          <p:cNvSpPr>
            <a:spLocks noChangeArrowheads="1"/>
          </p:cNvSpPr>
          <p:nvPr/>
        </p:nvSpPr>
        <p:spPr bwMode="auto">
          <a:xfrm>
            <a:off x="487363" y="5357813"/>
            <a:ext cx="277812"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33207" name="Line 55">
            <a:extLst>
              <a:ext uri="{FF2B5EF4-FFF2-40B4-BE49-F238E27FC236}">
                <a16:creationId xmlns:a16="http://schemas.microsoft.com/office/drawing/2014/main" id="{32164642-5B2F-4250-219D-D1A705312930}"/>
              </a:ext>
            </a:extLst>
          </p:cNvPr>
          <p:cNvSpPr>
            <a:spLocks noChangeShapeType="1"/>
          </p:cNvSpPr>
          <p:nvPr/>
        </p:nvSpPr>
        <p:spPr bwMode="auto">
          <a:xfrm>
            <a:off x="603250" y="4543425"/>
            <a:ext cx="13176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3208" name="Oval 56">
            <a:extLst>
              <a:ext uri="{FF2B5EF4-FFF2-40B4-BE49-F238E27FC236}">
                <a16:creationId xmlns:a16="http://schemas.microsoft.com/office/drawing/2014/main" id="{B20833C0-A365-90CF-7300-80B050301D96}"/>
              </a:ext>
            </a:extLst>
          </p:cNvPr>
          <p:cNvSpPr>
            <a:spLocks noChangeArrowheads="1"/>
          </p:cNvSpPr>
          <p:nvPr/>
        </p:nvSpPr>
        <p:spPr bwMode="auto">
          <a:xfrm>
            <a:off x="487363" y="4379913"/>
            <a:ext cx="277812"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33209" name="Oval 57">
            <a:extLst>
              <a:ext uri="{FF2B5EF4-FFF2-40B4-BE49-F238E27FC236}">
                <a16:creationId xmlns:a16="http://schemas.microsoft.com/office/drawing/2014/main" id="{4EA8165B-C24D-B085-4C60-0219791FD019}"/>
              </a:ext>
            </a:extLst>
          </p:cNvPr>
          <p:cNvSpPr>
            <a:spLocks noChangeArrowheads="1"/>
          </p:cNvSpPr>
          <p:nvPr/>
        </p:nvSpPr>
        <p:spPr bwMode="auto">
          <a:xfrm>
            <a:off x="1890713" y="4379913"/>
            <a:ext cx="276225"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33210" name="Oval 58">
            <a:extLst>
              <a:ext uri="{FF2B5EF4-FFF2-40B4-BE49-F238E27FC236}">
                <a16:creationId xmlns:a16="http://schemas.microsoft.com/office/drawing/2014/main" id="{5AEFC716-1A4B-F019-F616-BA7DFB8C58B0}"/>
              </a:ext>
            </a:extLst>
          </p:cNvPr>
          <p:cNvSpPr>
            <a:spLocks noChangeArrowheads="1"/>
          </p:cNvSpPr>
          <p:nvPr/>
        </p:nvSpPr>
        <p:spPr bwMode="auto">
          <a:xfrm>
            <a:off x="1890713" y="5357813"/>
            <a:ext cx="276225"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33211" name="Line 59">
            <a:extLst>
              <a:ext uri="{FF2B5EF4-FFF2-40B4-BE49-F238E27FC236}">
                <a16:creationId xmlns:a16="http://schemas.microsoft.com/office/drawing/2014/main" id="{F15B792F-2A9F-65C5-3C46-4B92705C21EF}"/>
              </a:ext>
            </a:extLst>
          </p:cNvPr>
          <p:cNvSpPr>
            <a:spLocks noChangeShapeType="1"/>
          </p:cNvSpPr>
          <p:nvPr/>
        </p:nvSpPr>
        <p:spPr bwMode="auto">
          <a:xfrm flipH="1">
            <a:off x="604838" y="4456113"/>
            <a:ext cx="0" cy="965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3212" name="Oval 60">
            <a:extLst>
              <a:ext uri="{FF2B5EF4-FFF2-40B4-BE49-F238E27FC236}">
                <a16:creationId xmlns:a16="http://schemas.microsoft.com/office/drawing/2014/main" id="{2C53CF08-C124-FD3D-2C03-AE11688D782F}"/>
              </a:ext>
            </a:extLst>
          </p:cNvPr>
          <p:cNvSpPr>
            <a:spLocks noChangeArrowheads="1"/>
          </p:cNvSpPr>
          <p:nvPr/>
        </p:nvSpPr>
        <p:spPr bwMode="auto">
          <a:xfrm>
            <a:off x="3294063" y="4379913"/>
            <a:ext cx="276225"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33213" name="Rectangle 61">
            <a:extLst>
              <a:ext uri="{FF2B5EF4-FFF2-40B4-BE49-F238E27FC236}">
                <a16:creationId xmlns:a16="http://schemas.microsoft.com/office/drawing/2014/main" id="{ED026684-9D53-5AEE-54A4-190A2B6BFBDD}"/>
              </a:ext>
            </a:extLst>
          </p:cNvPr>
          <p:cNvSpPr>
            <a:spLocks noChangeArrowheads="1"/>
          </p:cNvSpPr>
          <p:nvPr/>
        </p:nvSpPr>
        <p:spPr bwMode="auto">
          <a:xfrm>
            <a:off x="158750" y="38100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a</a:t>
            </a:r>
          </a:p>
        </p:txBody>
      </p:sp>
      <p:sp>
        <p:nvSpPr>
          <p:cNvPr id="433214" name="Rectangle 62">
            <a:extLst>
              <a:ext uri="{FF2B5EF4-FFF2-40B4-BE49-F238E27FC236}">
                <a16:creationId xmlns:a16="http://schemas.microsoft.com/office/drawing/2014/main" id="{682F86AC-C7F2-4B45-3363-8D1A60CCEAED}"/>
              </a:ext>
            </a:extLst>
          </p:cNvPr>
          <p:cNvSpPr>
            <a:spLocks noChangeArrowheads="1"/>
          </p:cNvSpPr>
          <p:nvPr/>
        </p:nvSpPr>
        <p:spPr bwMode="auto">
          <a:xfrm>
            <a:off x="1562100" y="3892550"/>
            <a:ext cx="493713"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b</a:t>
            </a:r>
          </a:p>
        </p:txBody>
      </p:sp>
      <p:sp>
        <p:nvSpPr>
          <p:cNvPr id="433215" name="Rectangle 63">
            <a:extLst>
              <a:ext uri="{FF2B5EF4-FFF2-40B4-BE49-F238E27FC236}">
                <a16:creationId xmlns:a16="http://schemas.microsoft.com/office/drawing/2014/main" id="{C325D6DD-E8D9-A90D-E9CA-CA0BD9A9E2BC}"/>
              </a:ext>
            </a:extLst>
          </p:cNvPr>
          <p:cNvSpPr>
            <a:spLocks noChangeArrowheads="1"/>
          </p:cNvSpPr>
          <p:nvPr/>
        </p:nvSpPr>
        <p:spPr bwMode="auto">
          <a:xfrm>
            <a:off x="2963863" y="389255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c</a:t>
            </a:r>
          </a:p>
        </p:txBody>
      </p:sp>
      <p:sp>
        <p:nvSpPr>
          <p:cNvPr id="433216" name="Rectangle 64">
            <a:extLst>
              <a:ext uri="{FF2B5EF4-FFF2-40B4-BE49-F238E27FC236}">
                <a16:creationId xmlns:a16="http://schemas.microsoft.com/office/drawing/2014/main" id="{4FA5284A-82C1-7EE9-F2E7-235CCBF660F6}"/>
              </a:ext>
            </a:extLst>
          </p:cNvPr>
          <p:cNvSpPr>
            <a:spLocks noChangeArrowheads="1"/>
          </p:cNvSpPr>
          <p:nvPr/>
        </p:nvSpPr>
        <p:spPr bwMode="auto">
          <a:xfrm>
            <a:off x="1562100" y="4868863"/>
            <a:ext cx="493713"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f</a:t>
            </a:r>
          </a:p>
        </p:txBody>
      </p:sp>
      <p:sp>
        <p:nvSpPr>
          <p:cNvPr id="433217" name="Rectangle 65">
            <a:extLst>
              <a:ext uri="{FF2B5EF4-FFF2-40B4-BE49-F238E27FC236}">
                <a16:creationId xmlns:a16="http://schemas.microsoft.com/office/drawing/2014/main" id="{5A823D1B-EF70-7E2F-184A-83903B061C3F}"/>
              </a:ext>
            </a:extLst>
          </p:cNvPr>
          <p:cNvSpPr>
            <a:spLocks noChangeArrowheads="1"/>
          </p:cNvSpPr>
          <p:nvPr/>
        </p:nvSpPr>
        <p:spPr bwMode="auto">
          <a:xfrm>
            <a:off x="2963863" y="4838700"/>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dirty="0">
                <a:solidFill>
                  <a:srgbClr val="000000"/>
                </a:solidFill>
                <a:latin typeface="Times New Roman" panose="02020603050405020304" pitchFamily="18" charset="0"/>
              </a:rPr>
              <a:t>g</a:t>
            </a:r>
          </a:p>
        </p:txBody>
      </p:sp>
      <p:sp>
        <p:nvSpPr>
          <p:cNvPr id="433218" name="Rectangle 66">
            <a:extLst>
              <a:ext uri="{FF2B5EF4-FFF2-40B4-BE49-F238E27FC236}">
                <a16:creationId xmlns:a16="http://schemas.microsoft.com/office/drawing/2014/main" id="{60DEF6A0-AB34-89E7-2C35-CEF9D85D804A}"/>
              </a:ext>
            </a:extLst>
          </p:cNvPr>
          <p:cNvSpPr>
            <a:spLocks noChangeArrowheads="1"/>
          </p:cNvSpPr>
          <p:nvPr/>
        </p:nvSpPr>
        <p:spPr bwMode="auto">
          <a:xfrm>
            <a:off x="2963863" y="6008688"/>
            <a:ext cx="49530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k</a:t>
            </a:r>
          </a:p>
        </p:txBody>
      </p:sp>
      <p:sp>
        <p:nvSpPr>
          <p:cNvPr id="433219" name="Rectangle 67">
            <a:extLst>
              <a:ext uri="{FF2B5EF4-FFF2-40B4-BE49-F238E27FC236}">
                <a16:creationId xmlns:a16="http://schemas.microsoft.com/office/drawing/2014/main" id="{55054B08-CE4B-A5CE-4CD9-CF26EDA56560}"/>
              </a:ext>
            </a:extLst>
          </p:cNvPr>
          <p:cNvSpPr>
            <a:spLocks noChangeArrowheads="1"/>
          </p:cNvSpPr>
          <p:nvPr/>
        </p:nvSpPr>
        <p:spPr bwMode="auto">
          <a:xfrm>
            <a:off x="1644968" y="5948364"/>
            <a:ext cx="493713"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dirty="0">
                <a:solidFill>
                  <a:srgbClr val="000000"/>
                </a:solidFill>
                <a:latin typeface="Times New Roman" panose="02020603050405020304" pitchFamily="18" charset="0"/>
              </a:rPr>
              <a:t>j</a:t>
            </a:r>
          </a:p>
        </p:txBody>
      </p:sp>
      <p:sp>
        <p:nvSpPr>
          <p:cNvPr id="433220" name="Rectangle 68">
            <a:extLst>
              <a:ext uri="{FF2B5EF4-FFF2-40B4-BE49-F238E27FC236}">
                <a16:creationId xmlns:a16="http://schemas.microsoft.com/office/drawing/2014/main" id="{D97ACC29-FEB0-4667-3B33-02EDBBFEAF4E}"/>
              </a:ext>
            </a:extLst>
          </p:cNvPr>
          <p:cNvSpPr>
            <a:spLocks noChangeArrowheads="1"/>
          </p:cNvSpPr>
          <p:nvPr/>
        </p:nvSpPr>
        <p:spPr bwMode="auto">
          <a:xfrm>
            <a:off x="158750" y="6008688"/>
            <a:ext cx="49530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i</a:t>
            </a:r>
          </a:p>
        </p:txBody>
      </p:sp>
      <p:sp>
        <p:nvSpPr>
          <p:cNvPr id="433221" name="Line 69">
            <a:extLst>
              <a:ext uri="{FF2B5EF4-FFF2-40B4-BE49-F238E27FC236}">
                <a16:creationId xmlns:a16="http://schemas.microsoft.com/office/drawing/2014/main" id="{C8A04CEB-267A-D770-2A44-802B16365491}"/>
              </a:ext>
            </a:extLst>
          </p:cNvPr>
          <p:cNvSpPr>
            <a:spLocks noChangeShapeType="1"/>
          </p:cNvSpPr>
          <p:nvPr/>
        </p:nvSpPr>
        <p:spPr bwMode="auto">
          <a:xfrm>
            <a:off x="2035175" y="4621213"/>
            <a:ext cx="0" cy="105727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3222" name="Line 70">
            <a:extLst>
              <a:ext uri="{FF2B5EF4-FFF2-40B4-BE49-F238E27FC236}">
                <a16:creationId xmlns:a16="http://schemas.microsoft.com/office/drawing/2014/main" id="{D7A84121-6FC8-2FBF-442D-398614478C91}"/>
              </a:ext>
            </a:extLst>
          </p:cNvPr>
          <p:cNvSpPr>
            <a:spLocks noChangeShapeType="1"/>
          </p:cNvSpPr>
          <p:nvPr/>
        </p:nvSpPr>
        <p:spPr bwMode="auto">
          <a:xfrm>
            <a:off x="3449638" y="4456113"/>
            <a:ext cx="9525" cy="9286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3223" name="Oval 71">
            <a:extLst>
              <a:ext uri="{FF2B5EF4-FFF2-40B4-BE49-F238E27FC236}">
                <a16:creationId xmlns:a16="http://schemas.microsoft.com/office/drawing/2014/main" id="{759360CB-AC04-553A-FEFD-25C50781E816}"/>
              </a:ext>
            </a:extLst>
          </p:cNvPr>
          <p:cNvSpPr>
            <a:spLocks noChangeArrowheads="1"/>
          </p:cNvSpPr>
          <p:nvPr/>
        </p:nvSpPr>
        <p:spPr bwMode="auto">
          <a:xfrm>
            <a:off x="3294063" y="5357813"/>
            <a:ext cx="276225"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33225" name="Oval 73">
            <a:extLst>
              <a:ext uri="{FF2B5EF4-FFF2-40B4-BE49-F238E27FC236}">
                <a16:creationId xmlns:a16="http://schemas.microsoft.com/office/drawing/2014/main" id="{7D5D86CE-113E-786A-F45D-46E7205E703B}"/>
              </a:ext>
            </a:extLst>
          </p:cNvPr>
          <p:cNvSpPr>
            <a:spLocks noChangeArrowheads="1"/>
          </p:cNvSpPr>
          <p:nvPr/>
        </p:nvSpPr>
        <p:spPr bwMode="auto">
          <a:xfrm>
            <a:off x="487363" y="6416675"/>
            <a:ext cx="277812" cy="2921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33226" name="Oval 74">
            <a:extLst>
              <a:ext uri="{FF2B5EF4-FFF2-40B4-BE49-F238E27FC236}">
                <a16:creationId xmlns:a16="http://schemas.microsoft.com/office/drawing/2014/main" id="{F537609A-FDAB-DE53-AF6D-AC1DB0190BBD}"/>
              </a:ext>
            </a:extLst>
          </p:cNvPr>
          <p:cNvSpPr>
            <a:spLocks noChangeArrowheads="1"/>
          </p:cNvSpPr>
          <p:nvPr/>
        </p:nvSpPr>
        <p:spPr bwMode="auto">
          <a:xfrm>
            <a:off x="1890713" y="6416675"/>
            <a:ext cx="276225" cy="2921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33227" name="Line 75">
            <a:extLst>
              <a:ext uri="{FF2B5EF4-FFF2-40B4-BE49-F238E27FC236}">
                <a16:creationId xmlns:a16="http://schemas.microsoft.com/office/drawing/2014/main" id="{4C888A1F-49E5-3B30-B73A-2A7A93491A0C}"/>
              </a:ext>
            </a:extLst>
          </p:cNvPr>
          <p:cNvSpPr>
            <a:spLocks noChangeShapeType="1"/>
          </p:cNvSpPr>
          <p:nvPr/>
        </p:nvSpPr>
        <p:spPr bwMode="auto">
          <a:xfrm>
            <a:off x="2035175" y="5570538"/>
            <a:ext cx="0" cy="105886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3228" name="Oval 76">
            <a:extLst>
              <a:ext uri="{FF2B5EF4-FFF2-40B4-BE49-F238E27FC236}">
                <a16:creationId xmlns:a16="http://schemas.microsoft.com/office/drawing/2014/main" id="{0DB736B4-D17D-8375-A374-4FAD34BDA100}"/>
              </a:ext>
            </a:extLst>
          </p:cNvPr>
          <p:cNvSpPr>
            <a:spLocks noChangeArrowheads="1"/>
          </p:cNvSpPr>
          <p:nvPr/>
        </p:nvSpPr>
        <p:spPr bwMode="auto">
          <a:xfrm>
            <a:off x="3294063" y="6416675"/>
            <a:ext cx="276225" cy="2921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33229" name="Line 77">
            <a:extLst>
              <a:ext uri="{FF2B5EF4-FFF2-40B4-BE49-F238E27FC236}">
                <a16:creationId xmlns:a16="http://schemas.microsoft.com/office/drawing/2014/main" id="{D06AECB1-4186-5433-39F2-841A591C38BC}"/>
              </a:ext>
            </a:extLst>
          </p:cNvPr>
          <p:cNvSpPr>
            <a:spLocks noChangeShapeType="1"/>
          </p:cNvSpPr>
          <p:nvPr/>
        </p:nvSpPr>
        <p:spPr bwMode="auto">
          <a:xfrm>
            <a:off x="654050" y="6548438"/>
            <a:ext cx="131603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3230" name="Oval 78">
            <a:extLst>
              <a:ext uri="{FF2B5EF4-FFF2-40B4-BE49-F238E27FC236}">
                <a16:creationId xmlns:a16="http://schemas.microsoft.com/office/drawing/2014/main" id="{45F5D367-E8AA-7891-B1FE-9DEBA4F5C8D9}"/>
              </a:ext>
            </a:extLst>
          </p:cNvPr>
          <p:cNvSpPr>
            <a:spLocks noChangeArrowheads="1"/>
          </p:cNvSpPr>
          <p:nvPr/>
        </p:nvSpPr>
        <p:spPr bwMode="auto">
          <a:xfrm>
            <a:off x="4752975" y="4376738"/>
            <a:ext cx="276225"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33231" name="Line 79">
            <a:extLst>
              <a:ext uri="{FF2B5EF4-FFF2-40B4-BE49-F238E27FC236}">
                <a16:creationId xmlns:a16="http://schemas.microsoft.com/office/drawing/2014/main" id="{2867088A-B69F-4A2C-1544-1E5EA698EAE5}"/>
              </a:ext>
            </a:extLst>
          </p:cNvPr>
          <p:cNvSpPr>
            <a:spLocks noChangeShapeType="1"/>
          </p:cNvSpPr>
          <p:nvPr/>
        </p:nvSpPr>
        <p:spPr bwMode="auto">
          <a:xfrm>
            <a:off x="3514725" y="4540250"/>
            <a:ext cx="13176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3232" name="Rectangle 80">
            <a:extLst>
              <a:ext uri="{FF2B5EF4-FFF2-40B4-BE49-F238E27FC236}">
                <a16:creationId xmlns:a16="http://schemas.microsoft.com/office/drawing/2014/main" id="{1A2E2D10-62EE-A9F3-A78B-C385776E19F2}"/>
              </a:ext>
            </a:extLst>
          </p:cNvPr>
          <p:cNvSpPr>
            <a:spLocks noChangeArrowheads="1"/>
          </p:cNvSpPr>
          <p:nvPr/>
        </p:nvSpPr>
        <p:spPr bwMode="auto">
          <a:xfrm>
            <a:off x="4422775" y="3889375"/>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d</a:t>
            </a:r>
          </a:p>
        </p:txBody>
      </p:sp>
      <p:sp>
        <p:nvSpPr>
          <p:cNvPr id="433233" name="Rectangle 81">
            <a:extLst>
              <a:ext uri="{FF2B5EF4-FFF2-40B4-BE49-F238E27FC236}">
                <a16:creationId xmlns:a16="http://schemas.microsoft.com/office/drawing/2014/main" id="{F7B32917-F615-C61A-95E6-E57DDD5118EC}"/>
              </a:ext>
            </a:extLst>
          </p:cNvPr>
          <p:cNvSpPr>
            <a:spLocks noChangeArrowheads="1"/>
          </p:cNvSpPr>
          <p:nvPr/>
        </p:nvSpPr>
        <p:spPr bwMode="auto">
          <a:xfrm>
            <a:off x="4422775" y="4946650"/>
            <a:ext cx="49530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h</a:t>
            </a:r>
          </a:p>
        </p:txBody>
      </p:sp>
      <p:sp>
        <p:nvSpPr>
          <p:cNvPr id="433234" name="Rectangle 82">
            <a:extLst>
              <a:ext uri="{FF2B5EF4-FFF2-40B4-BE49-F238E27FC236}">
                <a16:creationId xmlns:a16="http://schemas.microsoft.com/office/drawing/2014/main" id="{5869B3A0-F89D-E499-1F28-9DD0D30D51A3}"/>
              </a:ext>
            </a:extLst>
          </p:cNvPr>
          <p:cNvSpPr>
            <a:spLocks noChangeArrowheads="1"/>
          </p:cNvSpPr>
          <p:nvPr/>
        </p:nvSpPr>
        <p:spPr bwMode="auto">
          <a:xfrm>
            <a:off x="4422775" y="6005513"/>
            <a:ext cx="49530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l</a:t>
            </a:r>
          </a:p>
        </p:txBody>
      </p:sp>
      <p:sp>
        <p:nvSpPr>
          <p:cNvPr id="433235" name="Oval 83">
            <a:extLst>
              <a:ext uri="{FF2B5EF4-FFF2-40B4-BE49-F238E27FC236}">
                <a16:creationId xmlns:a16="http://schemas.microsoft.com/office/drawing/2014/main" id="{F6564F5F-C1F1-863A-8A74-FCBDECEBD7FD}"/>
              </a:ext>
            </a:extLst>
          </p:cNvPr>
          <p:cNvSpPr>
            <a:spLocks noChangeArrowheads="1"/>
          </p:cNvSpPr>
          <p:nvPr/>
        </p:nvSpPr>
        <p:spPr bwMode="auto">
          <a:xfrm>
            <a:off x="4752975" y="5354638"/>
            <a:ext cx="276225" cy="293687"/>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33236" name="Line 84">
            <a:extLst>
              <a:ext uri="{FF2B5EF4-FFF2-40B4-BE49-F238E27FC236}">
                <a16:creationId xmlns:a16="http://schemas.microsoft.com/office/drawing/2014/main" id="{962FF55F-1B2D-840B-4C91-07F1492CEC98}"/>
              </a:ext>
            </a:extLst>
          </p:cNvPr>
          <p:cNvSpPr>
            <a:spLocks noChangeShapeType="1"/>
          </p:cNvSpPr>
          <p:nvPr/>
        </p:nvSpPr>
        <p:spPr bwMode="auto">
          <a:xfrm>
            <a:off x="3514725" y="5487988"/>
            <a:ext cx="13176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3237" name="Line 85">
            <a:extLst>
              <a:ext uri="{FF2B5EF4-FFF2-40B4-BE49-F238E27FC236}">
                <a16:creationId xmlns:a16="http://schemas.microsoft.com/office/drawing/2014/main" id="{7791E422-F4E7-D1D9-5968-9250630D979B}"/>
              </a:ext>
            </a:extLst>
          </p:cNvPr>
          <p:cNvSpPr>
            <a:spLocks noChangeShapeType="1"/>
          </p:cNvSpPr>
          <p:nvPr/>
        </p:nvSpPr>
        <p:spPr bwMode="auto">
          <a:xfrm>
            <a:off x="4918075" y="5421313"/>
            <a:ext cx="0" cy="105886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3238" name="Oval 86">
            <a:extLst>
              <a:ext uri="{FF2B5EF4-FFF2-40B4-BE49-F238E27FC236}">
                <a16:creationId xmlns:a16="http://schemas.microsoft.com/office/drawing/2014/main" id="{4AA78EEE-8D91-39B2-97F7-B8692FA9F4DC}"/>
              </a:ext>
            </a:extLst>
          </p:cNvPr>
          <p:cNvSpPr>
            <a:spLocks noChangeArrowheads="1"/>
          </p:cNvSpPr>
          <p:nvPr/>
        </p:nvSpPr>
        <p:spPr bwMode="auto">
          <a:xfrm>
            <a:off x="4752975" y="6413500"/>
            <a:ext cx="276225" cy="2921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33239" name="Line 87">
            <a:extLst>
              <a:ext uri="{FF2B5EF4-FFF2-40B4-BE49-F238E27FC236}">
                <a16:creationId xmlns:a16="http://schemas.microsoft.com/office/drawing/2014/main" id="{E6CCFE5E-1019-67B0-6A81-89206E275E4E}"/>
              </a:ext>
            </a:extLst>
          </p:cNvPr>
          <p:cNvSpPr>
            <a:spLocks noChangeShapeType="1"/>
          </p:cNvSpPr>
          <p:nvPr/>
        </p:nvSpPr>
        <p:spPr bwMode="auto">
          <a:xfrm>
            <a:off x="3514725" y="6545263"/>
            <a:ext cx="13176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3240" name="Text Box 88">
            <a:extLst>
              <a:ext uri="{FF2B5EF4-FFF2-40B4-BE49-F238E27FC236}">
                <a16:creationId xmlns:a16="http://schemas.microsoft.com/office/drawing/2014/main" id="{10D106DF-1194-9EF1-A4B0-1D09221E9B4A}"/>
              </a:ext>
            </a:extLst>
          </p:cNvPr>
          <p:cNvSpPr txBox="1">
            <a:spLocks noChangeArrowheads="1"/>
          </p:cNvSpPr>
          <p:nvPr/>
        </p:nvSpPr>
        <p:spPr bwMode="auto">
          <a:xfrm>
            <a:off x="914400" y="41179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2</a:t>
            </a:r>
          </a:p>
        </p:txBody>
      </p:sp>
      <p:sp>
        <p:nvSpPr>
          <p:cNvPr id="433241" name="Text Box 89">
            <a:extLst>
              <a:ext uri="{FF2B5EF4-FFF2-40B4-BE49-F238E27FC236}">
                <a16:creationId xmlns:a16="http://schemas.microsoft.com/office/drawing/2014/main" id="{D7F25363-57B8-6620-5549-FF81176385EA}"/>
              </a:ext>
            </a:extLst>
          </p:cNvPr>
          <p:cNvSpPr txBox="1">
            <a:spLocks noChangeArrowheads="1"/>
          </p:cNvSpPr>
          <p:nvPr/>
        </p:nvSpPr>
        <p:spPr bwMode="auto">
          <a:xfrm>
            <a:off x="3733800" y="41179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1</a:t>
            </a:r>
          </a:p>
        </p:txBody>
      </p:sp>
      <p:sp>
        <p:nvSpPr>
          <p:cNvPr id="433243" name="Text Box 91">
            <a:extLst>
              <a:ext uri="{FF2B5EF4-FFF2-40B4-BE49-F238E27FC236}">
                <a16:creationId xmlns:a16="http://schemas.microsoft.com/office/drawing/2014/main" id="{4A19FE18-8FB5-FF88-8EAD-2C795EC85CD1}"/>
              </a:ext>
            </a:extLst>
          </p:cNvPr>
          <p:cNvSpPr txBox="1">
            <a:spLocks noChangeArrowheads="1"/>
          </p:cNvSpPr>
          <p:nvPr/>
        </p:nvSpPr>
        <p:spPr bwMode="auto">
          <a:xfrm>
            <a:off x="3733800" y="51085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3</a:t>
            </a:r>
          </a:p>
        </p:txBody>
      </p:sp>
      <p:sp>
        <p:nvSpPr>
          <p:cNvPr id="433244" name="Text Box 92">
            <a:extLst>
              <a:ext uri="{FF2B5EF4-FFF2-40B4-BE49-F238E27FC236}">
                <a16:creationId xmlns:a16="http://schemas.microsoft.com/office/drawing/2014/main" id="{07F3CD17-DDFC-576D-C70B-98EB6AF944AC}"/>
              </a:ext>
            </a:extLst>
          </p:cNvPr>
          <p:cNvSpPr txBox="1">
            <a:spLocks noChangeArrowheads="1"/>
          </p:cNvSpPr>
          <p:nvPr/>
        </p:nvSpPr>
        <p:spPr bwMode="auto">
          <a:xfrm>
            <a:off x="914400" y="61753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3</a:t>
            </a:r>
          </a:p>
        </p:txBody>
      </p:sp>
      <p:sp>
        <p:nvSpPr>
          <p:cNvPr id="433245" name="Text Box 93">
            <a:extLst>
              <a:ext uri="{FF2B5EF4-FFF2-40B4-BE49-F238E27FC236}">
                <a16:creationId xmlns:a16="http://schemas.microsoft.com/office/drawing/2014/main" id="{BF0BECB8-E765-20D2-CA80-55D7CD03CD1C}"/>
              </a:ext>
            </a:extLst>
          </p:cNvPr>
          <p:cNvSpPr txBox="1">
            <a:spLocks noChangeArrowheads="1"/>
          </p:cNvSpPr>
          <p:nvPr/>
        </p:nvSpPr>
        <p:spPr bwMode="auto">
          <a:xfrm>
            <a:off x="3733800" y="61753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1</a:t>
            </a:r>
          </a:p>
        </p:txBody>
      </p:sp>
      <p:sp>
        <p:nvSpPr>
          <p:cNvPr id="41055" name="Text Box 94">
            <a:extLst>
              <a:ext uri="{FF2B5EF4-FFF2-40B4-BE49-F238E27FC236}">
                <a16:creationId xmlns:a16="http://schemas.microsoft.com/office/drawing/2014/main" id="{54C94D02-1BDE-ED6A-92AF-C8173505AAD7}"/>
              </a:ext>
            </a:extLst>
          </p:cNvPr>
          <p:cNvSpPr txBox="1">
            <a:spLocks noChangeArrowheads="1"/>
          </p:cNvSpPr>
          <p:nvPr/>
        </p:nvSpPr>
        <p:spPr bwMode="auto">
          <a:xfrm>
            <a:off x="1828800" y="2057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1</a:t>
            </a:r>
          </a:p>
        </p:txBody>
      </p:sp>
      <p:sp>
        <p:nvSpPr>
          <p:cNvPr id="41056" name="Text Box 95">
            <a:extLst>
              <a:ext uri="{FF2B5EF4-FFF2-40B4-BE49-F238E27FC236}">
                <a16:creationId xmlns:a16="http://schemas.microsoft.com/office/drawing/2014/main" id="{B2E3E988-AC9B-9236-2F0B-3CF91E985258}"/>
              </a:ext>
            </a:extLst>
          </p:cNvPr>
          <p:cNvSpPr txBox="1">
            <a:spLocks noChangeArrowheads="1"/>
          </p:cNvSpPr>
          <p:nvPr/>
        </p:nvSpPr>
        <p:spPr bwMode="auto">
          <a:xfrm>
            <a:off x="3200400" y="1981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2</a:t>
            </a:r>
          </a:p>
        </p:txBody>
      </p:sp>
      <p:sp>
        <p:nvSpPr>
          <p:cNvPr id="41057" name="Text Box 96">
            <a:extLst>
              <a:ext uri="{FF2B5EF4-FFF2-40B4-BE49-F238E27FC236}">
                <a16:creationId xmlns:a16="http://schemas.microsoft.com/office/drawing/2014/main" id="{C45F37DC-F7DA-29CF-30D2-4AC0C9EFC403}"/>
              </a:ext>
            </a:extLst>
          </p:cNvPr>
          <p:cNvSpPr txBox="1">
            <a:spLocks noChangeArrowheads="1"/>
          </p:cNvSpPr>
          <p:nvPr/>
        </p:nvSpPr>
        <p:spPr bwMode="auto">
          <a:xfrm>
            <a:off x="4648200" y="1981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5</a:t>
            </a:r>
          </a:p>
        </p:txBody>
      </p:sp>
      <p:sp>
        <p:nvSpPr>
          <p:cNvPr id="41058" name="Text Box 97">
            <a:extLst>
              <a:ext uri="{FF2B5EF4-FFF2-40B4-BE49-F238E27FC236}">
                <a16:creationId xmlns:a16="http://schemas.microsoft.com/office/drawing/2014/main" id="{70BB74DD-8CE7-911E-0E41-9576D8BFDA14}"/>
              </a:ext>
            </a:extLst>
          </p:cNvPr>
          <p:cNvSpPr txBox="1">
            <a:spLocks noChangeArrowheads="1"/>
          </p:cNvSpPr>
          <p:nvPr/>
        </p:nvSpPr>
        <p:spPr bwMode="auto">
          <a:xfrm>
            <a:off x="457200" y="2057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3</a:t>
            </a:r>
          </a:p>
        </p:txBody>
      </p:sp>
      <p:sp>
        <p:nvSpPr>
          <p:cNvPr id="41059" name="Text Box 98">
            <a:extLst>
              <a:ext uri="{FF2B5EF4-FFF2-40B4-BE49-F238E27FC236}">
                <a16:creationId xmlns:a16="http://schemas.microsoft.com/office/drawing/2014/main" id="{9F1F8F62-82F5-0569-91CA-FE1A30B872EB}"/>
              </a:ext>
            </a:extLst>
          </p:cNvPr>
          <p:cNvSpPr txBox="1">
            <a:spLocks noChangeArrowheads="1"/>
          </p:cNvSpPr>
          <p:nvPr/>
        </p:nvSpPr>
        <p:spPr bwMode="auto">
          <a:xfrm>
            <a:off x="457200" y="3048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4</a:t>
            </a:r>
          </a:p>
        </p:txBody>
      </p:sp>
      <p:sp>
        <p:nvSpPr>
          <p:cNvPr id="41060" name="Text Box 99">
            <a:extLst>
              <a:ext uri="{FF2B5EF4-FFF2-40B4-BE49-F238E27FC236}">
                <a16:creationId xmlns:a16="http://schemas.microsoft.com/office/drawing/2014/main" id="{9E046509-281F-2D21-7DC5-994A1A60470E}"/>
              </a:ext>
            </a:extLst>
          </p:cNvPr>
          <p:cNvSpPr txBox="1">
            <a:spLocks noChangeArrowheads="1"/>
          </p:cNvSpPr>
          <p:nvPr/>
        </p:nvSpPr>
        <p:spPr bwMode="auto">
          <a:xfrm>
            <a:off x="1828800" y="3048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2</a:t>
            </a:r>
          </a:p>
        </p:txBody>
      </p:sp>
      <p:sp>
        <p:nvSpPr>
          <p:cNvPr id="41061" name="Text Box 100">
            <a:extLst>
              <a:ext uri="{FF2B5EF4-FFF2-40B4-BE49-F238E27FC236}">
                <a16:creationId xmlns:a16="http://schemas.microsoft.com/office/drawing/2014/main" id="{DA11A90C-85D5-420D-660F-6A585BCFDEA1}"/>
              </a:ext>
            </a:extLst>
          </p:cNvPr>
          <p:cNvSpPr txBox="1">
            <a:spLocks noChangeArrowheads="1"/>
          </p:cNvSpPr>
          <p:nvPr/>
        </p:nvSpPr>
        <p:spPr bwMode="auto">
          <a:xfrm>
            <a:off x="3200400" y="3048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4</a:t>
            </a:r>
          </a:p>
        </p:txBody>
      </p:sp>
      <p:sp>
        <p:nvSpPr>
          <p:cNvPr id="41062" name="Text Box 101">
            <a:extLst>
              <a:ext uri="{FF2B5EF4-FFF2-40B4-BE49-F238E27FC236}">
                <a16:creationId xmlns:a16="http://schemas.microsoft.com/office/drawing/2014/main" id="{551E8070-5386-F34E-FAC7-28AA0F8E6F7F}"/>
              </a:ext>
            </a:extLst>
          </p:cNvPr>
          <p:cNvSpPr txBox="1">
            <a:spLocks noChangeArrowheads="1"/>
          </p:cNvSpPr>
          <p:nvPr/>
        </p:nvSpPr>
        <p:spPr bwMode="auto">
          <a:xfrm>
            <a:off x="4648200" y="2971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3</a:t>
            </a:r>
          </a:p>
        </p:txBody>
      </p:sp>
      <p:sp>
        <p:nvSpPr>
          <p:cNvPr id="433254" name="Text Box 102">
            <a:extLst>
              <a:ext uri="{FF2B5EF4-FFF2-40B4-BE49-F238E27FC236}">
                <a16:creationId xmlns:a16="http://schemas.microsoft.com/office/drawing/2014/main" id="{96816872-075F-D0AE-E34A-8AA5E3A011AA}"/>
              </a:ext>
            </a:extLst>
          </p:cNvPr>
          <p:cNvSpPr txBox="1">
            <a:spLocks noChangeArrowheads="1"/>
          </p:cNvSpPr>
          <p:nvPr/>
        </p:nvSpPr>
        <p:spPr bwMode="auto">
          <a:xfrm>
            <a:off x="2057400" y="4876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1</a:t>
            </a:r>
          </a:p>
        </p:txBody>
      </p:sp>
      <p:sp>
        <p:nvSpPr>
          <p:cNvPr id="433255" name="Text Box 103">
            <a:extLst>
              <a:ext uri="{FF2B5EF4-FFF2-40B4-BE49-F238E27FC236}">
                <a16:creationId xmlns:a16="http://schemas.microsoft.com/office/drawing/2014/main" id="{4DC628A3-097A-BE1F-20E8-A001AC7ECC19}"/>
              </a:ext>
            </a:extLst>
          </p:cNvPr>
          <p:cNvSpPr txBox="1">
            <a:spLocks noChangeArrowheads="1"/>
          </p:cNvSpPr>
          <p:nvPr/>
        </p:nvSpPr>
        <p:spPr bwMode="auto">
          <a:xfrm>
            <a:off x="3429000" y="4800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2</a:t>
            </a:r>
          </a:p>
        </p:txBody>
      </p:sp>
      <p:sp>
        <p:nvSpPr>
          <p:cNvPr id="433256" name="Text Box 104">
            <a:extLst>
              <a:ext uri="{FF2B5EF4-FFF2-40B4-BE49-F238E27FC236}">
                <a16:creationId xmlns:a16="http://schemas.microsoft.com/office/drawing/2014/main" id="{5772BBD0-A0BA-D74F-661C-0A1FAE6201B5}"/>
              </a:ext>
            </a:extLst>
          </p:cNvPr>
          <p:cNvSpPr txBox="1">
            <a:spLocks noChangeArrowheads="1"/>
          </p:cNvSpPr>
          <p:nvPr/>
        </p:nvSpPr>
        <p:spPr bwMode="auto">
          <a:xfrm>
            <a:off x="685800" y="4876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3</a:t>
            </a:r>
          </a:p>
        </p:txBody>
      </p:sp>
      <p:sp>
        <p:nvSpPr>
          <p:cNvPr id="433257" name="Text Box 105">
            <a:extLst>
              <a:ext uri="{FF2B5EF4-FFF2-40B4-BE49-F238E27FC236}">
                <a16:creationId xmlns:a16="http://schemas.microsoft.com/office/drawing/2014/main" id="{A4840468-2270-1C38-AAC2-5D2A6CD67BC5}"/>
              </a:ext>
            </a:extLst>
          </p:cNvPr>
          <p:cNvSpPr txBox="1">
            <a:spLocks noChangeArrowheads="1"/>
          </p:cNvSpPr>
          <p:nvPr/>
        </p:nvSpPr>
        <p:spPr bwMode="auto">
          <a:xfrm>
            <a:off x="1998823" y="5740876"/>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dirty="0">
                <a:solidFill>
                  <a:srgbClr val="000000"/>
                </a:solidFill>
                <a:latin typeface="Times New Roman" panose="02020603050405020304" pitchFamily="18" charset="0"/>
              </a:rPr>
              <a:t>2</a:t>
            </a:r>
          </a:p>
        </p:txBody>
      </p:sp>
      <p:sp>
        <p:nvSpPr>
          <p:cNvPr id="433258" name="Text Box 106">
            <a:extLst>
              <a:ext uri="{FF2B5EF4-FFF2-40B4-BE49-F238E27FC236}">
                <a16:creationId xmlns:a16="http://schemas.microsoft.com/office/drawing/2014/main" id="{3C8C27A8-80AD-F7C6-3D94-2828947FFF7C}"/>
              </a:ext>
            </a:extLst>
          </p:cNvPr>
          <p:cNvSpPr txBox="1">
            <a:spLocks noChangeArrowheads="1"/>
          </p:cNvSpPr>
          <p:nvPr/>
        </p:nvSpPr>
        <p:spPr bwMode="auto">
          <a:xfrm>
            <a:off x="4876800" y="5791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3</a:t>
            </a:r>
          </a:p>
        </p:txBody>
      </p:sp>
      <p:sp>
        <p:nvSpPr>
          <p:cNvPr id="41068" name="Rectangle 107">
            <a:extLst>
              <a:ext uri="{FF2B5EF4-FFF2-40B4-BE49-F238E27FC236}">
                <a16:creationId xmlns:a16="http://schemas.microsoft.com/office/drawing/2014/main" id="{4CDB600A-4EE5-A61A-ABA3-5937ED4B50B0}"/>
              </a:ext>
            </a:extLst>
          </p:cNvPr>
          <p:cNvSpPr>
            <a:spLocks noChangeArrowheads="1"/>
          </p:cNvSpPr>
          <p:nvPr/>
        </p:nvSpPr>
        <p:spPr bwMode="auto">
          <a:xfrm>
            <a:off x="152400" y="5140325"/>
            <a:ext cx="4953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r>
              <a:rPr lang="en-US" altLang="zh-CN" sz="3600" b="1">
                <a:solidFill>
                  <a:srgbClr val="000000"/>
                </a:solidFill>
                <a:latin typeface="Times New Roman" panose="02020603050405020304" pitchFamily="18" charset="0"/>
              </a:rPr>
              <a:t>e</a:t>
            </a:r>
          </a:p>
        </p:txBody>
      </p:sp>
      <p:sp>
        <p:nvSpPr>
          <p:cNvPr id="110" name="Line 72">
            <a:extLst>
              <a:ext uri="{FF2B5EF4-FFF2-40B4-BE49-F238E27FC236}">
                <a16:creationId xmlns:a16="http://schemas.microsoft.com/office/drawing/2014/main" id="{C5F256BF-5513-43EA-9B7A-B6F307C26056}"/>
              </a:ext>
            </a:extLst>
          </p:cNvPr>
          <p:cNvSpPr>
            <a:spLocks noChangeShapeType="1"/>
          </p:cNvSpPr>
          <p:nvPr/>
        </p:nvSpPr>
        <p:spPr bwMode="auto">
          <a:xfrm>
            <a:off x="2105025" y="5519738"/>
            <a:ext cx="1317625"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 name="Text Box 90">
            <a:extLst>
              <a:ext uri="{FF2B5EF4-FFF2-40B4-BE49-F238E27FC236}">
                <a16:creationId xmlns:a16="http://schemas.microsoft.com/office/drawing/2014/main" id="{96BC4432-6C08-46CC-9A01-60FF50A4600E}"/>
              </a:ext>
            </a:extLst>
          </p:cNvPr>
          <p:cNvSpPr txBox="1">
            <a:spLocks noChangeArrowheads="1"/>
          </p:cNvSpPr>
          <p:nvPr/>
        </p:nvSpPr>
        <p:spPr bwMode="auto">
          <a:xfrm>
            <a:off x="2524125" y="5000694"/>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400" b="1">
                <a:solidFill>
                  <a:srgbClr val="000000"/>
                </a:solidFill>
                <a:latin typeface="Times New Roman" panose="02020603050405020304" pitchFamily="18" charset="0"/>
              </a:rPr>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3155">
                                            <p:txEl>
                                              <p:pRg st="0" end="0"/>
                                            </p:txEl>
                                          </p:spTgt>
                                        </p:tgtEl>
                                        <p:attrNameLst>
                                          <p:attrName>style.visibility</p:attrName>
                                        </p:attrNameLst>
                                      </p:cBhvr>
                                      <p:to>
                                        <p:strVal val="visible"/>
                                      </p:to>
                                    </p:set>
                                    <p:animEffect transition="in" filter="blinds(horizontal)">
                                      <p:cBhvr>
                                        <p:cTn id="7" dur="500"/>
                                        <p:tgtEl>
                                          <p:spTgt spid="433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3155">
                                            <p:txEl>
                                              <p:pRg st="1" end="1"/>
                                            </p:txEl>
                                          </p:spTgt>
                                        </p:tgtEl>
                                        <p:attrNameLst>
                                          <p:attrName>style.visibility</p:attrName>
                                        </p:attrNameLst>
                                      </p:cBhvr>
                                      <p:to>
                                        <p:strVal val="visible"/>
                                      </p:to>
                                    </p:set>
                                    <p:animEffect transition="in" filter="blinds(horizontal)">
                                      <p:cBhvr>
                                        <p:cTn id="12" dur="500"/>
                                        <p:tgtEl>
                                          <p:spTgt spid="433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33155">
                                            <p:txEl>
                                              <p:pRg st="2" end="2"/>
                                            </p:txEl>
                                          </p:spTgt>
                                        </p:tgtEl>
                                        <p:attrNameLst>
                                          <p:attrName>style.visibility</p:attrName>
                                        </p:attrNameLst>
                                      </p:cBhvr>
                                      <p:to>
                                        <p:strVal val="visible"/>
                                      </p:to>
                                    </p:set>
                                    <p:animEffect transition="in" filter="blinds(horizontal)">
                                      <p:cBhvr>
                                        <p:cTn id="17" dur="500"/>
                                        <p:tgtEl>
                                          <p:spTgt spid="4331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33155">
                                            <p:txEl>
                                              <p:pRg st="3" end="3"/>
                                            </p:txEl>
                                          </p:spTgt>
                                        </p:tgtEl>
                                        <p:attrNameLst>
                                          <p:attrName>style.visibility</p:attrName>
                                        </p:attrNameLst>
                                      </p:cBhvr>
                                      <p:to>
                                        <p:strVal val="visible"/>
                                      </p:to>
                                    </p:set>
                                    <p:animEffect transition="in" filter="blinds(horizontal)">
                                      <p:cBhvr>
                                        <p:cTn id="22" dur="500"/>
                                        <p:tgtEl>
                                          <p:spTgt spid="4331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33155">
                                            <p:txEl>
                                              <p:pRg st="4" end="4"/>
                                            </p:txEl>
                                          </p:spTgt>
                                        </p:tgtEl>
                                        <p:attrNameLst>
                                          <p:attrName>style.visibility</p:attrName>
                                        </p:attrNameLst>
                                      </p:cBhvr>
                                      <p:to>
                                        <p:strVal val="visible"/>
                                      </p:to>
                                    </p:set>
                                    <p:animEffect transition="in" filter="blinds(horizontal)">
                                      <p:cBhvr>
                                        <p:cTn id="27" dur="500"/>
                                        <p:tgtEl>
                                          <p:spTgt spid="4331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33155">
                                            <p:txEl>
                                              <p:pRg st="5" end="5"/>
                                            </p:txEl>
                                          </p:spTgt>
                                        </p:tgtEl>
                                        <p:attrNameLst>
                                          <p:attrName>style.visibility</p:attrName>
                                        </p:attrNameLst>
                                      </p:cBhvr>
                                      <p:to>
                                        <p:strVal val="visible"/>
                                      </p:to>
                                    </p:set>
                                    <p:animEffect transition="in" filter="blinds(horizontal)">
                                      <p:cBhvr>
                                        <p:cTn id="32" dur="500"/>
                                        <p:tgtEl>
                                          <p:spTgt spid="4331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33155">
                                            <p:txEl>
                                              <p:pRg st="6" end="6"/>
                                            </p:txEl>
                                          </p:spTgt>
                                        </p:tgtEl>
                                        <p:attrNameLst>
                                          <p:attrName>style.visibility</p:attrName>
                                        </p:attrNameLst>
                                      </p:cBhvr>
                                      <p:to>
                                        <p:strVal val="visible"/>
                                      </p:to>
                                    </p:set>
                                    <p:animEffect transition="in" filter="blinds(horizontal)">
                                      <p:cBhvr>
                                        <p:cTn id="37" dur="500"/>
                                        <p:tgtEl>
                                          <p:spTgt spid="43315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33155">
                                            <p:txEl>
                                              <p:pRg st="7" end="7"/>
                                            </p:txEl>
                                          </p:spTgt>
                                        </p:tgtEl>
                                        <p:attrNameLst>
                                          <p:attrName>style.visibility</p:attrName>
                                        </p:attrNameLst>
                                      </p:cBhvr>
                                      <p:to>
                                        <p:strVal val="visible"/>
                                      </p:to>
                                    </p:set>
                                    <p:animEffect transition="in" filter="blinds(horizontal)">
                                      <p:cBhvr>
                                        <p:cTn id="42" dur="500"/>
                                        <p:tgtEl>
                                          <p:spTgt spid="43315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33155">
                                            <p:txEl>
                                              <p:pRg st="8" end="8"/>
                                            </p:txEl>
                                          </p:spTgt>
                                        </p:tgtEl>
                                        <p:attrNameLst>
                                          <p:attrName>style.visibility</p:attrName>
                                        </p:attrNameLst>
                                      </p:cBhvr>
                                      <p:to>
                                        <p:strVal val="visible"/>
                                      </p:to>
                                    </p:set>
                                    <p:animEffect transition="in" filter="blinds(horizontal)">
                                      <p:cBhvr>
                                        <p:cTn id="47" dur="500"/>
                                        <p:tgtEl>
                                          <p:spTgt spid="43315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33155">
                                            <p:txEl>
                                              <p:pRg st="9" end="9"/>
                                            </p:txEl>
                                          </p:spTgt>
                                        </p:tgtEl>
                                        <p:attrNameLst>
                                          <p:attrName>style.visibility</p:attrName>
                                        </p:attrNameLst>
                                      </p:cBhvr>
                                      <p:to>
                                        <p:strVal val="visible"/>
                                      </p:to>
                                    </p:set>
                                    <p:animEffect transition="in" filter="blinds(horizontal)">
                                      <p:cBhvr>
                                        <p:cTn id="52" dur="500"/>
                                        <p:tgtEl>
                                          <p:spTgt spid="433155">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433155">
                                            <p:txEl>
                                              <p:pRg st="10" end="10"/>
                                            </p:txEl>
                                          </p:spTgt>
                                        </p:tgtEl>
                                        <p:attrNameLst>
                                          <p:attrName>style.visibility</p:attrName>
                                        </p:attrNameLst>
                                      </p:cBhvr>
                                      <p:to>
                                        <p:strVal val="visible"/>
                                      </p:to>
                                    </p:set>
                                    <p:animEffect transition="in" filter="blinds(horizontal)">
                                      <p:cBhvr>
                                        <p:cTn id="57" dur="500"/>
                                        <p:tgtEl>
                                          <p:spTgt spid="433155">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433206"/>
                                        </p:tgtEl>
                                        <p:attrNameLst>
                                          <p:attrName>style.visibility</p:attrName>
                                        </p:attrNameLst>
                                      </p:cBhvr>
                                      <p:to>
                                        <p:strVal val="visible"/>
                                      </p:to>
                                    </p:set>
                                    <p:animEffect transition="in" filter="blinds(horizontal)">
                                      <p:cBhvr>
                                        <p:cTn id="62" dur="500"/>
                                        <p:tgtEl>
                                          <p:spTgt spid="433206"/>
                                        </p:tgtEl>
                                      </p:cBhvr>
                                    </p:animEffect>
                                  </p:childTnLst>
                                </p:cTn>
                              </p:par>
                              <p:par>
                                <p:cTn id="63" presetID="3" presetClass="entr" presetSubtype="10" fill="hold" nodeType="withEffect">
                                  <p:stCondLst>
                                    <p:cond delay="0"/>
                                  </p:stCondLst>
                                  <p:childTnLst>
                                    <p:set>
                                      <p:cBhvr>
                                        <p:cTn id="64" dur="1" fill="hold">
                                          <p:stCondLst>
                                            <p:cond delay="0"/>
                                          </p:stCondLst>
                                        </p:cTn>
                                        <p:tgtEl>
                                          <p:spTgt spid="433207"/>
                                        </p:tgtEl>
                                        <p:attrNameLst>
                                          <p:attrName>style.visibility</p:attrName>
                                        </p:attrNameLst>
                                      </p:cBhvr>
                                      <p:to>
                                        <p:strVal val="visible"/>
                                      </p:to>
                                    </p:set>
                                    <p:animEffect transition="in" filter="blinds(horizontal)">
                                      <p:cBhvr>
                                        <p:cTn id="65" dur="500"/>
                                        <p:tgtEl>
                                          <p:spTgt spid="433207"/>
                                        </p:tgtEl>
                                      </p:cBhvr>
                                    </p:animEffect>
                                  </p:childTnLst>
                                </p:cTn>
                              </p:par>
                              <p:par>
                                <p:cTn id="66" presetID="3" presetClass="entr" presetSubtype="10" fill="hold" nodeType="withEffect">
                                  <p:stCondLst>
                                    <p:cond delay="0"/>
                                  </p:stCondLst>
                                  <p:childTnLst>
                                    <p:set>
                                      <p:cBhvr>
                                        <p:cTn id="67" dur="1" fill="hold">
                                          <p:stCondLst>
                                            <p:cond delay="0"/>
                                          </p:stCondLst>
                                        </p:cTn>
                                        <p:tgtEl>
                                          <p:spTgt spid="433208"/>
                                        </p:tgtEl>
                                        <p:attrNameLst>
                                          <p:attrName>style.visibility</p:attrName>
                                        </p:attrNameLst>
                                      </p:cBhvr>
                                      <p:to>
                                        <p:strVal val="visible"/>
                                      </p:to>
                                    </p:set>
                                    <p:animEffect transition="in" filter="blinds(horizontal)">
                                      <p:cBhvr>
                                        <p:cTn id="68" dur="500"/>
                                        <p:tgtEl>
                                          <p:spTgt spid="433208"/>
                                        </p:tgtEl>
                                      </p:cBhvr>
                                    </p:animEffect>
                                  </p:childTnLst>
                                </p:cTn>
                              </p:par>
                              <p:par>
                                <p:cTn id="69" presetID="3" presetClass="entr" presetSubtype="10" fill="hold" nodeType="withEffect">
                                  <p:stCondLst>
                                    <p:cond delay="0"/>
                                  </p:stCondLst>
                                  <p:childTnLst>
                                    <p:set>
                                      <p:cBhvr>
                                        <p:cTn id="70" dur="1" fill="hold">
                                          <p:stCondLst>
                                            <p:cond delay="0"/>
                                          </p:stCondLst>
                                        </p:cTn>
                                        <p:tgtEl>
                                          <p:spTgt spid="433209"/>
                                        </p:tgtEl>
                                        <p:attrNameLst>
                                          <p:attrName>style.visibility</p:attrName>
                                        </p:attrNameLst>
                                      </p:cBhvr>
                                      <p:to>
                                        <p:strVal val="visible"/>
                                      </p:to>
                                    </p:set>
                                    <p:animEffect transition="in" filter="blinds(horizontal)">
                                      <p:cBhvr>
                                        <p:cTn id="71" dur="500"/>
                                        <p:tgtEl>
                                          <p:spTgt spid="433209"/>
                                        </p:tgtEl>
                                      </p:cBhvr>
                                    </p:animEffect>
                                  </p:childTnLst>
                                </p:cTn>
                              </p:par>
                              <p:par>
                                <p:cTn id="72" presetID="3" presetClass="entr" presetSubtype="10" fill="hold" nodeType="withEffect">
                                  <p:stCondLst>
                                    <p:cond delay="0"/>
                                  </p:stCondLst>
                                  <p:childTnLst>
                                    <p:set>
                                      <p:cBhvr>
                                        <p:cTn id="73" dur="1" fill="hold">
                                          <p:stCondLst>
                                            <p:cond delay="0"/>
                                          </p:stCondLst>
                                        </p:cTn>
                                        <p:tgtEl>
                                          <p:spTgt spid="433210"/>
                                        </p:tgtEl>
                                        <p:attrNameLst>
                                          <p:attrName>style.visibility</p:attrName>
                                        </p:attrNameLst>
                                      </p:cBhvr>
                                      <p:to>
                                        <p:strVal val="visible"/>
                                      </p:to>
                                    </p:set>
                                    <p:animEffect transition="in" filter="blinds(horizontal)">
                                      <p:cBhvr>
                                        <p:cTn id="74" dur="500"/>
                                        <p:tgtEl>
                                          <p:spTgt spid="433210"/>
                                        </p:tgtEl>
                                      </p:cBhvr>
                                    </p:animEffect>
                                  </p:childTnLst>
                                </p:cTn>
                              </p:par>
                              <p:par>
                                <p:cTn id="75" presetID="3" presetClass="entr" presetSubtype="10" fill="hold" nodeType="withEffect">
                                  <p:stCondLst>
                                    <p:cond delay="0"/>
                                  </p:stCondLst>
                                  <p:childTnLst>
                                    <p:set>
                                      <p:cBhvr>
                                        <p:cTn id="76" dur="1" fill="hold">
                                          <p:stCondLst>
                                            <p:cond delay="0"/>
                                          </p:stCondLst>
                                        </p:cTn>
                                        <p:tgtEl>
                                          <p:spTgt spid="433211"/>
                                        </p:tgtEl>
                                        <p:attrNameLst>
                                          <p:attrName>style.visibility</p:attrName>
                                        </p:attrNameLst>
                                      </p:cBhvr>
                                      <p:to>
                                        <p:strVal val="visible"/>
                                      </p:to>
                                    </p:set>
                                    <p:animEffect transition="in" filter="blinds(horizontal)">
                                      <p:cBhvr>
                                        <p:cTn id="77" dur="500"/>
                                        <p:tgtEl>
                                          <p:spTgt spid="433211"/>
                                        </p:tgtEl>
                                      </p:cBhvr>
                                    </p:animEffect>
                                  </p:childTnLst>
                                </p:cTn>
                              </p:par>
                              <p:par>
                                <p:cTn id="78" presetID="3" presetClass="entr" presetSubtype="10" fill="hold" nodeType="withEffect">
                                  <p:stCondLst>
                                    <p:cond delay="0"/>
                                  </p:stCondLst>
                                  <p:childTnLst>
                                    <p:set>
                                      <p:cBhvr>
                                        <p:cTn id="79" dur="1" fill="hold">
                                          <p:stCondLst>
                                            <p:cond delay="0"/>
                                          </p:stCondLst>
                                        </p:cTn>
                                        <p:tgtEl>
                                          <p:spTgt spid="433212"/>
                                        </p:tgtEl>
                                        <p:attrNameLst>
                                          <p:attrName>style.visibility</p:attrName>
                                        </p:attrNameLst>
                                      </p:cBhvr>
                                      <p:to>
                                        <p:strVal val="visible"/>
                                      </p:to>
                                    </p:set>
                                    <p:animEffect transition="in" filter="blinds(horizontal)">
                                      <p:cBhvr>
                                        <p:cTn id="80" dur="500"/>
                                        <p:tgtEl>
                                          <p:spTgt spid="433212"/>
                                        </p:tgtEl>
                                      </p:cBhvr>
                                    </p:animEffect>
                                  </p:childTnLst>
                                </p:cTn>
                              </p:par>
                              <p:par>
                                <p:cTn id="81" presetID="3" presetClass="entr" presetSubtype="10" fill="hold" nodeType="withEffect">
                                  <p:stCondLst>
                                    <p:cond delay="0"/>
                                  </p:stCondLst>
                                  <p:childTnLst>
                                    <p:set>
                                      <p:cBhvr>
                                        <p:cTn id="82" dur="1" fill="hold">
                                          <p:stCondLst>
                                            <p:cond delay="0"/>
                                          </p:stCondLst>
                                        </p:cTn>
                                        <p:tgtEl>
                                          <p:spTgt spid="433216"/>
                                        </p:tgtEl>
                                        <p:attrNameLst>
                                          <p:attrName>style.visibility</p:attrName>
                                        </p:attrNameLst>
                                      </p:cBhvr>
                                      <p:to>
                                        <p:strVal val="visible"/>
                                      </p:to>
                                    </p:set>
                                    <p:animEffect transition="in" filter="blinds(horizontal)">
                                      <p:cBhvr>
                                        <p:cTn id="83" dur="500"/>
                                        <p:tgtEl>
                                          <p:spTgt spid="433216"/>
                                        </p:tgtEl>
                                      </p:cBhvr>
                                    </p:animEffect>
                                  </p:childTnLst>
                                </p:cTn>
                              </p:par>
                              <p:par>
                                <p:cTn id="84" presetID="3" presetClass="entr" presetSubtype="10" fill="hold" nodeType="withEffect">
                                  <p:stCondLst>
                                    <p:cond delay="0"/>
                                  </p:stCondLst>
                                  <p:childTnLst>
                                    <p:set>
                                      <p:cBhvr>
                                        <p:cTn id="85" dur="1" fill="hold">
                                          <p:stCondLst>
                                            <p:cond delay="0"/>
                                          </p:stCondLst>
                                        </p:cTn>
                                        <p:tgtEl>
                                          <p:spTgt spid="433217"/>
                                        </p:tgtEl>
                                        <p:attrNameLst>
                                          <p:attrName>style.visibility</p:attrName>
                                        </p:attrNameLst>
                                      </p:cBhvr>
                                      <p:to>
                                        <p:strVal val="visible"/>
                                      </p:to>
                                    </p:set>
                                    <p:animEffect transition="in" filter="blinds(horizontal)">
                                      <p:cBhvr>
                                        <p:cTn id="86" dur="500"/>
                                        <p:tgtEl>
                                          <p:spTgt spid="433217"/>
                                        </p:tgtEl>
                                      </p:cBhvr>
                                    </p:animEffect>
                                  </p:childTnLst>
                                </p:cTn>
                              </p:par>
                              <p:par>
                                <p:cTn id="87" presetID="3" presetClass="entr" presetSubtype="10" fill="hold" nodeType="withEffect">
                                  <p:stCondLst>
                                    <p:cond delay="0"/>
                                  </p:stCondLst>
                                  <p:childTnLst>
                                    <p:set>
                                      <p:cBhvr>
                                        <p:cTn id="88" dur="1" fill="hold">
                                          <p:stCondLst>
                                            <p:cond delay="0"/>
                                          </p:stCondLst>
                                        </p:cTn>
                                        <p:tgtEl>
                                          <p:spTgt spid="433218"/>
                                        </p:tgtEl>
                                        <p:attrNameLst>
                                          <p:attrName>style.visibility</p:attrName>
                                        </p:attrNameLst>
                                      </p:cBhvr>
                                      <p:to>
                                        <p:strVal val="visible"/>
                                      </p:to>
                                    </p:set>
                                    <p:animEffect transition="in" filter="blinds(horizontal)">
                                      <p:cBhvr>
                                        <p:cTn id="89" dur="500"/>
                                        <p:tgtEl>
                                          <p:spTgt spid="433218"/>
                                        </p:tgtEl>
                                      </p:cBhvr>
                                    </p:animEffect>
                                  </p:childTnLst>
                                </p:cTn>
                              </p:par>
                              <p:par>
                                <p:cTn id="90" presetID="3" presetClass="entr" presetSubtype="10" fill="hold" nodeType="withEffect">
                                  <p:stCondLst>
                                    <p:cond delay="0"/>
                                  </p:stCondLst>
                                  <p:childTnLst>
                                    <p:set>
                                      <p:cBhvr>
                                        <p:cTn id="91" dur="1" fill="hold">
                                          <p:stCondLst>
                                            <p:cond delay="0"/>
                                          </p:stCondLst>
                                        </p:cTn>
                                        <p:tgtEl>
                                          <p:spTgt spid="433219"/>
                                        </p:tgtEl>
                                        <p:attrNameLst>
                                          <p:attrName>style.visibility</p:attrName>
                                        </p:attrNameLst>
                                      </p:cBhvr>
                                      <p:to>
                                        <p:strVal val="visible"/>
                                      </p:to>
                                    </p:set>
                                    <p:animEffect transition="in" filter="blinds(horizontal)">
                                      <p:cBhvr>
                                        <p:cTn id="92" dur="500"/>
                                        <p:tgtEl>
                                          <p:spTgt spid="433219"/>
                                        </p:tgtEl>
                                      </p:cBhvr>
                                    </p:animEffect>
                                  </p:childTnLst>
                                </p:cTn>
                              </p:par>
                              <p:par>
                                <p:cTn id="93" presetID="3" presetClass="entr" presetSubtype="10" fill="hold" nodeType="withEffect">
                                  <p:stCondLst>
                                    <p:cond delay="0"/>
                                  </p:stCondLst>
                                  <p:childTnLst>
                                    <p:set>
                                      <p:cBhvr>
                                        <p:cTn id="94" dur="1" fill="hold">
                                          <p:stCondLst>
                                            <p:cond delay="0"/>
                                          </p:stCondLst>
                                        </p:cTn>
                                        <p:tgtEl>
                                          <p:spTgt spid="433220"/>
                                        </p:tgtEl>
                                        <p:attrNameLst>
                                          <p:attrName>style.visibility</p:attrName>
                                        </p:attrNameLst>
                                      </p:cBhvr>
                                      <p:to>
                                        <p:strVal val="visible"/>
                                      </p:to>
                                    </p:set>
                                    <p:animEffect transition="in" filter="blinds(horizontal)">
                                      <p:cBhvr>
                                        <p:cTn id="95" dur="500"/>
                                        <p:tgtEl>
                                          <p:spTgt spid="433220"/>
                                        </p:tgtEl>
                                      </p:cBhvr>
                                    </p:animEffect>
                                  </p:childTnLst>
                                </p:cTn>
                              </p:par>
                              <p:par>
                                <p:cTn id="96" presetID="3" presetClass="entr" presetSubtype="10" fill="hold" nodeType="withEffect">
                                  <p:stCondLst>
                                    <p:cond delay="0"/>
                                  </p:stCondLst>
                                  <p:childTnLst>
                                    <p:set>
                                      <p:cBhvr>
                                        <p:cTn id="97" dur="1" fill="hold">
                                          <p:stCondLst>
                                            <p:cond delay="0"/>
                                          </p:stCondLst>
                                        </p:cTn>
                                        <p:tgtEl>
                                          <p:spTgt spid="433221"/>
                                        </p:tgtEl>
                                        <p:attrNameLst>
                                          <p:attrName>style.visibility</p:attrName>
                                        </p:attrNameLst>
                                      </p:cBhvr>
                                      <p:to>
                                        <p:strVal val="visible"/>
                                      </p:to>
                                    </p:set>
                                    <p:animEffect transition="in" filter="blinds(horizontal)">
                                      <p:cBhvr>
                                        <p:cTn id="98" dur="500"/>
                                        <p:tgtEl>
                                          <p:spTgt spid="433221"/>
                                        </p:tgtEl>
                                      </p:cBhvr>
                                    </p:animEffect>
                                  </p:childTnLst>
                                </p:cTn>
                              </p:par>
                              <p:par>
                                <p:cTn id="99" presetID="3" presetClass="entr" presetSubtype="10" fill="hold" nodeType="withEffect">
                                  <p:stCondLst>
                                    <p:cond delay="0"/>
                                  </p:stCondLst>
                                  <p:childTnLst>
                                    <p:set>
                                      <p:cBhvr>
                                        <p:cTn id="100" dur="1" fill="hold">
                                          <p:stCondLst>
                                            <p:cond delay="0"/>
                                          </p:stCondLst>
                                        </p:cTn>
                                        <p:tgtEl>
                                          <p:spTgt spid="433222"/>
                                        </p:tgtEl>
                                        <p:attrNameLst>
                                          <p:attrName>style.visibility</p:attrName>
                                        </p:attrNameLst>
                                      </p:cBhvr>
                                      <p:to>
                                        <p:strVal val="visible"/>
                                      </p:to>
                                    </p:set>
                                    <p:animEffect transition="in" filter="blinds(horizontal)">
                                      <p:cBhvr>
                                        <p:cTn id="101" dur="500"/>
                                        <p:tgtEl>
                                          <p:spTgt spid="433222"/>
                                        </p:tgtEl>
                                      </p:cBhvr>
                                    </p:animEffect>
                                  </p:childTnLst>
                                </p:cTn>
                              </p:par>
                              <p:par>
                                <p:cTn id="102" presetID="3" presetClass="entr" presetSubtype="10" fill="hold" nodeType="withEffect">
                                  <p:stCondLst>
                                    <p:cond delay="0"/>
                                  </p:stCondLst>
                                  <p:childTnLst>
                                    <p:set>
                                      <p:cBhvr>
                                        <p:cTn id="103" dur="1" fill="hold">
                                          <p:stCondLst>
                                            <p:cond delay="0"/>
                                          </p:stCondLst>
                                        </p:cTn>
                                        <p:tgtEl>
                                          <p:spTgt spid="433223"/>
                                        </p:tgtEl>
                                        <p:attrNameLst>
                                          <p:attrName>style.visibility</p:attrName>
                                        </p:attrNameLst>
                                      </p:cBhvr>
                                      <p:to>
                                        <p:strVal val="visible"/>
                                      </p:to>
                                    </p:set>
                                    <p:animEffect transition="in" filter="blinds(horizontal)">
                                      <p:cBhvr>
                                        <p:cTn id="104" dur="500"/>
                                        <p:tgtEl>
                                          <p:spTgt spid="433223"/>
                                        </p:tgtEl>
                                      </p:cBhvr>
                                    </p:animEffect>
                                  </p:childTnLst>
                                </p:cTn>
                              </p:par>
                              <p:par>
                                <p:cTn id="105" presetID="3" presetClass="entr" presetSubtype="10" fill="hold" nodeType="withEffect">
                                  <p:stCondLst>
                                    <p:cond delay="0"/>
                                  </p:stCondLst>
                                  <p:childTnLst>
                                    <p:set>
                                      <p:cBhvr>
                                        <p:cTn id="106" dur="1" fill="hold">
                                          <p:stCondLst>
                                            <p:cond delay="0"/>
                                          </p:stCondLst>
                                        </p:cTn>
                                        <p:tgtEl>
                                          <p:spTgt spid="433225"/>
                                        </p:tgtEl>
                                        <p:attrNameLst>
                                          <p:attrName>style.visibility</p:attrName>
                                        </p:attrNameLst>
                                      </p:cBhvr>
                                      <p:to>
                                        <p:strVal val="visible"/>
                                      </p:to>
                                    </p:set>
                                    <p:animEffect transition="in" filter="blinds(horizontal)">
                                      <p:cBhvr>
                                        <p:cTn id="107" dur="500"/>
                                        <p:tgtEl>
                                          <p:spTgt spid="433225"/>
                                        </p:tgtEl>
                                      </p:cBhvr>
                                    </p:animEffect>
                                  </p:childTnLst>
                                </p:cTn>
                              </p:par>
                              <p:par>
                                <p:cTn id="108" presetID="3" presetClass="entr" presetSubtype="10" fill="hold" nodeType="withEffect">
                                  <p:stCondLst>
                                    <p:cond delay="0"/>
                                  </p:stCondLst>
                                  <p:childTnLst>
                                    <p:set>
                                      <p:cBhvr>
                                        <p:cTn id="109" dur="1" fill="hold">
                                          <p:stCondLst>
                                            <p:cond delay="0"/>
                                          </p:stCondLst>
                                        </p:cTn>
                                        <p:tgtEl>
                                          <p:spTgt spid="433226"/>
                                        </p:tgtEl>
                                        <p:attrNameLst>
                                          <p:attrName>style.visibility</p:attrName>
                                        </p:attrNameLst>
                                      </p:cBhvr>
                                      <p:to>
                                        <p:strVal val="visible"/>
                                      </p:to>
                                    </p:set>
                                    <p:animEffect transition="in" filter="blinds(horizontal)">
                                      <p:cBhvr>
                                        <p:cTn id="110" dur="500"/>
                                        <p:tgtEl>
                                          <p:spTgt spid="433226"/>
                                        </p:tgtEl>
                                      </p:cBhvr>
                                    </p:animEffect>
                                  </p:childTnLst>
                                </p:cTn>
                              </p:par>
                              <p:par>
                                <p:cTn id="111" presetID="3" presetClass="entr" presetSubtype="10" fill="hold" nodeType="withEffect">
                                  <p:stCondLst>
                                    <p:cond delay="0"/>
                                  </p:stCondLst>
                                  <p:childTnLst>
                                    <p:set>
                                      <p:cBhvr>
                                        <p:cTn id="112" dur="1" fill="hold">
                                          <p:stCondLst>
                                            <p:cond delay="0"/>
                                          </p:stCondLst>
                                        </p:cTn>
                                        <p:tgtEl>
                                          <p:spTgt spid="433227"/>
                                        </p:tgtEl>
                                        <p:attrNameLst>
                                          <p:attrName>style.visibility</p:attrName>
                                        </p:attrNameLst>
                                      </p:cBhvr>
                                      <p:to>
                                        <p:strVal val="visible"/>
                                      </p:to>
                                    </p:set>
                                    <p:animEffect transition="in" filter="blinds(horizontal)">
                                      <p:cBhvr>
                                        <p:cTn id="113" dur="500"/>
                                        <p:tgtEl>
                                          <p:spTgt spid="433227"/>
                                        </p:tgtEl>
                                      </p:cBhvr>
                                    </p:animEffect>
                                  </p:childTnLst>
                                </p:cTn>
                              </p:par>
                              <p:par>
                                <p:cTn id="114" presetID="3" presetClass="entr" presetSubtype="10" fill="hold" nodeType="withEffect">
                                  <p:stCondLst>
                                    <p:cond delay="0"/>
                                  </p:stCondLst>
                                  <p:childTnLst>
                                    <p:set>
                                      <p:cBhvr>
                                        <p:cTn id="115" dur="1" fill="hold">
                                          <p:stCondLst>
                                            <p:cond delay="0"/>
                                          </p:stCondLst>
                                        </p:cTn>
                                        <p:tgtEl>
                                          <p:spTgt spid="433228"/>
                                        </p:tgtEl>
                                        <p:attrNameLst>
                                          <p:attrName>style.visibility</p:attrName>
                                        </p:attrNameLst>
                                      </p:cBhvr>
                                      <p:to>
                                        <p:strVal val="visible"/>
                                      </p:to>
                                    </p:set>
                                    <p:animEffect transition="in" filter="blinds(horizontal)">
                                      <p:cBhvr>
                                        <p:cTn id="116" dur="500"/>
                                        <p:tgtEl>
                                          <p:spTgt spid="433228"/>
                                        </p:tgtEl>
                                      </p:cBhvr>
                                    </p:animEffect>
                                  </p:childTnLst>
                                </p:cTn>
                              </p:par>
                              <p:par>
                                <p:cTn id="117" presetID="3" presetClass="entr" presetSubtype="10" fill="hold" nodeType="withEffect">
                                  <p:stCondLst>
                                    <p:cond delay="0"/>
                                  </p:stCondLst>
                                  <p:childTnLst>
                                    <p:set>
                                      <p:cBhvr>
                                        <p:cTn id="118" dur="1" fill="hold">
                                          <p:stCondLst>
                                            <p:cond delay="0"/>
                                          </p:stCondLst>
                                        </p:cTn>
                                        <p:tgtEl>
                                          <p:spTgt spid="433229"/>
                                        </p:tgtEl>
                                        <p:attrNameLst>
                                          <p:attrName>style.visibility</p:attrName>
                                        </p:attrNameLst>
                                      </p:cBhvr>
                                      <p:to>
                                        <p:strVal val="visible"/>
                                      </p:to>
                                    </p:set>
                                    <p:animEffect transition="in" filter="blinds(horizontal)">
                                      <p:cBhvr>
                                        <p:cTn id="119" dur="500"/>
                                        <p:tgtEl>
                                          <p:spTgt spid="433229"/>
                                        </p:tgtEl>
                                      </p:cBhvr>
                                    </p:animEffect>
                                  </p:childTnLst>
                                </p:cTn>
                              </p:par>
                              <p:par>
                                <p:cTn id="120" presetID="3" presetClass="entr" presetSubtype="10" fill="hold" nodeType="withEffect">
                                  <p:stCondLst>
                                    <p:cond delay="0"/>
                                  </p:stCondLst>
                                  <p:childTnLst>
                                    <p:set>
                                      <p:cBhvr>
                                        <p:cTn id="121" dur="1" fill="hold">
                                          <p:stCondLst>
                                            <p:cond delay="0"/>
                                          </p:stCondLst>
                                        </p:cTn>
                                        <p:tgtEl>
                                          <p:spTgt spid="433230"/>
                                        </p:tgtEl>
                                        <p:attrNameLst>
                                          <p:attrName>style.visibility</p:attrName>
                                        </p:attrNameLst>
                                      </p:cBhvr>
                                      <p:to>
                                        <p:strVal val="visible"/>
                                      </p:to>
                                    </p:set>
                                    <p:animEffect transition="in" filter="blinds(horizontal)">
                                      <p:cBhvr>
                                        <p:cTn id="122" dur="500"/>
                                        <p:tgtEl>
                                          <p:spTgt spid="433230"/>
                                        </p:tgtEl>
                                      </p:cBhvr>
                                    </p:animEffect>
                                  </p:childTnLst>
                                </p:cTn>
                              </p:par>
                              <p:par>
                                <p:cTn id="123" presetID="3" presetClass="entr" presetSubtype="10" fill="hold" nodeType="withEffect">
                                  <p:stCondLst>
                                    <p:cond delay="0"/>
                                  </p:stCondLst>
                                  <p:childTnLst>
                                    <p:set>
                                      <p:cBhvr>
                                        <p:cTn id="124" dur="1" fill="hold">
                                          <p:stCondLst>
                                            <p:cond delay="0"/>
                                          </p:stCondLst>
                                        </p:cTn>
                                        <p:tgtEl>
                                          <p:spTgt spid="433231"/>
                                        </p:tgtEl>
                                        <p:attrNameLst>
                                          <p:attrName>style.visibility</p:attrName>
                                        </p:attrNameLst>
                                      </p:cBhvr>
                                      <p:to>
                                        <p:strVal val="visible"/>
                                      </p:to>
                                    </p:set>
                                    <p:animEffect transition="in" filter="blinds(horizontal)">
                                      <p:cBhvr>
                                        <p:cTn id="125" dur="500"/>
                                        <p:tgtEl>
                                          <p:spTgt spid="433231"/>
                                        </p:tgtEl>
                                      </p:cBhvr>
                                    </p:animEffect>
                                  </p:childTnLst>
                                </p:cTn>
                              </p:par>
                              <p:par>
                                <p:cTn id="126" presetID="3" presetClass="entr" presetSubtype="10" fill="hold" nodeType="withEffect">
                                  <p:stCondLst>
                                    <p:cond delay="0"/>
                                  </p:stCondLst>
                                  <p:childTnLst>
                                    <p:set>
                                      <p:cBhvr>
                                        <p:cTn id="127" dur="1" fill="hold">
                                          <p:stCondLst>
                                            <p:cond delay="0"/>
                                          </p:stCondLst>
                                        </p:cTn>
                                        <p:tgtEl>
                                          <p:spTgt spid="433233"/>
                                        </p:tgtEl>
                                        <p:attrNameLst>
                                          <p:attrName>style.visibility</p:attrName>
                                        </p:attrNameLst>
                                      </p:cBhvr>
                                      <p:to>
                                        <p:strVal val="visible"/>
                                      </p:to>
                                    </p:set>
                                    <p:animEffect transition="in" filter="blinds(horizontal)">
                                      <p:cBhvr>
                                        <p:cTn id="128" dur="500"/>
                                        <p:tgtEl>
                                          <p:spTgt spid="433233"/>
                                        </p:tgtEl>
                                      </p:cBhvr>
                                    </p:animEffect>
                                  </p:childTnLst>
                                </p:cTn>
                              </p:par>
                              <p:par>
                                <p:cTn id="129" presetID="3" presetClass="entr" presetSubtype="10" fill="hold" nodeType="withEffect">
                                  <p:stCondLst>
                                    <p:cond delay="0"/>
                                  </p:stCondLst>
                                  <p:childTnLst>
                                    <p:set>
                                      <p:cBhvr>
                                        <p:cTn id="130" dur="1" fill="hold">
                                          <p:stCondLst>
                                            <p:cond delay="0"/>
                                          </p:stCondLst>
                                        </p:cTn>
                                        <p:tgtEl>
                                          <p:spTgt spid="433234"/>
                                        </p:tgtEl>
                                        <p:attrNameLst>
                                          <p:attrName>style.visibility</p:attrName>
                                        </p:attrNameLst>
                                      </p:cBhvr>
                                      <p:to>
                                        <p:strVal val="visible"/>
                                      </p:to>
                                    </p:set>
                                    <p:animEffect transition="in" filter="blinds(horizontal)">
                                      <p:cBhvr>
                                        <p:cTn id="131" dur="500"/>
                                        <p:tgtEl>
                                          <p:spTgt spid="433234"/>
                                        </p:tgtEl>
                                      </p:cBhvr>
                                    </p:animEffect>
                                  </p:childTnLst>
                                </p:cTn>
                              </p:par>
                              <p:par>
                                <p:cTn id="132" presetID="3" presetClass="entr" presetSubtype="10" fill="hold" nodeType="withEffect">
                                  <p:stCondLst>
                                    <p:cond delay="0"/>
                                  </p:stCondLst>
                                  <p:childTnLst>
                                    <p:set>
                                      <p:cBhvr>
                                        <p:cTn id="133" dur="1" fill="hold">
                                          <p:stCondLst>
                                            <p:cond delay="0"/>
                                          </p:stCondLst>
                                        </p:cTn>
                                        <p:tgtEl>
                                          <p:spTgt spid="433235"/>
                                        </p:tgtEl>
                                        <p:attrNameLst>
                                          <p:attrName>style.visibility</p:attrName>
                                        </p:attrNameLst>
                                      </p:cBhvr>
                                      <p:to>
                                        <p:strVal val="visible"/>
                                      </p:to>
                                    </p:set>
                                    <p:animEffect transition="in" filter="blinds(horizontal)">
                                      <p:cBhvr>
                                        <p:cTn id="134" dur="500"/>
                                        <p:tgtEl>
                                          <p:spTgt spid="433235"/>
                                        </p:tgtEl>
                                      </p:cBhvr>
                                    </p:animEffect>
                                  </p:childTnLst>
                                </p:cTn>
                              </p:par>
                              <p:par>
                                <p:cTn id="135" presetID="3" presetClass="entr" presetSubtype="10" fill="hold" nodeType="withEffect">
                                  <p:stCondLst>
                                    <p:cond delay="0"/>
                                  </p:stCondLst>
                                  <p:childTnLst>
                                    <p:set>
                                      <p:cBhvr>
                                        <p:cTn id="136" dur="1" fill="hold">
                                          <p:stCondLst>
                                            <p:cond delay="0"/>
                                          </p:stCondLst>
                                        </p:cTn>
                                        <p:tgtEl>
                                          <p:spTgt spid="433236"/>
                                        </p:tgtEl>
                                        <p:attrNameLst>
                                          <p:attrName>style.visibility</p:attrName>
                                        </p:attrNameLst>
                                      </p:cBhvr>
                                      <p:to>
                                        <p:strVal val="visible"/>
                                      </p:to>
                                    </p:set>
                                    <p:animEffect transition="in" filter="blinds(horizontal)">
                                      <p:cBhvr>
                                        <p:cTn id="137" dur="500"/>
                                        <p:tgtEl>
                                          <p:spTgt spid="433236"/>
                                        </p:tgtEl>
                                      </p:cBhvr>
                                    </p:animEffect>
                                  </p:childTnLst>
                                </p:cTn>
                              </p:par>
                              <p:par>
                                <p:cTn id="138" presetID="3" presetClass="entr" presetSubtype="10" fill="hold" nodeType="withEffect">
                                  <p:stCondLst>
                                    <p:cond delay="0"/>
                                  </p:stCondLst>
                                  <p:childTnLst>
                                    <p:set>
                                      <p:cBhvr>
                                        <p:cTn id="139" dur="1" fill="hold">
                                          <p:stCondLst>
                                            <p:cond delay="0"/>
                                          </p:stCondLst>
                                        </p:cTn>
                                        <p:tgtEl>
                                          <p:spTgt spid="433237"/>
                                        </p:tgtEl>
                                        <p:attrNameLst>
                                          <p:attrName>style.visibility</p:attrName>
                                        </p:attrNameLst>
                                      </p:cBhvr>
                                      <p:to>
                                        <p:strVal val="visible"/>
                                      </p:to>
                                    </p:set>
                                    <p:animEffect transition="in" filter="blinds(horizontal)">
                                      <p:cBhvr>
                                        <p:cTn id="140" dur="500"/>
                                        <p:tgtEl>
                                          <p:spTgt spid="433237"/>
                                        </p:tgtEl>
                                      </p:cBhvr>
                                    </p:animEffect>
                                  </p:childTnLst>
                                </p:cTn>
                              </p:par>
                              <p:par>
                                <p:cTn id="141" presetID="3" presetClass="entr" presetSubtype="10" fill="hold" nodeType="withEffect">
                                  <p:stCondLst>
                                    <p:cond delay="0"/>
                                  </p:stCondLst>
                                  <p:childTnLst>
                                    <p:set>
                                      <p:cBhvr>
                                        <p:cTn id="142" dur="1" fill="hold">
                                          <p:stCondLst>
                                            <p:cond delay="0"/>
                                          </p:stCondLst>
                                        </p:cTn>
                                        <p:tgtEl>
                                          <p:spTgt spid="433238"/>
                                        </p:tgtEl>
                                        <p:attrNameLst>
                                          <p:attrName>style.visibility</p:attrName>
                                        </p:attrNameLst>
                                      </p:cBhvr>
                                      <p:to>
                                        <p:strVal val="visible"/>
                                      </p:to>
                                    </p:set>
                                    <p:animEffect transition="in" filter="blinds(horizontal)">
                                      <p:cBhvr>
                                        <p:cTn id="143" dur="500"/>
                                        <p:tgtEl>
                                          <p:spTgt spid="433238"/>
                                        </p:tgtEl>
                                      </p:cBhvr>
                                    </p:animEffect>
                                  </p:childTnLst>
                                </p:cTn>
                              </p:par>
                              <p:par>
                                <p:cTn id="144" presetID="3" presetClass="entr" presetSubtype="10" fill="hold" nodeType="withEffect">
                                  <p:stCondLst>
                                    <p:cond delay="0"/>
                                  </p:stCondLst>
                                  <p:childTnLst>
                                    <p:set>
                                      <p:cBhvr>
                                        <p:cTn id="145" dur="1" fill="hold">
                                          <p:stCondLst>
                                            <p:cond delay="0"/>
                                          </p:stCondLst>
                                        </p:cTn>
                                        <p:tgtEl>
                                          <p:spTgt spid="433239"/>
                                        </p:tgtEl>
                                        <p:attrNameLst>
                                          <p:attrName>style.visibility</p:attrName>
                                        </p:attrNameLst>
                                      </p:cBhvr>
                                      <p:to>
                                        <p:strVal val="visible"/>
                                      </p:to>
                                    </p:set>
                                    <p:animEffect transition="in" filter="blinds(horizontal)">
                                      <p:cBhvr>
                                        <p:cTn id="146" dur="500"/>
                                        <p:tgtEl>
                                          <p:spTgt spid="433239"/>
                                        </p:tgtEl>
                                      </p:cBhvr>
                                    </p:animEffect>
                                  </p:childTnLst>
                                </p:cTn>
                              </p:par>
                              <p:par>
                                <p:cTn id="147" presetID="3" presetClass="entr" presetSubtype="10" fill="hold" nodeType="withEffect">
                                  <p:stCondLst>
                                    <p:cond delay="0"/>
                                  </p:stCondLst>
                                  <p:childTnLst>
                                    <p:set>
                                      <p:cBhvr>
                                        <p:cTn id="148" dur="1" fill="hold">
                                          <p:stCondLst>
                                            <p:cond delay="0"/>
                                          </p:stCondLst>
                                        </p:cTn>
                                        <p:tgtEl>
                                          <p:spTgt spid="433240"/>
                                        </p:tgtEl>
                                        <p:attrNameLst>
                                          <p:attrName>style.visibility</p:attrName>
                                        </p:attrNameLst>
                                      </p:cBhvr>
                                      <p:to>
                                        <p:strVal val="visible"/>
                                      </p:to>
                                    </p:set>
                                    <p:animEffect transition="in" filter="blinds(horizontal)">
                                      <p:cBhvr>
                                        <p:cTn id="149" dur="500"/>
                                        <p:tgtEl>
                                          <p:spTgt spid="433240"/>
                                        </p:tgtEl>
                                      </p:cBhvr>
                                    </p:animEffect>
                                  </p:childTnLst>
                                </p:cTn>
                              </p:par>
                              <p:par>
                                <p:cTn id="150" presetID="3" presetClass="entr" presetSubtype="10" fill="hold" nodeType="withEffect">
                                  <p:stCondLst>
                                    <p:cond delay="0"/>
                                  </p:stCondLst>
                                  <p:childTnLst>
                                    <p:set>
                                      <p:cBhvr>
                                        <p:cTn id="151" dur="1" fill="hold">
                                          <p:stCondLst>
                                            <p:cond delay="0"/>
                                          </p:stCondLst>
                                        </p:cTn>
                                        <p:tgtEl>
                                          <p:spTgt spid="433241"/>
                                        </p:tgtEl>
                                        <p:attrNameLst>
                                          <p:attrName>style.visibility</p:attrName>
                                        </p:attrNameLst>
                                      </p:cBhvr>
                                      <p:to>
                                        <p:strVal val="visible"/>
                                      </p:to>
                                    </p:set>
                                    <p:animEffect transition="in" filter="blinds(horizontal)">
                                      <p:cBhvr>
                                        <p:cTn id="152" dur="500"/>
                                        <p:tgtEl>
                                          <p:spTgt spid="433241"/>
                                        </p:tgtEl>
                                      </p:cBhvr>
                                    </p:animEffect>
                                  </p:childTnLst>
                                </p:cTn>
                              </p:par>
                              <p:par>
                                <p:cTn id="153" presetID="3" presetClass="entr" presetSubtype="10" fill="hold" nodeType="withEffect">
                                  <p:stCondLst>
                                    <p:cond delay="0"/>
                                  </p:stCondLst>
                                  <p:childTnLst>
                                    <p:set>
                                      <p:cBhvr>
                                        <p:cTn id="154" dur="1" fill="hold">
                                          <p:stCondLst>
                                            <p:cond delay="0"/>
                                          </p:stCondLst>
                                        </p:cTn>
                                        <p:tgtEl>
                                          <p:spTgt spid="433243"/>
                                        </p:tgtEl>
                                        <p:attrNameLst>
                                          <p:attrName>style.visibility</p:attrName>
                                        </p:attrNameLst>
                                      </p:cBhvr>
                                      <p:to>
                                        <p:strVal val="visible"/>
                                      </p:to>
                                    </p:set>
                                    <p:animEffect transition="in" filter="blinds(horizontal)">
                                      <p:cBhvr>
                                        <p:cTn id="155" dur="500"/>
                                        <p:tgtEl>
                                          <p:spTgt spid="433243"/>
                                        </p:tgtEl>
                                      </p:cBhvr>
                                    </p:animEffect>
                                  </p:childTnLst>
                                </p:cTn>
                              </p:par>
                              <p:par>
                                <p:cTn id="156" presetID="3" presetClass="entr" presetSubtype="10" fill="hold" nodeType="withEffect">
                                  <p:stCondLst>
                                    <p:cond delay="0"/>
                                  </p:stCondLst>
                                  <p:childTnLst>
                                    <p:set>
                                      <p:cBhvr>
                                        <p:cTn id="157" dur="1" fill="hold">
                                          <p:stCondLst>
                                            <p:cond delay="0"/>
                                          </p:stCondLst>
                                        </p:cTn>
                                        <p:tgtEl>
                                          <p:spTgt spid="433244"/>
                                        </p:tgtEl>
                                        <p:attrNameLst>
                                          <p:attrName>style.visibility</p:attrName>
                                        </p:attrNameLst>
                                      </p:cBhvr>
                                      <p:to>
                                        <p:strVal val="visible"/>
                                      </p:to>
                                    </p:set>
                                    <p:animEffect transition="in" filter="blinds(horizontal)">
                                      <p:cBhvr>
                                        <p:cTn id="158" dur="500"/>
                                        <p:tgtEl>
                                          <p:spTgt spid="433244"/>
                                        </p:tgtEl>
                                      </p:cBhvr>
                                    </p:animEffect>
                                  </p:childTnLst>
                                </p:cTn>
                              </p:par>
                              <p:par>
                                <p:cTn id="159" presetID="3" presetClass="entr" presetSubtype="10" fill="hold" nodeType="withEffect">
                                  <p:stCondLst>
                                    <p:cond delay="0"/>
                                  </p:stCondLst>
                                  <p:childTnLst>
                                    <p:set>
                                      <p:cBhvr>
                                        <p:cTn id="160" dur="1" fill="hold">
                                          <p:stCondLst>
                                            <p:cond delay="0"/>
                                          </p:stCondLst>
                                        </p:cTn>
                                        <p:tgtEl>
                                          <p:spTgt spid="433245"/>
                                        </p:tgtEl>
                                        <p:attrNameLst>
                                          <p:attrName>style.visibility</p:attrName>
                                        </p:attrNameLst>
                                      </p:cBhvr>
                                      <p:to>
                                        <p:strVal val="visible"/>
                                      </p:to>
                                    </p:set>
                                    <p:animEffect transition="in" filter="blinds(horizontal)">
                                      <p:cBhvr>
                                        <p:cTn id="161" dur="500"/>
                                        <p:tgtEl>
                                          <p:spTgt spid="433245"/>
                                        </p:tgtEl>
                                      </p:cBhvr>
                                    </p:animEffect>
                                  </p:childTnLst>
                                </p:cTn>
                              </p:par>
                              <p:par>
                                <p:cTn id="162" presetID="3" presetClass="entr" presetSubtype="10" fill="hold" nodeType="withEffect">
                                  <p:stCondLst>
                                    <p:cond delay="0"/>
                                  </p:stCondLst>
                                  <p:childTnLst>
                                    <p:set>
                                      <p:cBhvr>
                                        <p:cTn id="163" dur="1" fill="hold">
                                          <p:stCondLst>
                                            <p:cond delay="0"/>
                                          </p:stCondLst>
                                        </p:cTn>
                                        <p:tgtEl>
                                          <p:spTgt spid="433254"/>
                                        </p:tgtEl>
                                        <p:attrNameLst>
                                          <p:attrName>style.visibility</p:attrName>
                                        </p:attrNameLst>
                                      </p:cBhvr>
                                      <p:to>
                                        <p:strVal val="visible"/>
                                      </p:to>
                                    </p:set>
                                    <p:animEffect transition="in" filter="blinds(horizontal)">
                                      <p:cBhvr>
                                        <p:cTn id="164" dur="500"/>
                                        <p:tgtEl>
                                          <p:spTgt spid="433254"/>
                                        </p:tgtEl>
                                      </p:cBhvr>
                                    </p:animEffect>
                                  </p:childTnLst>
                                </p:cTn>
                              </p:par>
                              <p:par>
                                <p:cTn id="165" presetID="3" presetClass="entr" presetSubtype="10" fill="hold" nodeType="withEffect">
                                  <p:stCondLst>
                                    <p:cond delay="0"/>
                                  </p:stCondLst>
                                  <p:childTnLst>
                                    <p:set>
                                      <p:cBhvr>
                                        <p:cTn id="166" dur="1" fill="hold">
                                          <p:stCondLst>
                                            <p:cond delay="0"/>
                                          </p:stCondLst>
                                        </p:cTn>
                                        <p:tgtEl>
                                          <p:spTgt spid="433255"/>
                                        </p:tgtEl>
                                        <p:attrNameLst>
                                          <p:attrName>style.visibility</p:attrName>
                                        </p:attrNameLst>
                                      </p:cBhvr>
                                      <p:to>
                                        <p:strVal val="visible"/>
                                      </p:to>
                                    </p:set>
                                    <p:animEffect transition="in" filter="blinds(horizontal)">
                                      <p:cBhvr>
                                        <p:cTn id="167" dur="500"/>
                                        <p:tgtEl>
                                          <p:spTgt spid="433255"/>
                                        </p:tgtEl>
                                      </p:cBhvr>
                                    </p:animEffect>
                                  </p:childTnLst>
                                </p:cTn>
                              </p:par>
                              <p:par>
                                <p:cTn id="168" presetID="3" presetClass="entr" presetSubtype="10" fill="hold" nodeType="withEffect">
                                  <p:stCondLst>
                                    <p:cond delay="0"/>
                                  </p:stCondLst>
                                  <p:childTnLst>
                                    <p:set>
                                      <p:cBhvr>
                                        <p:cTn id="169" dur="1" fill="hold">
                                          <p:stCondLst>
                                            <p:cond delay="0"/>
                                          </p:stCondLst>
                                        </p:cTn>
                                        <p:tgtEl>
                                          <p:spTgt spid="433256"/>
                                        </p:tgtEl>
                                        <p:attrNameLst>
                                          <p:attrName>style.visibility</p:attrName>
                                        </p:attrNameLst>
                                      </p:cBhvr>
                                      <p:to>
                                        <p:strVal val="visible"/>
                                      </p:to>
                                    </p:set>
                                    <p:animEffect transition="in" filter="blinds(horizontal)">
                                      <p:cBhvr>
                                        <p:cTn id="170" dur="500"/>
                                        <p:tgtEl>
                                          <p:spTgt spid="433256"/>
                                        </p:tgtEl>
                                      </p:cBhvr>
                                    </p:animEffect>
                                  </p:childTnLst>
                                </p:cTn>
                              </p:par>
                              <p:par>
                                <p:cTn id="171" presetID="3" presetClass="entr" presetSubtype="10" fill="hold" nodeType="withEffect">
                                  <p:stCondLst>
                                    <p:cond delay="0"/>
                                  </p:stCondLst>
                                  <p:childTnLst>
                                    <p:set>
                                      <p:cBhvr>
                                        <p:cTn id="172" dur="1" fill="hold">
                                          <p:stCondLst>
                                            <p:cond delay="0"/>
                                          </p:stCondLst>
                                        </p:cTn>
                                        <p:tgtEl>
                                          <p:spTgt spid="433257"/>
                                        </p:tgtEl>
                                        <p:attrNameLst>
                                          <p:attrName>style.visibility</p:attrName>
                                        </p:attrNameLst>
                                      </p:cBhvr>
                                      <p:to>
                                        <p:strVal val="visible"/>
                                      </p:to>
                                    </p:set>
                                    <p:animEffect transition="in" filter="blinds(horizontal)">
                                      <p:cBhvr>
                                        <p:cTn id="173" dur="500"/>
                                        <p:tgtEl>
                                          <p:spTgt spid="433257"/>
                                        </p:tgtEl>
                                      </p:cBhvr>
                                    </p:animEffect>
                                  </p:childTnLst>
                                </p:cTn>
                              </p:par>
                              <p:par>
                                <p:cTn id="174" presetID="3" presetClass="entr" presetSubtype="10" fill="hold" nodeType="withEffect">
                                  <p:stCondLst>
                                    <p:cond delay="0"/>
                                  </p:stCondLst>
                                  <p:childTnLst>
                                    <p:set>
                                      <p:cBhvr>
                                        <p:cTn id="175" dur="1" fill="hold">
                                          <p:stCondLst>
                                            <p:cond delay="0"/>
                                          </p:stCondLst>
                                        </p:cTn>
                                        <p:tgtEl>
                                          <p:spTgt spid="433258"/>
                                        </p:tgtEl>
                                        <p:attrNameLst>
                                          <p:attrName>style.visibility</p:attrName>
                                        </p:attrNameLst>
                                      </p:cBhvr>
                                      <p:to>
                                        <p:strVal val="visible"/>
                                      </p:to>
                                    </p:set>
                                    <p:animEffect transition="in" filter="blinds(horizontal)">
                                      <p:cBhvr>
                                        <p:cTn id="176" dur="500"/>
                                        <p:tgtEl>
                                          <p:spTgt spid="433258"/>
                                        </p:tgtEl>
                                      </p:cBhvr>
                                    </p:animEffect>
                                  </p:childTnLst>
                                </p:cTn>
                              </p:par>
                              <p:par>
                                <p:cTn id="177" presetID="3" presetClass="entr" presetSubtype="10" fill="hold" nodeType="withEffect">
                                  <p:stCondLst>
                                    <p:cond delay="0"/>
                                  </p:stCondLst>
                                  <p:childTnLst>
                                    <p:set>
                                      <p:cBhvr>
                                        <p:cTn id="178" dur="1" fill="hold">
                                          <p:stCondLst>
                                            <p:cond delay="0"/>
                                          </p:stCondLst>
                                        </p:cTn>
                                        <p:tgtEl>
                                          <p:spTgt spid="433232"/>
                                        </p:tgtEl>
                                        <p:attrNameLst>
                                          <p:attrName>style.visibility</p:attrName>
                                        </p:attrNameLst>
                                      </p:cBhvr>
                                      <p:to>
                                        <p:strVal val="visible"/>
                                      </p:to>
                                    </p:set>
                                    <p:animEffect transition="in" filter="blinds(horizontal)">
                                      <p:cBhvr>
                                        <p:cTn id="179" dur="500"/>
                                        <p:tgtEl>
                                          <p:spTgt spid="433232"/>
                                        </p:tgtEl>
                                      </p:cBhvr>
                                    </p:animEffect>
                                  </p:childTnLst>
                                </p:cTn>
                              </p:par>
                              <p:par>
                                <p:cTn id="180" presetID="3" presetClass="entr" presetSubtype="10" fill="hold" nodeType="withEffect">
                                  <p:stCondLst>
                                    <p:cond delay="0"/>
                                  </p:stCondLst>
                                  <p:childTnLst>
                                    <p:set>
                                      <p:cBhvr>
                                        <p:cTn id="181" dur="1" fill="hold">
                                          <p:stCondLst>
                                            <p:cond delay="0"/>
                                          </p:stCondLst>
                                        </p:cTn>
                                        <p:tgtEl>
                                          <p:spTgt spid="433214"/>
                                        </p:tgtEl>
                                        <p:attrNameLst>
                                          <p:attrName>style.visibility</p:attrName>
                                        </p:attrNameLst>
                                      </p:cBhvr>
                                      <p:to>
                                        <p:strVal val="visible"/>
                                      </p:to>
                                    </p:set>
                                    <p:animEffect transition="in" filter="blinds(horizontal)">
                                      <p:cBhvr>
                                        <p:cTn id="182" dur="500"/>
                                        <p:tgtEl>
                                          <p:spTgt spid="433214"/>
                                        </p:tgtEl>
                                      </p:cBhvr>
                                    </p:animEffect>
                                  </p:childTnLst>
                                </p:cTn>
                              </p:par>
                              <p:par>
                                <p:cTn id="183" presetID="3" presetClass="entr" presetSubtype="10" fill="hold" nodeType="withEffect">
                                  <p:stCondLst>
                                    <p:cond delay="0"/>
                                  </p:stCondLst>
                                  <p:childTnLst>
                                    <p:set>
                                      <p:cBhvr>
                                        <p:cTn id="184" dur="1" fill="hold">
                                          <p:stCondLst>
                                            <p:cond delay="0"/>
                                          </p:stCondLst>
                                        </p:cTn>
                                        <p:tgtEl>
                                          <p:spTgt spid="433215"/>
                                        </p:tgtEl>
                                        <p:attrNameLst>
                                          <p:attrName>style.visibility</p:attrName>
                                        </p:attrNameLst>
                                      </p:cBhvr>
                                      <p:to>
                                        <p:strVal val="visible"/>
                                      </p:to>
                                    </p:set>
                                    <p:animEffect transition="in" filter="blinds(horizontal)">
                                      <p:cBhvr>
                                        <p:cTn id="185" dur="500"/>
                                        <p:tgtEl>
                                          <p:spTgt spid="433215"/>
                                        </p:tgtEl>
                                      </p:cBhvr>
                                    </p:animEffect>
                                  </p:childTnLst>
                                </p:cTn>
                              </p:par>
                              <p:par>
                                <p:cTn id="186" presetID="3" presetClass="entr" presetSubtype="10" fill="hold" nodeType="withEffect">
                                  <p:stCondLst>
                                    <p:cond delay="0"/>
                                  </p:stCondLst>
                                  <p:childTnLst>
                                    <p:set>
                                      <p:cBhvr>
                                        <p:cTn id="187" dur="1" fill="hold">
                                          <p:stCondLst>
                                            <p:cond delay="0"/>
                                          </p:stCondLst>
                                        </p:cTn>
                                        <p:tgtEl>
                                          <p:spTgt spid="433213"/>
                                        </p:tgtEl>
                                        <p:attrNameLst>
                                          <p:attrName>style.visibility</p:attrName>
                                        </p:attrNameLst>
                                      </p:cBhvr>
                                      <p:to>
                                        <p:strVal val="visible"/>
                                      </p:to>
                                    </p:set>
                                    <p:animEffect transition="in" filter="blinds(horizontal)">
                                      <p:cBhvr>
                                        <p:cTn id="188" dur="500"/>
                                        <p:tgtEl>
                                          <p:spTgt spid="433213"/>
                                        </p:tgtEl>
                                      </p:cBhvr>
                                    </p:animEffect>
                                  </p:childTnLst>
                                </p:cTn>
                              </p:par>
                              <p:par>
                                <p:cTn id="189" presetID="3" presetClass="entr" presetSubtype="10" fill="hold" nodeType="withEffect">
                                  <p:stCondLst>
                                    <p:cond delay="0"/>
                                  </p:stCondLst>
                                  <p:childTnLst>
                                    <p:set>
                                      <p:cBhvr>
                                        <p:cTn id="190" dur="1" fill="hold">
                                          <p:stCondLst>
                                            <p:cond delay="0"/>
                                          </p:stCondLst>
                                        </p:cTn>
                                        <p:tgtEl>
                                          <p:spTgt spid="110"/>
                                        </p:tgtEl>
                                        <p:attrNameLst>
                                          <p:attrName>style.visibility</p:attrName>
                                        </p:attrNameLst>
                                      </p:cBhvr>
                                      <p:to>
                                        <p:strVal val="visible"/>
                                      </p:to>
                                    </p:set>
                                    <p:animEffect transition="in" filter="blinds(horizontal)">
                                      <p:cBhvr>
                                        <p:cTn id="191" dur="500"/>
                                        <p:tgtEl>
                                          <p:spTgt spid="110"/>
                                        </p:tgtEl>
                                      </p:cBhvr>
                                    </p:animEffect>
                                  </p:childTnLst>
                                </p:cTn>
                              </p:par>
                              <p:par>
                                <p:cTn id="192" presetID="3" presetClass="entr" presetSubtype="10" fill="hold" nodeType="withEffect">
                                  <p:stCondLst>
                                    <p:cond delay="0"/>
                                  </p:stCondLst>
                                  <p:childTnLst>
                                    <p:set>
                                      <p:cBhvr>
                                        <p:cTn id="193" dur="1" fill="hold">
                                          <p:stCondLst>
                                            <p:cond delay="0"/>
                                          </p:stCondLst>
                                        </p:cTn>
                                        <p:tgtEl>
                                          <p:spTgt spid="112"/>
                                        </p:tgtEl>
                                        <p:attrNameLst>
                                          <p:attrName>style.visibility</p:attrName>
                                        </p:attrNameLst>
                                      </p:cBhvr>
                                      <p:to>
                                        <p:strVal val="visible"/>
                                      </p:to>
                                    </p:set>
                                    <p:animEffect transition="in" filter="blinds(horizontal)">
                                      <p:cBhvr>
                                        <p:cTn id="194"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5" grpId="0" build="p"/>
      <p:bldP spid="433206" grpId="0" animBg="1"/>
      <p:bldP spid="433208" grpId="0" animBg="1"/>
      <p:bldP spid="433209" grpId="0" animBg="1"/>
      <p:bldP spid="433210" grpId="0" animBg="1"/>
      <p:bldP spid="433212" grpId="0" animBg="1"/>
      <p:bldP spid="433213" grpId="0"/>
      <p:bldP spid="433214" grpId="0"/>
      <p:bldP spid="433215" grpId="0"/>
      <p:bldP spid="433216" grpId="0"/>
      <p:bldP spid="433217" grpId="0"/>
      <p:bldP spid="433218" grpId="0"/>
      <p:bldP spid="433219" grpId="0"/>
      <p:bldP spid="433220" grpId="0"/>
      <p:bldP spid="433223" grpId="0" animBg="1"/>
      <p:bldP spid="433225" grpId="0" animBg="1"/>
      <p:bldP spid="433226" grpId="0" animBg="1"/>
      <p:bldP spid="433228" grpId="0" animBg="1"/>
      <p:bldP spid="433230" grpId="0" animBg="1"/>
      <p:bldP spid="433232" grpId="0"/>
      <p:bldP spid="433233" grpId="0"/>
      <p:bldP spid="433234" grpId="0"/>
      <p:bldP spid="433235" grpId="0" animBg="1"/>
      <p:bldP spid="433238" grpId="0" animBg="1"/>
      <p:bldP spid="433240" grpId="0"/>
      <p:bldP spid="433241" grpId="0"/>
      <p:bldP spid="433243" grpId="0"/>
      <p:bldP spid="433244" grpId="0"/>
      <p:bldP spid="433245" grpId="0"/>
      <p:bldP spid="433254" grpId="0"/>
      <p:bldP spid="433255" grpId="0"/>
      <p:bldP spid="433256" grpId="0"/>
      <p:bldP spid="433257" grpId="0"/>
      <p:bldP spid="433258" grpId="0"/>
      <p:bldP spid="112" grpId="0"/>
    </p:bldLst>
  </p:timing>
</p:sld>
</file>

<file path=ppt/theme/theme1.xml><?xml version="1.0" encoding="utf-8"?>
<a:theme xmlns:a="http://schemas.openxmlformats.org/drawingml/2006/main" name="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顶级ppt模版1</Template>
  <TotalTime>1478</TotalTime>
  <Pages>0</Pages>
  <Words>1253</Words>
  <Characters>0</Characters>
  <Application>Microsoft Office PowerPoint</Application>
  <DocSecurity>0</DocSecurity>
  <PresentationFormat>全屏显示(4:3)</PresentationFormat>
  <Lines>0</Lines>
  <Paragraphs>398</Paragraphs>
  <Slides>25</Slides>
  <Notes>8</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2</vt:i4>
      </vt:variant>
      <vt:variant>
        <vt:lpstr>幻灯片标题</vt:lpstr>
      </vt:variant>
      <vt:variant>
        <vt:i4>25</vt:i4>
      </vt:variant>
    </vt:vector>
  </HeadingPairs>
  <TitlesOfParts>
    <vt:vector size="36" baseType="lpstr">
      <vt:lpstr>Euclid</vt:lpstr>
      <vt:lpstr>宋体</vt:lpstr>
      <vt:lpstr>Arial</vt:lpstr>
      <vt:lpstr>Arial Black</vt:lpstr>
      <vt:lpstr>Times New Roman</vt:lpstr>
      <vt:lpstr>Verdana</vt:lpstr>
      <vt:lpstr>Wingdings</vt:lpstr>
      <vt:lpstr>sample</vt:lpstr>
      <vt:lpstr>1_sample</vt:lpstr>
      <vt:lpstr>Visio.Drawing.15</vt:lpstr>
      <vt:lpstr>BMP 图像</vt:lpstr>
      <vt:lpstr>Discrete Mathematics</vt:lpstr>
      <vt:lpstr>PowerPoint 演示文稿</vt:lpstr>
      <vt:lpstr>Example of Computer Network</vt:lpstr>
      <vt:lpstr>Minimum Spanning Trees</vt:lpstr>
      <vt:lpstr>Algorithm 1 : Prim’s Algorithm</vt:lpstr>
      <vt:lpstr>Example 1</vt:lpstr>
      <vt:lpstr>Example 2</vt:lpstr>
      <vt:lpstr>Algorithm 2 : Kruskal’s Algorithm</vt:lpstr>
      <vt:lpstr>Example 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Exercises</vt:lpstr>
      <vt:lpstr>Exercises</vt:lpstr>
      <vt:lpstr>Exercises</vt:lpstr>
      <vt:lpstr>Exercises</vt:lpstr>
      <vt:lpstr>Exercises</vt:lpstr>
      <vt:lpstr>Exercises</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CZ M</dc:creator>
  <cp:keywords/>
  <dc:description/>
  <cp:lastModifiedBy>同立 何</cp:lastModifiedBy>
  <cp:revision>760</cp:revision>
  <dcterms:created xsi:type="dcterms:W3CDTF">2015-12-15T13:09:27Z</dcterms:created>
  <dcterms:modified xsi:type="dcterms:W3CDTF">2024-11-28T08:32:36Z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2052-11.1.0.9098</vt:lpwstr>
  </property>
</Properties>
</file>